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Fira Sans Medium"/>
      <p:regular r:id="rId49"/>
      <p:bold r:id="rId50"/>
      <p:italic r:id="rId51"/>
      <p:boldItalic r:id="rId52"/>
    </p:embeddedFont>
    <p:embeddedFont>
      <p:font typeface="Fira Sans SemiBold"/>
      <p:regular r:id="rId53"/>
      <p:bold r:id="rId54"/>
      <p:italic r:id="rId55"/>
      <p:boldItalic r:id="rId56"/>
    </p:embeddedFont>
    <p:embeddedFont>
      <p:font typeface="Fira Sans"/>
      <p:regular r:id="rId57"/>
      <p:bold r:id="rId58"/>
      <p:italic r:id="rId59"/>
      <p:boldItalic r:id="rId60"/>
    </p:embeddedFont>
    <p:embeddedFont>
      <p:font typeface="Fira Sans Light"/>
      <p:regular r:id="rId61"/>
      <p:bold r:id="rId62"/>
      <p:italic r:id="rId63"/>
      <p:boldItalic r:id="rId6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00860D-6354-4378-A09D-8DFCC888E2C9}">
  <a:tblStyle styleId="{9800860D-6354-4378-A09D-8DFCC888E2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F3F8801-1707-46FC-A2A7-8ED0A2465BA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FiraSans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FiraSansLight-bold.fntdata"/><Relationship Id="rId61" Type="http://schemas.openxmlformats.org/officeDocument/2006/relationships/font" Target="fonts/FiraSansLight-regular.fntdata"/><Relationship Id="rId20" Type="http://schemas.openxmlformats.org/officeDocument/2006/relationships/slide" Target="slides/slide15.xml"/><Relationship Id="rId64" Type="http://schemas.openxmlformats.org/officeDocument/2006/relationships/font" Target="fonts/FiraSansLight-boldItalic.fntdata"/><Relationship Id="rId63" Type="http://schemas.openxmlformats.org/officeDocument/2006/relationships/font" Target="fonts/FiraSansLigh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FiraSans-bold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FiraSansMedium-italic.fntdata"/><Relationship Id="rId50" Type="http://schemas.openxmlformats.org/officeDocument/2006/relationships/font" Target="fonts/FiraSansMedium-bold.fntdata"/><Relationship Id="rId53" Type="http://schemas.openxmlformats.org/officeDocument/2006/relationships/font" Target="fonts/FiraSansSemiBold-regular.fntdata"/><Relationship Id="rId52" Type="http://schemas.openxmlformats.org/officeDocument/2006/relationships/font" Target="fonts/FiraSansMedium-boldItalic.fntdata"/><Relationship Id="rId11" Type="http://schemas.openxmlformats.org/officeDocument/2006/relationships/slide" Target="slides/slide6.xml"/><Relationship Id="rId55" Type="http://schemas.openxmlformats.org/officeDocument/2006/relationships/font" Target="fonts/FiraSansSemiBold-italic.fntdata"/><Relationship Id="rId10" Type="http://schemas.openxmlformats.org/officeDocument/2006/relationships/slide" Target="slides/slide5.xml"/><Relationship Id="rId54" Type="http://schemas.openxmlformats.org/officeDocument/2006/relationships/font" Target="fonts/FiraSansSemiBold-bold.fntdata"/><Relationship Id="rId13" Type="http://schemas.openxmlformats.org/officeDocument/2006/relationships/slide" Target="slides/slide8.xml"/><Relationship Id="rId57" Type="http://schemas.openxmlformats.org/officeDocument/2006/relationships/font" Target="fonts/FiraSans-regular.fntdata"/><Relationship Id="rId12" Type="http://schemas.openxmlformats.org/officeDocument/2006/relationships/slide" Target="slides/slide7.xml"/><Relationship Id="rId56" Type="http://schemas.openxmlformats.org/officeDocument/2006/relationships/font" Target="fonts/FiraSansSemiBold-boldItalic.fntdata"/><Relationship Id="rId15" Type="http://schemas.openxmlformats.org/officeDocument/2006/relationships/slide" Target="slides/slide10.xml"/><Relationship Id="rId59" Type="http://schemas.openxmlformats.org/officeDocument/2006/relationships/font" Target="fonts/FiraSans-italic.fntdata"/><Relationship Id="rId14" Type="http://schemas.openxmlformats.org/officeDocument/2006/relationships/slide" Target="slides/slide9.xml"/><Relationship Id="rId58" Type="http://schemas.openxmlformats.org/officeDocument/2006/relationships/font" Target="fonts/FiraSans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cf4c74116a_3_4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cf4c74116a_3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b2f7c811ed_0_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b2f7c811e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0" name="Google Shape;1390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1"/>
            </a:gs>
            <a:gs pos="100000">
              <a:schemeClr val="dk1"/>
            </a:gs>
          </a:gsLst>
          <a:lin ang="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745725" y="0"/>
            <a:ext cx="4406366" cy="5143500"/>
          </a:xfrm>
          <a:custGeom>
            <a:rect b="b" l="l" r="r" t="t"/>
            <a:pathLst>
              <a:path extrusionOk="0" h="6858000" w="6228079">
                <a:moveTo>
                  <a:pt x="0" y="0"/>
                </a:moveTo>
                <a:cubicBezTo>
                  <a:pt x="1192022" y="1180275"/>
                  <a:pt x="1930400" y="2817749"/>
                  <a:pt x="1930400" y="4627690"/>
                </a:cubicBezTo>
                <a:cubicBezTo>
                  <a:pt x="1931225" y="5388331"/>
                  <a:pt x="1798574" y="6143219"/>
                  <a:pt x="1538478" y="6858000"/>
                </a:cubicBezTo>
                <a:lnTo>
                  <a:pt x="6228080" y="6858000"/>
                </a:lnTo>
                <a:lnTo>
                  <a:pt x="622808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4907910" y="0"/>
            <a:ext cx="4243868" cy="5143500"/>
          </a:xfrm>
          <a:custGeom>
            <a:rect b="b" l="l" r="r" t="t"/>
            <a:pathLst>
              <a:path extrusionOk="0" h="6858000" w="5998400">
                <a:moveTo>
                  <a:pt x="2752407" y="0"/>
                </a:moveTo>
                <a:cubicBezTo>
                  <a:pt x="2856294" y="466997"/>
                  <a:pt x="2908554" y="943991"/>
                  <a:pt x="2908300" y="1422400"/>
                </a:cubicBezTo>
                <a:cubicBezTo>
                  <a:pt x="2908300" y="3686239"/>
                  <a:pt x="1753171" y="5680139"/>
                  <a:pt x="0" y="6847206"/>
                </a:cubicBezTo>
                <a:lnTo>
                  <a:pt x="0" y="6858000"/>
                </a:lnTo>
                <a:lnTo>
                  <a:pt x="5998401" y="6858000"/>
                </a:lnTo>
                <a:lnTo>
                  <a:pt x="5998401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571500" rotWithShape="0" algn="bl" dir="10800000" dist="19050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451122" y="0"/>
            <a:ext cx="2697686" cy="3605879"/>
          </a:xfrm>
          <a:custGeom>
            <a:rect b="b" l="l" r="r" t="t"/>
            <a:pathLst>
              <a:path extrusionOk="0" h="4807839" w="3812984">
                <a:moveTo>
                  <a:pt x="3812984" y="4807839"/>
                </a:moveTo>
                <a:lnTo>
                  <a:pt x="3812984" y="0"/>
                </a:lnTo>
                <a:lnTo>
                  <a:pt x="0" y="0"/>
                </a:lnTo>
                <a:cubicBezTo>
                  <a:pt x="1961959" y="853313"/>
                  <a:pt x="3421634" y="2644648"/>
                  <a:pt x="3812984" y="4807839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571500" rotWithShape="0" algn="bl" dir="10800000" dist="19050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779100" y="1991825"/>
            <a:ext cx="55776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lor">
  <p:cSld name="BLANK_1">
    <p:bg>
      <p:bgPr>
        <a:gradFill>
          <a:gsLst>
            <a:gs pos="0">
              <a:schemeClr val="accent2"/>
            </a:gs>
            <a:gs pos="72000">
              <a:schemeClr val="accent3"/>
            </a:gs>
            <a:gs pos="100000">
              <a:schemeClr val="accent3"/>
            </a:gs>
          </a:gsLst>
          <a:lin ang="5400700" scaled="0"/>
        </a:gra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1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1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/>
          <p:nvPr/>
        </p:nvSpPr>
        <p:spPr>
          <a:xfrm rot="10800000">
            <a:off x="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/>
          <p:nvPr/>
        </p:nvSpPr>
        <p:spPr>
          <a:xfrm rot="10800000">
            <a:off x="7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1"/>
          <p:cNvSpPr/>
          <p:nvPr/>
        </p:nvSpPr>
        <p:spPr>
          <a:xfrm rot="10800000">
            <a:off x="9" y="3749421"/>
            <a:ext cx="1378553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4"/>
            </a:gs>
            <a:gs pos="100000">
              <a:schemeClr val="accent2"/>
            </a:gs>
          </a:gsLst>
          <a:lin ang="0" scaled="0"/>
        </a:gra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4745725" y="0"/>
            <a:ext cx="4406366" cy="5143500"/>
          </a:xfrm>
          <a:custGeom>
            <a:rect b="b" l="l" r="r" t="t"/>
            <a:pathLst>
              <a:path extrusionOk="0" h="6858000" w="6228079">
                <a:moveTo>
                  <a:pt x="0" y="0"/>
                </a:moveTo>
                <a:cubicBezTo>
                  <a:pt x="1192022" y="1180275"/>
                  <a:pt x="1930400" y="2817749"/>
                  <a:pt x="1930400" y="4627690"/>
                </a:cubicBezTo>
                <a:cubicBezTo>
                  <a:pt x="1931225" y="5388331"/>
                  <a:pt x="1798574" y="6143219"/>
                  <a:pt x="1538478" y="6858000"/>
                </a:cubicBezTo>
                <a:lnTo>
                  <a:pt x="6228080" y="6858000"/>
                </a:lnTo>
                <a:lnTo>
                  <a:pt x="6228080" y="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571500" rotWithShape="0" algn="bl" dir="10800000" dist="19050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4907910" y="0"/>
            <a:ext cx="4243868" cy="5143500"/>
          </a:xfrm>
          <a:custGeom>
            <a:rect b="b" l="l" r="r" t="t"/>
            <a:pathLst>
              <a:path extrusionOk="0" h="6858000" w="5998400">
                <a:moveTo>
                  <a:pt x="2752407" y="0"/>
                </a:moveTo>
                <a:cubicBezTo>
                  <a:pt x="2856294" y="466997"/>
                  <a:pt x="2908554" y="943991"/>
                  <a:pt x="2908300" y="1422400"/>
                </a:cubicBezTo>
                <a:cubicBezTo>
                  <a:pt x="2908300" y="3686239"/>
                  <a:pt x="1753171" y="5680139"/>
                  <a:pt x="0" y="6847206"/>
                </a:cubicBezTo>
                <a:lnTo>
                  <a:pt x="0" y="6858000"/>
                </a:lnTo>
                <a:lnTo>
                  <a:pt x="5998401" y="6858000"/>
                </a:lnTo>
                <a:lnTo>
                  <a:pt x="5998401" y="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571500" rotWithShape="0" algn="bl" dir="10800000" dist="19050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6451122" y="0"/>
            <a:ext cx="2697686" cy="3605879"/>
          </a:xfrm>
          <a:custGeom>
            <a:rect b="b" l="l" r="r" t="t"/>
            <a:pathLst>
              <a:path extrusionOk="0" h="4807839" w="3812984">
                <a:moveTo>
                  <a:pt x="3812984" y="4807839"/>
                </a:moveTo>
                <a:lnTo>
                  <a:pt x="3812984" y="0"/>
                </a:lnTo>
                <a:lnTo>
                  <a:pt x="0" y="0"/>
                </a:lnTo>
                <a:cubicBezTo>
                  <a:pt x="1961959" y="853313"/>
                  <a:pt x="3421634" y="2644648"/>
                  <a:pt x="3812984" y="4807839"/>
                </a:cubicBez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  <a:effectLst>
            <a:outerShdw blurRad="571500" rotWithShape="0" algn="bl" dir="10800000" dist="19050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 txBox="1"/>
          <p:nvPr>
            <p:ph type="ctrTitle"/>
          </p:nvPr>
        </p:nvSpPr>
        <p:spPr>
          <a:xfrm>
            <a:off x="779100" y="1984688"/>
            <a:ext cx="5040600" cy="63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779100" y="2713913"/>
            <a:ext cx="5040600" cy="4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777400" y="2161800"/>
            <a:ext cx="55893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Font typeface="Fira Sans Medium"/>
              <a:buChar char="●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406400" lvl="1" marL="9144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○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406400" lvl="2" marL="13716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■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406400" lvl="3" marL="18288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●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406400" lvl="4" marL="22860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○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406400" lvl="5" marL="27432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■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406400" lvl="6" marL="32004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●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406400" lvl="7" marL="3657600" rtl="0" algn="ctr">
              <a:spcBef>
                <a:spcPts val="800"/>
              </a:spcBef>
              <a:spcAft>
                <a:spcPts val="0"/>
              </a:spcAft>
              <a:buSzPts val="2800"/>
              <a:buFont typeface="Fira Sans Medium"/>
              <a:buChar char="○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406400" lvl="8" marL="4114800" rtl="0" algn="ctr">
              <a:spcBef>
                <a:spcPts val="800"/>
              </a:spcBef>
              <a:spcAft>
                <a:spcPts val="800"/>
              </a:spcAft>
              <a:buSzPts val="2800"/>
              <a:buFont typeface="Fira Sans Medium"/>
              <a:buChar char="■"/>
              <a:defRPr sz="2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3593400" y="2862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rPr>
              <a:t>“</a:t>
            </a:r>
            <a:endParaRPr sz="9600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 rot="10800000">
            <a:off x="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 rot="10800000">
            <a:off x="7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 rot="10800000">
            <a:off x="9" y="3749421"/>
            <a:ext cx="1378553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5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779100" y="1492425"/>
            <a:ext cx="6962100" cy="28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6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779100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488203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779100" y="1492425"/>
            <a:ext cx="2168700" cy="296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3175738" y="1492425"/>
            <a:ext cx="2168700" cy="296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2" name="Google Shape;52;p7"/>
          <p:cNvSpPr txBox="1"/>
          <p:nvPr>
            <p:ph idx="3" type="body"/>
          </p:nvPr>
        </p:nvSpPr>
        <p:spPr>
          <a:xfrm>
            <a:off x="5572375" y="1492425"/>
            <a:ext cx="2168700" cy="296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8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8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8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9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/>
          <p:nvPr>
            <p:ph idx="1" type="body"/>
          </p:nvPr>
        </p:nvSpPr>
        <p:spPr>
          <a:xfrm>
            <a:off x="779100" y="4406300"/>
            <a:ext cx="6477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/>
        </p:nvSpPr>
        <p:spPr>
          <a:xfrm>
            <a:off x="7217006" y="0"/>
            <a:ext cx="1927002" cy="5143500"/>
          </a:xfrm>
          <a:custGeom>
            <a:rect b="b" l="l" r="r" t="t"/>
            <a:pathLst>
              <a:path extrusionOk="0" h="6858000" w="2569336">
                <a:moveTo>
                  <a:pt x="1256538" y="0"/>
                </a:moveTo>
                <a:cubicBezTo>
                  <a:pt x="1569466" y="775024"/>
                  <a:pt x="1729804" y="1603165"/>
                  <a:pt x="1728788" y="2438972"/>
                </a:cubicBezTo>
                <a:cubicBezTo>
                  <a:pt x="1728788" y="4144582"/>
                  <a:pt x="1073023" y="5696966"/>
                  <a:pt x="0" y="6858000"/>
                </a:cubicBezTo>
                <a:lnTo>
                  <a:pt x="2569337" y="6858000"/>
                </a:lnTo>
                <a:lnTo>
                  <a:pt x="2569337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2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0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0"/>
          <p:cNvSpPr/>
          <p:nvPr/>
        </p:nvSpPr>
        <p:spPr>
          <a:xfrm rot="10800000">
            <a:off x="9" y="3749421"/>
            <a:ext cx="1378553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solidFill>
            <a:srgbClr val="FFFFFF">
              <a:alpha val="20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Fira Sans SemiBold"/>
              <a:buNone/>
              <a:defRPr sz="3200">
                <a:solidFill>
                  <a:schemeClr val="accen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79100" y="1492425"/>
            <a:ext cx="6962100" cy="2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Fira Sans Light"/>
              <a:buChar char="●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Fira Sans Light"/>
              <a:buChar char="○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Fira Sans Light"/>
              <a:buChar char="■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Light"/>
              <a:buChar char="●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Light"/>
              <a:buChar char="○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Light"/>
              <a:buChar char="■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Light"/>
              <a:buChar char="●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Light"/>
              <a:buChar char="○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Fira Sans Light"/>
              <a:buChar char="■"/>
              <a:defRPr sz="24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1pPr>
            <a:lvl2pPr lvl="1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2pPr>
            <a:lvl3pPr lvl="2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3pPr>
            <a:lvl4pPr lvl="3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4pPr>
            <a:lvl5pPr lvl="4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5pPr>
            <a:lvl6pPr lvl="5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6pPr>
            <a:lvl7pPr lvl="6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7pPr>
            <a:lvl8pPr lvl="7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8pPr>
            <a:lvl9pPr lvl="8" rtl="0" algn="r">
              <a:buNone/>
              <a:defRPr sz="1300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fira-san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jpg"/><Relationship Id="rId4" Type="http://schemas.openxmlformats.org/officeDocument/2006/relationships/image" Target="../media/image6.jpg"/><Relationship Id="rId5" Type="http://schemas.openxmlformats.org/officeDocument/2006/relationships/image" Target="../media/image5.jpg"/><Relationship Id="rId6" Type="http://schemas.openxmlformats.org/officeDocument/2006/relationships/image" Target="../media/image10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ctrTitle"/>
          </p:nvPr>
        </p:nvSpPr>
        <p:spPr>
          <a:xfrm>
            <a:off x="779100" y="1991825"/>
            <a:ext cx="55776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 b="0" l="13247" r="13239" t="0"/>
          <a:stretch/>
        </p:blipFill>
        <p:spPr>
          <a:xfrm>
            <a:off x="3468826" y="0"/>
            <a:ext cx="5675184" cy="51435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3358" y="3729"/>
                  <a:pt x="5435" y="8863"/>
                  <a:pt x="5435" y="14535"/>
                </a:cubicBezTo>
                <a:cubicBezTo>
                  <a:pt x="5437" y="16944"/>
                  <a:pt x="5056" y="19336"/>
                  <a:pt x="4309" y="21600"/>
                </a:cubicBez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1"/>
          <p:cNvSpPr txBox="1"/>
          <p:nvPr>
            <p:ph type="title"/>
          </p:nvPr>
        </p:nvSpPr>
        <p:spPr>
          <a:xfrm>
            <a:off x="779100" y="2055200"/>
            <a:ext cx="33525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9" name="Google Shape;169;p21"/>
          <p:cNvSpPr txBox="1"/>
          <p:nvPr>
            <p:ph idx="1" type="body"/>
          </p:nvPr>
        </p:nvSpPr>
        <p:spPr>
          <a:xfrm>
            <a:off x="779100" y="2711625"/>
            <a:ext cx="3352500" cy="177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/>
          <p:nvPr>
            <p:ph idx="4294967295" type="title"/>
          </p:nvPr>
        </p:nvSpPr>
        <p:spPr>
          <a:xfrm>
            <a:off x="2293950" y="415550"/>
            <a:ext cx="4556100" cy="84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76" name="Google Shape;176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82" name="Google Shape;182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23"/>
          <p:cNvSpPr/>
          <p:nvPr/>
        </p:nvSpPr>
        <p:spPr>
          <a:xfrm>
            <a:off x="3394643" y="1863300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5164940" y="276300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5" name="Google Shape;185;p23"/>
          <p:cNvSpPr/>
          <p:nvPr/>
        </p:nvSpPr>
        <p:spPr>
          <a:xfrm>
            <a:off x="1624347" y="276300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6" name="Google Shape;186;p23"/>
          <p:cNvSpPr/>
          <p:nvPr/>
        </p:nvSpPr>
        <p:spPr>
          <a:xfrm>
            <a:off x="779100" y="366270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2469593" y="366270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8" name="Google Shape;188;p23"/>
          <p:cNvSpPr/>
          <p:nvPr/>
        </p:nvSpPr>
        <p:spPr>
          <a:xfrm>
            <a:off x="4319700" y="366270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9" name="Google Shape;189;p23"/>
          <p:cNvSpPr/>
          <p:nvPr/>
        </p:nvSpPr>
        <p:spPr>
          <a:xfrm>
            <a:off x="6010193" y="366270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Lorem Ipsum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90" name="Google Shape;190;p23"/>
          <p:cNvCxnSpPr>
            <a:stCxn id="183" idx="2"/>
            <a:endCxn id="184" idx="0"/>
          </p:cNvCxnSpPr>
          <p:nvPr/>
        </p:nvCxnSpPr>
        <p:spPr>
          <a:xfrm flipH="1" rot="-5400000">
            <a:off x="4820243" y="164925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1" name="Google Shape;191;p23"/>
          <p:cNvCxnSpPr>
            <a:stCxn id="185" idx="0"/>
            <a:endCxn id="183" idx="2"/>
          </p:cNvCxnSpPr>
          <p:nvPr/>
        </p:nvCxnSpPr>
        <p:spPr>
          <a:xfrm rot="-5400000">
            <a:off x="3049947" y="164925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2" name="Google Shape;192;p23"/>
          <p:cNvCxnSpPr>
            <a:stCxn id="185" idx="2"/>
            <a:endCxn id="187" idx="0"/>
          </p:cNvCxnSpPr>
          <p:nvPr/>
        </p:nvCxnSpPr>
        <p:spPr>
          <a:xfrm flipH="1" rot="-5400000">
            <a:off x="2587347" y="301155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3" name="Google Shape;193;p23"/>
          <p:cNvCxnSpPr>
            <a:stCxn id="186" idx="0"/>
            <a:endCxn id="185" idx="2"/>
          </p:cNvCxnSpPr>
          <p:nvPr/>
        </p:nvCxnSpPr>
        <p:spPr>
          <a:xfrm rot="-5400000">
            <a:off x="1742100" y="301155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" name="Google Shape;194;p23"/>
          <p:cNvCxnSpPr>
            <a:stCxn id="184" idx="2"/>
            <a:endCxn id="189" idx="0"/>
          </p:cNvCxnSpPr>
          <p:nvPr/>
        </p:nvCxnSpPr>
        <p:spPr>
          <a:xfrm flipH="1" rot="-5400000">
            <a:off x="6128090" y="301140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5" name="Google Shape;195;p23"/>
          <p:cNvCxnSpPr>
            <a:stCxn id="188" idx="0"/>
            <a:endCxn id="184" idx="2"/>
          </p:cNvCxnSpPr>
          <p:nvPr/>
        </p:nvCxnSpPr>
        <p:spPr>
          <a:xfrm rot="-5400000">
            <a:off x="5282700" y="301155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1" name="Google Shape;201;p24"/>
          <p:cNvGraphicFramePr/>
          <p:nvPr/>
        </p:nvGraphicFramePr>
        <p:xfrm>
          <a:off x="7791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{9800860D-6354-4378-A09D-8DFCC888E2C9}</a:tableStyleId>
              </a:tblPr>
              <a:tblGrid>
                <a:gridCol w="1615250"/>
                <a:gridCol w="1615250"/>
                <a:gridCol w="1615250"/>
                <a:gridCol w="1615250"/>
              </a:tblGrid>
              <a:tr h="694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4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4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41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2" name="Google Shape;202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/>
          <p:nvPr/>
        </p:nvSpPr>
        <p:spPr>
          <a:xfrm>
            <a:off x="887825" y="967925"/>
            <a:ext cx="7425214" cy="353720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214313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5"/>
          <p:cNvSpPr txBox="1"/>
          <p:nvPr>
            <p:ph idx="4294967295" type="title"/>
          </p:nvPr>
        </p:nvSpPr>
        <p:spPr>
          <a:xfrm>
            <a:off x="779100" y="3026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9" name="Google Shape;209;p25"/>
          <p:cNvSpPr/>
          <p:nvPr/>
        </p:nvSpPr>
        <p:spPr>
          <a:xfrm>
            <a:off x="2260876" y="1808375"/>
            <a:ext cx="633300" cy="1839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our office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" name="Google Shape;211;p25"/>
          <p:cNvSpPr txBox="1"/>
          <p:nvPr>
            <p:ph idx="4294967295" type="body"/>
          </p:nvPr>
        </p:nvSpPr>
        <p:spPr>
          <a:xfrm>
            <a:off x="712350" y="4833175"/>
            <a:ext cx="7719300" cy="18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sp>
        <p:nvSpPr>
          <p:cNvPr id="212" name="Google Shape;212;p25"/>
          <p:cNvSpPr/>
          <p:nvPr/>
        </p:nvSpPr>
        <p:spPr>
          <a:xfrm rot="8100000">
            <a:off x="1476775" y="2021974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5"/>
          <p:cNvSpPr/>
          <p:nvPr/>
        </p:nvSpPr>
        <p:spPr>
          <a:xfrm rot="8100000">
            <a:off x="2978400" y="3495649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5"/>
          <p:cNvSpPr/>
          <p:nvPr/>
        </p:nvSpPr>
        <p:spPr>
          <a:xfrm rot="8100000">
            <a:off x="3941750" y="1781499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 rot="8100000">
            <a:off x="4625450" y="3737524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5"/>
          <p:cNvSpPr/>
          <p:nvPr/>
        </p:nvSpPr>
        <p:spPr>
          <a:xfrm rot="8100000">
            <a:off x="6525550" y="2268049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5"/>
          <p:cNvSpPr/>
          <p:nvPr/>
        </p:nvSpPr>
        <p:spPr>
          <a:xfrm rot="8100000">
            <a:off x="7139350" y="3790649"/>
            <a:ext cx="143401" cy="143401"/>
          </a:xfrm>
          <a:prstGeom prst="teardrop">
            <a:avLst>
              <a:gd fmla="val 127539" name="adj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100000">
              <a:schemeClr val="accent5"/>
            </a:gs>
          </a:gsLst>
          <a:lin ang="5400700" scaled="0"/>
        </a:gra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/>
          <p:nvPr>
            <p:ph idx="4294967295" type="ctrTitle"/>
          </p:nvPr>
        </p:nvSpPr>
        <p:spPr>
          <a:xfrm>
            <a:off x="855300" y="171360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89,526,124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23" name="Google Shape;223;p26"/>
          <p:cNvSpPr txBox="1"/>
          <p:nvPr>
            <p:ph idx="4294967295" type="subTitle"/>
          </p:nvPr>
        </p:nvSpPr>
        <p:spPr>
          <a:xfrm>
            <a:off x="855300" y="2970302"/>
            <a:ext cx="7433400" cy="45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7"/>
          <p:cNvSpPr txBox="1"/>
          <p:nvPr>
            <p:ph idx="4294967295" type="ctrTitle"/>
          </p:nvPr>
        </p:nvSpPr>
        <p:spPr>
          <a:xfrm>
            <a:off x="855300" y="5718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</a:rPr>
              <a:t>89,526,124$</a:t>
            </a:r>
            <a:endParaRPr sz="4800">
              <a:solidFill>
                <a:schemeClr val="accent4"/>
              </a:solidFill>
            </a:endParaRPr>
          </a:p>
        </p:txBody>
      </p:sp>
      <p:sp>
        <p:nvSpPr>
          <p:cNvPr id="230" name="Google Shape;230;p27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31" name="Google Shape;231;p27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2"/>
                </a:solidFill>
              </a:rPr>
              <a:t>100%</a:t>
            </a:r>
            <a:endParaRPr sz="4800">
              <a:solidFill>
                <a:schemeClr val="accent2"/>
              </a:solidFill>
            </a:endParaRPr>
          </a:p>
        </p:txBody>
      </p:sp>
      <p:sp>
        <p:nvSpPr>
          <p:cNvPr id="232" name="Google Shape;232;p27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33" name="Google Shape;233;p27"/>
          <p:cNvSpPr txBox="1"/>
          <p:nvPr>
            <p:ph idx="4294967295" type="ctrTitle"/>
          </p:nvPr>
        </p:nvSpPr>
        <p:spPr>
          <a:xfrm>
            <a:off x="855300" y="18862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185,244 users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34" name="Google Shape;234;p27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35" name="Google Shape;235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1" name="Google Shape;241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2" name="Google Shape;242;p28"/>
          <p:cNvGrpSpPr/>
          <p:nvPr/>
        </p:nvGrpSpPr>
        <p:grpSpPr>
          <a:xfrm>
            <a:off x="301995" y="2426525"/>
            <a:ext cx="2136142" cy="1289700"/>
            <a:chOff x="1139495" y="1986800"/>
            <a:chExt cx="2136142" cy="1289700"/>
          </a:xfrm>
        </p:grpSpPr>
        <p:sp>
          <p:nvSpPr>
            <p:cNvPr id="243" name="Google Shape;243;p28"/>
            <p:cNvSpPr txBox="1"/>
            <p:nvPr/>
          </p:nvSpPr>
          <p:spPr>
            <a:xfrm>
              <a:off x="1139495" y="1986800"/>
              <a:ext cx="1308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cxnSp>
          <p:nvCxnSpPr>
            <p:cNvPr id="244" name="Google Shape;244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rgbClr val="249C90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5" name="Google Shape;245;p28"/>
          <p:cNvGrpSpPr/>
          <p:nvPr/>
        </p:nvGrpSpPr>
        <p:grpSpPr>
          <a:xfrm>
            <a:off x="4372338" y="1500075"/>
            <a:ext cx="2976459" cy="1289700"/>
            <a:chOff x="5209838" y="1060350"/>
            <a:chExt cx="2976459" cy="1289700"/>
          </a:xfrm>
        </p:grpSpPr>
        <p:sp>
          <p:nvSpPr>
            <p:cNvPr id="246" name="Google Shape;246;p28"/>
            <p:cNvSpPr txBox="1"/>
            <p:nvPr/>
          </p:nvSpPr>
          <p:spPr>
            <a:xfrm>
              <a:off x="6696496" y="1060350"/>
              <a:ext cx="1489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cxnSp>
          <p:nvCxnSpPr>
            <p:cNvPr id="247" name="Google Shape;247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155B5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48" name="Google Shape;248;p28"/>
          <p:cNvGrpSpPr/>
          <p:nvPr/>
        </p:nvGrpSpPr>
        <p:grpSpPr>
          <a:xfrm>
            <a:off x="4372338" y="3460175"/>
            <a:ext cx="2976459" cy="1289700"/>
            <a:chOff x="5209838" y="3020450"/>
            <a:chExt cx="2976459" cy="1289700"/>
          </a:xfrm>
        </p:grpSpPr>
        <p:sp>
          <p:nvSpPr>
            <p:cNvPr id="249" name="Google Shape;249;p28"/>
            <p:cNvSpPr txBox="1"/>
            <p:nvPr/>
          </p:nvSpPr>
          <p:spPr>
            <a:xfrm>
              <a:off x="6696496" y="3020450"/>
              <a:ext cx="14898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cxnSp>
          <p:nvCxnSpPr>
            <p:cNvPr id="250" name="Google Shape;250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1D7E7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251" name="Google Shape;251;p28"/>
          <p:cNvGrpSpPr/>
          <p:nvPr/>
        </p:nvGrpSpPr>
        <p:grpSpPr>
          <a:xfrm>
            <a:off x="1824713" y="1168188"/>
            <a:ext cx="3814835" cy="3790597"/>
            <a:chOff x="2662213" y="676344"/>
            <a:chExt cx="3814835" cy="3790597"/>
          </a:xfrm>
        </p:grpSpPr>
        <p:sp>
          <p:nvSpPr>
            <p:cNvPr id="252" name="Google Shape;252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gradFill>
              <a:gsLst>
                <a:gs pos="0">
                  <a:schemeClr val="accent2"/>
                </a:gs>
                <a:gs pos="72000">
                  <a:schemeClr val="accent3"/>
                </a:gs>
                <a:gs pos="100000">
                  <a:schemeClr val="accent3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5" name="Google Shape;255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56" name="Google Shape;256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8" name="Google Shape;258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59" name="Google Shape;259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1" name="Google Shape;261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62" name="Google Shape;262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" name="Google Shape;263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64" name="Google Shape;264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03 </a:t>
              </a:r>
              <a:endParaRPr b="1" sz="16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65" name="Google Shape;265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01 </a:t>
              </a:r>
              <a:endParaRPr b="1" sz="16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66" name="Google Shape;266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02 </a:t>
              </a:r>
              <a:endParaRPr b="1" sz="16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72" name="Google Shape;272;p29"/>
          <p:cNvSpPr txBox="1"/>
          <p:nvPr>
            <p:ph idx="1" type="body"/>
          </p:nvPr>
        </p:nvSpPr>
        <p:spPr>
          <a:xfrm>
            <a:off x="779100" y="14924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3" name="Google Shape;273;p29"/>
          <p:cNvSpPr txBox="1"/>
          <p:nvPr>
            <p:ph idx="2" type="body"/>
          </p:nvPr>
        </p:nvSpPr>
        <p:spPr>
          <a:xfrm>
            <a:off x="3175738" y="14924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4" name="Google Shape;274;p29"/>
          <p:cNvSpPr txBox="1"/>
          <p:nvPr>
            <p:ph idx="3" type="body"/>
          </p:nvPr>
        </p:nvSpPr>
        <p:spPr>
          <a:xfrm>
            <a:off x="5572375" y="14924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5" name="Google Shape;275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29"/>
          <p:cNvSpPr txBox="1"/>
          <p:nvPr>
            <p:ph idx="1" type="body"/>
          </p:nvPr>
        </p:nvSpPr>
        <p:spPr>
          <a:xfrm>
            <a:off x="779100" y="31688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7" name="Google Shape;277;p29"/>
          <p:cNvSpPr txBox="1"/>
          <p:nvPr>
            <p:ph idx="2" type="body"/>
          </p:nvPr>
        </p:nvSpPr>
        <p:spPr>
          <a:xfrm>
            <a:off x="3175738" y="31688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8" name="Google Shape;278;p29"/>
          <p:cNvSpPr txBox="1"/>
          <p:nvPr>
            <p:ph idx="3" type="body"/>
          </p:nvPr>
        </p:nvSpPr>
        <p:spPr>
          <a:xfrm>
            <a:off x="5572375" y="3168825"/>
            <a:ext cx="2168700" cy="156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"/>
          <p:cNvSpPr txBox="1"/>
          <p:nvPr>
            <p:ph idx="1" type="body"/>
          </p:nvPr>
        </p:nvSpPr>
        <p:spPr>
          <a:xfrm>
            <a:off x="779100" y="4406300"/>
            <a:ext cx="64776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84" name="Google Shape;284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85" name="Google Shape;285;p30"/>
          <p:cNvCxnSpPr/>
          <p:nvPr/>
        </p:nvCxnSpPr>
        <p:spPr>
          <a:xfrm>
            <a:off x="779100" y="1074699"/>
            <a:ext cx="6219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" name="Google Shape;286;p30"/>
          <p:cNvCxnSpPr/>
          <p:nvPr/>
        </p:nvCxnSpPr>
        <p:spPr>
          <a:xfrm>
            <a:off x="779100" y="1784181"/>
            <a:ext cx="6219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30"/>
          <p:cNvCxnSpPr/>
          <p:nvPr/>
        </p:nvCxnSpPr>
        <p:spPr>
          <a:xfrm>
            <a:off x="779100" y="2493663"/>
            <a:ext cx="6219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8" name="Google Shape;288;p30"/>
          <p:cNvCxnSpPr/>
          <p:nvPr/>
        </p:nvCxnSpPr>
        <p:spPr>
          <a:xfrm>
            <a:off x="779100" y="3203146"/>
            <a:ext cx="6219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" name="Google Shape;289;p30"/>
          <p:cNvCxnSpPr/>
          <p:nvPr/>
        </p:nvCxnSpPr>
        <p:spPr>
          <a:xfrm>
            <a:off x="779100" y="3934526"/>
            <a:ext cx="6219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0" name="Google Shape;290;p30"/>
          <p:cNvSpPr txBox="1"/>
          <p:nvPr/>
        </p:nvSpPr>
        <p:spPr>
          <a:xfrm>
            <a:off x="779100" y="915950"/>
            <a:ext cx="3468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4000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3000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2000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1000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0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91" name="Google Shape;291;p30"/>
          <p:cNvSpPr/>
          <p:nvPr/>
        </p:nvSpPr>
        <p:spPr>
          <a:xfrm>
            <a:off x="1311995" y="2380936"/>
            <a:ext cx="200700" cy="1553700"/>
          </a:xfrm>
          <a:prstGeom prst="rect">
            <a:avLst/>
          </a:pr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0"/>
          <p:cNvSpPr/>
          <p:nvPr/>
        </p:nvSpPr>
        <p:spPr>
          <a:xfrm>
            <a:off x="1581968" y="1986873"/>
            <a:ext cx="200700" cy="19479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0"/>
          <p:cNvSpPr/>
          <p:nvPr/>
        </p:nvSpPr>
        <p:spPr>
          <a:xfrm>
            <a:off x="1851940" y="2493663"/>
            <a:ext cx="200700" cy="14412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0"/>
          <p:cNvSpPr/>
          <p:nvPr/>
        </p:nvSpPr>
        <p:spPr>
          <a:xfrm>
            <a:off x="2818031" y="2694726"/>
            <a:ext cx="200700" cy="1239900"/>
          </a:xfrm>
          <a:prstGeom prst="rect">
            <a:avLst/>
          </a:pr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0"/>
          <p:cNvSpPr/>
          <p:nvPr/>
        </p:nvSpPr>
        <p:spPr>
          <a:xfrm>
            <a:off x="3088004" y="2096343"/>
            <a:ext cx="200700" cy="18384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0"/>
          <p:cNvSpPr/>
          <p:nvPr/>
        </p:nvSpPr>
        <p:spPr>
          <a:xfrm>
            <a:off x="3357977" y="1229023"/>
            <a:ext cx="200700" cy="27060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0"/>
          <p:cNvSpPr/>
          <p:nvPr/>
        </p:nvSpPr>
        <p:spPr>
          <a:xfrm>
            <a:off x="4324068" y="2140118"/>
            <a:ext cx="200700" cy="1794600"/>
          </a:xfrm>
          <a:prstGeom prst="rect">
            <a:avLst/>
          </a:pr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0"/>
          <p:cNvSpPr/>
          <p:nvPr/>
        </p:nvSpPr>
        <p:spPr>
          <a:xfrm>
            <a:off x="4594041" y="1074575"/>
            <a:ext cx="200700" cy="28602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0"/>
          <p:cNvSpPr/>
          <p:nvPr/>
        </p:nvSpPr>
        <p:spPr>
          <a:xfrm>
            <a:off x="4864013" y="2322561"/>
            <a:ext cx="200700" cy="16119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0"/>
          <p:cNvSpPr/>
          <p:nvPr/>
        </p:nvSpPr>
        <p:spPr>
          <a:xfrm>
            <a:off x="5830104" y="2753100"/>
            <a:ext cx="200700" cy="1181400"/>
          </a:xfrm>
          <a:prstGeom prst="rect">
            <a:avLst/>
          </a:pr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0"/>
          <p:cNvSpPr/>
          <p:nvPr/>
        </p:nvSpPr>
        <p:spPr>
          <a:xfrm>
            <a:off x="6100077" y="1293618"/>
            <a:ext cx="200700" cy="26412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0"/>
          <p:cNvSpPr/>
          <p:nvPr/>
        </p:nvSpPr>
        <p:spPr>
          <a:xfrm>
            <a:off x="6370050" y="1607408"/>
            <a:ext cx="200700" cy="23274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90" name="Google Shape;90;p13"/>
          <p:cNvSpPr txBox="1"/>
          <p:nvPr>
            <p:ph idx="2" type="body"/>
          </p:nvPr>
        </p:nvSpPr>
        <p:spPr>
          <a:xfrm>
            <a:off x="4488203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779100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92" name="Google Shape;92;p13"/>
          <p:cNvSpPr txBox="1"/>
          <p:nvPr>
            <p:ph idx="2" type="body"/>
          </p:nvPr>
        </p:nvSpPr>
        <p:spPr>
          <a:xfrm>
            <a:off x="779100" y="3982125"/>
            <a:ext cx="6962100" cy="6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3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3"/>
                </a:solidFill>
              </a:rPr>
              <a:t>This template is free to use under </a:t>
            </a:r>
            <a:r>
              <a:rPr lang="en" sz="1200" u="sng">
                <a:solidFill>
                  <a:schemeClr val="accent3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3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3"/>
              </a:solidFill>
            </a:endParaRPr>
          </a:p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dk1"/>
            </a:gs>
          </a:gsLst>
          <a:lin ang="0" scaled="0"/>
        </a:gra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1"/>
          <p:cNvSpPr txBox="1"/>
          <p:nvPr>
            <p:ph idx="4294967295" type="body"/>
          </p:nvPr>
        </p:nvSpPr>
        <p:spPr>
          <a:xfrm>
            <a:off x="1517000" y="373575"/>
            <a:ext cx="26439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Mobile</a:t>
            </a: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project</a:t>
            </a:r>
            <a:endParaRPr>
              <a:solidFill>
                <a:schemeClr val="lt1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08" name="Google Shape;308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9" name="Google Shape;309;p31"/>
          <p:cNvGrpSpPr/>
          <p:nvPr/>
        </p:nvGrpSpPr>
        <p:grpSpPr>
          <a:xfrm>
            <a:off x="5124600" y="373572"/>
            <a:ext cx="2119546" cy="4396359"/>
            <a:chOff x="2547150" y="238125"/>
            <a:chExt cx="2525675" cy="5238750"/>
          </a:xfrm>
        </p:grpSpPr>
        <p:sp>
          <p:nvSpPr>
            <p:cNvPr id="310" name="Google Shape;310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4" name="Google Shape;314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17092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dk1"/>
            </a:gs>
          </a:gsLst>
          <a:lin ang="0" scaled="0"/>
        </a:gra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20" name="Google Shape;320;p32"/>
          <p:cNvGrpSpPr/>
          <p:nvPr/>
        </p:nvGrpSpPr>
        <p:grpSpPr>
          <a:xfrm>
            <a:off x="4783102" y="465959"/>
            <a:ext cx="2736410" cy="4222433"/>
            <a:chOff x="2112475" y="238125"/>
            <a:chExt cx="3395050" cy="5238750"/>
          </a:xfrm>
        </p:grpSpPr>
        <p:sp>
          <p:nvSpPr>
            <p:cNvPr id="321" name="Google Shape;321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>
                <a:alpha val="206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25" name="Google Shape;32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06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2"/>
          <p:cNvSpPr txBox="1"/>
          <p:nvPr>
            <p:ph idx="4294967295" type="body"/>
          </p:nvPr>
        </p:nvSpPr>
        <p:spPr>
          <a:xfrm>
            <a:off x="1517000" y="373575"/>
            <a:ext cx="26439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Tablet</a:t>
            </a: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project</a:t>
            </a:r>
            <a:endParaRPr>
              <a:solidFill>
                <a:schemeClr val="lt1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dk1"/>
            </a:gs>
          </a:gsLst>
          <a:lin ang="0" scaled="0"/>
        </a:gra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2" name="Google Shape;332;p33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33" name="Google Shape;333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7" name="Google Shape;337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3"/>
          <p:cNvSpPr txBox="1"/>
          <p:nvPr>
            <p:ph idx="4294967295" type="body"/>
          </p:nvPr>
        </p:nvSpPr>
        <p:spPr>
          <a:xfrm>
            <a:off x="1517000" y="373575"/>
            <a:ext cx="26439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Desktop</a:t>
            </a:r>
            <a:r>
              <a:rPr lang="en">
                <a:solidFill>
                  <a:schemeClr val="lt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project</a:t>
            </a:r>
            <a:endParaRPr>
              <a:solidFill>
                <a:schemeClr val="lt1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4"/>
          <p:cNvPicPr preferRelativeResize="0"/>
          <p:nvPr/>
        </p:nvPicPr>
        <p:blipFill rotWithShape="1">
          <a:blip r:embed="rId3">
            <a:alphaModFix/>
          </a:blip>
          <a:srcRect b="0" l="7454" r="20871" t="0"/>
          <a:stretch/>
        </p:blipFill>
        <p:spPr>
          <a:xfrm>
            <a:off x="3614014" y="1"/>
            <a:ext cx="5529978" cy="5143500"/>
          </a:xfrm>
          <a:custGeom>
            <a:rect b="b" l="l" r="r" t="t"/>
            <a:pathLst>
              <a:path extrusionOk="0" h="21600" w="21600">
                <a:moveTo>
                  <a:pt x="8131" y="0"/>
                </a:moveTo>
                <a:cubicBezTo>
                  <a:pt x="8421" y="1440"/>
                  <a:pt x="8569" y="2909"/>
                  <a:pt x="8568" y="4382"/>
                </a:cubicBezTo>
                <a:cubicBezTo>
                  <a:pt x="8568" y="11553"/>
                  <a:pt x="5165" y="17869"/>
                  <a:pt x="0" y="21566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8131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44" name="Google Shape;344;p34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4"/>
          <p:cNvSpPr txBox="1"/>
          <p:nvPr>
            <p:ph idx="4294967295" type="ctrTitle"/>
          </p:nvPr>
        </p:nvSpPr>
        <p:spPr>
          <a:xfrm>
            <a:off x="779100" y="1140788"/>
            <a:ext cx="4282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5"/>
                </a:solidFill>
              </a:rPr>
              <a:t>Thanks!</a:t>
            </a:r>
            <a:endParaRPr sz="9600">
              <a:solidFill>
                <a:schemeClr val="accent5"/>
              </a:solidFill>
            </a:endParaRPr>
          </a:p>
        </p:txBody>
      </p:sp>
      <p:sp>
        <p:nvSpPr>
          <p:cNvPr id="347" name="Google Shape;347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8" name="Google Shape;348;p34"/>
          <p:cNvSpPr txBox="1"/>
          <p:nvPr>
            <p:ph idx="4294967295" type="body"/>
          </p:nvPr>
        </p:nvSpPr>
        <p:spPr>
          <a:xfrm>
            <a:off x="855300" y="2300600"/>
            <a:ext cx="4694400" cy="1782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br>
              <a:rPr lang="en"/>
            </a:b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user@mail.me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54" name="Google Shape;354;p35"/>
          <p:cNvSpPr txBox="1"/>
          <p:nvPr>
            <p:ph idx="1" type="body"/>
          </p:nvPr>
        </p:nvSpPr>
        <p:spPr>
          <a:xfrm>
            <a:off x="779100" y="1492425"/>
            <a:ext cx="6962100" cy="28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55" name="Google Shape;355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6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61" name="Google Shape;361;p36"/>
          <p:cNvSpPr txBox="1"/>
          <p:nvPr>
            <p:ph idx="1" type="body"/>
          </p:nvPr>
        </p:nvSpPr>
        <p:spPr>
          <a:xfrm>
            <a:off x="779100" y="1492425"/>
            <a:ext cx="6962100" cy="196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Fira Sans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Fira 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https://www.fontsquirrel.com/fonts/fira-sans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2" name="Google Shape;362;p36"/>
          <p:cNvSpPr txBox="1"/>
          <p:nvPr/>
        </p:nvSpPr>
        <p:spPr>
          <a:xfrm>
            <a:off x="779100" y="4028375"/>
            <a:ext cx="584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63" name="Google Shape;363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 txBox="1"/>
          <p:nvPr>
            <p:ph type="ctrTitle"/>
          </p:nvPr>
        </p:nvSpPr>
        <p:spPr>
          <a:xfrm>
            <a:off x="779100" y="1984688"/>
            <a:ext cx="5040600" cy="63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369" name="Google Shape;369;p37"/>
          <p:cNvSpPr txBox="1"/>
          <p:nvPr>
            <p:ph idx="1" type="subTitle"/>
          </p:nvPr>
        </p:nvSpPr>
        <p:spPr>
          <a:xfrm>
            <a:off x="779100" y="2713913"/>
            <a:ext cx="5040600" cy="4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370" name="Google Shape;370;p37"/>
          <p:cNvSpPr/>
          <p:nvPr/>
        </p:nvSpPr>
        <p:spPr>
          <a:xfrm>
            <a:off x="6873628" y="2772325"/>
            <a:ext cx="1604943" cy="23711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4"/>
                    </a:gs>
                  </a:gsLst>
                  <a:lin ang="5400700" scaled="0"/>
                </a:gradFill>
                <a:latin typeface="Fira Sans;600"/>
              </a:rPr>
              <a:t>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76" name="Google Shape;376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7" name="Google Shape;377;p38"/>
          <p:cNvSpPr/>
          <p:nvPr/>
        </p:nvSpPr>
        <p:spPr>
          <a:xfrm>
            <a:off x="6918709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DEC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78" name="Google Shape;378;p38"/>
          <p:cNvSpPr/>
          <p:nvPr/>
        </p:nvSpPr>
        <p:spPr>
          <a:xfrm>
            <a:off x="6328301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NOV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79" name="Google Shape;379;p38"/>
          <p:cNvSpPr/>
          <p:nvPr/>
        </p:nvSpPr>
        <p:spPr>
          <a:xfrm>
            <a:off x="5737893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OCT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0" name="Google Shape;380;p38"/>
          <p:cNvSpPr/>
          <p:nvPr/>
        </p:nvSpPr>
        <p:spPr>
          <a:xfrm>
            <a:off x="5147485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SEP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1" name="Google Shape;381;p38"/>
          <p:cNvSpPr/>
          <p:nvPr/>
        </p:nvSpPr>
        <p:spPr>
          <a:xfrm>
            <a:off x="4557077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AUG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2" name="Google Shape;382;p38"/>
          <p:cNvSpPr/>
          <p:nvPr/>
        </p:nvSpPr>
        <p:spPr>
          <a:xfrm>
            <a:off x="3966669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JUL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3" name="Google Shape;383;p38"/>
          <p:cNvSpPr/>
          <p:nvPr/>
        </p:nvSpPr>
        <p:spPr>
          <a:xfrm>
            <a:off x="3376260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JUN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4" name="Google Shape;384;p38"/>
          <p:cNvSpPr/>
          <p:nvPr/>
        </p:nvSpPr>
        <p:spPr>
          <a:xfrm>
            <a:off x="2785852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MAY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5" name="Google Shape;385;p38"/>
          <p:cNvSpPr/>
          <p:nvPr/>
        </p:nvSpPr>
        <p:spPr>
          <a:xfrm>
            <a:off x="2195444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APR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6" name="Google Shape;386;p38"/>
          <p:cNvSpPr/>
          <p:nvPr/>
        </p:nvSpPr>
        <p:spPr>
          <a:xfrm>
            <a:off x="1605036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MAR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7" name="Google Shape;387;p38"/>
          <p:cNvSpPr/>
          <p:nvPr/>
        </p:nvSpPr>
        <p:spPr>
          <a:xfrm>
            <a:off x="1014628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FEB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8" name="Google Shape;388;p38"/>
          <p:cNvSpPr/>
          <p:nvPr/>
        </p:nvSpPr>
        <p:spPr>
          <a:xfrm>
            <a:off x="424220" y="2755950"/>
            <a:ext cx="735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JAN</a:t>
            </a:r>
            <a:endParaRPr sz="10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89" name="Google Shape;389;p38"/>
          <p:cNvSpPr/>
          <p:nvPr/>
        </p:nvSpPr>
        <p:spPr>
          <a:xfrm>
            <a:off x="0" y="2755950"/>
            <a:ext cx="5700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90" name="Google Shape;390;p38"/>
          <p:cNvCxnSpPr/>
          <p:nvPr/>
        </p:nvCxnSpPr>
        <p:spPr>
          <a:xfrm rot="10800000">
            <a:off x="687758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1" name="Google Shape;391;p38"/>
          <p:cNvSpPr txBox="1"/>
          <p:nvPr/>
        </p:nvSpPr>
        <p:spPr>
          <a:xfrm>
            <a:off x="651066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392" name="Google Shape;392;p38"/>
          <p:cNvCxnSpPr/>
          <p:nvPr/>
        </p:nvCxnSpPr>
        <p:spPr>
          <a:xfrm rot="10800000">
            <a:off x="1869529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3" name="Google Shape;393;p38"/>
          <p:cNvSpPr txBox="1"/>
          <p:nvPr/>
        </p:nvSpPr>
        <p:spPr>
          <a:xfrm>
            <a:off x="1834184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394" name="Google Shape;394;p38"/>
          <p:cNvCxnSpPr/>
          <p:nvPr/>
        </p:nvCxnSpPr>
        <p:spPr>
          <a:xfrm rot="10800000">
            <a:off x="3051299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5" name="Google Shape;395;p38"/>
          <p:cNvSpPr txBox="1"/>
          <p:nvPr/>
        </p:nvSpPr>
        <p:spPr>
          <a:xfrm>
            <a:off x="3017302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396" name="Google Shape;396;p38"/>
          <p:cNvCxnSpPr/>
          <p:nvPr/>
        </p:nvCxnSpPr>
        <p:spPr>
          <a:xfrm rot="10800000">
            <a:off x="4233070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7" name="Google Shape;397;p38"/>
          <p:cNvSpPr txBox="1"/>
          <p:nvPr/>
        </p:nvSpPr>
        <p:spPr>
          <a:xfrm>
            <a:off x="4200421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398" name="Google Shape;398;p38"/>
          <p:cNvCxnSpPr/>
          <p:nvPr/>
        </p:nvCxnSpPr>
        <p:spPr>
          <a:xfrm rot="10800000">
            <a:off x="5414840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99" name="Google Shape;399;p38"/>
          <p:cNvSpPr txBox="1"/>
          <p:nvPr/>
        </p:nvSpPr>
        <p:spPr>
          <a:xfrm>
            <a:off x="5383539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00" name="Google Shape;400;p38"/>
          <p:cNvCxnSpPr/>
          <p:nvPr/>
        </p:nvCxnSpPr>
        <p:spPr>
          <a:xfrm rot="10800000">
            <a:off x="6596610" y="22819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1" name="Google Shape;401;p38"/>
          <p:cNvSpPr txBox="1"/>
          <p:nvPr/>
        </p:nvSpPr>
        <p:spPr>
          <a:xfrm>
            <a:off x="6566657" y="172720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02" name="Google Shape;402;p38"/>
          <p:cNvCxnSpPr/>
          <p:nvPr/>
        </p:nvCxnSpPr>
        <p:spPr>
          <a:xfrm rot="10800000">
            <a:off x="1287719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3" name="Google Shape;403;p38"/>
          <p:cNvSpPr txBox="1"/>
          <p:nvPr/>
        </p:nvSpPr>
        <p:spPr>
          <a:xfrm>
            <a:off x="1224984" y="364815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04" name="Google Shape;404;p38"/>
          <p:cNvCxnSpPr/>
          <p:nvPr/>
        </p:nvCxnSpPr>
        <p:spPr>
          <a:xfrm rot="10800000">
            <a:off x="2469489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5" name="Google Shape;405;p38"/>
          <p:cNvSpPr txBox="1"/>
          <p:nvPr/>
        </p:nvSpPr>
        <p:spPr>
          <a:xfrm>
            <a:off x="2414948" y="364815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06" name="Google Shape;406;p38"/>
          <p:cNvCxnSpPr/>
          <p:nvPr/>
        </p:nvCxnSpPr>
        <p:spPr>
          <a:xfrm rot="10800000">
            <a:off x="3651260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7" name="Google Shape;407;p38"/>
          <p:cNvSpPr txBox="1"/>
          <p:nvPr/>
        </p:nvSpPr>
        <p:spPr>
          <a:xfrm>
            <a:off x="3604912" y="364815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08" name="Google Shape;408;p38"/>
          <p:cNvCxnSpPr/>
          <p:nvPr/>
        </p:nvCxnSpPr>
        <p:spPr>
          <a:xfrm rot="10800000">
            <a:off x="4833030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09" name="Google Shape;409;p38"/>
          <p:cNvSpPr txBox="1"/>
          <p:nvPr/>
        </p:nvSpPr>
        <p:spPr>
          <a:xfrm>
            <a:off x="4794877" y="364815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10" name="Google Shape;410;p38"/>
          <p:cNvCxnSpPr/>
          <p:nvPr/>
        </p:nvCxnSpPr>
        <p:spPr>
          <a:xfrm rot="10800000">
            <a:off x="6014801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11" name="Google Shape;411;p38"/>
          <p:cNvSpPr txBox="1"/>
          <p:nvPr/>
        </p:nvSpPr>
        <p:spPr>
          <a:xfrm>
            <a:off x="5984841" y="3648150"/>
            <a:ext cx="1117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12" name="Google Shape;412;p38"/>
          <p:cNvCxnSpPr/>
          <p:nvPr/>
        </p:nvCxnSpPr>
        <p:spPr>
          <a:xfrm rot="10800000">
            <a:off x="7196571" y="31249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413" name="Google Shape;413;p38"/>
          <p:cNvSpPr txBox="1"/>
          <p:nvPr/>
        </p:nvSpPr>
        <p:spPr>
          <a:xfrm>
            <a:off x="7162772" y="3648150"/>
            <a:ext cx="925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9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419" name="Google Shape;419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0" name="Google Shape;420;p39"/>
          <p:cNvSpPr/>
          <p:nvPr/>
        </p:nvSpPr>
        <p:spPr>
          <a:xfrm>
            <a:off x="0" y="25996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9"/>
          <p:cNvSpPr/>
          <p:nvPr/>
        </p:nvSpPr>
        <p:spPr>
          <a:xfrm>
            <a:off x="0" y="25996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2" name="Google Shape;422;p39"/>
          <p:cNvGrpSpPr/>
          <p:nvPr/>
        </p:nvGrpSpPr>
        <p:grpSpPr>
          <a:xfrm>
            <a:off x="1786339" y="1932001"/>
            <a:ext cx="473400" cy="473400"/>
            <a:chOff x="1786339" y="1703401"/>
            <a:chExt cx="473400" cy="473400"/>
          </a:xfrm>
        </p:grpSpPr>
        <p:sp>
          <p:nvSpPr>
            <p:cNvPr id="423" name="Google Shape;423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25" name="Google Shape;425;p39"/>
          <p:cNvGrpSpPr/>
          <p:nvPr/>
        </p:nvGrpSpPr>
        <p:grpSpPr>
          <a:xfrm>
            <a:off x="3814414" y="1932001"/>
            <a:ext cx="473400" cy="473400"/>
            <a:chOff x="3814414" y="1703401"/>
            <a:chExt cx="473400" cy="473400"/>
          </a:xfrm>
        </p:grpSpPr>
        <p:sp>
          <p:nvSpPr>
            <p:cNvPr id="426" name="Google Shape;426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3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28" name="Google Shape;428;p39"/>
          <p:cNvGrpSpPr/>
          <p:nvPr/>
        </p:nvGrpSpPr>
        <p:grpSpPr>
          <a:xfrm>
            <a:off x="5842489" y="1932001"/>
            <a:ext cx="473400" cy="473400"/>
            <a:chOff x="5842489" y="1703401"/>
            <a:chExt cx="473400" cy="473400"/>
          </a:xfrm>
        </p:grpSpPr>
        <p:sp>
          <p:nvSpPr>
            <p:cNvPr id="429" name="Google Shape;429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5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31" name="Google Shape;431;p39"/>
          <p:cNvGrpSpPr/>
          <p:nvPr/>
        </p:nvGrpSpPr>
        <p:grpSpPr>
          <a:xfrm>
            <a:off x="6880814" y="3804900"/>
            <a:ext cx="473400" cy="473400"/>
            <a:chOff x="6880814" y="3576300"/>
            <a:chExt cx="473400" cy="473400"/>
          </a:xfrm>
        </p:grpSpPr>
        <p:sp>
          <p:nvSpPr>
            <p:cNvPr id="432" name="Google Shape;432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33" name="Google Shape;433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6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34" name="Google Shape;434;p39"/>
          <p:cNvGrpSpPr/>
          <p:nvPr/>
        </p:nvGrpSpPr>
        <p:grpSpPr>
          <a:xfrm>
            <a:off x="4852739" y="3804900"/>
            <a:ext cx="473400" cy="473400"/>
            <a:chOff x="4852739" y="3576300"/>
            <a:chExt cx="473400" cy="473400"/>
          </a:xfrm>
        </p:grpSpPr>
        <p:sp>
          <p:nvSpPr>
            <p:cNvPr id="435" name="Google Shape;435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4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37" name="Google Shape;437;p39"/>
          <p:cNvGrpSpPr/>
          <p:nvPr/>
        </p:nvGrpSpPr>
        <p:grpSpPr>
          <a:xfrm>
            <a:off x="2824664" y="3804900"/>
            <a:ext cx="473400" cy="473400"/>
            <a:chOff x="2824664" y="3576300"/>
            <a:chExt cx="473400" cy="473400"/>
          </a:xfrm>
        </p:grpSpPr>
        <p:sp>
          <p:nvSpPr>
            <p:cNvPr id="438" name="Google Shape;438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endParaRPr sz="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440" name="Google Shape;440;p39"/>
          <p:cNvSpPr txBox="1"/>
          <p:nvPr/>
        </p:nvSpPr>
        <p:spPr>
          <a:xfrm>
            <a:off x="1379850" y="1384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1" name="Google Shape;441;p39"/>
          <p:cNvSpPr txBox="1"/>
          <p:nvPr/>
        </p:nvSpPr>
        <p:spPr>
          <a:xfrm>
            <a:off x="3377205" y="1384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Red is the colour of danger and courage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2" name="Google Shape;442;p39"/>
          <p:cNvSpPr txBox="1"/>
          <p:nvPr/>
        </p:nvSpPr>
        <p:spPr>
          <a:xfrm>
            <a:off x="5436010" y="13847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3" name="Google Shape;443;p39"/>
          <p:cNvSpPr txBox="1"/>
          <p:nvPr/>
        </p:nvSpPr>
        <p:spPr>
          <a:xfrm>
            <a:off x="2418175" y="4292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4" name="Google Shape;444;p39"/>
          <p:cNvSpPr txBox="1"/>
          <p:nvPr/>
        </p:nvSpPr>
        <p:spPr>
          <a:xfrm>
            <a:off x="4446255" y="4292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45" name="Google Shape;445;p39"/>
          <p:cNvSpPr txBox="1"/>
          <p:nvPr/>
        </p:nvSpPr>
        <p:spPr>
          <a:xfrm>
            <a:off x="6474335" y="42922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51" name="Google Shape;451;p4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52" name="Google Shape;452;p40"/>
          <p:cNvGraphicFramePr/>
          <p:nvPr/>
        </p:nvGraphicFramePr>
        <p:xfrm>
          <a:off x="7790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{9800860D-6354-4378-A09D-8DFCC888E2C9}</a:tableStyleId>
              </a:tblPr>
              <a:tblGrid>
                <a:gridCol w="1150000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  <a:gridCol w="394875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7454" r="20871" t="0"/>
          <a:stretch/>
        </p:blipFill>
        <p:spPr>
          <a:xfrm>
            <a:off x="3614014" y="1"/>
            <a:ext cx="5529978" cy="5143500"/>
          </a:xfrm>
          <a:custGeom>
            <a:rect b="b" l="l" r="r" t="t"/>
            <a:pathLst>
              <a:path extrusionOk="0" h="21600" w="21600">
                <a:moveTo>
                  <a:pt x="8131" y="0"/>
                </a:moveTo>
                <a:cubicBezTo>
                  <a:pt x="8421" y="1440"/>
                  <a:pt x="8569" y="2909"/>
                  <a:pt x="8568" y="4382"/>
                </a:cubicBezTo>
                <a:cubicBezTo>
                  <a:pt x="8568" y="11553"/>
                  <a:pt x="5165" y="17869"/>
                  <a:pt x="0" y="21566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8131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99" name="Google Shape;99;p14"/>
          <p:cNvSpPr/>
          <p:nvPr/>
        </p:nvSpPr>
        <p:spPr>
          <a:xfrm>
            <a:off x="7366595" y="0"/>
            <a:ext cx="1777412" cy="5143500"/>
          </a:xfrm>
          <a:custGeom>
            <a:rect b="b" l="l" r="r" t="t"/>
            <a:pathLst>
              <a:path extrusionOk="0" h="6858000" w="2369883">
                <a:moveTo>
                  <a:pt x="0" y="0"/>
                </a:moveTo>
                <a:cubicBezTo>
                  <a:pt x="1144905" y="1173671"/>
                  <a:pt x="1850327" y="2777998"/>
                  <a:pt x="1850327" y="4547172"/>
                </a:cubicBezTo>
                <a:cubicBezTo>
                  <a:pt x="1851215" y="5336680"/>
                  <a:pt x="1708277" y="6119749"/>
                  <a:pt x="1428432" y="6858000"/>
                </a:cubicBezTo>
                <a:lnTo>
                  <a:pt x="2369883" y="6858000"/>
                </a:lnTo>
                <a:lnTo>
                  <a:pt x="2369883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5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7765453" y="0"/>
            <a:ext cx="1378552" cy="1394079"/>
          </a:xfrm>
          <a:custGeom>
            <a:rect b="b" l="l" r="r" t="t"/>
            <a:pathLst>
              <a:path extrusionOk="0" h="1858772" w="1838070">
                <a:moveTo>
                  <a:pt x="1838071" y="1858772"/>
                </a:moveTo>
                <a:lnTo>
                  <a:pt x="1838071" y="0"/>
                </a:lnTo>
                <a:lnTo>
                  <a:pt x="0" y="0"/>
                </a:lnTo>
                <a:cubicBezTo>
                  <a:pt x="731393" y="489734"/>
                  <a:pt x="1356551" y="1121924"/>
                  <a:pt x="1838071" y="1858772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  <a:effectLst>
            <a:outerShdw blurRad="214313" rotWithShape="0" algn="bl">
              <a:schemeClr val="dk1">
                <a:alpha val="3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>
            <p:ph idx="4294967295" type="ctrTitle"/>
          </p:nvPr>
        </p:nvSpPr>
        <p:spPr>
          <a:xfrm>
            <a:off x="779100" y="1140788"/>
            <a:ext cx="4282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/>
                </a:solidFill>
              </a:rPr>
              <a:t>Hello!</a:t>
            </a:r>
            <a:endParaRPr sz="9600">
              <a:solidFill>
                <a:schemeClr val="accent3"/>
              </a:solidFill>
            </a:endParaRPr>
          </a:p>
        </p:txBody>
      </p:sp>
      <p:sp>
        <p:nvSpPr>
          <p:cNvPr id="102" name="Google Shape;102;p14"/>
          <p:cNvSpPr txBox="1"/>
          <p:nvPr>
            <p:ph idx="4294967295" type="subTitle"/>
          </p:nvPr>
        </p:nvSpPr>
        <p:spPr>
          <a:xfrm>
            <a:off x="779100" y="2340411"/>
            <a:ext cx="42822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 am Jayden Smith</a:t>
            </a:r>
            <a:endParaRPr b="1"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  <p:sp>
        <p:nvSpPr>
          <p:cNvPr id="103" name="Google Shape;103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1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58" name="Google Shape;458;p4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9" name="Google Shape;459;p41"/>
          <p:cNvSpPr/>
          <p:nvPr/>
        </p:nvSpPr>
        <p:spPr>
          <a:xfrm>
            <a:off x="779100" y="1572925"/>
            <a:ext cx="3334200" cy="1256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STRENGTHS</a:t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0" name="Google Shape;460;p41"/>
          <p:cNvSpPr/>
          <p:nvPr/>
        </p:nvSpPr>
        <p:spPr>
          <a:xfrm>
            <a:off x="4250966" y="1572925"/>
            <a:ext cx="3334200" cy="1256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WEAKNESSES</a:t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1" name="Google Shape;461;p41"/>
          <p:cNvSpPr/>
          <p:nvPr/>
        </p:nvSpPr>
        <p:spPr>
          <a:xfrm>
            <a:off x="779100" y="2966731"/>
            <a:ext cx="3334200" cy="1256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Black is the color of ebony and of outer space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OPPORTUNITIES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2" name="Google Shape;462;p41"/>
          <p:cNvSpPr/>
          <p:nvPr/>
        </p:nvSpPr>
        <p:spPr>
          <a:xfrm>
            <a:off x="4250966" y="2966731"/>
            <a:ext cx="3334200" cy="1256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White is the color of milk and fresh snow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THREATS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3" name="Google Shape;463;p41"/>
          <p:cNvSpPr/>
          <p:nvPr/>
        </p:nvSpPr>
        <p:spPr>
          <a:xfrm>
            <a:off x="3156016" y="1870145"/>
            <a:ext cx="1915800" cy="1915800"/>
          </a:xfrm>
          <a:prstGeom prst="pie">
            <a:avLst>
              <a:gd fmla="val 10788866" name="adj1"/>
              <a:gd fmla="val 16200000" name="adj2"/>
            </a:avLst>
          </a:prstGeom>
          <a:gradFill>
            <a:gsLst>
              <a:gs pos="0">
                <a:schemeClr val="accent1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1"/>
          <p:cNvSpPr/>
          <p:nvPr/>
        </p:nvSpPr>
        <p:spPr>
          <a:xfrm rot="5400000">
            <a:off x="3294147" y="1870145"/>
            <a:ext cx="1915800" cy="1915800"/>
          </a:xfrm>
          <a:prstGeom prst="pie">
            <a:avLst>
              <a:gd fmla="val 10788866" name="adj1"/>
              <a:gd fmla="val 16200000" name="adj2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1"/>
          <p:cNvSpPr/>
          <p:nvPr/>
        </p:nvSpPr>
        <p:spPr>
          <a:xfrm rot="10800000">
            <a:off x="3294147" y="2009360"/>
            <a:ext cx="1915800" cy="1915800"/>
          </a:xfrm>
          <a:prstGeom prst="pie">
            <a:avLst>
              <a:gd fmla="val 10788866" name="adj1"/>
              <a:gd fmla="val 16200000" name="adj2"/>
            </a:avLst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1"/>
          <p:cNvSpPr/>
          <p:nvPr/>
        </p:nvSpPr>
        <p:spPr>
          <a:xfrm rot="-5400000">
            <a:off x="3156016" y="2009360"/>
            <a:ext cx="1915800" cy="1915800"/>
          </a:xfrm>
          <a:prstGeom prst="pie">
            <a:avLst>
              <a:gd fmla="val 10788866" name="adj1"/>
              <a:gd fmla="val 16200000" name="adj2"/>
            </a:avLst>
          </a:prstGeom>
          <a:gradFill>
            <a:gsLst>
              <a:gs pos="0">
                <a:schemeClr val="accent2"/>
              </a:gs>
              <a:gs pos="72000">
                <a:schemeClr val="accent3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1"/>
          <p:cNvSpPr/>
          <p:nvPr/>
        </p:nvSpPr>
        <p:spPr>
          <a:xfrm>
            <a:off x="3597083" y="2269770"/>
            <a:ext cx="263364" cy="3558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Fira Sans"/>
              </a:rPr>
              <a:t>S</a:t>
            </a:r>
          </a:p>
        </p:txBody>
      </p:sp>
      <p:sp>
        <p:nvSpPr>
          <p:cNvPr id="468" name="Google Shape;468;p41"/>
          <p:cNvSpPr/>
          <p:nvPr/>
        </p:nvSpPr>
        <p:spPr>
          <a:xfrm>
            <a:off x="4402074" y="2275889"/>
            <a:ext cx="405327" cy="33923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Fira Sans"/>
              </a:rPr>
              <a:t>W</a:t>
            </a:r>
          </a:p>
        </p:txBody>
      </p:sp>
      <p:sp>
        <p:nvSpPr>
          <p:cNvPr id="469" name="Google Shape;469;p41"/>
          <p:cNvSpPr/>
          <p:nvPr/>
        </p:nvSpPr>
        <p:spPr>
          <a:xfrm>
            <a:off x="3569670" y="3146695"/>
            <a:ext cx="305953" cy="35587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Fira Sans"/>
              </a:rPr>
              <a:t>O</a:t>
            </a:r>
          </a:p>
        </p:txBody>
      </p:sp>
      <p:sp>
        <p:nvSpPr>
          <p:cNvPr id="470" name="Google Shape;470;p41"/>
          <p:cNvSpPr/>
          <p:nvPr/>
        </p:nvSpPr>
        <p:spPr>
          <a:xfrm>
            <a:off x="4492636" y="3152813"/>
            <a:ext cx="259448" cy="33923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Fira Sans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476" name="Google Shape;476;p4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7" name="Google Shape;477;p42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Activities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8" name="Google Shape;478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Resources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9" name="Google Shape;479;p42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Value Propositions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0" name="Google Shape;480;p42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Customer Relationships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1" name="Google Shape;481;p42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Channels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2" name="Google Shape;482;p42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Customer Segments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3" name="Google Shape;483;p42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Partners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4" name="Google Shape;484;p42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Cost Structure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5" name="Google Shape;485;p42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Revenue Streams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b="1" sz="9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6" name="Google Shape;486;p42"/>
          <p:cNvSpPr/>
          <p:nvPr/>
        </p:nvSpPr>
        <p:spPr>
          <a:xfrm>
            <a:off x="4279907" y="3732570"/>
            <a:ext cx="215901" cy="214638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7" name="Google Shape;487;p42"/>
          <p:cNvSpPr/>
          <p:nvPr/>
        </p:nvSpPr>
        <p:spPr>
          <a:xfrm>
            <a:off x="6866281" y="543303"/>
            <a:ext cx="215257" cy="19323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8" name="Google Shape;488;p42"/>
          <p:cNvSpPr/>
          <p:nvPr/>
        </p:nvSpPr>
        <p:spPr>
          <a:xfrm>
            <a:off x="1702716" y="543215"/>
            <a:ext cx="207088" cy="207075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9" name="Google Shape;489;p42"/>
          <p:cNvSpPr/>
          <p:nvPr/>
        </p:nvSpPr>
        <p:spPr>
          <a:xfrm>
            <a:off x="8608585" y="543301"/>
            <a:ext cx="197012" cy="207706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0" name="Google Shape;490;p42"/>
          <p:cNvGrpSpPr/>
          <p:nvPr/>
        </p:nvGrpSpPr>
        <p:grpSpPr>
          <a:xfrm>
            <a:off x="8561977" y="3732397"/>
            <a:ext cx="233502" cy="171203"/>
            <a:chOff x="4610450" y="3703750"/>
            <a:chExt cx="453050" cy="332175"/>
          </a:xfrm>
        </p:grpSpPr>
        <p:sp>
          <p:nvSpPr>
            <p:cNvPr id="491" name="Google Shape;491;p42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42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93" name="Google Shape;493;p42"/>
          <p:cNvSpPr/>
          <p:nvPr/>
        </p:nvSpPr>
        <p:spPr>
          <a:xfrm>
            <a:off x="3424268" y="543232"/>
            <a:ext cx="209587" cy="20960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94" name="Google Shape;494;p42"/>
          <p:cNvGrpSpPr/>
          <p:nvPr/>
        </p:nvGrpSpPr>
        <p:grpSpPr>
          <a:xfrm>
            <a:off x="5169556" y="543233"/>
            <a:ext cx="188198" cy="239803"/>
            <a:chOff x="1958100" y="4985350"/>
            <a:chExt cx="365150" cy="465275"/>
          </a:xfrm>
        </p:grpSpPr>
        <p:sp>
          <p:nvSpPr>
            <p:cNvPr id="495" name="Google Shape;495;p42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6" name="Google Shape;496;p42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42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8" name="Google Shape;498;p42"/>
          <p:cNvGrpSpPr/>
          <p:nvPr/>
        </p:nvGrpSpPr>
        <p:grpSpPr>
          <a:xfrm>
            <a:off x="3342459" y="2137720"/>
            <a:ext cx="283238" cy="257429"/>
            <a:chOff x="4562200" y="4968250"/>
            <a:chExt cx="549550" cy="499475"/>
          </a:xfrm>
        </p:grpSpPr>
        <p:sp>
          <p:nvSpPr>
            <p:cNvPr id="499" name="Google Shape;499;p42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1" name="Google Shape;501;p42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2" name="Google Shape;502;p42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4" name="Google Shape;504;p42"/>
          <p:cNvGrpSpPr/>
          <p:nvPr/>
        </p:nvGrpSpPr>
        <p:grpSpPr>
          <a:xfrm>
            <a:off x="6790078" y="2139229"/>
            <a:ext cx="278200" cy="266861"/>
            <a:chOff x="5241175" y="4959100"/>
            <a:chExt cx="539775" cy="517775"/>
          </a:xfrm>
        </p:grpSpPr>
        <p:sp>
          <p:nvSpPr>
            <p:cNvPr id="505" name="Google Shape;505;p4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9" name="Google Shape;509;p4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4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3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16" name="Google Shape;516;p4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17" name="Google Shape;517;p43"/>
          <p:cNvGrpSpPr/>
          <p:nvPr/>
        </p:nvGrpSpPr>
        <p:grpSpPr>
          <a:xfrm>
            <a:off x="779220" y="1482047"/>
            <a:ext cx="3395267" cy="3052346"/>
            <a:chOff x="3778727" y="4460423"/>
            <a:chExt cx="720160" cy="647438"/>
          </a:xfrm>
        </p:grpSpPr>
        <p:sp>
          <p:nvSpPr>
            <p:cNvPr id="518" name="Google Shape;518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19" name="Google Shape;519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20" name="Google Shape;520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21" name="Google Shape;521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22" name="Google Shape;522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23" name="Google Shape;523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524" name="Google Shape;524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cxnSp>
        <p:nvCxnSpPr>
          <p:cNvPr id="525" name="Google Shape;525;p43"/>
          <p:cNvCxnSpPr/>
          <p:nvPr/>
        </p:nvCxnSpPr>
        <p:spPr>
          <a:xfrm>
            <a:off x="4099103" y="1987581"/>
            <a:ext cx="9945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6" name="Google Shape;526;p43"/>
          <p:cNvSpPr txBox="1"/>
          <p:nvPr/>
        </p:nvSpPr>
        <p:spPr>
          <a:xfrm>
            <a:off x="5151584" y="1825687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27" name="Google Shape;527;p43"/>
          <p:cNvCxnSpPr/>
          <p:nvPr/>
        </p:nvCxnSpPr>
        <p:spPr>
          <a:xfrm>
            <a:off x="3952617" y="2440776"/>
            <a:ext cx="11409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8" name="Google Shape;528;p43"/>
          <p:cNvSpPr txBox="1"/>
          <p:nvPr/>
        </p:nvSpPr>
        <p:spPr>
          <a:xfrm>
            <a:off x="5151584" y="2278873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29" name="Google Shape;529;p43"/>
          <p:cNvCxnSpPr/>
          <p:nvPr/>
        </p:nvCxnSpPr>
        <p:spPr>
          <a:xfrm>
            <a:off x="3744450" y="2893971"/>
            <a:ext cx="13491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30" name="Google Shape;530;p43"/>
          <p:cNvSpPr txBox="1"/>
          <p:nvPr/>
        </p:nvSpPr>
        <p:spPr>
          <a:xfrm>
            <a:off x="5151584" y="2732058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31" name="Google Shape;531;p43"/>
          <p:cNvCxnSpPr/>
          <p:nvPr/>
        </p:nvCxnSpPr>
        <p:spPr>
          <a:xfrm>
            <a:off x="3567123" y="3347143"/>
            <a:ext cx="1526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32" name="Google Shape;532;p43"/>
          <p:cNvSpPr txBox="1"/>
          <p:nvPr/>
        </p:nvSpPr>
        <p:spPr>
          <a:xfrm>
            <a:off x="5151584" y="3185244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33" name="Google Shape;533;p43"/>
          <p:cNvCxnSpPr/>
          <p:nvPr/>
        </p:nvCxnSpPr>
        <p:spPr>
          <a:xfrm>
            <a:off x="3374364" y="3800338"/>
            <a:ext cx="17193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34" name="Google Shape;534;p43"/>
          <p:cNvSpPr txBox="1"/>
          <p:nvPr/>
        </p:nvSpPr>
        <p:spPr>
          <a:xfrm>
            <a:off x="5151584" y="3638429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35" name="Google Shape;535;p43"/>
          <p:cNvCxnSpPr/>
          <p:nvPr/>
        </p:nvCxnSpPr>
        <p:spPr>
          <a:xfrm>
            <a:off x="3173913" y="4253509"/>
            <a:ext cx="1911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36" name="Google Shape;536;p43"/>
          <p:cNvSpPr txBox="1"/>
          <p:nvPr/>
        </p:nvSpPr>
        <p:spPr>
          <a:xfrm>
            <a:off x="5151584" y="4091615"/>
            <a:ext cx="2622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Insert your content</a:t>
            </a:r>
            <a:endParaRPr sz="10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4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42" name="Google Shape;542;p4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3" name="Google Shape;543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779100" y="1836175"/>
            <a:ext cx="1429200" cy="142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44" name="Google Shape;544;p44"/>
          <p:cNvSpPr txBox="1"/>
          <p:nvPr/>
        </p:nvSpPr>
        <p:spPr>
          <a:xfrm>
            <a:off x="783923" y="3390112"/>
            <a:ext cx="14292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Jackson</a:t>
            </a:r>
            <a:br>
              <a:rPr lang="en">
                <a:latin typeface="Fira Sans"/>
                <a:ea typeface="Fira Sans"/>
                <a:cs typeface="Fira Sans"/>
                <a:sym typeface="Fira Sans"/>
              </a:rPr>
            </a:b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JOB TITLE</a:t>
            </a:r>
            <a:endParaRPr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45" name="Google Shape;54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79226" y="1836175"/>
            <a:ext cx="1429200" cy="142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46" name="Google Shape;546;p44"/>
          <p:cNvSpPr txBox="1"/>
          <p:nvPr/>
        </p:nvSpPr>
        <p:spPr>
          <a:xfrm>
            <a:off x="2684049" y="3390112"/>
            <a:ext cx="14292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Galán</a:t>
            </a:r>
            <a:br>
              <a:rPr lang="en">
                <a:latin typeface="Fira Sans"/>
                <a:ea typeface="Fira Sans"/>
                <a:cs typeface="Fira Sans"/>
                <a:sym typeface="Fira Sans"/>
              </a:rPr>
            </a:b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JOB TITLE</a:t>
            </a:r>
            <a:endParaRPr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47" name="Google Shape;547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579352" y="1836175"/>
            <a:ext cx="1429200" cy="142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48" name="Google Shape;548;p44"/>
          <p:cNvSpPr txBox="1"/>
          <p:nvPr/>
        </p:nvSpPr>
        <p:spPr>
          <a:xfrm>
            <a:off x="4584175" y="3390112"/>
            <a:ext cx="14292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Ixchel Valdía</a:t>
            </a:r>
            <a:br>
              <a:rPr lang="en">
                <a:latin typeface="Fira Sans"/>
                <a:ea typeface="Fira Sans"/>
                <a:cs typeface="Fira Sans"/>
                <a:sym typeface="Fira Sans"/>
              </a:rPr>
            </a:b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JOB TITLE</a:t>
            </a:r>
            <a:endParaRPr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49" name="Google Shape;549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479478" y="1836175"/>
            <a:ext cx="1429200" cy="142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50" name="Google Shape;550;p44"/>
          <p:cNvSpPr txBox="1"/>
          <p:nvPr/>
        </p:nvSpPr>
        <p:spPr>
          <a:xfrm>
            <a:off x="6484301" y="3390112"/>
            <a:ext cx="14292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Nils Årud</a:t>
            </a:r>
            <a:br>
              <a:rPr lang="en">
                <a:latin typeface="Fira Sans"/>
                <a:ea typeface="Fira Sans"/>
                <a:cs typeface="Fira Sans"/>
                <a:sym typeface="Fira Sans"/>
              </a:rPr>
            </a:br>
            <a:r>
              <a:rPr lang="en" sz="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JOB TITLE</a:t>
            </a:r>
            <a:endParaRPr sz="800">
              <a:solidFill>
                <a:schemeClr val="dk2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Blue is the colour of the clear sky and the deep sea</a:t>
            </a:r>
            <a:endParaRPr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5400700" scaled="0"/>
        </a:gradFill>
      </p:bgPr>
    </p:bg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56" name="Google Shape;556;p45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7" name="Google Shape;557;p45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58" name="Google Shape;558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4" name="Google Shape;584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5" name="Google Shape;585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6" name="Google Shape;586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9" name="Google Shape;589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0" name="Google Shape;590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1" name="Google Shape;591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604" name="Google Shape;604;p4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05" name="Google Shape;605;p45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606" name="Google Shape;606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8" name="Google Shape;608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9" name="Google Shape;609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0" name="Google Shape;610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1" name="Google Shape;611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2" name="Google Shape;612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3" name="Google Shape;613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4" name="Google Shape;614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5" name="Google Shape;615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6" name="Google Shape;616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7" name="Google Shape;617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8" name="Google Shape;618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19" name="Google Shape;619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0" name="Google Shape;620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1" name="Google Shape;621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2" name="Google Shape;622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3" name="Google Shape;623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4" name="Google Shape;624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5" name="Google Shape;625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6" name="Google Shape;626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27" name="Google Shape;627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28" name="Google Shape;628;p45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29" name="Google Shape;629;p45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30" name="Google Shape;630;p45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LOW VALUE 1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1" name="Google Shape;631;p45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HIGH</a:t>
            </a: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 VALUE 1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2" name="Google Shape;632;p45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LOW VALUE 2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3" name="Google Shape;633;p45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HIGH</a:t>
            </a: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 VALUE 2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4" name="Google Shape;634;p45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Our company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5" name="Google Shape;635;p45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6" name="Google Shape;636;p45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7" name="Google Shape;637;p45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8" name="Google Shape;638;p45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39" name="Google Shape;639;p45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40" name="Google Shape;640;p45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Competitor</a:t>
            </a:r>
            <a:endParaRPr sz="8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6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46" name="Google Shape;646;p4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47" name="Google Shape;647;p46"/>
          <p:cNvGraphicFramePr/>
          <p:nvPr/>
        </p:nvGraphicFramePr>
        <p:xfrm>
          <a:off x="779125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{9F3F8801-1707-46FC-A2A7-8ED0A2465BAC}</a:tableStyleId>
              </a:tblPr>
              <a:tblGrid>
                <a:gridCol w="751225"/>
                <a:gridCol w="861025"/>
                <a:gridCol w="861025"/>
                <a:gridCol w="861025"/>
                <a:gridCol w="861025"/>
                <a:gridCol w="861025"/>
                <a:gridCol w="861025"/>
                <a:gridCol w="861025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9:00 - 9:45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4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653" name="Google Shape;653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54" name="Google Shape;654;p4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5" name="Google Shape;655;p4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6" name="Google Shape;656;p4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4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0" name="Google Shape;660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61" name="Google Shape;661;p4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2" name="Google Shape;662;p4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63" name="Google Shape;663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64" name="Google Shape;664;p4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65" name="Google Shape;665;p4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66" name="Google Shape;666;p4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67" name="Google Shape;667;p4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68" name="Google Shape;668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69" name="Google Shape;669;p4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0" name="Google Shape;670;p4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1" name="Google Shape;671;p4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72" name="Google Shape;672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73" name="Google Shape;673;p4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4" name="Google Shape;674;p4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5" name="Google Shape;675;p4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76" name="Google Shape;676;p4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677" name="Google Shape;677;p4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78" name="Google Shape;678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79" name="Google Shape;679;p4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0" name="Google Shape;680;p4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1" name="Google Shape;681;p4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2" name="Google Shape;682;p4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3" name="Google Shape;683;p4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4" name="Google Shape;684;p4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6" name="Google Shape;686;p4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7" name="Google Shape;687;p4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8" name="Google Shape;688;p4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89" name="Google Shape;689;p4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0" name="Google Shape;690;p4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1" name="Google Shape;691;p4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2" name="Google Shape;692;p4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3" name="Google Shape;693;p4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4" name="Google Shape;694;p4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5" name="Google Shape;695;p4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6" name="Google Shape;696;p4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699" name="Google Shape;699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700" name="Google Shape;700;p4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1" name="Google Shape;701;p4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2" name="Google Shape;702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703" name="Google Shape;703;p4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4" name="Google Shape;704;p4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5" name="Google Shape;705;p4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06" name="Google Shape;706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707" name="Google Shape;707;p4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8" name="Google Shape;708;p4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09" name="Google Shape;709;p4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10" name="Google Shape;710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711" name="Google Shape;711;p4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2" name="Google Shape;712;p4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4" name="Google Shape;714;p4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5" name="Google Shape;715;p4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16" name="Google Shape;716;p4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17" name="Google Shape;717;p4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18" name="Google Shape;718;p4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19" name="Google Shape;719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720" name="Google Shape;720;p4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4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2" name="Google Shape;722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723" name="Google Shape;723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4" name="Google Shape;724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5" name="Google Shape;725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726" name="Google Shape;726;p4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28" name="Google Shape;728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729" name="Google Shape;729;p4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1" name="Google Shape;731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732" name="Google Shape;732;p4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4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6" name="Google Shape;736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37" name="Google Shape;737;p4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8" name="Google Shape;738;p4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39" name="Google Shape;739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40" name="Google Shape;740;p4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1" name="Google Shape;741;p4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4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43" name="Google Shape;743;p4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44" name="Google Shape;744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45" name="Google Shape;745;p4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6" name="Google Shape;746;p4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47" name="Google Shape;747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48" name="Google Shape;748;p4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9" name="Google Shape;749;p4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0" name="Google Shape;750;p4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1" name="Google Shape;751;p4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3" name="Google Shape;753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54" name="Google Shape;754;p4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5" name="Google Shape;755;p4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56" name="Google Shape;756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57" name="Google Shape;757;p4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9" name="Google Shape;759;p4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0" name="Google Shape;760;p4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1" name="Google Shape;761;p4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2" name="Google Shape;762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63" name="Google Shape;763;p4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4" name="Google Shape;764;p4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5" name="Google Shape;765;p4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67" name="Google Shape;767;p4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8" name="Google Shape;768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69" name="Google Shape;769;p4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0" name="Google Shape;770;p4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1" name="Google Shape;771;p4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2" name="Google Shape;772;p4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73" name="Google Shape;773;p4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4" name="Google Shape;774;p4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5" name="Google Shape;775;p4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76" name="Google Shape;776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77" name="Google Shape;777;p4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8" name="Google Shape;778;p4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79" name="Google Shape;779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80" name="Google Shape;780;p4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2" name="Google Shape;782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83" name="Google Shape;783;p4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5" name="Google Shape;785;p4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86" name="Google Shape;786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87" name="Google Shape;787;p4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8" name="Google Shape;788;p4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9" name="Google Shape;789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90" name="Google Shape;790;p4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2" name="Google Shape;792;p4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3" name="Google Shape;793;p4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5" name="Google Shape;795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96" name="Google Shape;796;p4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98" name="Google Shape;798;p4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9" name="Google Shape;799;p4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00" name="Google Shape;800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801" name="Google Shape;801;p4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2" name="Google Shape;802;p4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03" name="Google Shape;803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804" name="Google Shape;804;p4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4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06" name="Google Shape;806;p4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07" name="Google Shape;807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808" name="Google Shape;808;p4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4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0" name="Google Shape;810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811" name="Google Shape;811;p4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4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4" name="Google Shape;814;p4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5" name="Google Shape;815;p4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16" name="Google Shape;816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817" name="Google Shape;817;p4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8" name="Google Shape;818;p4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19" name="Google Shape;819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820" name="Google Shape;820;p4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3" name="Google Shape;823;p4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4" name="Google Shape;824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825" name="Google Shape;825;p4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7" name="Google Shape;827;p4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8" name="Google Shape;828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829" name="Google Shape;829;p4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1" name="Google Shape;831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832" name="Google Shape;832;p4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5" name="Google Shape;835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36" name="Google Shape;836;p4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1" name="Google Shape;841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42" name="Google Shape;842;p4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4" name="Google Shape;844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45" name="Google Shape;845;p4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9" name="Google Shape;849;p4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0" name="Google Shape;850;p4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51" name="Google Shape;851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52" name="Google Shape;852;p4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4" name="Google Shape;854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55" name="Google Shape;855;p4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6" name="Google Shape;856;p4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59" name="Google Shape;859;p4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60" name="Google Shape;860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61" name="Google Shape;861;p4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4" name="Google Shape;864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65" name="Google Shape;865;p4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68" name="Google Shape;868;p4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69" name="Google Shape;869;p4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70" name="Google Shape;870;p4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71" name="Google Shape;871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72" name="Google Shape;872;p4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75" name="Google Shape;875;p4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76" name="Google Shape;876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77" name="Google Shape;877;p4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80" name="Google Shape;880;p4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881" name="Google Shape;881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82" name="Google Shape;882;p4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3" name="Google Shape;883;p4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7" name="Google Shape;887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88" name="Google Shape;888;p4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4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1" name="Google Shape;891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92" name="Google Shape;892;p4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5" name="Google Shape;895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96" name="Google Shape;896;p4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9" name="Google Shape;899;p4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0" name="Google Shape;900;p4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1" name="Google Shape;901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902" name="Google Shape;902;p4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3" name="Google Shape;903;p4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4" name="Google Shape;904;p4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5" name="Google Shape;905;p4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7" name="Google Shape;907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908" name="Google Shape;908;p4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9" name="Google Shape;909;p4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0" name="Google Shape;910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911" name="Google Shape;911;p4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2" name="Google Shape;912;p4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3" name="Google Shape;913;p4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4" name="Google Shape;914;p4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5" name="Google Shape;915;p4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6" name="Google Shape;916;p4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17" name="Google Shape;917;p4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18" name="Google Shape;918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919" name="Google Shape;919;p4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0" name="Google Shape;920;p4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1" name="Google Shape;921;p4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2" name="Google Shape;922;p4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3" name="Google Shape;923;p4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4" name="Google Shape;924;p4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925" name="Google Shape;925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926" name="Google Shape;926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927" name="Google Shape;927;p4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8" name="Google Shape;928;p4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929" name="Google Shape;929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1" name="Google Shape;931;p4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2" name="Google Shape;932;p4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933" name="Google Shape;933;p4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4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5" name="Google Shape;935;p4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4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7" name="Google Shape;937;p4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4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43" name="Google Shape;943;p4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4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50" name="Google Shape;950;p4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4" name="Google Shape;954;p4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55" name="Google Shape;955;p4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4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59" name="Google Shape;959;p4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65" name="Google Shape;965;p4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8" name="Google Shape;968;p4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69" name="Google Shape;969;p4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3" name="Google Shape;973;p4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74" name="Google Shape;974;p4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9" name="Google Shape;979;p4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80" name="Google Shape;980;p4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4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4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87" name="Google Shape;987;p4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9" name="Google Shape;989;p4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90" name="Google Shape;990;p4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4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94" name="Google Shape;994;p4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001" name="Google Shape;1001;p4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6" name="Google Shape;1006;p4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007" name="Google Shape;1007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4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011" name="Google Shape;1011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012" name="Google Shape;1012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3" name="Google Shape;1013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2" name="Google Shape;1022;p4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4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4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029" name="Google Shape;1029;p4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4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034" name="Google Shape;1034;p4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4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40" name="Google Shape;1040;p4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6" name="Google Shape;1046;p4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47" name="Google Shape;1047;p4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4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4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52" name="Google Shape;1052;p4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4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57" name="Google Shape;1057;p4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2" name="Google Shape;1062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63" name="Google Shape;1063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3" name="Google Shape;1073;p4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74" name="Google Shape;1074;p4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7" name="Google Shape;1077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78" name="Google Shape;1078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88" name="Google Shape;1088;p4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89" name="Google Shape;1089;p4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3" name="Google Shape;1093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94" name="Google Shape;1094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7" name="Google Shape;1097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3" name="Google Shape;1103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04" name="Google Shape;1104;p4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105" name="Google Shape;1105;p4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2" name="Google Shape;1112;p4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113" name="Google Shape;1113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4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118" name="Google Shape;1118;p4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2" name="Google Shape;1122;p4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123" name="Google Shape;1123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4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129" name="Google Shape;1129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5" name="Google Shape;1135;p4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36" name="Google Shape;1136;p4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4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40" name="Google Shape;1140;p4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4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46" name="Google Shape;1146;p4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4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53" name="Google Shape;1153;p4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6" name="Google Shape;1156;p4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57" name="Google Shape;1157;p4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1" name="Google Shape;1161;p4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62" name="Google Shape;1162;p4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4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8" name="Google Shape;1168;p4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69" name="Google Shape;1169;p4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77" name="Google Shape;1177;p4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1" name="Google Shape;1181;p4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82" name="Google Shape;1182;p4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5" name="Google Shape;1185;p4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86" name="Google Shape;1186;p4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9" name="Google Shape;1189;p4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90" name="Google Shape;1190;p4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4" name="Google Shape;1194;p4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95" name="Google Shape;1195;p4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9" name="Google Shape;1199;p4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200" name="Google Shape;1200;p4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4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206" name="Google Shape;1206;p4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2" name="Google Shape;1212;p4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213" name="Google Shape;1213;p4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4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221" name="Google Shape;1221;p4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4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4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3" name="Google Shape;1233;p4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234" name="Google Shape;1234;p4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4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39" name="Google Shape;1239;p4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2" name="Google Shape;1242;p4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43" name="Google Shape;1243;p4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4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50" name="Google Shape;1250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8" name="Google Shape;1258;p4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59" name="Google Shape;1259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1" name="Google Shape;1271;p4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72" name="Google Shape;1272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85" name="Google Shape;1285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4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4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4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98" name="Google Shape;1298;p4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4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4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4" name="Google Shape;1304;p4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305" name="Google Shape;1305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0" name="Google Shape;1320;p4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321" name="Google Shape;1321;p4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4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326" name="Google Shape;1326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327" name="Google Shape;1327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0" name="Google Shape;1330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331" name="Google Shape;1331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4" name="Google Shape;1334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35" name="Google Shape;1335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8" name="Google Shape;1338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39" name="Google Shape;1339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42" name="Google Shape;1342;p4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43" name="Google Shape;1343;p4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4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4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1" name="Google Shape;1351;p4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52" name="Google Shape;1352;p4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4" name="Google Shape;1354;p4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4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4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4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4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4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4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4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4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4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4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4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4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4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4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6" name="Google Shape;1376;p4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77" name="Google Shape;1377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78" name="Google Shape;1378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0" name="Google Shape;1380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81" name="Google Shape;1381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3" name="Google Shape;1383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84" name="Google Shape;1384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86" name="Google Shape;1386;p4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387" name="Google Shape;1387;p4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49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Fira Sans"/>
                <a:ea typeface="Fira Sans"/>
                <a:cs typeface="Fira Sans"/>
                <a:sym typeface="Fira Sans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3" name="Google Shape;1393;p4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4" name="Google Shape;1394;p4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9" name="Google Shape;1399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0" name="Google Shape;1400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1" name="Google Shape;1401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402" name="Google Shape;1402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403" name="Google Shape;1403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4" name="Google Shape;1404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05" name="Google Shape;1405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406" name="Google Shape;1406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07" name="Google Shape;1407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08" name="Google Shape;1408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409" name="Google Shape;1409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0" name="Google Shape;1410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411" name="Google Shape;1411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412" name="Google Shape;1412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413" name="Google Shape;1413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ctrTitle"/>
          </p:nvPr>
        </p:nvSpPr>
        <p:spPr>
          <a:xfrm>
            <a:off x="779100" y="1984688"/>
            <a:ext cx="5040600" cy="63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09" name="Google Shape;109;p15"/>
          <p:cNvSpPr txBox="1"/>
          <p:nvPr>
            <p:ph idx="1" type="subTitle"/>
          </p:nvPr>
        </p:nvSpPr>
        <p:spPr>
          <a:xfrm>
            <a:off x="779100" y="2713913"/>
            <a:ext cx="5040600" cy="44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7062378" y="2810300"/>
            <a:ext cx="1204570" cy="232629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4"/>
                    </a:gs>
                  </a:gsLst>
                  <a:lin ang="5400700" scaled="0"/>
                </a:gradFill>
                <a:latin typeface="Fira Sans;600"/>
              </a:rPr>
              <a:t>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1777400" y="2161800"/>
            <a:ext cx="55893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16" name="Google Shape;116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779100" y="1492425"/>
            <a:ext cx="6962100" cy="28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23" name="Google Shape;123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lin ang="5400700" scaled="0"/>
        </a:gra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idx="4294967295" type="ctrTitle"/>
          </p:nvPr>
        </p:nvSpPr>
        <p:spPr>
          <a:xfrm>
            <a:off x="1398375" y="2269150"/>
            <a:ext cx="6347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</a:rPr>
              <a:t>Big </a:t>
            </a:r>
            <a:r>
              <a:rPr lang="en" sz="6000">
                <a:solidFill>
                  <a:schemeClr val="lt1"/>
                </a:solidFill>
              </a:rPr>
              <a:t>c</a:t>
            </a:r>
            <a:r>
              <a:rPr lang="en" sz="6000">
                <a:solidFill>
                  <a:schemeClr val="lt1"/>
                </a:solidFill>
              </a:rPr>
              <a:t>oncept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129" name="Google Shape;129;p18"/>
          <p:cNvSpPr txBox="1"/>
          <p:nvPr>
            <p:ph idx="4294967295" type="subTitle"/>
          </p:nvPr>
        </p:nvSpPr>
        <p:spPr>
          <a:xfrm>
            <a:off x="1398375" y="3411550"/>
            <a:ext cx="6347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4837146" y="2184280"/>
            <a:ext cx="294437" cy="28113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128588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1" name="Google Shape;131;p18"/>
          <p:cNvGrpSpPr/>
          <p:nvPr/>
        </p:nvGrpSpPr>
        <p:grpSpPr>
          <a:xfrm>
            <a:off x="4472037" y="605739"/>
            <a:ext cx="1261378" cy="1261701"/>
            <a:chOff x="6654650" y="3665275"/>
            <a:chExt cx="409100" cy="409125"/>
          </a:xfrm>
        </p:grpSpPr>
        <p:sp>
          <p:nvSpPr>
            <p:cNvPr id="132" name="Google Shape;132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" name="Google Shape;134;p18"/>
          <p:cNvGrpSpPr/>
          <p:nvPr/>
        </p:nvGrpSpPr>
        <p:grpSpPr>
          <a:xfrm rot="1056940">
            <a:off x="3255870" y="1597598"/>
            <a:ext cx="833338" cy="833456"/>
            <a:chOff x="570875" y="4322250"/>
            <a:chExt cx="443300" cy="443325"/>
          </a:xfrm>
        </p:grpSpPr>
        <p:sp>
          <p:nvSpPr>
            <p:cNvPr id="135" name="Google Shape;135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  <a:effectLst>
              <a:outerShdw blurRad="128588" rotWithShape="0" algn="bl" dir="5400000" dist="19050">
                <a:schemeClr val="dk1">
                  <a:alpha val="3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8"/>
          <p:cNvSpPr/>
          <p:nvPr/>
        </p:nvSpPr>
        <p:spPr>
          <a:xfrm rot="2466725">
            <a:off x="3349622" y="850119"/>
            <a:ext cx="409039" cy="39056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128588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8"/>
          <p:cNvSpPr/>
          <p:nvPr/>
        </p:nvSpPr>
        <p:spPr>
          <a:xfrm rot="-1609523">
            <a:off x="3947860" y="1095872"/>
            <a:ext cx="294391" cy="28109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128588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8"/>
          <p:cNvSpPr/>
          <p:nvPr/>
        </p:nvSpPr>
        <p:spPr>
          <a:xfrm rot="2926012">
            <a:off x="5732794" y="1318561"/>
            <a:ext cx="220454" cy="21049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128588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/>
          <p:nvPr/>
        </p:nvSpPr>
        <p:spPr>
          <a:xfrm rot="-1609141">
            <a:off x="4567259" y="381492"/>
            <a:ext cx="198625" cy="18965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128588" rotWithShape="0" algn="bl" dir="5400000" dist="19050">
              <a:schemeClr val="dk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>
            <p:ph idx="1" type="body"/>
          </p:nvPr>
        </p:nvSpPr>
        <p:spPr>
          <a:xfrm>
            <a:off x="779100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9" name="Google Shape;149;p19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50" name="Google Shape;150;p19"/>
          <p:cNvSpPr txBox="1"/>
          <p:nvPr>
            <p:ph idx="2" type="body"/>
          </p:nvPr>
        </p:nvSpPr>
        <p:spPr>
          <a:xfrm>
            <a:off x="4488203" y="1492425"/>
            <a:ext cx="3252900" cy="29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51" name="Google Shape;151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779100" y="836000"/>
            <a:ext cx="696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779100" y="1492425"/>
            <a:ext cx="2168700" cy="24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8" name="Google Shape;158;p20"/>
          <p:cNvSpPr txBox="1"/>
          <p:nvPr>
            <p:ph idx="2" type="body"/>
          </p:nvPr>
        </p:nvSpPr>
        <p:spPr>
          <a:xfrm>
            <a:off x="3175738" y="1492425"/>
            <a:ext cx="2168700" cy="24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9" name="Google Shape;159;p20"/>
          <p:cNvSpPr txBox="1"/>
          <p:nvPr>
            <p:ph idx="3" type="body"/>
          </p:nvPr>
        </p:nvSpPr>
        <p:spPr>
          <a:xfrm>
            <a:off x="5572375" y="1492425"/>
            <a:ext cx="2168700" cy="24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lonso template">
  <a:themeElements>
    <a:clrScheme name="Custom 347">
      <a:dk1>
        <a:srgbClr val="410433"/>
      </a:dk1>
      <a:lt1>
        <a:srgbClr val="FFFFFF"/>
      </a:lt1>
      <a:dk2>
        <a:srgbClr val="9C9194"/>
      </a:dk2>
      <a:lt2>
        <a:srgbClr val="EBE7E4"/>
      </a:lt2>
      <a:accent1>
        <a:srgbClr val="77063F"/>
      </a:accent1>
      <a:accent2>
        <a:srgbClr val="AC0C5C"/>
      </a:accent2>
      <a:accent3>
        <a:srgbClr val="C7284F"/>
      </a:accent3>
      <a:accent4>
        <a:srgbClr val="FF7154"/>
      </a:accent4>
      <a:accent5>
        <a:srgbClr val="FF963C"/>
      </a:accent5>
      <a:accent6>
        <a:srgbClr val="FAC12B"/>
      </a:accent6>
      <a:hlink>
        <a:srgbClr val="77063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