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69" r:id="rId2"/>
    <p:sldId id="270" r:id="rId3"/>
    <p:sldId id="259" r:id="rId4"/>
    <p:sldId id="268" r:id="rId5"/>
    <p:sldId id="258" r:id="rId6"/>
    <p:sldId id="271" r:id="rId7"/>
    <p:sldId id="288" r:id="rId8"/>
    <p:sldId id="273" r:id="rId9"/>
    <p:sldId id="272" r:id="rId10"/>
    <p:sldId id="274" r:id="rId11"/>
    <p:sldId id="275" r:id="rId12"/>
    <p:sldId id="278" r:id="rId13"/>
    <p:sldId id="290" r:id="rId14"/>
    <p:sldId id="277" r:id="rId15"/>
    <p:sldId id="279" r:id="rId16"/>
    <p:sldId id="291" r:id="rId17"/>
    <p:sldId id="289" r:id="rId18"/>
    <p:sldId id="281" r:id="rId19"/>
    <p:sldId id="282" r:id="rId20"/>
    <p:sldId id="283" r:id="rId21"/>
    <p:sldId id="276" r:id="rId22"/>
    <p:sldId id="284" r:id="rId23"/>
    <p:sldId id="286" r:id="rId24"/>
    <p:sldId id="287" r:id="rId25"/>
    <p:sldId id="285" r:id="rId2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8B49"/>
    <a:srgbClr val="E64C5B"/>
    <a:srgbClr val="F0674D"/>
    <a:srgbClr val="EF7C4F"/>
    <a:srgbClr val="F79E45"/>
    <a:srgbClr val="FDDDA6"/>
    <a:srgbClr val="FCCC7A"/>
    <a:srgbClr val="FEEED3"/>
    <a:srgbClr val="FAAA21"/>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85259" autoAdjust="0"/>
  </p:normalViewPr>
  <p:slideViewPr>
    <p:cSldViewPr snapToGrid="0">
      <p:cViewPr varScale="1">
        <p:scale>
          <a:sx n="97" d="100"/>
          <a:sy n="97" d="100"/>
        </p:scale>
        <p:origin x="78" y="84"/>
      </p:cViewPr>
      <p:guideLst/>
    </p:cSldViewPr>
  </p:slideViewPr>
  <p:notesTextViewPr>
    <p:cViewPr>
      <p:scale>
        <a:sx n="1" d="1"/>
        <a:sy n="1" d="1"/>
      </p:scale>
      <p:origin x="0" y="0"/>
    </p:cViewPr>
  </p:notesTextViewPr>
  <p:notesViewPr>
    <p:cSldViewPr snapToGrid="0">
      <p:cViewPr varScale="1">
        <p:scale>
          <a:sx n="92" d="100"/>
          <a:sy n="92" d="100"/>
        </p:scale>
        <p:origin x="3187" y="8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78E-4737-82D2-2BEA9109AFB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8E-4737-82D2-2BEA9109AFB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78E-4737-82D2-2BEA9109AF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78E-4737-82D2-2BEA9109AFB2}"/>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4</c:v>
                </c:pt>
                <c:pt idx="1">
                  <c:v>5</c:v>
                </c:pt>
                <c:pt idx="2">
                  <c:v>2</c:v>
                </c:pt>
                <c:pt idx="3">
                  <c:v>3</c:v>
                </c:pt>
              </c:numCache>
            </c:numRef>
          </c:val>
          <c:extLst>
            <c:ext xmlns:c16="http://schemas.microsoft.com/office/drawing/2014/chart" uri="{C3380CC4-5D6E-409C-BE32-E72D297353CC}">
              <c16:uniqueId val="{00000000-39E2-451F-AFEA-F8BC34DC70D6}"/>
            </c:ext>
          </c:extLst>
        </c:ser>
        <c:dLbls>
          <c:showLegendKey val="0"/>
          <c:showVal val="0"/>
          <c:showCatName val="0"/>
          <c:showSerName val="0"/>
          <c:showPercent val="0"/>
          <c:showBubbleSize val="0"/>
          <c:showLeaderLines val="1"/>
        </c:dLbls>
        <c:firstSliceAng val="99"/>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d-ID"/>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5.3799116103134176E-2"/>
          <c:y val="8.8748207336796101E-2"/>
          <c:w val="0.90178284699706657"/>
          <c:h val="0.6994883244547333"/>
        </c:manualLayout>
      </c:layout>
      <c:areaChart>
        <c:grouping val="standard"/>
        <c:varyColors val="0"/>
        <c:ser>
          <c:idx val="0"/>
          <c:order val="0"/>
          <c:tx>
            <c:strRef>
              <c:f>Sheet1!$B$1</c:f>
              <c:strCache>
                <c:ptCount val="1"/>
                <c:pt idx="0">
                  <c:v>Category A</c:v>
                </c:pt>
              </c:strCache>
            </c:strRef>
          </c:tx>
          <c:spPr>
            <a:gradFill flip="none" rotWithShape="1">
              <a:gsLst>
                <a:gs pos="0">
                  <a:schemeClr val="accent2">
                    <a:alpha val="0"/>
                  </a:schemeClr>
                </a:gs>
                <a:gs pos="100000">
                  <a:schemeClr val="accent2">
                    <a:alpha val="53000"/>
                  </a:schemeClr>
                </a:gs>
              </a:gsLst>
              <a:lin ang="16200000" scaled="0"/>
              <a:tileRect/>
            </a:gradFill>
          </c:spPr>
          <c:cat>
            <c:numRef>
              <c:f>Sheet1!$A$2:$A$30</c:f>
              <c:numCache>
                <c:formatCode>m/d/yyyy</c:formatCode>
                <c:ptCount val="29"/>
                <c:pt idx="0">
                  <c:v>41903</c:v>
                </c:pt>
                <c:pt idx="1">
                  <c:v>41904</c:v>
                </c:pt>
                <c:pt idx="2">
                  <c:v>41905</c:v>
                </c:pt>
                <c:pt idx="3">
                  <c:v>41906</c:v>
                </c:pt>
                <c:pt idx="4">
                  <c:v>41907</c:v>
                </c:pt>
                <c:pt idx="5">
                  <c:v>41908</c:v>
                </c:pt>
                <c:pt idx="6">
                  <c:v>41909</c:v>
                </c:pt>
                <c:pt idx="7">
                  <c:v>41910</c:v>
                </c:pt>
                <c:pt idx="8">
                  <c:v>41911</c:v>
                </c:pt>
                <c:pt idx="9">
                  <c:v>41912</c:v>
                </c:pt>
                <c:pt idx="10">
                  <c:v>41913</c:v>
                </c:pt>
                <c:pt idx="11">
                  <c:v>41914</c:v>
                </c:pt>
                <c:pt idx="12">
                  <c:v>41915</c:v>
                </c:pt>
                <c:pt idx="13">
                  <c:v>41916</c:v>
                </c:pt>
                <c:pt idx="14">
                  <c:v>41917</c:v>
                </c:pt>
                <c:pt idx="15">
                  <c:v>41918</c:v>
                </c:pt>
                <c:pt idx="16">
                  <c:v>41919</c:v>
                </c:pt>
                <c:pt idx="17">
                  <c:v>41920</c:v>
                </c:pt>
                <c:pt idx="18">
                  <c:v>41921</c:v>
                </c:pt>
                <c:pt idx="19">
                  <c:v>41922</c:v>
                </c:pt>
                <c:pt idx="20">
                  <c:v>41923</c:v>
                </c:pt>
                <c:pt idx="21">
                  <c:v>41924</c:v>
                </c:pt>
                <c:pt idx="22">
                  <c:v>41925</c:v>
                </c:pt>
                <c:pt idx="23">
                  <c:v>41926</c:v>
                </c:pt>
                <c:pt idx="24">
                  <c:v>41927</c:v>
                </c:pt>
                <c:pt idx="25">
                  <c:v>41928</c:v>
                </c:pt>
                <c:pt idx="26">
                  <c:v>41929</c:v>
                </c:pt>
                <c:pt idx="27">
                  <c:v>41930</c:v>
                </c:pt>
                <c:pt idx="28">
                  <c:v>41931</c:v>
                </c:pt>
              </c:numCache>
            </c:numRef>
          </c:cat>
          <c:val>
            <c:numRef>
              <c:f>Sheet1!$B$2:$B$30</c:f>
              <c:numCache>
                <c:formatCode>General</c:formatCode>
                <c:ptCount val="29"/>
                <c:pt idx="0">
                  <c:v>5</c:v>
                </c:pt>
                <c:pt idx="1">
                  <c:v>5</c:v>
                </c:pt>
                <c:pt idx="2">
                  <c:v>8</c:v>
                </c:pt>
                <c:pt idx="3">
                  <c:v>5</c:v>
                </c:pt>
                <c:pt idx="4">
                  <c:v>9</c:v>
                </c:pt>
                <c:pt idx="5">
                  <c:v>14</c:v>
                </c:pt>
                <c:pt idx="6">
                  <c:v>11</c:v>
                </c:pt>
                <c:pt idx="7">
                  <c:v>16</c:v>
                </c:pt>
                <c:pt idx="8">
                  <c:v>14</c:v>
                </c:pt>
                <c:pt idx="9">
                  <c:v>11</c:v>
                </c:pt>
                <c:pt idx="10">
                  <c:v>7</c:v>
                </c:pt>
                <c:pt idx="11">
                  <c:v>14</c:v>
                </c:pt>
                <c:pt idx="12">
                  <c:v>70</c:v>
                </c:pt>
                <c:pt idx="13">
                  <c:v>22</c:v>
                </c:pt>
                <c:pt idx="14">
                  <c:v>28</c:v>
                </c:pt>
                <c:pt idx="15">
                  <c:v>50</c:v>
                </c:pt>
                <c:pt idx="16">
                  <c:v>56</c:v>
                </c:pt>
                <c:pt idx="17">
                  <c:v>50</c:v>
                </c:pt>
                <c:pt idx="18">
                  <c:v>160</c:v>
                </c:pt>
                <c:pt idx="19">
                  <c:v>104</c:v>
                </c:pt>
                <c:pt idx="20">
                  <c:v>110</c:v>
                </c:pt>
                <c:pt idx="21">
                  <c:v>60</c:v>
                </c:pt>
                <c:pt idx="22">
                  <c:v>45</c:v>
                </c:pt>
                <c:pt idx="23">
                  <c:v>50</c:v>
                </c:pt>
                <c:pt idx="24">
                  <c:v>40</c:v>
                </c:pt>
                <c:pt idx="25">
                  <c:v>22</c:v>
                </c:pt>
                <c:pt idx="26">
                  <c:v>12</c:v>
                </c:pt>
                <c:pt idx="27">
                  <c:v>8</c:v>
                </c:pt>
                <c:pt idx="28">
                  <c:v>10</c:v>
                </c:pt>
              </c:numCache>
            </c:numRef>
          </c:val>
          <c:extLst>
            <c:ext xmlns:c16="http://schemas.microsoft.com/office/drawing/2014/chart" uri="{C3380CC4-5D6E-409C-BE32-E72D297353CC}">
              <c16:uniqueId val="{00000000-A7B4-4246-BF74-C56CF77479C3}"/>
            </c:ext>
          </c:extLst>
        </c:ser>
        <c:ser>
          <c:idx val="3"/>
          <c:order val="3"/>
          <c:tx>
            <c:strRef>
              <c:f>Sheet1!$E$1</c:f>
              <c:strCache>
                <c:ptCount val="1"/>
                <c:pt idx="0">
                  <c:v>Category B Fill</c:v>
                </c:pt>
              </c:strCache>
            </c:strRef>
          </c:tx>
          <c:spPr>
            <a:gradFill flip="none" rotWithShape="1">
              <a:gsLst>
                <a:gs pos="0">
                  <a:schemeClr val="accent1">
                    <a:alpha val="0"/>
                  </a:schemeClr>
                </a:gs>
                <a:gs pos="100000">
                  <a:schemeClr val="accent1">
                    <a:alpha val="45000"/>
                  </a:schemeClr>
                </a:gs>
              </a:gsLst>
              <a:lin ang="16200000" scaled="0"/>
              <a:tileRect/>
            </a:gradFill>
            <a:effectLst/>
          </c:spPr>
          <c:cat>
            <c:numRef>
              <c:f>Sheet1!$A$2:$A$30</c:f>
              <c:numCache>
                <c:formatCode>m/d/yyyy</c:formatCode>
                <c:ptCount val="29"/>
                <c:pt idx="0">
                  <c:v>41903</c:v>
                </c:pt>
                <c:pt idx="1">
                  <c:v>41904</c:v>
                </c:pt>
                <c:pt idx="2">
                  <c:v>41905</c:v>
                </c:pt>
                <c:pt idx="3">
                  <c:v>41906</c:v>
                </c:pt>
                <c:pt idx="4">
                  <c:v>41907</c:v>
                </c:pt>
                <c:pt idx="5">
                  <c:v>41908</c:v>
                </c:pt>
                <c:pt idx="6">
                  <c:v>41909</c:v>
                </c:pt>
                <c:pt idx="7">
                  <c:v>41910</c:v>
                </c:pt>
                <c:pt idx="8">
                  <c:v>41911</c:v>
                </c:pt>
                <c:pt idx="9">
                  <c:v>41912</c:v>
                </c:pt>
                <c:pt idx="10">
                  <c:v>41913</c:v>
                </c:pt>
                <c:pt idx="11">
                  <c:v>41914</c:v>
                </c:pt>
                <c:pt idx="12">
                  <c:v>41915</c:v>
                </c:pt>
                <c:pt idx="13">
                  <c:v>41916</c:v>
                </c:pt>
                <c:pt idx="14">
                  <c:v>41917</c:v>
                </c:pt>
                <c:pt idx="15">
                  <c:v>41918</c:v>
                </c:pt>
                <c:pt idx="16">
                  <c:v>41919</c:v>
                </c:pt>
                <c:pt idx="17">
                  <c:v>41920</c:v>
                </c:pt>
                <c:pt idx="18">
                  <c:v>41921</c:v>
                </c:pt>
                <c:pt idx="19">
                  <c:v>41922</c:v>
                </c:pt>
                <c:pt idx="20">
                  <c:v>41923</c:v>
                </c:pt>
                <c:pt idx="21">
                  <c:v>41924</c:v>
                </c:pt>
                <c:pt idx="22">
                  <c:v>41925</c:v>
                </c:pt>
                <c:pt idx="23">
                  <c:v>41926</c:v>
                </c:pt>
                <c:pt idx="24">
                  <c:v>41927</c:v>
                </c:pt>
                <c:pt idx="25">
                  <c:v>41928</c:v>
                </c:pt>
                <c:pt idx="26">
                  <c:v>41929</c:v>
                </c:pt>
                <c:pt idx="27">
                  <c:v>41930</c:v>
                </c:pt>
                <c:pt idx="28">
                  <c:v>41931</c:v>
                </c:pt>
              </c:numCache>
            </c:numRef>
          </c:cat>
          <c:val>
            <c:numRef>
              <c:f>Sheet1!$E$2:$E$30</c:f>
              <c:numCache>
                <c:formatCode>General</c:formatCode>
                <c:ptCount val="29"/>
                <c:pt idx="0">
                  <c:v>10</c:v>
                </c:pt>
                <c:pt idx="1">
                  <c:v>2</c:v>
                </c:pt>
                <c:pt idx="2">
                  <c:v>2</c:v>
                </c:pt>
                <c:pt idx="3">
                  <c:v>8</c:v>
                </c:pt>
                <c:pt idx="4">
                  <c:v>13</c:v>
                </c:pt>
                <c:pt idx="5">
                  <c:v>20</c:v>
                </c:pt>
                <c:pt idx="6">
                  <c:v>19</c:v>
                </c:pt>
                <c:pt idx="7">
                  <c:v>34</c:v>
                </c:pt>
                <c:pt idx="8">
                  <c:v>12</c:v>
                </c:pt>
                <c:pt idx="9">
                  <c:v>40</c:v>
                </c:pt>
                <c:pt idx="10">
                  <c:v>22</c:v>
                </c:pt>
                <c:pt idx="11">
                  <c:v>35</c:v>
                </c:pt>
                <c:pt idx="12">
                  <c:v>35</c:v>
                </c:pt>
                <c:pt idx="13">
                  <c:v>30</c:v>
                </c:pt>
                <c:pt idx="14">
                  <c:v>33</c:v>
                </c:pt>
                <c:pt idx="15">
                  <c:v>40</c:v>
                </c:pt>
                <c:pt idx="16">
                  <c:v>80</c:v>
                </c:pt>
                <c:pt idx="17">
                  <c:v>105</c:v>
                </c:pt>
                <c:pt idx="18">
                  <c:v>40</c:v>
                </c:pt>
                <c:pt idx="19">
                  <c:v>70</c:v>
                </c:pt>
                <c:pt idx="20">
                  <c:v>40</c:v>
                </c:pt>
                <c:pt idx="21">
                  <c:v>30</c:v>
                </c:pt>
                <c:pt idx="22">
                  <c:v>35</c:v>
                </c:pt>
                <c:pt idx="23">
                  <c:v>39</c:v>
                </c:pt>
                <c:pt idx="24">
                  <c:v>37</c:v>
                </c:pt>
                <c:pt idx="25">
                  <c:v>45</c:v>
                </c:pt>
                <c:pt idx="26">
                  <c:v>30</c:v>
                </c:pt>
                <c:pt idx="27">
                  <c:v>25</c:v>
                </c:pt>
                <c:pt idx="28">
                  <c:v>20</c:v>
                </c:pt>
              </c:numCache>
            </c:numRef>
          </c:val>
          <c:extLst>
            <c:ext xmlns:c16="http://schemas.microsoft.com/office/drawing/2014/chart" uri="{C3380CC4-5D6E-409C-BE32-E72D297353CC}">
              <c16:uniqueId val="{00000001-A7B4-4246-BF74-C56CF77479C3}"/>
            </c:ext>
          </c:extLst>
        </c:ser>
        <c:dLbls>
          <c:showLegendKey val="0"/>
          <c:showVal val="0"/>
          <c:showCatName val="0"/>
          <c:showSerName val="0"/>
          <c:showPercent val="0"/>
          <c:showBubbleSize val="0"/>
        </c:dLbls>
        <c:axId val="192259368"/>
        <c:axId val="192259760"/>
      </c:areaChart>
      <c:lineChart>
        <c:grouping val="standard"/>
        <c:varyColors val="0"/>
        <c:ser>
          <c:idx val="1"/>
          <c:order val="1"/>
          <c:tx>
            <c:strRef>
              <c:f>Sheet1!$C$1</c:f>
              <c:strCache>
                <c:ptCount val="1"/>
                <c:pt idx="0">
                  <c:v>Category A Fill</c:v>
                </c:pt>
              </c:strCache>
            </c:strRef>
          </c:tx>
          <c:spPr>
            <a:ln w="6350">
              <a:solidFill>
                <a:schemeClr val="accent2"/>
              </a:solidFill>
            </a:ln>
          </c:spPr>
          <c:marker>
            <c:symbol val="circle"/>
            <c:size val="5"/>
            <c:spPr>
              <a:solidFill>
                <a:schemeClr val="accent2"/>
              </a:solidFill>
              <a:ln w="3175">
                <a:noFill/>
              </a:ln>
            </c:spPr>
          </c:marker>
          <c:cat>
            <c:numRef>
              <c:f>Sheet1!$A$2:$A$30</c:f>
              <c:numCache>
                <c:formatCode>m/d/yyyy</c:formatCode>
                <c:ptCount val="29"/>
                <c:pt idx="0">
                  <c:v>41903</c:v>
                </c:pt>
                <c:pt idx="1">
                  <c:v>41904</c:v>
                </c:pt>
                <c:pt idx="2">
                  <c:v>41905</c:v>
                </c:pt>
                <c:pt idx="3">
                  <c:v>41906</c:v>
                </c:pt>
                <c:pt idx="4">
                  <c:v>41907</c:v>
                </c:pt>
                <c:pt idx="5">
                  <c:v>41908</c:v>
                </c:pt>
                <c:pt idx="6">
                  <c:v>41909</c:v>
                </c:pt>
                <c:pt idx="7">
                  <c:v>41910</c:v>
                </c:pt>
                <c:pt idx="8">
                  <c:v>41911</c:v>
                </c:pt>
                <c:pt idx="9">
                  <c:v>41912</c:v>
                </c:pt>
                <c:pt idx="10">
                  <c:v>41913</c:v>
                </c:pt>
                <c:pt idx="11">
                  <c:v>41914</c:v>
                </c:pt>
                <c:pt idx="12">
                  <c:v>41915</c:v>
                </c:pt>
                <c:pt idx="13">
                  <c:v>41916</c:v>
                </c:pt>
                <c:pt idx="14">
                  <c:v>41917</c:v>
                </c:pt>
                <c:pt idx="15">
                  <c:v>41918</c:v>
                </c:pt>
                <c:pt idx="16">
                  <c:v>41919</c:v>
                </c:pt>
                <c:pt idx="17">
                  <c:v>41920</c:v>
                </c:pt>
                <c:pt idx="18">
                  <c:v>41921</c:v>
                </c:pt>
                <c:pt idx="19">
                  <c:v>41922</c:v>
                </c:pt>
                <c:pt idx="20">
                  <c:v>41923</c:v>
                </c:pt>
                <c:pt idx="21">
                  <c:v>41924</c:v>
                </c:pt>
                <c:pt idx="22">
                  <c:v>41925</c:v>
                </c:pt>
                <c:pt idx="23">
                  <c:v>41926</c:v>
                </c:pt>
                <c:pt idx="24">
                  <c:v>41927</c:v>
                </c:pt>
                <c:pt idx="25">
                  <c:v>41928</c:v>
                </c:pt>
                <c:pt idx="26">
                  <c:v>41929</c:v>
                </c:pt>
                <c:pt idx="27">
                  <c:v>41930</c:v>
                </c:pt>
                <c:pt idx="28">
                  <c:v>41931</c:v>
                </c:pt>
              </c:numCache>
            </c:numRef>
          </c:cat>
          <c:val>
            <c:numRef>
              <c:f>Sheet1!$C$2:$C$30</c:f>
              <c:numCache>
                <c:formatCode>General</c:formatCode>
                <c:ptCount val="29"/>
                <c:pt idx="0">
                  <c:v>5</c:v>
                </c:pt>
                <c:pt idx="1">
                  <c:v>5</c:v>
                </c:pt>
                <c:pt idx="2">
                  <c:v>8</c:v>
                </c:pt>
                <c:pt idx="3">
                  <c:v>5</c:v>
                </c:pt>
                <c:pt idx="4">
                  <c:v>9</c:v>
                </c:pt>
                <c:pt idx="5">
                  <c:v>14</c:v>
                </c:pt>
                <c:pt idx="6">
                  <c:v>11</c:v>
                </c:pt>
                <c:pt idx="7">
                  <c:v>16</c:v>
                </c:pt>
                <c:pt idx="8">
                  <c:v>14</c:v>
                </c:pt>
                <c:pt idx="9">
                  <c:v>11</c:v>
                </c:pt>
                <c:pt idx="10">
                  <c:v>7</c:v>
                </c:pt>
                <c:pt idx="11">
                  <c:v>14</c:v>
                </c:pt>
                <c:pt idx="12">
                  <c:v>70</c:v>
                </c:pt>
                <c:pt idx="13">
                  <c:v>22</c:v>
                </c:pt>
                <c:pt idx="14">
                  <c:v>28</c:v>
                </c:pt>
                <c:pt idx="15">
                  <c:v>50</c:v>
                </c:pt>
                <c:pt idx="16">
                  <c:v>56</c:v>
                </c:pt>
                <c:pt idx="17">
                  <c:v>50</c:v>
                </c:pt>
                <c:pt idx="18">
                  <c:v>160</c:v>
                </c:pt>
                <c:pt idx="19">
                  <c:v>104</c:v>
                </c:pt>
                <c:pt idx="20">
                  <c:v>110</c:v>
                </c:pt>
                <c:pt idx="21">
                  <c:v>60</c:v>
                </c:pt>
                <c:pt idx="22">
                  <c:v>45</c:v>
                </c:pt>
                <c:pt idx="23">
                  <c:v>50</c:v>
                </c:pt>
                <c:pt idx="24">
                  <c:v>40</c:v>
                </c:pt>
                <c:pt idx="25">
                  <c:v>22</c:v>
                </c:pt>
                <c:pt idx="26">
                  <c:v>12</c:v>
                </c:pt>
                <c:pt idx="27">
                  <c:v>8</c:v>
                </c:pt>
                <c:pt idx="28">
                  <c:v>10</c:v>
                </c:pt>
              </c:numCache>
            </c:numRef>
          </c:val>
          <c:smooth val="0"/>
          <c:extLst>
            <c:ext xmlns:c16="http://schemas.microsoft.com/office/drawing/2014/chart" uri="{C3380CC4-5D6E-409C-BE32-E72D297353CC}">
              <c16:uniqueId val="{00000002-A7B4-4246-BF74-C56CF77479C3}"/>
            </c:ext>
          </c:extLst>
        </c:ser>
        <c:ser>
          <c:idx val="2"/>
          <c:order val="2"/>
          <c:tx>
            <c:strRef>
              <c:f>Sheet1!$D$1</c:f>
              <c:strCache>
                <c:ptCount val="1"/>
                <c:pt idx="0">
                  <c:v>Category B</c:v>
                </c:pt>
              </c:strCache>
            </c:strRef>
          </c:tx>
          <c:spPr>
            <a:ln w="6350">
              <a:solidFill>
                <a:schemeClr val="accent1"/>
              </a:solidFill>
            </a:ln>
          </c:spPr>
          <c:marker>
            <c:symbol val="circle"/>
            <c:size val="4"/>
          </c:marker>
          <c:cat>
            <c:numRef>
              <c:f>Sheet1!$A$2:$A$30</c:f>
              <c:numCache>
                <c:formatCode>m/d/yyyy</c:formatCode>
                <c:ptCount val="29"/>
                <c:pt idx="0">
                  <c:v>41903</c:v>
                </c:pt>
                <c:pt idx="1">
                  <c:v>41904</c:v>
                </c:pt>
                <c:pt idx="2">
                  <c:v>41905</c:v>
                </c:pt>
                <c:pt idx="3">
                  <c:v>41906</c:v>
                </c:pt>
                <c:pt idx="4">
                  <c:v>41907</c:v>
                </c:pt>
                <c:pt idx="5">
                  <c:v>41908</c:v>
                </c:pt>
                <c:pt idx="6">
                  <c:v>41909</c:v>
                </c:pt>
                <c:pt idx="7">
                  <c:v>41910</c:v>
                </c:pt>
                <c:pt idx="8">
                  <c:v>41911</c:v>
                </c:pt>
                <c:pt idx="9">
                  <c:v>41912</c:v>
                </c:pt>
                <c:pt idx="10">
                  <c:v>41913</c:v>
                </c:pt>
                <c:pt idx="11">
                  <c:v>41914</c:v>
                </c:pt>
                <c:pt idx="12">
                  <c:v>41915</c:v>
                </c:pt>
                <c:pt idx="13">
                  <c:v>41916</c:v>
                </c:pt>
                <c:pt idx="14">
                  <c:v>41917</c:v>
                </c:pt>
                <c:pt idx="15">
                  <c:v>41918</c:v>
                </c:pt>
                <c:pt idx="16">
                  <c:v>41919</c:v>
                </c:pt>
                <c:pt idx="17">
                  <c:v>41920</c:v>
                </c:pt>
                <c:pt idx="18">
                  <c:v>41921</c:v>
                </c:pt>
                <c:pt idx="19">
                  <c:v>41922</c:v>
                </c:pt>
                <c:pt idx="20">
                  <c:v>41923</c:v>
                </c:pt>
                <c:pt idx="21">
                  <c:v>41924</c:v>
                </c:pt>
                <c:pt idx="22">
                  <c:v>41925</c:v>
                </c:pt>
                <c:pt idx="23">
                  <c:v>41926</c:v>
                </c:pt>
                <c:pt idx="24">
                  <c:v>41927</c:v>
                </c:pt>
                <c:pt idx="25">
                  <c:v>41928</c:v>
                </c:pt>
                <c:pt idx="26">
                  <c:v>41929</c:v>
                </c:pt>
                <c:pt idx="27">
                  <c:v>41930</c:v>
                </c:pt>
                <c:pt idx="28">
                  <c:v>41931</c:v>
                </c:pt>
              </c:numCache>
            </c:numRef>
          </c:cat>
          <c:val>
            <c:numRef>
              <c:f>Sheet1!$D$2:$D$30</c:f>
              <c:numCache>
                <c:formatCode>General</c:formatCode>
                <c:ptCount val="29"/>
                <c:pt idx="0">
                  <c:v>10</c:v>
                </c:pt>
                <c:pt idx="1">
                  <c:v>2</c:v>
                </c:pt>
                <c:pt idx="2">
                  <c:v>2</c:v>
                </c:pt>
                <c:pt idx="3">
                  <c:v>8</c:v>
                </c:pt>
                <c:pt idx="4">
                  <c:v>13</c:v>
                </c:pt>
                <c:pt idx="5">
                  <c:v>20</c:v>
                </c:pt>
                <c:pt idx="6">
                  <c:v>19</c:v>
                </c:pt>
                <c:pt idx="7">
                  <c:v>34</c:v>
                </c:pt>
                <c:pt idx="8">
                  <c:v>12</c:v>
                </c:pt>
                <c:pt idx="9">
                  <c:v>40</c:v>
                </c:pt>
                <c:pt idx="10">
                  <c:v>22</c:v>
                </c:pt>
                <c:pt idx="11">
                  <c:v>35</c:v>
                </c:pt>
                <c:pt idx="12">
                  <c:v>35</c:v>
                </c:pt>
                <c:pt idx="13">
                  <c:v>30</c:v>
                </c:pt>
                <c:pt idx="14">
                  <c:v>33</c:v>
                </c:pt>
                <c:pt idx="15">
                  <c:v>40</c:v>
                </c:pt>
                <c:pt idx="16">
                  <c:v>80</c:v>
                </c:pt>
                <c:pt idx="17">
                  <c:v>105</c:v>
                </c:pt>
                <c:pt idx="18">
                  <c:v>40</c:v>
                </c:pt>
                <c:pt idx="19">
                  <c:v>70</c:v>
                </c:pt>
                <c:pt idx="20">
                  <c:v>40</c:v>
                </c:pt>
                <c:pt idx="21">
                  <c:v>30</c:v>
                </c:pt>
                <c:pt idx="22">
                  <c:v>35</c:v>
                </c:pt>
                <c:pt idx="23">
                  <c:v>39</c:v>
                </c:pt>
                <c:pt idx="24">
                  <c:v>37</c:v>
                </c:pt>
                <c:pt idx="25">
                  <c:v>45</c:v>
                </c:pt>
                <c:pt idx="26">
                  <c:v>30</c:v>
                </c:pt>
                <c:pt idx="27">
                  <c:v>25</c:v>
                </c:pt>
                <c:pt idx="28">
                  <c:v>20</c:v>
                </c:pt>
              </c:numCache>
            </c:numRef>
          </c:val>
          <c:smooth val="0"/>
          <c:extLst>
            <c:ext xmlns:c16="http://schemas.microsoft.com/office/drawing/2014/chart" uri="{C3380CC4-5D6E-409C-BE32-E72D297353CC}">
              <c16:uniqueId val="{00000003-A7B4-4246-BF74-C56CF77479C3}"/>
            </c:ext>
          </c:extLst>
        </c:ser>
        <c:dLbls>
          <c:showLegendKey val="0"/>
          <c:showVal val="0"/>
          <c:showCatName val="0"/>
          <c:showSerName val="0"/>
          <c:showPercent val="0"/>
          <c:showBubbleSize val="0"/>
        </c:dLbls>
        <c:marker val="1"/>
        <c:smooth val="0"/>
        <c:axId val="192259368"/>
        <c:axId val="192259760"/>
      </c:lineChart>
      <c:dateAx>
        <c:axId val="192259368"/>
        <c:scaling>
          <c:orientation val="minMax"/>
        </c:scaling>
        <c:delete val="0"/>
        <c:axPos val="b"/>
        <c:numFmt formatCode="m/d/yyyy" sourceLinked="1"/>
        <c:majorTickMark val="none"/>
        <c:minorTickMark val="none"/>
        <c:tickLblPos val="nextTo"/>
        <c:spPr>
          <a:ln>
            <a:noFill/>
          </a:ln>
        </c:spPr>
        <c:txPr>
          <a:bodyPr/>
          <a:lstStyle/>
          <a:p>
            <a:pPr>
              <a:defRPr sz="105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pPr>
            <a:endParaRPr lang="id-ID"/>
          </a:p>
        </c:txPr>
        <c:crossAx val="192259760"/>
        <c:crosses val="autoZero"/>
        <c:auto val="1"/>
        <c:lblOffset val="100"/>
        <c:baseTimeUnit val="days"/>
        <c:majorUnit val="7"/>
        <c:majorTimeUnit val="days"/>
      </c:dateAx>
      <c:valAx>
        <c:axId val="192259760"/>
        <c:scaling>
          <c:orientation val="minMax"/>
          <c:max val="160"/>
        </c:scaling>
        <c:delete val="0"/>
        <c:axPos val="l"/>
        <c:majorGridlines>
          <c:spPr>
            <a:ln w="6350">
              <a:solidFill>
                <a:schemeClr val="tx1">
                  <a:lumMod val="60000"/>
                  <a:lumOff val="40000"/>
                  <a:alpha val="50000"/>
                </a:schemeClr>
              </a:solidFill>
            </a:ln>
          </c:spPr>
        </c:majorGridlines>
        <c:numFmt formatCode="General" sourceLinked="1"/>
        <c:majorTickMark val="none"/>
        <c:minorTickMark val="none"/>
        <c:tickLblPos val="nextTo"/>
        <c:spPr>
          <a:ln>
            <a:noFill/>
          </a:ln>
        </c:spPr>
        <c:txPr>
          <a:bodyPr/>
          <a:lstStyle/>
          <a:p>
            <a:pPr>
              <a:defRPr sz="105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pPr>
            <a:endParaRPr lang="id-ID"/>
          </a:p>
        </c:txPr>
        <c:crossAx val="192259368"/>
        <c:crosses val="autoZero"/>
        <c:crossBetween val="midCat"/>
        <c:majorUnit val="40"/>
      </c:valAx>
      <c:spPr>
        <a:noFill/>
        <a:ln w="25400">
          <a:noFill/>
        </a:ln>
      </c:spPr>
    </c:plotArea>
    <c:plotVisOnly val="1"/>
    <c:dispBlanksAs val="zero"/>
    <c:showDLblsOverMax val="0"/>
  </c:chart>
  <c:txPr>
    <a:bodyPr/>
    <a:lstStyle/>
    <a:p>
      <a:pPr>
        <a:defRPr sz="1400" b="0" i="0">
          <a:latin typeface="SF UI Display Light" charset="0"/>
          <a:ea typeface="SF UI Display Light" charset="0"/>
          <a:cs typeface="SF UI Display Light" charset="0"/>
        </a:defRPr>
      </a:pPr>
      <a:endParaRPr lang="id-ID"/>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d-ID"/>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87B-4AC2-9E51-0A567D2655DB}"/>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87B-4AC2-9E51-0A567D2655DB}"/>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87B-4AC2-9E51-0A567D2655DB}"/>
            </c:ext>
          </c:extLst>
        </c:ser>
        <c:dLbls>
          <c:showLegendKey val="0"/>
          <c:showVal val="0"/>
          <c:showCatName val="0"/>
          <c:showSerName val="0"/>
          <c:showPercent val="0"/>
          <c:showBubbleSize val="0"/>
        </c:dLbls>
        <c:gapWidth val="219"/>
        <c:overlap val="-27"/>
        <c:axId val="193395920"/>
        <c:axId val="193396312"/>
      </c:barChart>
      <c:catAx>
        <c:axId val="193395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d-ID"/>
          </a:p>
        </c:txPr>
        <c:crossAx val="193396312"/>
        <c:crosses val="autoZero"/>
        <c:auto val="1"/>
        <c:lblAlgn val="ctr"/>
        <c:lblOffset val="100"/>
        <c:noMultiLvlLbl val="0"/>
      </c:catAx>
      <c:valAx>
        <c:axId val="193396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d-ID"/>
          </a:p>
        </c:txPr>
        <c:crossAx val="193395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d-ID"/>
        </a:p>
      </c:txPr>
    </c:legend>
    <c:plotVisOnly val="1"/>
    <c:dispBlanksAs val="gap"/>
    <c:showDLblsOverMax val="0"/>
  </c:chart>
  <c:spPr>
    <a:noFill/>
    <a:ln>
      <a:noFill/>
    </a:ln>
    <a:effectLst/>
  </c:spPr>
  <c:txPr>
    <a:bodyPr/>
    <a:lstStyle/>
    <a:p>
      <a:pPr>
        <a:defRPr/>
      </a:pPr>
      <a:endParaRPr lang="id-ID"/>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0D11-4649-A19B-9556EC170B48}"/>
              </c:ext>
            </c:extLst>
          </c:dPt>
          <c:dPt>
            <c:idx val="1"/>
            <c:bubble3D val="0"/>
            <c:spPr>
              <a:solidFill>
                <a:schemeClr val="accent1">
                  <a:lumMod val="20000"/>
                  <a:lumOff val="80000"/>
                </a:schemeClr>
              </a:solidFill>
              <a:ln w="19050">
                <a:noFill/>
              </a:ln>
              <a:effectLst/>
            </c:spPr>
            <c:extLst>
              <c:ext xmlns:c16="http://schemas.microsoft.com/office/drawing/2014/chart" uri="{C3380CC4-5D6E-409C-BE32-E72D297353CC}">
                <c16:uniqueId val="{00000001-3103-4651-AA62-928C9DFC0628}"/>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0-3103-4651-AA62-928C9DFC062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d-ID"/>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889D-47B9-9936-FE2EB459C0AA}"/>
              </c:ext>
            </c:extLst>
          </c:dPt>
          <c:dPt>
            <c:idx val="1"/>
            <c:bubble3D val="0"/>
            <c:spPr>
              <a:solidFill>
                <a:schemeClr val="accent1">
                  <a:lumMod val="20000"/>
                  <a:lumOff val="80000"/>
                </a:schemeClr>
              </a:solidFill>
              <a:ln w="19050">
                <a:noFill/>
              </a:ln>
              <a:effectLst/>
            </c:spPr>
            <c:extLst>
              <c:ext xmlns:c16="http://schemas.microsoft.com/office/drawing/2014/chart" uri="{C3380CC4-5D6E-409C-BE32-E72D297353CC}">
                <c16:uniqueId val="{00000003-889D-47B9-9936-FE2EB459C0AA}"/>
              </c:ext>
            </c:extLst>
          </c:dPt>
          <c:cat>
            <c:strRef>
              <c:f>Sheet1!$A$2:$A$3</c:f>
              <c:strCache>
                <c:ptCount val="2"/>
                <c:pt idx="0">
                  <c:v>1st Qtr</c:v>
                </c:pt>
                <c:pt idx="1">
                  <c:v>2nd Qtr</c:v>
                </c:pt>
              </c:strCache>
            </c:strRef>
          </c:cat>
          <c:val>
            <c:numRef>
              <c:f>Sheet1!$B$2:$B$3</c:f>
              <c:numCache>
                <c:formatCode>General</c:formatCode>
                <c:ptCount val="2"/>
                <c:pt idx="0">
                  <c:v>6</c:v>
                </c:pt>
                <c:pt idx="1">
                  <c:v>3.2</c:v>
                </c:pt>
              </c:numCache>
            </c:numRef>
          </c:val>
          <c:extLst>
            <c:ext xmlns:c16="http://schemas.microsoft.com/office/drawing/2014/chart" uri="{C3380CC4-5D6E-409C-BE32-E72D297353CC}">
              <c16:uniqueId val="{00000004-889D-47B9-9936-FE2EB459C0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d-ID"/>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FD61-4864-AC4B-ABE1B237AB7C}"/>
              </c:ext>
            </c:extLst>
          </c:dPt>
          <c:dPt>
            <c:idx val="1"/>
            <c:bubble3D val="0"/>
            <c:spPr>
              <a:solidFill>
                <a:schemeClr val="accent1">
                  <a:lumMod val="20000"/>
                  <a:lumOff val="80000"/>
                </a:schemeClr>
              </a:solidFill>
              <a:ln w="19050">
                <a:noFill/>
              </a:ln>
              <a:effectLst/>
            </c:spPr>
            <c:extLst>
              <c:ext xmlns:c16="http://schemas.microsoft.com/office/drawing/2014/chart" uri="{C3380CC4-5D6E-409C-BE32-E72D297353CC}">
                <c16:uniqueId val="{00000003-FD61-4864-AC4B-ABE1B237AB7C}"/>
              </c:ext>
            </c:extLst>
          </c:dPt>
          <c:cat>
            <c:strRef>
              <c:f>Sheet1!$A$2:$A$3</c:f>
              <c:strCache>
                <c:ptCount val="2"/>
                <c:pt idx="0">
                  <c:v>1st Qtr</c:v>
                </c:pt>
                <c:pt idx="1">
                  <c:v>2nd Qtr</c:v>
                </c:pt>
              </c:strCache>
            </c:strRef>
          </c:cat>
          <c:val>
            <c:numRef>
              <c:f>Sheet1!$B$2:$B$3</c:f>
              <c:numCache>
                <c:formatCode>General</c:formatCode>
                <c:ptCount val="2"/>
                <c:pt idx="0">
                  <c:v>8.1999999999999993</c:v>
                </c:pt>
                <c:pt idx="1">
                  <c:v>1</c:v>
                </c:pt>
              </c:numCache>
            </c:numRef>
          </c:val>
          <c:extLst>
            <c:ext xmlns:c16="http://schemas.microsoft.com/office/drawing/2014/chart" uri="{C3380CC4-5D6E-409C-BE32-E72D297353CC}">
              <c16:uniqueId val="{00000004-FD61-4864-AC4B-ABE1B237AB7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d-ID"/>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4C9248-0306-4E4F-BFE1-3F52A3F274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a:extLst>
              <a:ext uri="{FF2B5EF4-FFF2-40B4-BE49-F238E27FC236}">
                <a16:creationId xmlns:a16="http://schemas.microsoft.com/office/drawing/2014/main" id="{C07EA7F2-6401-45D2-8B3D-97952177AA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7B5E73-63F1-4ADB-BD9C-AD2C5A2B328A}" type="datetimeFigureOut">
              <a:rPr lang="id-ID" smtClean="0"/>
              <a:t>21/12/2017</a:t>
            </a:fld>
            <a:endParaRPr lang="id-ID"/>
          </a:p>
        </p:txBody>
      </p:sp>
      <p:sp>
        <p:nvSpPr>
          <p:cNvPr id="4" name="Footer Placeholder 3">
            <a:extLst>
              <a:ext uri="{FF2B5EF4-FFF2-40B4-BE49-F238E27FC236}">
                <a16:creationId xmlns:a16="http://schemas.microsoft.com/office/drawing/2014/main" id="{E6FFABA8-3DE2-417A-A095-01458ECD4C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a:extLst>
              <a:ext uri="{FF2B5EF4-FFF2-40B4-BE49-F238E27FC236}">
                <a16:creationId xmlns:a16="http://schemas.microsoft.com/office/drawing/2014/main" id="{FC3164AC-4220-404A-9B29-9C7D7AE76D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2A7378-3AB9-4109-AE12-BC9B2D209804}" type="slidenum">
              <a:rPr lang="id-ID" smtClean="0"/>
              <a:t>‹#›</a:t>
            </a:fld>
            <a:endParaRPr lang="id-ID"/>
          </a:p>
        </p:txBody>
      </p:sp>
    </p:spTree>
    <p:extLst>
      <p:ext uri="{BB962C8B-B14F-4D97-AF65-F5344CB8AC3E}">
        <p14:creationId xmlns:p14="http://schemas.microsoft.com/office/powerpoint/2010/main" val="18472887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29C7C-5051-42EF-92D1-2AB422698151}" type="datetimeFigureOut">
              <a:rPr lang="id-ID" smtClean="0"/>
              <a:t>21/12/2017</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921107-2DC5-4D84-96CE-ECCF8B2471C2}" type="slidenum">
              <a:rPr lang="id-ID" smtClean="0"/>
              <a:t>‹#›</a:t>
            </a:fld>
            <a:endParaRPr lang="id-ID"/>
          </a:p>
        </p:txBody>
      </p:sp>
    </p:spTree>
    <p:extLst>
      <p:ext uri="{BB962C8B-B14F-4D97-AF65-F5344CB8AC3E}">
        <p14:creationId xmlns:p14="http://schemas.microsoft.com/office/powerpoint/2010/main" val="1921066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Section Break</a:t>
            </a:r>
          </a:p>
        </p:txBody>
      </p:sp>
      <p:sp>
        <p:nvSpPr>
          <p:cNvPr id="4" name="Slide Number Placeholder 3"/>
          <p:cNvSpPr>
            <a:spLocks noGrp="1"/>
          </p:cNvSpPr>
          <p:nvPr>
            <p:ph type="sldNum" sz="quarter" idx="10"/>
          </p:nvPr>
        </p:nvSpPr>
        <p:spPr/>
        <p:txBody>
          <a:bodyPr/>
          <a:lstStyle/>
          <a:p>
            <a:fld id="{74921107-2DC5-4D84-96CE-ECCF8B2471C2}" type="slidenum">
              <a:rPr lang="id-ID" smtClean="0"/>
              <a:t>2</a:t>
            </a:fld>
            <a:endParaRPr lang="id-ID"/>
          </a:p>
        </p:txBody>
      </p:sp>
    </p:spTree>
    <p:extLst>
      <p:ext uri="{BB962C8B-B14F-4D97-AF65-F5344CB8AC3E}">
        <p14:creationId xmlns:p14="http://schemas.microsoft.com/office/powerpoint/2010/main" val="1809962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921107-2DC5-4D84-96CE-ECCF8B2471C2}" type="slidenum">
              <a:rPr lang="id-ID" smtClean="0"/>
              <a:t>13</a:t>
            </a:fld>
            <a:endParaRPr lang="id-ID"/>
          </a:p>
        </p:txBody>
      </p:sp>
    </p:spTree>
    <p:extLst>
      <p:ext uri="{BB962C8B-B14F-4D97-AF65-F5344CB8AC3E}">
        <p14:creationId xmlns:p14="http://schemas.microsoft.com/office/powerpoint/2010/main" val="334487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921107-2DC5-4D84-96CE-ECCF8B2471C2}" type="slidenum">
              <a:rPr lang="id-ID" smtClean="0"/>
              <a:t>17</a:t>
            </a:fld>
            <a:endParaRPr lang="id-ID"/>
          </a:p>
        </p:txBody>
      </p:sp>
    </p:spTree>
    <p:extLst>
      <p:ext uri="{BB962C8B-B14F-4D97-AF65-F5344CB8AC3E}">
        <p14:creationId xmlns:p14="http://schemas.microsoft.com/office/powerpoint/2010/main" val="662169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921107-2DC5-4D84-96CE-ECCF8B2471C2}" type="slidenum">
              <a:rPr lang="id-ID" smtClean="0"/>
              <a:t>18</a:t>
            </a:fld>
            <a:endParaRPr lang="id-ID"/>
          </a:p>
        </p:txBody>
      </p:sp>
    </p:spTree>
    <p:extLst>
      <p:ext uri="{BB962C8B-B14F-4D97-AF65-F5344CB8AC3E}">
        <p14:creationId xmlns:p14="http://schemas.microsoft.com/office/powerpoint/2010/main" val="2605332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921107-2DC5-4D84-96CE-ECCF8B2471C2}" type="slidenum">
              <a:rPr lang="id-ID" smtClean="0"/>
              <a:t>20</a:t>
            </a:fld>
            <a:endParaRPr lang="id-ID"/>
          </a:p>
        </p:txBody>
      </p:sp>
    </p:spTree>
    <p:extLst>
      <p:ext uri="{BB962C8B-B14F-4D97-AF65-F5344CB8AC3E}">
        <p14:creationId xmlns:p14="http://schemas.microsoft.com/office/powerpoint/2010/main" val="657132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921107-2DC5-4D84-96CE-ECCF8B2471C2}" type="slidenum">
              <a:rPr lang="id-ID" smtClean="0"/>
              <a:t>21</a:t>
            </a:fld>
            <a:endParaRPr lang="id-ID"/>
          </a:p>
        </p:txBody>
      </p:sp>
    </p:spTree>
    <p:extLst>
      <p:ext uri="{BB962C8B-B14F-4D97-AF65-F5344CB8AC3E}">
        <p14:creationId xmlns:p14="http://schemas.microsoft.com/office/powerpoint/2010/main" val="2300223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921107-2DC5-4D84-96CE-ECCF8B2471C2}" type="slidenum">
              <a:rPr lang="id-ID" smtClean="0"/>
              <a:t>23</a:t>
            </a:fld>
            <a:endParaRPr lang="id-ID"/>
          </a:p>
        </p:txBody>
      </p:sp>
    </p:spTree>
    <p:extLst>
      <p:ext uri="{BB962C8B-B14F-4D97-AF65-F5344CB8AC3E}">
        <p14:creationId xmlns:p14="http://schemas.microsoft.com/office/powerpoint/2010/main" val="1026634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About Us</a:t>
            </a:r>
          </a:p>
        </p:txBody>
      </p:sp>
      <p:sp>
        <p:nvSpPr>
          <p:cNvPr id="4" name="Slide Number Placeholder 3"/>
          <p:cNvSpPr>
            <a:spLocks noGrp="1"/>
          </p:cNvSpPr>
          <p:nvPr>
            <p:ph type="sldNum" sz="quarter" idx="10"/>
          </p:nvPr>
        </p:nvSpPr>
        <p:spPr/>
        <p:txBody>
          <a:bodyPr/>
          <a:lstStyle/>
          <a:p>
            <a:fld id="{74921107-2DC5-4D84-96CE-ECCF8B2471C2}" type="slidenum">
              <a:rPr lang="id-ID" smtClean="0"/>
              <a:t>3</a:t>
            </a:fld>
            <a:endParaRPr lang="id-ID"/>
          </a:p>
        </p:txBody>
      </p:sp>
    </p:spTree>
    <p:extLst>
      <p:ext uri="{BB962C8B-B14F-4D97-AF65-F5344CB8AC3E}">
        <p14:creationId xmlns:p14="http://schemas.microsoft.com/office/powerpoint/2010/main" val="406964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Our Mission</a:t>
            </a:r>
          </a:p>
        </p:txBody>
      </p:sp>
      <p:sp>
        <p:nvSpPr>
          <p:cNvPr id="4" name="Slide Number Placeholder 3"/>
          <p:cNvSpPr>
            <a:spLocks noGrp="1"/>
          </p:cNvSpPr>
          <p:nvPr>
            <p:ph type="sldNum" sz="quarter" idx="10"/>
          </p:nvPr>
        </p:nvSpPr>
        <p:spPr/>
        <p:txBody>
          <a:bodyPr/>
          <a:lstStyle/>
          <a:p>
            <a:fld id="{74921107-2DC5-4D84-96CE-ECCF8B2471C2}" type="slidenum">
              <a:rPr lang="id-ID" smtClean="0"/>
              <a:t>4</a:t>
            </a:fld>
            <a:endParaRPr lang="id-ID"/>
          </a:p>
        </p:txBody>
      </p:sp>
    </p:spTree>
    <p:extLst>
      <p:ext uri="{BB962C8B-B14F-4D97-AF65-F5344CB8AC3E}">
        <p14:creationId xmlns:p14="http://schemas.microsoft.com/office/powerpoint/2010/main" val="3908957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Our Vision</a:t>
            </a:r>
          </a:p>
        </p:txBody>
      </p:sp>
      <p:sp>
        <p:nvSpPr>
          <p:cNvPr id="4" name="Slide Number Placeholder 3"/>
          <p:cNvSpPr>
            <a:spLocks noGrp="1"/>
          </p:cNvSpPr>
          <p:nvPr>
            <p:ph type="sldNum" sz="quarter" idx="10"/>
          </p:nvPr>
        </p:nvSpPr>
        <p:spPr/>
        <p:txBody>
          <a:bodyPr/>
          <a:lstStyle/>
          <a:p>
            <a:fld id="{74921107-2DC5-4D84-96CE-ECCF8B2471C2}" type="slidenum">
              <a:rPr lang="id-ID" smtClean="0"/>
              <a:t>5</a:t>
            </a:fld>
            <a:endParaRPr lang="id-ID"/>
          </a:p>
        </p:txBody>
      </p:sp>
    </p:spTree>
    <p:extLst>
      <p:ext uri="{BB962C8B-B14F-4D97-AF65-F5344CB8AC3E}">
        <p14:creationId xmlns:p14="http://schemas.microsoft.com/office/powerpoint/2010/main" val="1433844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History / Timeline</a:t>
            </a:r>
          </a:p>
        </p:txBody>
      </p:sp>
      <p:sp>
        <p:nvSpPr>
          <p:cNvPr id="4" name="Slide Number Placeholder 3"/>
          <p:cNvSpPr>
            <a:spLocks noGrp="1"/>
          </p:cNvSpPr>
          <p:nvPr>
            <p:ph type="sldNum" sz="quarter" idx="10"/>
          </p:nvPr>
        </p:nvSpPr>
        <p:spPr/>
        <p:txBody>
          <a:bodyPr/>
          <a:lstStyle/>
          <a:p>
            <a:fld id="{74921107-2DC5-4D84-96CE-ECCF8B2471C2}" type="slidenum">
              <a:rPr lang="id-ID" smtClean="0"/>
              <a:t>6</a:t>
            </a:fld>
            <a:endParaRPr lang="id-ID"/>
          </a:p>
        </p:txBody>
      </p:sp>
    </p:spTree>
    <p:extLst>
      <p:ext uri="{BB962C8B-B14F-4D97-AF65-F5344CB8AC3E}">
        <p14:creationId xmlns:p14="http://schemas.microsoft.com/office/powerpoint/2010/main" val="2608300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Our Services</a:t>
            </a:r>
          </a:p>
        </p:txBody>
      </p:sp>
      <p:sp>
        <p:nvSpPr>
          <p:cNvPr id="4" name="Slide Number Placeholder 3"/>
          <p:cNvSpPr>
            <a:spLocks noGrp="1"/>
          </p:cNvSpPr>
          <p:nvPr>
            <p:ph type="sldNum" sz="quarter" idx="10"/>
          </p:nvPr>
        </p:nvSpPr>
        <p:spPr/>
        <p:txBody>
          <a:bodyPr/>
          <a:lstStyle/>
          <a:p>
            <a:fld id="{74921107-2DC5-4D84-96CE-ECCF8B2471C2}" type="slidenum">
              <a:rPr lang="id-ID" smtClean="0"/>
              <a:t>7</a:t>
            </a:fld>
            <a:endParaRPr lang="id-ID"/>
          </a:p>
        </p:txBody>
      </p:sp>
    </p:spTree>
    <p:extLst>
      <p:ext uri="{BB962C8B-B14F-4D97-AF65-F5344CB8AC3E}">
        <p14:creationId xmlns:p14="http://schemas.microsoft.com/office/powerpoint/2010/main" val="384158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Our Services</a:t>
            </a:r>
          </a:p>
        </p:txBody>
      </p:sp>
      <p:sp>
        <p:nvSpPr>
          <p:cNvPr id="4" name="Slide Number Placeholder 3"/>
          <p:cNvSpPr>
            <a:spLocks noGrp="1"/>
          </p:cNvSpPr>
          <p:nvPr>
            <p:ph type="sldNum" sz="quarter" idx="10"/>
          </p:nvPr>
        </p:nvSpPr>
        <p:spPr/>
        <p:txBody>
          <a:bodyPr/>
          <a:lstStyle/>
          <a:p>
            <a:fld id="{74921107-2DC5-4D84-96CE-ECCF8B2471C2}" type="slidenum">
              <a:rPr lang="id-ID" smtClean="0"/>
              <a:t>8</a:t>
            </a:fld>
            <a:endParaRPr lang="id-ID"/>
          </a:p>
        </p:txBody>
      </p:sp>
    </p:spTree>
    <p:extLst>
      <p:ext uri="{BB962C8B-B14F-4D97-AF65-F5344CB8AC3E}">
        <p14:creationId xmlns:p14="http://schemas.microsoft.com/office/powerpoint/2010/main" val="9502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Meet The Team</a:t>
            </a:r>
          </a:p>
        </p:txBody>
      </p:sp>
      <p:sp>
        <p:nvSpPr>
          <p:cNvPr id="4" name="Slide Number Placeholder 3"/>
          <p:cNvSpPr>
            <a:spLocks noGrp="1"/>
          </p:cNvSpPr>
          <p:nvPr>
            <p:ph type="sldNum" sz="quarter" idx="10"/>
          </p:nvPr>
        </p:nvSpPr>
        <p:spPr/>
        <p:txBody>
          <a:bodyPr/>
          <a:lstStyle/>
          <a:p>
            <a:fld id="{74921107-2DC5-4D84-96CE-ECCF8B2471C2}" type="slidenum">
              <a:rPr lang="id-ID" smtClean="0"/>
              <a:t>9</a:t>
            </a:fld>
            <a:endParaRPr lang="id-ID"/>
          </a:p>
        </p:txBody>
      </p:sp>
    </p:spTree>
    <p:extLst>
      <p:ext uri="{BB962C8B-B14F-4D97-AF65-F5344CB8AC3E}">
        <p14:creationId xmlns:p14="http://schemas.microsoft.com/office/powerpoint/2010/main" val="4286905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Section Break</a:t>
            </a:r>
          </a:p>
        </p:txBody>
      </p:sp>
      <p:sp>
        <p:nvSpPr>
          <p:cNvPr id="4" name="Slide Number Placeholder 3"/>
          <p:cNvSpPr>
            <a:spLocks noGrp="1"/>
          </p:cNvSpPr>
          <p:nvPr>
            <p:ph type="sldNum" sz="quarter" idx="10"/>
          </p:nvPr>
        </p:nvSpPr>
        <p:spPr/>
        <p:txBody>
          <a:bodyPr/>
          <a:lstStyle/>
          <a:p>
            <a:fld id="{74921107-2DC5-4D84-96CE-ECCF8B2471C2}" type="slidenum">
              <a:rPr lang="id-ID" smtClean="0"/>
              <a:t>10</a:t>
            </a:fld>
            <a:endParaRPr lang="id-ID"/>
          </a:p>
        </p:txBody>
      </p:sp>
    </p:spTree>
    <p:extLst>
      <p:ext uri="{BB962C8B-B14F-4D97-AF65-F5344CB8AC3E}">
        <p14:creationId xmlns:p14="http://schemas.microsoft.com/office/powerpoint/2010/main" val="226485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CB7532-1A7E-4590-9630-A904AA0547A5}"/>
              </a:ext>
            </a:extLst>
          </p:cNvPr>
          <p:cNvSpPr>
            <a:spLocks noGrp="1"/>
          </p:cNvSpPr>
          <p:nvPr>
            <p:ph type="pic" sz="quarter" idx="10"/>
          </p:nvPr>
        </p:nvSpPr>
        <p:spPr>
          <a:xfrm>
            <a:off x="711994" y="710011"/>
            <a:ext cx="10768012" cy="5435996"/>
          </a:xfrm>
        </p:spPr>
        <p:txBody>
          <a:bodyPr/>
          <a:lstStyle/>
          <a:p>
            <a:endParaRPr lang="id-ID"/>
          </a:p>
        </p:txBody>
      </p:sp>
    </p:spTree>
    <p:extLst>
      <p:ext uri="{BB962C8B-B14F-4D97-AF65-F5344CB8AC3E}">
        <p14:creationId xmlns:p14="http://schemas.microsoft.com/office/powerpoint/2010/main" val="2891216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 th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5CCD0FA-133B-4B62-B09A-5628D8D863FC}"/>
              </a:ext>
            </a:extLst>
          </p:cNvPr>
          <p:cNvSpPr>
            <a:spLocks noGrp="1"/>
          </p:cNvSpPr>
          <p:nvPr>
            <p:ph type="pic" sz="quarter" idx="10"/>
          </p:nvPr>
        </p:nvSpPr>
        <p:spPr>
          <a:xfrm>
            <a:off x="0" y="0"/>
            <a:ext cx="5181600" cy="6858000"/>
          </a:xfrm>
        </p:spPr>
        <p:txBody>
          <a:bodyPr/>
          <a:lstStyle/>
          <a:p>
            <a:endParaRPr lang="id-ID"/>
          </a:p>
        </p:txBody>
      </p:sp>
      <p:sp>
        <p:nvSpPr>
          <p:cNvPr id="11" name="Rectangle 10">
            <a:extLst>
              <a:ext uri="{FF2B5EF4-FFF2-40B4-BE49-F238E27FC236}">
                <a16:creationId xmlns:a16="http://schemas.microsoft.com/office/drawing/2014/main" id="{2F117084-09A2-478D-BE99-5F506C604F8C}"/>
              </a:ext>
            </a:extLst>
          </p:cNvPr>
          <p:cNvSpPr/>
          <p:nvPr userDrawn="1"/>
        </p:nvSpPr>
        <p:spPr>
          <a:xfrm>
            <a:off x="1115616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
        <p:nvSpPr>
          <p:cNvPr id="12" name="Title 1">
            <a:extLst>
              <a:ext uri="{FF2B5EF4-FFF2-40B4-BE49-F238E27FC236}">
                <a16:creationId xmlns:a16="http://schemas.microsoft.com/office/drawing/2014/main" id="{AF80986A-D511-4922-9DEB-D2C90486F867}"/>
              </a:ext>
            </a:extLst>
          </p:cNvPr>
          <p:cNvSpPr>
            <a:spLocks noGrp="1"/>
          </p:cNvSpPr>
          <p:nvPr>
            <p:ph type="title"/>
          </p:nvPr>
        </p:nvSpPr>
        <p:spPr>
          <a:xfrm>
            <a:off x="6624320" y="250507"/>
            <a:ext cx="5151120" cy="1504315"/>
          </a:xfrm>
        </p:spPr>
        <p:txBody>
          <a:bodyPr>
            <a:noAutofit/>
          </a:bodyPr>
          <a:lstStyle>
            <a:lvl1pPr algn="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425443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 the Righ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8D0CFB5-52F9-4E70-8AAE-565B14FCC79E}"/>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itle 1">
            <a:extLst>
              <a:ext uri="{FF2B5EF4-FFF2-40B4-BE49-F238E27FC236}">
                <a16:creationId xmlns:a16="http://schemas.microsoft.com/office/drawing/2014/main" id="{9B2153F0-29C5-4BA3-A412-67233C7B0186}"/>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3509549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on th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D0CFB5-52F9-4E70-8AAE-565B14FCC79E}"/>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itle 1">
            <a:extLst>
              <a:ext uri="{FF2B5EF4-FFF2-40B4-BE49-F238E27FC236}">
                <a16:creationId xmlns:a16="http://schemas.microsoft.com/office/drawing/2014/main" id="{9B2153F0-29C5-4BA3-A412-67233C7B0186}"/>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
        <p:nvSpPr>
          <p:cNvPr id="3" name="Picture Placeholder 2">
            <a:extLst>
              <a:ext uri="{FF2B5EF4-FFF2-40B4-BE49-F238E27FC236}">
                <a16:creationId xmlns:a16="http://schemas.microsoft.com/office/drawing/2014/main" id="{38A2FDC6-C818-47D5-833E-7664B8779921}"/>
              </a:ext>
            </a:extLst>
          </p:cNvPr>
          <p:cNvSpPr>
            <a:spLocks noGrp="1"/>
          </p:cNvSpPr>
          <p:nvPr>
            <p:ph type="pic" sz="quarter" idx="10"/>
          </p:nvPr>
        </p:nvSpPr>
        <p:spPr>
          <a:xfrm>
            <a:off x="0" y="2946400"/>
            <a:ext cx="12192000" cy="3911600"/>
          </a:xfrm>
        </p:spPr>
        <p:txBody>
          <a:bodyPr/>
          <a:lstStyle/>
          <a:p>
            <a:endParaRPr lang="en-ID"/>
          </a:p>
        </p:txBody>
      </p:sp>
    </p:spTree>
    <p:extLst>
      <p:ext uri="{BB962C8B-B14F-4D97-AF65-F5344CB8AC3E}">
        <p14:creationId xmlns:p14="http://schemas.microsoft.com/office/powerpoint/2010/main" val="3469902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on th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D0CFB5-52F9-4E70-8AAE-565B14FCC79E}"/>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itle 1">
            <a:extLst>
              <a:ext uri="{FF2B5EF4-FFF2-40B4-BE49-F238E27FC236}">
                <a16:creationId xmlns:a16="http://schemas.microsoft.com/office/drawing/2014/main" id="{9B2153F0-29C5-4BA3-A412-67233C7B0186}"/>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
        <p:nvSpPr>
          <p:cNvPr id="3" name="Picture Placeholder 2">
            <a:extLst>
              <a:ext uri="{FF2B5EF4-FFF2-40B4-BE49-F238E27FC236}">
                <a16:creationId xmlns:a16="http://schemas.microsoft.com/office/drawing/2014/main" id="{84132EF7-8EC3-4811-8FAF-601817BC625C}"/>
              </a:ext>
            </a:extLst>
          </p:cNvPr>
          <p:cNvSpPr>
            <a:spLocks noGrp="1"/>
          </p:cNvSpPr>
          <p:nvPr>
            <p:ph type="pic" sz="quarter" idx="10"/>
          </p:nvPr>
        </p:nvSpPr>
        <p:spPr>
          <a:xfrm>
            <a:off x="0" y="1996440"/>
            <a:ext cx="12192000" cy="3489960"/>
          </a:xfrm>
        </p:spPr>
        <p:txBody>
          <a:bodyPr/>
          <a:lstStyle/>
          <a:p>
            <a:endParaRPr lang="en-ID"/>
          </a:p>
        </p:txBody>
      </p:sp>
    </p:spTree>
    <p:extLst>
      <p:ext uri="{BB962C8B-B14F-4D97-AF65-F5344CB8AC3E}">
        <p14:creationId xmlns:p14="http://schemas.microsoft.com/office/powerpoint/2010/main" val="1729456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D0CFB5-52F9-4E70-8AAE-565B14FCC79E}"/>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itle 1">
            <a:extLst>
              <a:ext uri="{FF2B5EF4-FFF2-40B4-BE49-F238E27FC236}">
                <a16:creationId xmlns:a16="http://schemas.microsoft.com/office/drawing/2014/main" id="{1F0AEF6C-8A3B-4823-869C-7B303D78769A}"/>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420762843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8980488" cy="6858000"/>
          </a:xfrm>
        </p:spPr>
        <p:txBody>
          <a:bodyPr/>
          <a:lstStyle/>
          <a:p>
            <a:endParaRPr lang="en-US"/>
          </a:p>
        </p:txBody>
      </p:sp>
      <p:sp>
        <p:nvSpPr>
          <p:cNvPr id="4" name="Rectangle 3"/>
          <p:cNvSpPr/>
          <p:nvPr userDrawn="1"/>
        </p:nvSpPr>
        <p:spPr>
          <a:xfrm>
            <a:off x="8993688" y="0"/>
            <a:ext cx="319831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5708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620C9D-6EB6-4275-BF7E-FC6480EF70F7}"/>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itle 1">
            <a:extLst>
              <a:ext uri="{FF2B5EF4-FFF2-40B4-BE49-F238E27FC236}">
                <a16:creationId xmlns:a16="http://schemas.microsoft.com/office/drawing/2014/main" id="{9B2153F0-29C5-4BA3-A412-67233C7B0186}"/>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
        <p:nvSpPr>
          <p:cNvPr id="9" name="Picture Placeholder 8"/>
          <p:cNvSpPr>
            <a:spLocks noGrp="1"/>
          </p:cNvSpPr>
          <p:nvPr>
            <p:ph type="pic" sz="quarter" idx="10"/>
          </p:nvPr>
        </p:nvSpPr>
        <p:spPr>
          <a:xfrm>
            <a:off x="885533" y="1828800"/>
            <a:ext cx="2792412" cy="2792413"/>
          </a:xfrm>
        </p:spPr>
        <p:txBody>
          <a:bodyPr/>
          <a:lstStyle/>
          <a:p>
            <a:endParaRPr lang="en-US"/>
          </a:p>
        </p:txBody>
      </p:sp>
      <p:sp>
        <p:nvSpPr>
          <p:cNvPr id="10" name="Picture Placeholder 8"/>
          <p:cNvSpPr>
            <a:spLocks noGrp="1"/>
          </p:cNvSpPr>
          <p:nvPr>
            <p:ph type="pic" sz="quarter" idx="11"/>
          </p:nvPr>
        </p:nvSpPr>
        <p:spPr>
          <a:xfrm>
            <a:off x="4702157" y="1828800"/>
            <a:ext cx="2792412" cy="2792413"/>
          </a:xfrm>
        </p:spPr>
        <p:txBody>
          <a:bodyPr/>
          <a:lstStyle/>
          <a:p>
            <a:endParaRPr lang="en-US"/>
          </a:p>
        </p:txBody>
      </p:sp>
      <p:sp>
        <p:nvSpPr>
          <p:cNvPr id="11" name="Picture Placeholder 8"/>
          <p:cNvSpPr>
            <a:spLocks noGrp="1"/>
          </p:cNvSpPr>
          <p:nvPr>
            <p:ph type="pic" sz="quarter" idx="12"/>
          </p:nvPr>
        </p:nvSpPr>
        <p:spPr>
          <a:xfrm>
            <a:off x="8542767" y="1828800"/>
            <a:ext cx="2792412" cy="2792413"/>
          </a:xfrm>
        </p:spPr>
        <p:txBody>
          <a:bodyPr/>
          <a:lstStyle/>
          <a:p>
            <a:endParaRPr lang="en-US"/>
          </a:p>
        </p:txBody>
      </p:sp>
    </p:spTree>
    <p:extLst>
      <p:ext uri="{BB962C8B-B14F-4D97-AF65-F5344CB8AC3E}">
        <p14:creationId xmlns:p14="http://schemas.microsoft.com/office/powerpoint/2010/main" val="85560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8"/>
          <p:cNvSpPr>
            <a:spLocks noGrp="1"/>
          </p:cNvSpPr>
          <p:nvPr>
            <p:ph type="pic" sz="quarter" idx="11"/>
          </p:nvPr>
        </p:nvSpPr>
        <p:spPr>
          <a:xfrm>
            <a:off x="9064071" y="987723"/>
            <a:ext cx="2324944" cy="2324945"/>
          </a:xfrm>
        </p:spPr>
        <p:txBody>
          <a:bodyPr/>
          <a:lstStyle/>
          <a:p>
            <a:endParaRPr lang="en-US"/>
          </a:p>
        </p:txBody>
      </p:sp>
      <p:sp>
        <p:nvSpPr>
          <p:cNvPr id="12" name="Picture Placeholder 8"/>
          <p:cNvSpPr>
            <a:spLocks noGrp="1"/>
          </p:cNvSpPr>
          <p:nvPr>
            <p:ph type="pic" sz="quarter" idx="12"/>
          </p:nvPr>
        </p:nvSpPr>
        <p:spPr>
          <a:xfrm>
            <a:off x="9064071" y="3543646"/>
            <a:ext cx="2324944" cy="2324945"/>
          </a:xfrm>
        </p:spPr>
        <p:txBody>
          <a:bodyPr/>
          <a:lstStyle/>
          <a:p>
            <a:endParaRPr lang="en-US"/>
          </a:p>
        </p:txBody>
      </p:sp>
      <p:sp>
        <p:nvSpPr>
          <p:cNvPr id="14" name="Picture Placeholder 8"/>
          <p:cNvSpPr>
            <a:spLocks noGrp="1"/>
          </p:cNvSpPr>
          <p:nvPr>
            <p:ph type="pic" sz="quarter" idx="13"/>
          </p:nvPr>
        </p:nvSpPr>
        <p:spPr>
          <a:xfrm>
            <a:off x="6530834" y="3543647"/>
            <a:ext cx="2324944" cy="2324945"/>
          </a:xfrm>
        </p:spPr>
        <p:txBody>
          <a:bodyPr/>
          <a:lstStyle/>
          <a:p>
            <a:endParaRPr lang="en-US"/>
          </a:p>
        </p:txBody>
      </p:sp>
      <p:sp>
        <p:nvSpPr>
          <p:cNvPr id="15" name="Picture Placeholder 8"/>
          <p:cNvSpPr>
            <a:spLocks noGrp="1"/>
          </p:cNvSpPr>
          <p:nvPr>
            <p:ph type="pic" sz="quarter" idx="14"/>
          </p:nvPr>
        </p:nvSpPr>
        <p:spPr>
          <a:xfrm>
            <a:off x="6530834" y="1007028"/>
            <a:ext cx="2324944" cy="2324945"/>
          </a:xfrm>
        </p:spPr>
        <p:txBody>
          <a:bodyPr/>
          <a:lstStyle/>
          <a:p>
            <a:endParaRPr lang="en-US"/>
          </a:p>
        </p:txBody>
      </p:sp>
      <p:sp>
        <p:nvSpPr>
          <p:cNvPr id="18" name="Rectangle 17">
            <a:extLst>
              <a:ext uri="{FF2B5EF4-FFF2-40B4-BE49-F238E27FC236}">
                <a16:creationId xmlns:a16="http://schemas.microsoft.com/office/drawing/2014/main" id="{7E620C9D-6EB6-4275-BF7E-FC6480EF70F7}"/>
              </a:ext>
            </a:extLst>
          </p:cNvPr>
          <p:cNvSpPr/>
          <p:nvPr userDrawn="1"/>
        </p:nvSpPr>
        <p:spPr>
          <a:xfrm>
            <a:off x="607095" y="1007028"/>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Title 1">
            <a:extLst>
              <a:ext uri="{FF2B5EF4-FFF2-40B4-BE49-F238E27FC236}">
                <a16:creationId xmlns:a16="http://schemas.microsoft.com/office/drawing/2014/main" id="{9B2153F0-29C5-4BA3-A412-67233C7B0186}"/>
              </a:ext>
            </a:extLst>
          </p:cNvPr>
          <p:cNvSpPr>
            <a:spLocks noGrp="1"/>
          </p:cNvSpPr>
          <p:nvPr>
            <p:ph type="title"/>
          </p:nvPr>
        </p:nvSpPr>
        <p:spPr>
          <a:xfrm>
            <a:off x="789975" y="892410"/>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861575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620C9D-6EB6-4275-BF7E-FC6480EF70F7}"/>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itle 1">
            <a:extLst>
              <a:ext uri="{FF2B5EF4-FFF2-40B4-BE49-F238E27FC236}">
                <a16:creationId xmlns:a16="http://schemas.microsoft.com/office/drawing/2014/main" id="{9B2153F0-29C5-4BA3-A412-67233C7B0186}"/>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2696505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3B52433-C33F-4EA4-903F-6D7C915AD3EB}"/>
              </a:ext>
            </a:extLst>
          </p:cNvPr>
          <p:cNvSpPr/>
          <p:nvPr userDrawn="1"/>
        </p:nvSpPr>
        <p:spPr>
          <a:xfrm>
            <a:off x="8768219" y="0"/>
            <a:ext cx="342378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
        <p:nvSpPr>
          <p:cNvPr id="24" name="Title 1">
            <a:extLst>
              <a:ext uri="{FF2B5EF4-FFF2-40B4-BE49-F238E27FC236}">
                <a16:creationId xmlns:a16="http://schemas.microsoft.com/office/drawing/2014/main" id="{46D582BE-B6D4-4DCD-80C5-89C4A8788CF1}"/>
              </a:ext>
            </a:extLst>
          </p:cNvPr>
          <p:cNvSpPr>
            <a:spLocks noGrp="1"/>
          </p:cNvSpPr>
          <p:nvPr>
            <p:ph type="title"/>
          </p:nvPr>
        </p:nvSpPr>
        <p:spPr>
          <a:xfrm>
            <a:off x="8518412" y="2239659"/>
            <a:ext cx="3923393" cy="2378679"/>
          </a:xfrm>
        </p:spPr>
        <p:txBody>
          <a:bodyPr>
            <a:noAutofit/>
          </a:bodyPr>
          <a:lstStyle>
            <a:lvl1pPr algn="r">
              <a:lnSpc>
                <a:spcPct val="70000"/>
              </a:lnSpc>
              <a:defRPr sz="6600"/>
            </a:lvl1pPr>
          </a:lstStyle>
          <a:p>
            <a:r>
              <a:rPr lang="en-US" dirty="0"/>
              <a:t>Click to edit Master title style</a:t>
            </a:r>
            <a:endParaRPr lang="id-ID" dirty="0"/>
          </a:p>
        </p:txBody>
      </p:sp>
      <p:sp>
        <p:nvSpPr>
          <p:cNvPr id="7" name="Picture Placeholder 8"/>
          <p:cNvSpPr>
            <a:spLocks noGrp="1"/>
          </p:cNvSpPr>
          <p:nvPr>
            <p:ph type="pic" sz="quarter" idx="14"/>
          </p:nvPr>
        </p:nvSpPr>
        <p:spPr>
          <a:xfrm>
            <a:off x="385246" y="1463841"/>
            <a:ext cx="2324944" cy="2324945"/>
          </a:xfrm>
        </p:spPr>
        <p:txBody>
          <a:bodyPr/>
          <a:lstStyle/>
          <a:p>
            <a:endParaRPr lang="en-US"/>
          </a:p>
        </p:txBody>
      </p:sp>
      <p:sp>
        <p:nvSpPr>
          <p:cNvPr id="8" name="Picture Placeholder 8"/>
          <p:cNvSpPr>
            <a:spLocks noGrp="1"/>
          </p:cNvSpPr>
          <p:nvPr>
            <p:ph type="pic" sz="quarter" idx="15"/>
          </p:nvPr>
        </p:nvSpPr>
        <p:spPr>
          <a:xfrm>
            <a:off x="3238025" y="1463841"/>
            <a:ext cx="2324944" cy="2324945"/>
          </a:xfrm>
        </p:spPr>
        <p:txBody>
          <a:bodyPr/>
          <a:lstStyle/>
          <a:p>
            <a:endParaRPr lang="en-US"/>
          </a:p>
        </p:txBody>
      </p:sp>
      <p:sp>
        <p:nvSpPr>
          <p:cNvPr id="9" name="Picture Placeholder 8"/>
          <p:cNvSpPr>
            <a:spLocks noGrp="1"/>
          </p:cNvSpPr>
          <p:nvPr>
            <p:ph type="pic" sz="quarter" idx="16"/>
          </p:nvPr>
        </p:nvSpPr>
        <p:spPr>
          <a:xfrm>
            <a:off x="6090804" y="1463841"/>
            <a:ext cx="2324944" cy="2324945"/>
          </a:xfrm>
        </p:spPr>
        <p:txBody>
          <a:bodyPr/>
          <a:lstStyle/>
          <a:p>
            <a:endParaRPr lang="en-US"/>
          </a:p>
        </p:txBody>
      </p:sp>
    </p:spTree>
    <p:extLst>
      <p:ext uri="{BB962C8B-B14F-4D97-AF65-F5344CB8AC3E}">
        <p14:creationId xmlns:p14="http://schemas.microsoft.com/office/powerpoint/2010/main" val="367264436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392065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F3AD1F-C9EE-4C82-AE2D-430B137A0636}"/>
              </a:ext>
            </a:extLst>
          </p:cNvPr>
          <p:cNvSpPr/>
          <p:nvPr userDrawn="1"/>
        </p:nvSpPr>
        <p:spPr>
          <a:xfrm>
            <a:off x="1115616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
        <p:nvSpPr>
          <p:cNvPr id="7" name="Title 1">
            <a:extLst>
              <a:ext uri="{FF2B5EF4-FFF2-40B4-BE49-F238E27FC236}">
                <a16:creationId xmlns:a16="http://schemas.microsoft.com/office/drawing/2014/main" id="{99B86646-B623-48A5-9096-86BD7D791DE9}"/>
              </a:ext>
            </a:extLst>
          </p:cNvPr>
          <p:cNvSpPr>
            <a:spLocks noGrp="1"/>
          </p:cNvSpPr>
          <p:nvPr>
            <p:ph type="title"/>
          </p:nvPr>
        </p:nvSpPr>
        <p:spPr>
          <a:xfrm>
            <a:off x="6624320" y="250507"/>
            <a:ext cx="5151120" cy="1504315"/>
          </a:xfrm>
        </p:spPr>
        <p:txBody>
          <a:bodyPr>
            <a:noAutofit/>
          </a:bodyPr>
          <a:lstStyle>
            <a:lvl1pPr algn="r">
              <a:lnSpc>
                <a:spcPct val="70000"/>
              </a:lnSpc>
              <a:defRPr sz="5400"/>
            </a:lvl1pPr>
          </a:lstStyle>
          <a:p>
            <a:r>
              <a:rPr lang="en-US" dirty="0"/>
              <a:t>Click to edit Master title style</a:t>
            </a:r>
            <a:endParaRPr lang="id-ID" dirty="0"/>
          </a:p>
        </p:txBody>
      </p:sp>
      <p:sp>
        <p:nvSpPr>
          <p:cNvPr id="10" name="Picture Placeholder 9"/>
          <p:cNvSpPr>
            <a:spLocks noGrp="1"/>
          </p:cNvSpPr>
          <p:nvPr>
            <p:ph type="pic" sz="quarter" idx="10"/>
          </p:nvPr>
        </p:nvSpPr>
        <p:spPr>
          <a:xfrm>
            <a:off x="551755" y="2004163"/>
            <a:ext cx="1727200" cy="1979113"/>
          </a:xfrm>
        </p:spPr>
        <p:txBody>
          <a:bodyPr/>
          <a:lstStyle/>
          <a:p>
            <a:endParaRPr lang="en-US"/>
          </a:p>
        </p:txBody>
      </p:sp>
      <p:sp>
        <p:nvSpPr>
          <p:cNvPr id="18" name="Picture Placeholder 9"/>
          <p:cNvSpPr>
            <a:spLocks noGrp="1"/>
          </p:cNvSpPr>
          <p:nvPr>
            <p:ph type="pic" sz="quarter" idx="11"/>
          </p:nvPr>
        </p:nvSpPr>
        <p:spPr>
          <a:xfrm>
            <a:off x="9824960" y="4567599"/>
            <a:ext cx="1727200" cy="1979113"/>
          </a:xfrm>
        </p:spPr>
        <p:txBody>
          <a:bodyPr/>
          <a:lstStyle/>
          <a:p>
            <a:endParaRPr lang="en-US" dirty="0"/>
          </a:p>
        </p:txBody>
      </p:sp>
    </p:spTree>
    <p:extLst>
      <p:ext uri="{BB962C8B-B14F-4D97-AF65-F5344CB8AC3E}">
        <p14:creationId xmlns:p14="http://schemas.microsoft.com/office/powerpoint/2010/main" val="183621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620C9D-6EB6-4275-BF7E-FC6480EF70F7}"/>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531369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F3AD1F-C9EE-4C82-AE2D-430B137A0636}"/>
              </a:ext>
            </a:extLst>
          </p:cNvPr>
          <p:cNvSpPr/>
          <p:nvPr userDrawn="1"/>
        </p:nvSpPr>
        <p:spPr>
          <a:xfrm>
            <a:off x="1115616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
        <p:nvSpPr>
          <p:cNvPr id="7" name="Title 1">
            <a:extLst>
              <a:ext uri="{FF2B5EF4-FFF2-40B4-BE49-F238E27FC236}">
                <a16:creationId xmlns:a16="http://schemas.microsoft.com/office/drawing/2014/main" id="{99B86646-B623-48A5-9096-86BD7D791DE9}"/>
              </a:ext>
            </a:extLst>
          </p:cNvPr>
          <p:cNvSpPr>
            <a:spLocks noGrp="1"/>
          </p:cNvSpPr>
          <p:nvPr>
            <p:ph type="title"/>
          </p:nvPr>
        </p:nvSpPr>
        <p:spPr>
          <a:xfrm>
            <a:off x="6624320" y="250507"/>
            <a:ext cx="5151120" cy="1504315"/>
          </a:xfrm>
        </p:spPr>
        <p:txBody>
          <a:bodyPr>
            <a:noAutofit/>
          </a:bodyPr>
          <a:lstStyle>
            <a:lvl1pPr algn="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971019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484605" y="0"/>
            <a:ext cx="8707395" cy="3482236"/>
          </a:xfrm>
        </p:spPr>
        <p:txBody>
          <a:bodyPr/>
          <a:lstStyle/>
          <a:p>
            <a:endParaRPr lang="en-US"/>
          </a:p>
        </p:txBody>
      </p:sp>
      <p:sp>
        <p:nvSpPr>
          <p:cNvPr id="9" name="Rectangle 8">
            <a:extLst>
              <a:ext uri="{FF2B5EF4-FFF2-40B4-BE49-F238E27FC236}">
                <a16:creationId xmlns:a16="http://schemas.microsoft.com/office/drawing/2014/main" id="{73683BE7-70CF-4B8E-886C-5529C55757DD}"/>
              </a:ext>
            </a:extLst>
          </p:cNvPr>
          <p:cNvSpPr/>
          <p:nvPr userDrawn="1"/>
        </p:nvSpPr>
        <p:spPr>
          <a:xfrm>
            <a:off x="0" y="0"/>
            <a:ext cx="348460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722251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60" name="Rectangle 159">
            <a:extLst>
              <a:ext uri="{FF2B5EF4-FFF2-40B4-BE49-F238E27FC236}">
                <a16:creationId xmlns:a16="http://schemas.microsoft.com/office/drawing/2014/main" id="{7E620C9D-6EB6-4275-BF7E-FC6480EF70F7}"/>
              </a:ext>
            </a:extLst>
          </p:cNvPr>
          <p:cNvSpPr/>
          <p:nvPr userDrawn="1"/>
        </p:nvSpPr>
        <p:spPr>
          <a:xfrm>
            <a:off x="5908358" y="372110"/>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1" name="Title 1">
            <a:extLst>
              <a:ext uri="{FF2B5EF4-FFF2-40B4-BE49-F238E27FC236}">
                <a16:creationId xmlns:a16="http://schemas.microsoft.com/office/drawing/2014/main" id="{9B2153F0-29C5-4BA3-A412-67233C7B0186}"/>
              </a:ext>
            </a:extLst>
          </p:cNvPr>
          <p:cNvSpPr>
            <a:spLocks noGrp="1"/>
          </p:cNvSpPr>
          <p:nvPr>
            <p:ph type="title"/>
          </p:nvPr>
        </p:nvSpPr>
        <p:spPr>
          <a:xfrm>
            <a:off x="6091238" y="257492"/>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3320137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4138766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92997" y="1423686"/>
            <a:ext cx="6400257" cy="4132162"/>
          </a:xfrm>
        </p:spPr>
        <p:txBody>
          <a:bodyPr/>
          <a:lstStyle/>
          <a:p>
            <a:endParaRPr lang="en-US" dirty="0"/>
          </a:p>
        </p:txBody>
      </p:sp>
    </p:spTree>
    <p:extLst>
      <p:ext uri="{BB962C8B-B14F-4D97-AF65-F5344CB8AC3E}">
        <p14:creationId xmlns:p14="http://schemas.microsoft.com/office/powerpoint/2010/main" val="1418263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8" name="Picture Placeholder 4"/>
          <p:cNvSpPr>
            <a:spLocks noGrp="1"/>
          </p:cNvSpPr>
          <p:nvPr>
            <p:ph type="pic" sz="quarter" idx="11"/>
          </p:nvPr>
        </p:nvSpPr>
        <p:spPr>
          <a:xfrm>
            <a:off x="9310135" y="1322173"/>
            <a:ext cx="2567668" cy="4386649"/>
          </a:xfrm>
          <a:noFill/>
        </p:spPr>
        <p:txBody>
          <a:bodyPr/>
          <a:lstStyle/>
          <a:p>
            <a:endParaRPr lang="en-US" dirty="0"/>
          </a:p>
        </p:txBody>
      </p:sp>
      <p:sp>
        <p:nvSpPr>
          <p:cNvPr id="4" name="Rectangle 3">
            <a:extLst>
              <a:ext uri="{FF2B5EF4-FFF2-40B4-BE49-F238E27FC236}">
                <a16:creationId xmlns:a16="http://schemas.microsoft.com/office/drawing/2014/main" id="{7E620C9D-6EB6-4275-BF7E-FC6480EF70F7}"/>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Picture Placeholder 4"/>
          <p:cNvSpPr>
            <a:spLocks noGrp="1"/>
          </p:cNvSpPr>
          <p:nvPr>
            <p:ph type="pic" sz="quarter" idx="10"/>
          </p:nvPr>
        </p:nvSpPr>
        <p:spPr>
          <a:xfrm>
            <a:off x="6473180" y="969561"/>
            <a:ext cx="2745960" cy="4918875"/>
          </a:xfrm>
          <a:noFill/>
        </p:spPr>
        <p:txBody>
          <a:bodyPr/>
          <a:lstStyle/>
          <a:p>
            <a:endParaRPr lang="en-US" dirty="0"/>
          </a:p>
        </p:txBody>
      </p:sp>
    </p:spTree>
    <p:extLst>
      <p:ext uri="{BB962C8B-B14F-4D97-AF65-F5344CB8AC3E}">
        <p14:creationId xmlns:p14="http://schemas.microsoft.com/office/powerpoint/2010/main" val="257990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26787399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564313" y="0"/>
            <a:ext cx="5627687" cy="6858000"/>
          </a:xfrm>
        </p:spPr>
        <p:txBody>
          <a:bodyPr/>
          <a:lstStyle/>
          <a:p>
            <a:endParaRPr lang="en-US"/>
          </a:p>
        </p:txBody>
      </p:sp>
      <p:sp>
        <p:nvSpPr>
          <p:cNvPr id="8" name="Rectangle 7">
            <a:extLst>
              <a:ext uri="{FF2B5EF4-FFF2-40B4-BE49-F238E27FC236}">
                <a16:creationId xmlns:a16="http://schemas.microsoft.com/office/drawing/2014/main" id="{7E620C9D-6EB6-4275-BF7E-FC6480EF70F7}"/>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771104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FDCE-8611-48B6-A870-9D397C3D5A7B}"/>
              </a:ext>
            </a:extLst>
          </p:cNvPr>
          <p:cNvSpPr>
            <a:spLocks noGrp="1"/>
          </p:cNvSpPr>
          <p:nvPr>
            <p:ph type="title" hasCustomPrompt="1"/>
          </p:nvPr>
        </p:nvSpPr>
        <p:spPr>
          <a:xfrm>
            <a:off x="3833884" y="2412289"/>
            <a:ext cx="3501788" cy="1325563"/>
          </a:xfrm>
        </p:spPr>
        <p:txBody>
          <a:bodyPr/>
          <a:lstStyle>
            <a:lvl1pPr>
              <a:defRPr>
                <a:latin typeface="+mn-lt"/>
              </a:defRPr>
            </a:lvl1pPr>
          </a:lstStyle>
          <a:p>
            <a:r>
              <a:rPr lang="id-ID" dirty="0"/>
              <a:t>IT’S</a:t>
            </a:r>
            <a:br>
              <a:rPr lang="id-ID" dirty="0"/>
            </a:br>
            <a:r>
              <a:rPr lang="id-ID" dirty="0"/>
              <a:t>BREAK TIME</a:t>
            </a:r>
          </a:p>
        </p:txBody>
      </p:sp>
      <p:sp>
        <p:nvSpPr>
          <p:cNvPr id="9" name="Picture Placeholder 8">
            <a:extLst>
              <a:ext uri="{FF2B5EF4-FFF2-40B4-BE49-F238E27FC236}">
                <a16:creationId xmlns:a16="http://schemas.microsoft.com/office/drawing/2014/main" id="{F83E9739-3417-4C14-B757-03B0F4E952B2}"/>
              </a:ext>
            </a:extLst>
          </p:cNvPr>
          <p:cNvSpPr>
            <a:spLocks noGrp="1"/>
          </p:cNvSpPr>
          <p:nvPr>
            <p:ph type="pic" sz="quarter" idx="10"/>
          </p:nvPr>
        </p:nvSpPr>
        <p:spPr>
          <a:xfrm>
            <a:off x="1292225" y="1535113"/>
            <a:ext cx="9607550" cy="5322887"/>
          </a:xfrm>
        </p:spPr>
        <p:txBody>
          <a:bodyPr/>
          <a:lstStyle/>
          <a:p>
            <a:endParaRPr lang="id-ID"/>
          </a:p>
        </p:txBody>
      </p:sp>
    </p:spTree>
    <p:extLst>
      <p:ext uri="{BB962C8B-B14F-4D97-AF65-F5344CB8AC3E}">
        <p14:creationId xmlns:p14="http://schemas.microsoft.com/office/powerpoint/2010/main" val="6175611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Picture Placeholder 6"/>
          <p:cNvSpPr>
            <a:spLocks noGrp="1"/>
          </p:cNvSpPr>
          <p:nvPr>
            <p:ph type="pic" sz="quarter" idx="11"/>
          </p:nvPr>
        </p:nvSpPr>
        <p:spPr>
          <a:xfrm>
            <a:off x="0" y="0"/>
            <a:ext cx="5627687" cy="6858000"/>
          </a:xfrm>
        </p:spPr>
        <p:txBody>
          <a:bodyPr/>
          <a:lstStyle/>
          <a:p>
            <a:endParaRPr lang="en-US"/>
          </a:p>
        </p:txBody>
      </p:sp>
      <p:sp>
        <p:nvSpPr>
          <p:cNvPr id="5" name="Rectangle 4">
            <a:extLst>
              <a:ext uri="{FF2B5EF4-FFF2-40B4-BE49-F238E27FC236}">
                <a16:creationId xmlns:a16="http://schemas.microsoft.com/office/drawing/2014/main" id="{58F3AD1F-C9EE-4C82-AE2D-430B137A0636}"/>
              </a:ext>
            </a:extLst>
          </p:cNvPr>
          <p:cNvSpPr/>
          <p:nvPr userDrawn="1"/>
        </p:nvSpPr>
        <p:spPr>
          <a:xfrm>
            <a:off x="1115616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Tree>
    <p:extLst>
      <p:ext uri="{BB962C8B-B14F-4D97-AF65-F5344CB8AC3E}">
        <p14:creationId xmlns:p14="http://schemas.microsoft.com/office/powerpoint/2010/main" val="4123226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DA396D9-DB2B-4E36-90E1-06AD9CB03CA7}"/>
              </a:ext>
            </a:extLst>
          </p:cNvPr>
          <p:cNvSpPr>
            <a:spLocks noGrp="1"/>
          </p:cNvSpPr>
          <p:nvPr>
            <p:ph type="pic" sz="quarter" idx="10"/>
          </p:nvPr>
        </p:nvSpPr>
        <p:spPr>
          <a:xfrm>
            <a:off x="2240310" y="0"/>
            <a:ext cx="7006682" cy="6858000"/>
          </a:xfrm>
          <a:custGeom>
            <a:avLst/>
            <a:gdLst>
              <a:gd name="connsiteX0" fmla="*/ 3156716 w 7006682"/>
              <a:gd name="connsiteY0" fmla="*/ 0 h 6858000"/>
              <a:gd name="connsiteX1" fmla="*/ 7006682 w 7006682"/>
              <a:gd name="connsiteY1" fmla="*/ 0 h 6858000"/>
              <a:gd name="connsiteX2" fmla="*/ 3849966 w 7006682"/>
              <a:gd name="connsiteY2" fmla="*/ 6858000 h 6858000"/>
              <a:gd name="connsiteX3" fmla="*/ 0 w 70066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006682" h="6858000">
                <a:moveTo>
                  <a:pt x="3156716" y="0"/>
                </a:moveTo>
                <a:lnTo>
                  <a:pt x="7006682" y="0"/>
                </a:lnTo>
                <a:lnTo>
                  <a:pt x="3849966" y="6858000"/>
                </a:lnTo>
                <a:lnTo>
                  <a:pt x="0" y="6858000"/>
                </a:lnTo>
                <a:close/>
              </a:path>
            </a:pathLst>
          </a:custGeom>
        </p:spPr>
        <p:txBody>
          <a:bodyPr wrap="square">
            <a:noAutofit/>
          </a:bodyPr>
          <a:lstStyle/>
          <a:p>
            <a:endParaRPr lang="id-ID"/>
          </a:p>
        </p:txBody>
      </p:sp>
    </p:spTree>
    <p:extLst>
      <p:ext uri="{BB962C8B-B14F-4D97-AF65-F5344CB8AC3E}">
        <p14:creationId xmlns:p14="http://schemas.microsoft.com/office/powerpoint/2010/main" val="1483390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 the Lef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23920F9-1A8F-481B-B0D0-3793DB741973}"/>
              </a:ext>
            </a:extLst>
          </p:cNvPr>
          <p:cNvSpPr>
            <a:spLocks noGrp="1"/>
          </p:cNvSpPr>
          <p:nvPr>
            <p:ph type="pic" sz="quarter" idx="10"/>
          </p:nvPr>
        </p:nvSpPr>
        <p:spPr>
          <a:xfrm>
            <a:off x="7446963" y="0"/>
            <a:ext cx="4745037" cy="6858000"/>
          </a:xfrm>
        </p:spPr>
        <p:txBody>
          <a:bodyPr/>
          <a:lstStyle/>
          <a:p>
            <a:endParaRPr lang="id-ID"/>
          </a:p>
        </p:txBody>
      </p:sp>
      <p:sp>
        <p:nvSpPr>
          <p:cNvPr id="8" name="Rectangle 7">
            <a:extLst>
              <a:ext uri="{FF2B5EF4-FFF2-40B4-BE49-F238E27FC236}">
                <a16:creationId xmlns:a16="http://schemas.microsoft.com/office/drawing/2014/main" id="{88D0CFB5-52F9-4E70-8AAE-565B14FCC79E}"/>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itle 1">
            <a:extLst>
              <a:ext uri="{FF2B5EF4-FFF2-40B4-BE49-F238E27FC236}">
                <a16:creationId xmlns:a16="http://schemas.microsoft.com/office/drawing/2014/main" id="{1F0AEF6C-8A3B-4823-869C-7B303D78769A}"/>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199825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on th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52C3EBE-D2DB-4914-8CDC-468447E21B7E}"/>
              </a:ext>
            </a:extLst>
          </p:cNvPr>
          <p:cNvSpPr>
            <a:spLocks noGrp="1"/>
          </p:cNvSpPr>
          <p:nvPr>
            <p:ph type="pic" sz="quarter" idx="10"/>
          </p:nvPr>
        </p:nvSpPr>
        <p:spPr>
          <a:xfrm>
            <a:off x="7780338" y="296863"/>
            <a:ext cx="4167187" cy="6286500"/>
          </a:xfrm>
        </p:spPr>
        <p:txBody>
          <a:bodyPr/>
          <a:lstStyle/>
          <a:p>
            <a:endParaRPr lang="id-ID"/>
          </a:p>
        </p:txBody>
      </p:sp>
      <p:sp>
        <p:nvSpPr>
          <p:cNvPr id="8" name="Rectangle 7">
            <a:extLst>
              <a:ext uri="{FF2B5EF4-FFF2-40B4-BE49-F238E27FC236}">
                <a16:creationId xmlns:a16="http://schemas.microsoft.com/office/drawing/2014/main" id="{7E620C9D-6EB6-4275-BF7E-FC6480EF70F7}"/>
              </a:ext>
            </a:extLst>
          </p:cNvPr>
          <p:cNvSpPr/>
          <p:nvPr userDrawn="1"/>
        </p:nvSpPr>
        <p:spPr>
          <a:xfrm>
            <a:off x="24384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itle 1">
            <a:extLst>
              <a:ext uri="{FF2B5EF4-FFF2-40B4-BE49-F238E27FC236}">
                <a16:creationId xmlns:a16="http://schemas.microsoft.com/office/drawing/2014/main" id="{9B2153F0-29C5-4BA3-A412-67233C7B0186}"/>
              </a:ext>
            </a:extLst>
          </p:cNvPr>
          <p:cNvSpPr>
            <a:spLocks noGrp="1"/>
          </p:cNvSpPr>
          <p:nvPr>
            <p:ph type="title"/>
          </p:nvPr>
        </p:nvSpPr>
        <p:spPr>
          <a:xfrm>
            <a:off x="426720" y="250507"/>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62249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with Picture on th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52C3EBE-D2DB-4914-8CDC-468447E21B7E}"/>
              </a:ext>
            </a:extLst>
          </p:cNvPr>
          <p:cNvSpPr>
            <a:spLocks noGrp="1"/>
          </p:cNvSpPr>
          <p:nvPr>
            <p:ph type="pic" sz="quarter" idx="10"/>
          </p:nvPr>
        </p:nvSpPr>
        <p:spPr>
          <a:xfrm>
            <a:off x="1" y="0"/>
            <a:ext cx="12192000" cy="3177540"/>
          </a:xfrm>
        </p:spPr>
        <p:txBody>
          <a:bodyPr/>
          <a:lstStyle/>
          <a:p>
            <a:endParaRPr lang="id-ID"/>
          </a:p>
        </p:txBody>
      </p:sp>
      <p:sp>
        <p:nvSpPr>
          <p:cNvPr id="11" name="Rectangle 10">
            <a:extLst>
              <a:ext uri="{FF2B5EF4-FFF2-40B4-BE49-F238E27FC236}">
                <a16:creationId xmlns:a16="http://schemas.microsoft.com/office/drawing/2014/main" id="{ED29E441-7649-4A21-96C4-7B289FD143D3}"/>
              </a:ext>
            </a:extLst>
          </p:cNvPr>
          <p:cNvSpPr/>
          <p:nvPr userDrawn="1"/>
        </p:nvSpPr>
        <p:spPr>
          <a:xfrm>
            <a:off x="243840" y="344360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itle 1">
            <a:extLst>
              <a:ext uri="{FF2B5EF4-FFF2-40B4-BE49-F238E27FC236}">
                <a16:creationId xmlns:a16="http://schemas.microsoft.com/office/drawing/2014/main" id="{C82EEAFF-480A-45F1-91DE-F1E279EDC74C}"/>
              </a:ext>
            </a:extLst>
          </p:cNvPr>
          <p:cNvSpPr>
            <a:spLocks noGrp="1"/>
          </p:cNvSpPr>
          <p:nvPr>
            <p:ph type="title"/>
          </p:nvPr>
        </p:nvSpPr>
        <p:spPr>
          <a:xfrm>
            <a:off x="426720" y="3328987"/>
            <a:ext cx="5151120" cy="1504315"/>
          </a:xfrm>
        </p:spPr>
        <p:txBody>
          <a:bodyPr>
            <a:noAutofit/>
          </a:bodyPr>
          <a:lstStyle>
            <a:lvl1pP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3545308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with Picture on th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52C3EBE-D2DB-4914-8CDC-468447E21B7E}"/>
              </a:ext>
            </a:extLst>
          </p:cNvPr>
          <p:cNvSpPr>
            <a:spLocks noGrp="1"/>
          </p:cNvSpPr>
          <p:nvPr>
            <p:ph type="pic" sz="quarter" idx="10"/>
          </p:nvPr>
        </p:nvSpPr>
        <p:spPr>
          <a:xfrm>
            <a:off x="3007360" y="0"/>
            <a:ext cx="4188941" cy="6858000"/>
          </a:xfrm>
        </p:spPr>
        <p:txBody>
          <a:bodyPr/>
          <a:lstStyle/>
          <a:p>
            <a:endParaRPr lang="id-ID"/>
          </a:p>
        </p:txBody>
      </p:sp>
      <p:sp>
        <p:nvSpPr>
          <p:cNvPr id="6" name="Rectangle 5">
            <a:extLst>
              <a:ext uri="{FF2B5EF4-FFF2-40B4-BE49-F238E27FC236}">
                <a16:creationId xmlns:a16="http://schemas.microsoft.com/office/drawing/2014/main" id="{73683BE7-70CF-4B8E-886C-5529C55757DD}"/>
              </a:ext>
            </a:extLst>
          </p:cNvPr>
          <p:cNvSpPr/>
          <p:nvPr userDrawn="1"/>
        </p:nvSpPr>
        <p:spPr>
          <a:xfrm>
            <a:off x="1" y="0"/>
            <a:ext cx="30073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4248855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 the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F3AD1F-C9EE-4C82-AE2D-430B137A0636}"/>
              </a:ext>
            </a:extLst>
          </p:cNvPr>
          <p:cNvSpPr/>
          <p:nvPr userDrawn="1"/>
        </p:nvSpPr>
        <p:spPr>
          <a:xfrm>
            <a:off x="11156160" y="365125"/>
            <a:ext cx="7920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
        <p:nvSpPr>
          <p:cNvPr id="11" name="Title 1">
            <a:extLst>
              <a:ext uri="{FF2B5EF4-FFF2-40B4-BE49-F238E27FC236}">
                <a16:creationId xmlns:a16="http://schemas.microsoft.com/office/drawing/2014/main" id="{99B86646-B623-48A5-9096-86BD7D791DE9}"/>
              </a:ext>
            </a:extLst>
          </p:cNvPr>
          <p:cNvSpPr>
            <a:spLocks noGrp="1"/>
          </p:cNvSpPr>
          <p:nvPr>
            <p:ph type="title"/>
          </p:nvPr>
        </p:nvSpPr>
        <p:spPr>
          <a:xfrm>
            <a:off x="6624320" y="250507"/>
            <a:ext cx="5151120" cy="1504315"/>
          </a:xfrm>
        </p:spPr>
        <p:txBody>
          <a:bodyPr>
            <a:noAutofit/>
          </a:bodyPr>
          <a:lstStyle>
            <a:lvl1pPr algn="r">
              <a:lnSpc>
                <a:spcPct val="70000"/>
              </a:lnSpc>
              <a:defRPr sz="5400"/>
            </a:lvl1pPr>
          </a:lstStyle>
          <a:p>
            <a:r>
              <a:rPr lang="en-US" dirty="0"/>
              <a:t>Click to edit Master title style</a:t>
            </a:r>
            <a:endParaRPr lang="id-ID" dirty="0"/>
          </a:p>
        </p:txBody>
      </p:sp>
    </p:spTree>
    <p:extLst>
      <p:ext uri="{BB962C8B-B14F-4D97-AF65-F5344CB8AC3E}">
        <p14:creationId xmlns:p14="http://schemas.microsoft.com/office/powerpoint/2010/main" val="2094230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146997-AB3B-4076-8711-2A5CDFD20B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a:extLst>
              <a:ext uri="{FF2B5EF4-FFF2-40B4-BE49-F238E27FC236}">
                <a16:creationId xmlns:a16="http://schemas.microsoft.com/office/drawing/2014/main" id="{C4DC5BC9-0FC6-456B-B673-A68CB9628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0D2C1CFC-135F-4BF4-B502-A936E79346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72B73-8BF6-4826-A38E-32F2249DC6D0}" type="datetimeFigureOut">
              <a:rPr lang="id-ID" smtClean="0"/>
              <a:t>21/12/2017</a:t>
            </a:fld>
            <a:endParaRPr lang="id-ID"/>
          </a:p>
        </p:txBody>
      </p:sp>
      <p:sp>
        <p:nvSpPr>
          <p:cNvPr id="5" name="Footer Placeholder 4">
            <a:extLst>
              <a:ext uri="{FF2B5EF4-FFF2-40B4-BE49-F238E27FC236}">
                <a16:creationId xmlns:a16="http://schemas.microsoft.com/office/drawing/2014/main" id="{136E9124-17A0-49DC-B53E-5E03B1E5D2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a:extLst>
              <a:ext uri="{FF2B5EF4-FFF2-40B4-BE49-F238E27FC236}">
                <a16:creationId xmlns:a16="http://schemas.microsoft.com/office/drawing/2014/main" id="{AD6526A7-37C2-4334-AB39-5AC568EBF3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E8FF4-F7FE-4066-B1BB-59E5BB95AF2E}" type="slidenum">
              <a:rPr lang="id-ID" smtClean="0"/>
              <a:t>‹#›</a:t>
            </a:fld>
            <a:endParaRPr lang="id-ID"/>
          </a:p>
        </p:txBody>
      </p:sp>
    </p:spTree>
    <p:extLst>
      <p:ext uri="{BB962C8B-B14F-4D97-AF65-F5344CB8AC3E}">
        <p14:creationId xmlns:p14="http://schemas.microsoft.com/office/powerpoint/2010/main" val="4048573199"/>
      </p:ext>
    </p:extLst>
  </p:cSld>
  <p:clrMap bg1="lt1" tx1="dk1" bg2="lt2" tx2="dk2" accent1="accent1" accent2="accent2" accent3="accent3" accent4="accent4" accent5="accent5" accent6="accent6" hlink="hlink" folHlink="folHlink"/>
  <p:sldLayoutIdLst>
    <p:sldLayoutId id="2147483664" r:id="rId1"/>
    <p:sldLayoutId id="2147483649" r:id="rId2"/>
    <p:sldLayoutId id="2147483650" r:id="rId3"/>
    <p:sldLayoutId id="2147483651" r:id="rId4"/>
    <p:sldLayoutId id="2147483652" r:id="rId5"/>
    <p:sldLayoutId id="2147483661" r:id="rId6"/>
    <p:sldLayoutId id="2147483662" r:id="rId7"/>
    <p:sldLayoutId id="2147483665" r:id="rId8"/>
    <p:sldLayoutId id="2147483660" r:id="rId9"/>
    <p:sldLayoutId id="2147483666" r:id="rId10"/>
    <p:sldLayoutId id="2147483663" r:id="rId11"/>
    <p:sldLayoutId id="2147483683" r:id="rId12"/>
    <p:sldLayoutId id="2147483682" r:id="rId13"/>
    <p:sldLayoutId id="2147483653" r:id="rId14"/>
    <p:sldLayoutId id="2147483659" r:id="rId15"/>
    <p:sldLayoutId id="2147483667" r:id="rId16"/>
    <p:sldLayoutId id="2147483670" r:id="rId17"/>
    <p:sldLayoutId id="2147483668" r:id="rId18"/>
    <p:sldLayoutId id="2147483669" r:id="rId19"/>
    <p:sldLayoutId id="2147483671" r:id="rId20"/>
    <p:sldLayoutId id="2147483672" r:id="rId21"/>
    <p:sldLayoutId id="2147483673" r:id="rId22"/>
    <p:sldLayoutId id="2147483674" r:id="rId23"/>
    <p:sldLayoutId id="2147483675" r:id="rId24"/>
    <p:sldLayoutId id="2147483676" r:id="rId25"/>
    <p:sldLayoutId id="2147483678" r:id="rId26"/>
    <p:sldLayoutId id="2147483679" r:id="rId27"/>
    <p:sldLayoutId id="2147483677" r:id="rId28"/>
    <p:sldLayoutId id="2147483680" r:id="rId29"/>
    <p:sldLayoutId id="2147483681"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chart" Target="../charts/chart6.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D7F0407-5437-43A9-9624-D7539A0B517B}"/>
              </a:ext>
            </a:extLst>
          </p:cNvPr>
          <p:cNvSpPr>
            <a:spLocks noGrp="1"/>
          </p:cNvSpPr>
          <p:nvPr>
            <p:ph type="pic" sz="quarter" idx="10"/>
          </p:nvPr>
        </p:nvSpPr>
        <p:spPr/>
      </p:sp>
      <p:sp>
        <p:nvSpPr>
          <p:cNvPr id="4" name="Rectangle 3">
            <a:extLst>
              <a:ext uri="{FF2B5EF4-FFF2-40B4-BE49-F238E27FC236}">
                <a16:creationId xmlns:a16="http://schemas.microsoft.com/office/drawing/2014/main" id="{3784098B-A651-4CE8-897D-F4CC5A7B5E84}"/>
              </a:ext>
            </a:extLst>
          </p:cNvPr>
          <p:cNvSpPr/>
          <p:nvPr/>
        </p:nvSpPr>
        <p:spPr>
          <a:xfrm>
            <a:off x="345981" y="4265143"/>
            <a:ext cx="2319973" cy="2319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itle 1">
            <a:extLst>
              <a:ext uri="{FF2B5EF4-FFF2-40B4-BE49-F238E27FC236}">
                <a16:creationId xmlns:a16="http://schemas.microsoft.com/office/drawing/2014/main" id="{FE0098A3-87DF-4DDB-B0F6-AD3F940E3F3B}"/>
              </a:ext>
            </a:extLst>
          </p:cNvPr>
          <p:cNvSpPr txBox="1">
            <a:spLocks/>
          </p:cNvSpPr>
          <p:nvPr/>
        </p:nvSpPr>
        <p:spPr>
          <a:xfrm>
            <a:off x="670432" y="4389120"/>
            <a:ext cx="5039487" cy="196088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id-ID" sz="6600" dirty="0">
                <a:solidFill>
                  <a:schemeClr val="bg2"/>
                </a:solidFill>
                <a:latin typeface="Bebas Neue" panose="020B0606020202050201" pitchFamily="34" charset="0"/>
              </a:rPr>
              <a:t>BUSiNESS</a:t>
            </a:r>
          </a:p>
          <a:p>
            <a:pPr>
              <a:lnSpc>
                <a:spcPct val="80000"/>
              </a:lnSpc>
            </a:pPr>
            <a:r>
              <a:rPr lang="id-ID" sz="6600" dirty="0">
                <a:solidFill>
                  <a:schemeClr val="bg2"/>
                </a:solidFill>
                <a:latin typeface="Bebas Neue" panose="020B0606020202050201" pitchFamily="34" charset="0"/>
              </a:rPr>
              <a:t>PRESENTATION</a:t>
            </a:r>
          </a:p>
        </p:txBody>
      </p:sp>
    </p:spTree>
    <p:extLst>
      <p:ext uri="{BB962C8B-B14F-4D97-AF65-F5344CB8AC3E}">
        <p14:creationId xmlns:p14="http://schemas.microsoft.com/office/powerpoint/2010/main" val="103380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3B7F2EF-992C-4A71-A802-A893B577545E}"/>
              </a:ext>
            </a:extLst>
          </p:cNvPr>
          <p:cNvSpPr>
            <a:spLocks noGrp="1"/>
          </p:cNvSpPr>
          <p:nvPr>
            <p:ph type="pic" sz="quarter" idx="10"/>
          </p:nvPr>
        </p:nvSpPr>
        <p:spPr/>
      </p:sp>
      <p:sp>
        <p:nvSpPr>
          <p:cNvPr id="5" name="Rectangle 4"/>
          <p:cNvSpPr/>
          <p:nvPr/>
        </p:nvSpPr>
        <p:spPr>
          <a:xfrm>
            <a:off x="0" y="0"/>
            <a:ext cx="8980488" cy="6858000"/>
          </a:xfrm>
          <a:prstGeom prst="rect">
            <a:avLst/>
          </a:prstGeom>
          <a:solidFill>
            <a:schemeClr val="tx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9413667" y="2513350"/>
            <a:ext cx="2358353" cy="18313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a:t>Break</a:t>
            </a:r>
          </a:p>
          <a:p>
            <a:pPr algn="ctr"/>
            <a:r>
              <a:rPr lang="en-US" sz="6600" dirty="0"/>
              <a:t>section</a:t>
            </a:r>
          </a:p>
        </p:txBody>
      </p:sp>
    </p:spTree>
    <p:extLst>
      <p:ext uri="{BB962C8B-B14F-4D97-AF65-F5344CB8AC3E}">
        <p14:creationId xmlns:p14="http://schemas.microsoft.com/office/powerpoint/2010/main" val="157896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OUR CREATIVE PORTOFOLIO</a:t>
            </a:r>
          </a:p>
        </p:txBody>
      </p:sp>
      <p:sp>
        <p:nvSpPr>
          <p:cNvPr id="11" name="TextBox 10">
            <a:extLst>
              <a:ext uri="{FF2B5EF4-FFF2-40B4-BE49-F238E27FC236}">
                <a16:creationId xmlns:a16="http://schemas.microsoft.com/office/drawing/2014/main" id="{AFF29961-C115-4478-BE04-6864E3A9EEE5}"/>
              </a:ext>
            </a:extLst>
          </p:cNvPr>
          <p:cNvSpPr txBox="1"/>
          <p:nvPr/>
        </p:nvSpPr>
        <p:spPr>
          <a:xfrm>
            <a:off x="881735" y="4675759"/>
            <a:ext cx="2792413" cy="461665"/>
          </a:xfrm>
          <a:prstGeom prst="rect">
            <a:avLst/>
          </a:prstGeom>
          <a:noFill/>
        </p:spPr>
        <p:txBody>
          <a:bodyPr wrap="square">
            <a:spAutoFit/>
          </a:bodyPr>
          <a:lstStyle/>
          <a:p>
            <a:pPr algn="ctr" eaLnBrk="1" fontAlgn="auto" hangingPunct="1">
              <a:spcBef>
                <a:spcPts val="0"/>
              </a:spcBef>
              <a:spcAft>
                <a:spcPts val="0"/>
              </a:spcAft>
              <a:defRPr/>
            </a:pPr>
            <a:r>
              <a:rPr lang="en-US" sz="2400" dirty="0">
                <a:latin typeface="+mj-lt"/>
              </a:rPr>
              <a:t>YOUR TEXT</a:t>
            </a:r>
            <a:r>
              <a:rPr lang="id-ID" sz="2400" dirty="0">
                <a:latin typeface="+mj-lt"/>
              </a:rPr>
              <a:t> Here</a:t>
            </a:r>
          </a:p>
        </p:txBody>
      </p:sp>
      <p:sp>
        <p:nvSpPr>
          <p:cNvPr id="12" name="TextBox 11">
            <a:extLst>
              <a:ext uri="{FF2B5EF4-FFF2-40B4-BE49-F238E27FC236}">
                <a16:creationId xmlns:a16="http://schemas.microsoft.com/office/drawing/2014/main" id="{39C09842-0792-4BB9-9D41-91D6BCEA1325}"/>
              </a:ext>
            </a:extLst>
          </p:cNvPr>
          <p:cNvSpPr txBox="1">
            <a:spLocks noChangeArrowheads="1"/>
          </p:cNvSpPr>
          <p:nvPr/>
        </p:nvSpPr>
        <p:spPr bwMode="auto">
          <a:xfrm>
            <a:off x="539853" y="5086029"/>
            <a:ext cx="34761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sp>
        <p:nvSpPr>
          <p:cNvPr id="13" name="TextBox 12">
            <a:extLst>
              <a:ext uri="{FF2B5EF4-FFF2-40B4-BE49-F238E27FC236}">
                <a16:creationId xmlns:a16="http://schemas.microsoft.com/office/drawing/2014/main" id="{AFF29961-C115-4478-BE04-6864E3A9EEE5}"/>
              </a:ext>
            </a:extLst>
          </p:cNvPr>
          <p:cNvSpPr txBox="1"/>
          <p:nvPr/>
        </p:nvSpPr>
        <p:spPr>
          <a:xfrm>
            <a:off x="4699794" y="4675759"/>
            <a:ext cx="2792413" cy="461665"/>
          </a:xfrm>
          <a:prstGeom prst="rect">
            <a:avLst/>
          </a:prstGeom>
          <a:noFill/>
        </p:spPr>
        <p:txBody>
          <a:bodyPr wrap="square">
            <a:spAutoFit/>
          </a:bodyPr>
          <a:lstStyle/>
          <a:p>
            <a:pPr algn="ctr" eaLnBrk="1" fontAlgn="auto" hangingPunct="1">
              <a:spcBef>
                <a:spcPts val="0"/>
              </a:spcBef>
              <a:spcAft>
                <a:spcPts val="0"/>
              </a:spcAft>
              <a:defRPr/>
            </a:pPr>
            <a:r>
              <a:rPr lang="en-US" sz="2400" dirty="0">
                <a:latin typeface="+mj-lt"/>
              </a:rPr>
              <a:t>YOUR TEXT</a:t>
            </a:r>
            <a:r>
              <a:rPr lang="id-ID" sz="2400" dirty="0">
                <a:latin typeface="+mj-lt"/>
              </a:rPr>
              <a:t> Here</a:t>
            </a:r>
          </a:p>
        </p:txBody>
      </p:sp>
      <p:sp>
        <p:nvSpPr>
          <p:cNvPr id="14" name="TextBox 13">
            <a:extLst>
              <a:ext uri="{FF2B5EF4-FFF2-40B4-BE49-F238E27FC236}">
                <a16:creationId xmlns:a16="http://schemas.microsoft.com/office/drawing/2014/main" id="{39C09842-0792-4BB9-9D41-91D6BCEA1325}"/>
              </a:ext>
            </a:extLst>
          </p:cNvPr>
          <p:cNvSpPr txBox="1">
            <a:spLocks noChangeArrowheads="1"/>
          </p:cNvSpPr>
          <p:nvPr/>
        </p:nvSpPr>
        <p:spPr bwMode="auto">
          <a:xfrm>
            <a:off x="4357912" y="5086029"/>
            <a:ext cx="34761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sp>
        <p:nvSpPr>
          <p:cNvPr id="17" name="TextBox 16">
            <a:extLst>
              <a:ext uri="{FF2B5EF4-FFF2-40B4-BE49-F238E27FC236}">
                <a16:creationId xmlns:a16="http://schemas.microsoft.com/office/drawing/2014/main" id="{AFF29961-C115-4478-BE04-6864E3A9EEE5}"/>
              </a:ext>
            </a:extLst>
          </p:cNvPr>
          <p:cNvSpPr txBox="1"/>
          <p:nvPr/>
        </p:nvSpPr>
        <p:spPr>
          <a:xfrm>
            <a:off x="8499037" y="4675759"/>
            <a:ext cx="2792413" cy="461665"/>
          </a:xfrm>
          <a:prstGeom prst="rect">
            <a:avLst/>
          </a:prstGeom>
          <a:noFill/>
        </p:spPr>
        <p:txBody>
          <a:bodyPr wrap="square">
            <a:spAutoFit/>
          </a:bodyPr>
          <a:lstStyle/>
          <a:p>
            <a:pPr algn="ctr" eaLnBrk="1" fontAlgn="auto" hangingPunct="1">
              <a:spcBef>
                <a:spcPts val="0"/>
              </a:spcBef>
              <a:spcAft>
                <a:spcPts val="0"/>
              </a:spcAft>
              <a:defRPr/>
            </a:pPr>
            <a:r>
              <a:rPr lang="en-US" sz="2400" dirty="0">
                <a:latin typeface="+mj-lt"/>
              </a:rPr>
              <a:t>YOUR TEXT</a:t>
            </a:r>
            <a:r>
              <a:rPr lang="id-ID" sz="2400" dirty="0">
                <a:latin typeface="+mj-lt"/>
              </a:rPr>
              <a:t> Here</a:t>
            </a:r>
          </a:p>
        </p:txBody>
      </p:sp>
      <p:sp>
        <p:nvSpPr>
          <p:cNvPr id="18" name="TextBox 17">
            <a:extLst>
              <a:ext uri="{FF2B5EF4-FFF2-40B4-BE49-F238E27FC236}">
                <a16:creationId xmlns:a16="http://schemas.microsoft.com/office/drawing/2014/main" id="{39C09842-0792-4BB9-9D41-91D6BCEA1325}"/>
              </a:ext>
            </a:extLst>
          </p:cNvPr>
          <p:cNvSpPr txBox="1">
            <a:spLocks noChangeArrowheads="1"/>
          </p:cNvSpPr>
          <p:nvPr/>
        </p:nvSpPr>
        <p:spPr bwMode="auto">
          <a:xfrm>
            <a:off x="8157155" y="5086029"/>
            <a:ext cx="34761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sp>
        <p:nvSpPr>
          <p:cNvPr id="6" name="Picture Placeholder 5">
            <a:extLst>
              <a:ext uri="{FF2B5EF4-FFF2-40B4-BE49-F238E27FC236}">
                <a16:creationId xmlns:a16="http://schemas.microsoft.com/office/drawing/2014/main" id="{65EFDEDA-6B5A-476B-9AAA-0C871C05D56B}"/>
              </a:ext>
            </a:extLst>
          </p:cNvPr>
          <p:cNvSpPr>
            <a:spLocks noGrp="1"/>
          </p:cNvSpPr>
          <p:nvPr>
            <p:ph type="pic" sz="quarter" idx="10"/>
          </p:nvPr>
        </p:nvSpPr>
        <p:spPr/>
      </p:sp>
      <p:sp>
        <p:nvSpPr>
          <p:cNvPr id="9" name="Picture Placeholder 8">
            <a:extLst>
              <a:ext uri="{FF2B5EF4-FFF2-40B4-BE49-F238E27FC236}">
                <a16:creationId xmlns:a16="http://schemas.microsoft.com/office/drawing/2014/main" id="{49C8E8B5-416D-4CA3-8B9C-C216DDC3015B}"/>
              </a:ext>
            </a:extLst>
          </p:cNvPr>
          <p:cNvSpPr>
            <a:spLocks noGrp="1"/>
          </p:cNvSpPr>
          <p:nvPr>
            <p:ph type="pic" sz="quarter" idx="11"/>
          </p:nvPr>
        </p:nvSpPr>
        <p:spPr/>
      </p:sp>
      <p:sp>
        <p:nvSpPr>
          <p:cNvPr id="15" name="Picture Placeholder 14">
            <a:extLst>
              <a:ext uri="{FF2B5EF4-FFF2-40B4-BE49-F238E27FC236}">
                <a16:creationId xmlns:a16="http://schemas.microsoft.com/office/drawing/2014/main" id="{C4A8DEE9-D33A-49A8-AB2C-B6B3D9D3B896}"/>
              </a:ext>
            </a:extLst>
          </p:cNvPr>
          <p:cNvSpPr>
            <a:spLocks noGrp="1"/>
          </p:cNvSpPr>
          <p:nvPr>
            <p:ph type="pic" sz="quarter" idx="12"/>
          </p:nvPr>
        </p:nvSpPr>
        <p:spPr/>
      </p:sp>
    </p:spTree>
    <p:extLst>
      <p:ext uri="{BB962C8B-B14F-4D97-AF65-F5344CB8AC3E}">
        <p14:creationId xmlns:p14="http://schemas.microsoft.com/office/powerpoint/2010/main" val="204648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build="allAtOnce"/>
      <p:bldP spid="12" grpId="0"/>
      <p:bldP spid="13" grpId="0" build="allAtOnce"/>
      <p:bldP spid="14" grpId="0"/>
      <p:bldP spid="17" grpId="0" build="allAtOnce"/>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p:txBody>
          <a:bodyPr/>
          <a:lstStyle/>
          <a:p>
            <a:r>
              <a:rPr lang="en-US" dirty="0" err="1"/>
              <a:t>Portofolio</a:t>
            </a:r>
            <a:br>
              <a:rPr lang="en-US" dirty="0"/>
            </a:br>
            <a:r>
              <a:rPr lang="en-US" dirty="0" err="1"/>
              <a:t>galery</a:t>
            </a:r>
            <a:endParaRPr lang="en-US" dirty="0"/>
          </a:p>
        </p:txBody>
      </p:sp>
      <p:sp>
        <p:nvSpPr>
          <p:cNvPr id="10" name="TextBox 9">
            <a:extLst>
              <a:ext uri="{FF2B5EF4-FFF2-40B4-BE49-F238E27FC236}">
                <a16:creationId xmlns:a16="http://schemas.microsoft.com/office/drawing/2014/main" id="{39C09842-0792-4BB9-9D41-91D6BCEA1325}"/>
              </a:ext>
            </a:extLst>
          </p:cNvPr>
          <p:cNvSpPr txBox="1">
            <a:spLocks noChangeArrowheads="1"/>
          </p:cNvSpPr>
          <p:nvPr/>
        </p:nvSpPr>
        <p:spPr bwMode="auto">
          <a:xfrm>
            <a:off x="789975" y="2607605"/>
            <a:ext cx="5151120" cy="235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defRPr sz="2000">
                <a:latin typeface="Helvetica Neue Thin"/>
                <a:ea typeface="Helvetica Neue Thin"/>
                <a:cs typeface="Helvetica Neue Thin"/>
                <a:sym typeface="Helvetica Neue Thin"/>
              </a:defRPr>
            </a:pPr>
            <a:r>
              <a:rPr lang="id-ID"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dirty="0">
                <a:latin typeface="+mn-lt"/>
                <a:ea typeface="Helvetica Neue Thin"/>
                <a:cs typeface="Helvetica Neue Thin"/>
                <a:sym typeface="Helvetica Neue Thin"/>
              </a:rPr>
              <a:t>.</a:t>
            </a:r>
            <a:endParaRPr lang="id-ID" dirty="0">
              <a:latin typeface="+mn-lt"/>
              <a:ea typeface="Helvetica Neue Thin"/>
              <a:cs typeface="Helvetica Neue Thin"/>
              <a:sym typeface="Helvetica Neue Thin"/>
            </a:endParaRPr>
          </a:p>
        </p:txBody>
      </p:sp>
      <p:sp>
        <p:nvSpPr>
          <p:cNvPr id="3" name="Picture Placeholder 2">
            <a:extLst>
              <a:ext uri="{FF2B5EF4-FFF2-40B4-BE49-F238E27FC236}">
                <a16:creationId xmlns:a16="http://schemas.microsoft.com/office/drawing/2014/main" id="{0AE889BF-26CE-4884-A81F-935EEAEE4E7C}"/>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091FF2FC-75BB-4EAE-B340-D21E83A45A28}"/>
              </a:ext>
            </a:extLst>
          </p:cNvPr>
          <p:cNvSpPr>
            <a:spLocks noGrp="1"/>
          </p:cNvSpPr>
          <p:nvPr>
            <p:ph type="pic" sz="quarter" idx="12"/>
          </p:nvPr>
        </p:nvSpPr>
        <p:spPr/>
      </p:sp>
      <p:sp>
        <p:nvSpPr>
          <p:cNvPr id="7" name="Picture Placeholder 6">
            <a:extLst>
              <a:ext uri="{FF2B5EF4-FFF2-40B4-BE49-F238E27FC236}">
                <a16:creationId xmlns:a16="http://schemas.microsoft.com/office/drawing/2014/main" id="{2FDC4360-2851-42B2-A8ED-AC34863679CA}"/>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B3E5EC32-EB99-405F-B1B0-905ECEC7E4E1}"/>
              </a:ext>
            </a:extLst>
          </p:cNvPr>
          <p:cNvSpPr>
            <a:spLocks noGrp="1"/>
          </p:cNvSpPr>
          <p:nvPr>
            <p:ph type="pic" sz="quarter" idx="14"/>
          </p:nvPr>
        </p:nvSpPr>
        <p:spPr/>
      </p:sp>
    </p:spTree>
    <p:extLst>
      <p:ext uri="{BB962C8B-B14F-4D97-AF65-F5344CB8AC3E}">
        <p14:creationId xmlns:p14="http://schemas.microsoft.com/office/powerpoint/2010/main" val="11900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7890-1A0D-4EBB-BE6F-85B30B58C7EC}"/>
              </a:ext>
            </a:extLst>
          </p:cNvPr>
          <p:cNvSpPr>
            <a:spLocks noGrp="1"/>
          </p:cNvSpPr>
          <p:nvPr>
            <p:ph type="title"/>
          </p:nvPr>
        </p:nvSpPr>
        <p:spPr/>
        <p:txBody>
          <a:bodyPr/>
          <a:lstStyle/>
          <a:p>
            <a:r>
              <a:rPr lang="en-ID" dirty="0"/>
              <a:t>Flowchart</a:t>
            </a:r>
            <a:br>
              <a:rPr lang="en-ID" dirty="0"/>
            </a:br>
            <a:r>
              <a:rPr lang="en-ID" dirty="0"/>
              <a:t>slide</a:t>
            </a:r>
          </a:p>
        </p:txBody>
      </p:sp>
      <p:sp>
        <p:nvSpPr>
          <p:cNvPr id="77" name="Прямоугольник 53">
            <a:extLst>
              <a:ext uri="{FF2B5EF4-FFF2-40B4-BE49-F238E27FC236}">
                <a16:creationId xmlns:a16="http://schemas.microsoft.com/office/drawing/2014/main" id="{7DBA000E-D92D-47CA-A0EB-42B01CA16171}"/>
              </a:ext>
            </a:extLst>
          </p:cNvPr>
          <p:cNvSpPr/>
          <p:nvPr/>
        </p:nvSpPr>
        <p:spPr>
          <a:xfrm rot="13500000">
            <a:off x="1036929" y="3580169"/>
            <a:ext cx="2736862" cy="6708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8" name="Прямоугольник 27">
            <a:extLst>
              <a:ext uri="{FF2B5EF4-FFF2-40B4-BE49-F238E27FC236}">
                <a16:creationId xmlns:a16="http://schemas.microsoft.com/office/drawing/2014/main" id="{C21A6FA9-926A-4DAE-87D2-017FC0B7FB76}"/>
              </a:ext>
            </a:extLst>
          </p:cNvPr>
          <p:cNvSpPr/>
          <p:nvPr/>
        </p:nvSpPr>
        <p:spPr>
          <a:xfrm rot="13500000">
            <a:off x="3966918" y="3590329"/>
            <a:ext cx="2736862" cy="6708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9" name="Прямоугольник 28">
            <a:extLst>
              <a:ext uri="{FF2B5EF4-FFF2-40B4-BE49-F238E27FC236}">
                <a16:creationId xmlns:a16="http://schemas.microsoft.com/office/drawing/2014/main" id="{2D2CB703-1808-42A9-B314-8DBCDF3D03A3}"/>
              </a:ext>
            </a:extLst>
          </p:cNvPr>
          <p:cNvSpPr/>
          <p:nvPr/>
        </p:nvSpPr>
        <p:spPr>
          <a:xfrm rot="8100000">
            <a:off x="2502779" y="3582307"/>
            <a:ext cx="2736862" cy="6708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0" name="Прямоугольник 25">
            <a:extLst>
              <a:ext uri="{FF2B5EF4-FFF2-40B4-BE49-F238E27FC236}">
                <a16:creationId xmlns:a16="http://schemas.microsoft.com/office/drawing/2014/main" id="{CC9C3B50-EA67-4A32-84FA-9833C8A13651}"/>
              </a:ext>
            </a:extLst>
          </p:cNvPr>
          <p:cNvSpPr/>
          <p:nvPr/>
        </p:nvSpPr>
        <p:spPr>
          <a:xfrm rot="13500000">
            <a:off x="6887577" y="3598901"/>
            <a:ext cx="2736862" cy="6708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1" name="Прямоугольник 26">
            <a:extLst>
              <a:ext uri="{FF2B5EF4-FFF2-40B4-BE49-F238E27FC236}">
                <a16:creationId xmlns:a16="http://schemas.microsoft.com/office/drawing/2014/main" id="{968CFF81-B8AF-4A5B-BC08-EB15AEC1E8A9}"/>
              </a:ext>
            </a:extLst>
          </p:cNvPr>
          <p:cNvSpPr/>
          <p:nvPr/>
        </p:nvSpPr>
        <p:spPr>
          <a:xfrm rot="8100000">
            <a:off x="5423438" y="3590878"/>
            <a:ext cx="2736862" cy="6708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2" name="Стрелка вправо 23">
            <a:extLst>
              <a:ext uri="{FF2B5EF4-FFF2-40B4-BE49-F238E27FC236}">
                <a16:creationId xmlns:a16="http://schemas.microsoft.com/office/drawing/2014/main" id="{0CF6C0AC-31B9-4A08-80F3-036F3EA476F3}"/>
              </a:ext>
            </a:extLst>
          </p:cNvPr>
          <p:cNvSpPr/>
          <p:nvPr/>
        </p:nvSpPr>
        <p:spPr>
          <a:xfrm rot="18900000">
            <a:off x="8197217" y="2937519"/>
            <a:ext cx="3792837" cy="1268577"/>
          </a:xfrm>
          <a:prstGeom prst="rightArrow">
            <a:avLst>
              <a:gd name="adj1" fmla="val 51479"/>
              <a:gd name="adj2" fmla="val 7092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3" name="TextBox 92">
            <a:extLst>
              <a:ext uri="{FF2B5EF4-FFF2-40B4-BE49-F238E27FC236}">
                <a16:creationId xmlns:a16="http://schemas.microsoft.com/office/drawing/2014/main" id="{CFEBF199-E414-4F00-961C-392E970CA3E1}"/>
              </a:ext>
            </a:extLst>
          </p:cNvPr>
          <p:cNvSpPr txBox="1"/>
          <p:nvPr/>
        </p:nvSpPr>
        <p:spPr>
          <a:xfrm rot="2700000">
            <a:off x="556064" y="4119296"/>
            <a:ext cx="2619365" cy="387798"/>
          </a:xfrm>
          <a:prstGeom prst="rect">
            <a:avLst/>
          </a:prstGeom>
          <a:noFill/>
        </p:spPr>
        <p:txBody>
          <a:bodyPr wrap="square" rtlCol="0">
            <a:spAutoFit/>
          </a:bodyPr>
          <a:lstStyle/>
          <a:p>
            <a:pPr>
              <a:lnSpc>
                <a:spcPct val="80000"/>
              </a:lnSpc>
            </a:pPr>
            <a:r>
              <a:rPr lang="en-US" sz="2400" dirty="0">
                <a:latin typeface="Bebas Neue" panose="020B0606020202050201" pitchFamily="34" charset="0"/>
              </a:rPr>
              <a:t>start process</a:t>
            </a:r>
            <a:endParaRPr lang="ru-RU" sz="2400" dirty="0"/>
          </a:p>
        </p:txBody>
      </p:sp>
      <p:sp>
        <p:nvSpPr>
          <p:cNvPr id="94" name="TextBox 93">
            <a:extLst>
              <a:ext uri="{FF2B5EF4-FFF2-40B4-BE49-F238E27FC236}">
                <a16:creationId xmlns:a16="http://schemas.microsoft.com/office/drawing/2014/main" id="{C621D8A4-A518-4D06-9047-01BD4C6C2F8F}"/>
              </a:ext>
            </a:extLst>
          </p:cNvPr>
          <p:cNvSpPr txBox="1"/>
          <p:nvPr/>
        </p:nvSpPr>
        <p:spPr>
          <a:xfrm rot="18900000">
            <a:off x="9681120" y="3908037"/>
            <a:ext cx="1753927" cy="387798"/>
          </a:xfrm>
          <a:prstGeom prst="rect">
            <a:avLst/>
          </a:prstGeom>
          <a:noFill/>
        </p:spPr>
        <p:txBody>
          <a:bodyPr wrap="square" rtlCol="0">
            <a:spAutoFit/>
          </a:bodyPr>
          <a:lstStyle/>
          <a:p>
            <a:pPr algn="r">
              <a:lnSpc>
                <a:spcPct val="80000"/>
              </a:lnSpc>
            </a:pPr>
            <a:r>
              <a:rPr lang="en-US" sz="2400" dirty="0">
                <a:latin typeface="Bebas Neue" panose="020B0606020202050201" pitchFamily="34" charset="0"/>
              </a:rPr>
              <a:t>end process</a:t>
            </a:r>
            <a:endParaRPr lang="ru-RU" sz="2400" dirty="0"/>
          </a:p>
        </p:txBody>
      </p:sp>
      <p:sp>
        <p:nvSpPr>
          <p:cNvPr id="97" name="TextBox 96">
            <a:extLst>
              <a:ext uri="{FF2B5EF4-FFF2-40B4-BE49-F238E27FC236}">
                <a16:creationId xmlns:a16="http://schemas.microsoft.com/office/drawing/2014/main" id="{23EC9305-C54B-4D2E-B6D4-8C328C386D4A}"/>
              </a:ext>
            </a:extLst>
          </p:cNvPr>
          <p:cNvSpPr txBox="1"/>
          <p:nvPr/>
        </p:nvSpPr>
        <p:spPr>
          <a:xfrm>
            <a:off x="2571956" y="1980784"/>
            <a:ext cx="1021433" cy="400110"/>
          </a:xfrm>
          <a:prstGeom prst="rect">
            <a:avLst/>
          </a:prstGeom>
          <a:noFill/>
        </p:spPr>
        <p:txBody>
          <a:bodyPr wrap="none" rtlCol="0">
            <a:spAutoFit/>
          </a:bodyPr>
          <a:lstStyle/>
          <a:p>
            <a:pPr algn="ctr"/>
            <a:r>
              <a:rPr lang="en-US" sz="2000" dirty="0">
                <a:latin typeface="+mj-lt"/>
              </a:rPr>
              <a:t>Content</a:t>
            </a:r>
            <a:r>
              <a:rPr lang="id-ID" sz="2000" dirty="0">
                <a:latin typeface="+mj-lt"/>
              </a:rPr>
              <a:t> </a:t>
            </a:r>
            <a:r>
              <a:rPr lang="en-US" sz="2000" dirty="0">
                <a:latin typeface="+mj-lt"/>
              </a:rPr>
              <a:t>1</a:t>
            </a:r>
            <a:endParaRPr lang="id-ID" sz="2000" dirty="0">
              <a:latin typeface="+mj-lt"/>
            </a:endParaRPr>
          </a:p>
        </p:txBody>
      </p:sp>
      <p:sp>
        <p:nvSpPr>
          <p:cNvPr id="98" name="TextBox 97">
            <a:extLst>
              <a:ext uri="{FF2B5EF4-FFF2-40B4-BE49-F238E27FC236}">
                <a16:creationId xmlns:a16="http://schemas.microsoft.com/office/drawing/2014/main" id="{32DFDF02-439D-45C7-91E3-2B417E9DF295}"/>
              </a:ext>
            </a:extLst>
          </p:cNvPr>
          <p:cNvSpPr txBox="1"/>
          <p:nvPr/>
        </p:nvSpPr>
        <p:spPr>
          <a:xfrm>
            <a:off x="1926037" y="2282893"/>
            <a:ext cx="2313270" cy="1061829"/>
          </a:xfrm>
          <a:prstGeom prst="rect">
            <a:avLst/>
          </a:prstGeom>
          <a:noFill/>
        </p:spPr>
        <p:txBody>
          <a:bodyPr wrap="square" rtlCol="0">
            <a:spAutoFit/>
          </a:bodyPr>
          <a:lstStyle/>
          <a:p>
            <a:pPr algn="ct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99" name="TextBox 98">
            <a:extLst>
              <a:ext uri="{FF2B5EF4-FFF2-40B4-BE49-F238E27FC236}">
                <a16:creationId xmlns:a16="http://schemas.microsoft.com/office/drawing/2014/main" id="{C9332862-CDBF-4A82-8A7B-65EB21AFFD54}"/>
              </a:ext>
            </a:extLst>
          </p:cNvPr>
          <p:cNvSpPr txBox="1"/>
          <p:nvPr/>
        </p:nvSpPr>
        <p:spPr>
          <a:xfrm>
            <a:off x="4059248" y="4836509"/>
            <a:ext cx="1021433" cy="400110"/>
          </a:xfrm>
          <a:prstGeom prst="rect">
            <a:avLst/>
          </a:prstGeom>
          <a:noFill/>
        </p:spPr>
        <p:txBody>
          <a:bodyPr wrap="none" rtlCol="0">
            <a:spAutoFit/>
          </a:bodyPr>
          <a:lstStyle/>
          <a:p>
            <a:pPr algn="ctr"/>
            <a:r>
              <a:rPr lang="en-US" sz="2000" dirty="0">
                <a:latin typeface="+mj-lt"/>
              </a:rPr>
              <a:t>Content</a:t>
            </a:r>
            <a:r>
              <a:rPr lang="id-ID" sz="2000" dirty="0">
                <a:latin typeface="+mj-lt"/>
              </a:rPr>
              <a:t> </a:t>
            </a:r>
            <a:r>
              <a:rPr lang="en-US" sz="2000" dirty="0">
                <a:latin typeface="+mj-lt"/>
              </a:rPr>
              <a:t>1</a:t>
            </a:r>
            <a:endParaRPr lang="id-ID" sz="2000" dirty="0">
              <a:latin typeface="+mj-lt"/>
            </a:endParaRPr>
          </a:p>
        </p:txBody>
      </p:sp>
      <p:sp>
        <p:nvSpPr>
          <p:cNvPr id="100" name="TextBox 99">
            <a:extLst>
              <a:ext uri="{FF2B5EF4-FFF2-40B4-BE49-F238E27FC236}">
                <a16:creationId xmlns:a16="http://schemas.microsoft.com/office/drawing/2014/main" id="{99F41416-376E-4D12-8398-1B56AAA905BB}"/>
              </a:ext>
            </a:extLst>
          </p:cNvPr>
          <p:cNvSpPr txBox="1"/>
          <p:nvPr/>
        </p:nvSpPr>
        <p:spPr>
          <a:xfrm>
            <a:off x="3413329" y="5138618"/>
            <a:ext cx="2313270" cy="1061829"/>
          </a:xfrm>
          <a:prstGeom prst="rect">
            <a:avLst/>
          </a:prstGeom>
          <a:noFill/>
        </p:spPr>
        <p:txBody>
          <a:bodyPr wrap="square" rtlCol="0">
            <a:spAutoFit/>
          </a:bodyPr>
          <a:lstStyle/>
          <a:p>
            <a:pPr algn="ct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101" name="TextBox 100">
            <a:extLst>
              <a:ext uri="{FF2B5EF4-FFF2-40B4-BE49-F238E27FC236}">
                <a16:creationId xmlns:a16="http://schemas.microsoft.com/office/drawing/2014/main" id="{5B89F9FD-A2AD-4898-B8CD-D0CC477EBEC6}"/>
              </a:ext>
            </a:extLst>
          </p:cNvPr>
          <p:cNvSpPr txBox="1"/>
          <p:nvPr/>
        </p:nvSpPr>
        <p:spPr>
          <a:xfrm>
            <a:off x="5539550" y="1980784"/>
            <a:ext cx="1021433" cy="400110"/>
          </a:xfrm>
          <a:prstGeom prst="rect">
            <a:avLst/>
          </a:prstGeom>
          <a:noFill/>
        </p:spPr>
        <p:txBody>
          <a:bodyPr wrap="none" rtlCol="0">
            <a:spAutoFit/>
          </a:bodyPr>
          <a:lstStyle/>
          <a:p>
            <a:pPr algn="ctr"/>
            <a:r>
              <a:rPr lang="en-US" sz="2000" dirty="0">
                <a:latin typeface="+mj-lt"/>
              </a:rPr>
              <a:t>Content</a:t>
            </a:r>
            <a:r>
              <a:rPr lang="id-ID" sz="2000" dirty="0">
                <a:latin typeface="+mj-lt"/>
              </a:rPr>
              <a:t> </a:t>
            </a:r>
            <a:r>
              <a:rPr lang="en-US" sz="2000" dirty="0">
                <a:latin typeface="+mj-lt"/>
              </a:rPr>
              <a:t>1</a:t>
            </a:r>
            <a:endParaRPr lang="id-ID" sz="2000" dirty="0">
              <a:latin typeface="+mj-lt"/>
            </a:endParaRPr>
          </a:p>
        </p:txBody>
      </p:sp>
      <p:sp>
        <p:nvSpPr>
          <p:cNvPr id="102" name="TextBox 101">
            <a:extLst>
              <a:ext uri="{FF2B5EF4-FFF2-40B4-BE49-F238E27FC236}">
                <a16:creationId xmlns:a16="http://schemas.microsoft.com/office/drawing/2014/main" id="{CDE4A880-1FDC-4AA4-AE68-E102D5A8C5B8}"/>
              </a:ext>
            </a:extLst>
          </p:cNvPr>
          <p:cNvSpPr txBox="1"/>
          <p:nvPr/>
        </p:nvSpPr>
        <p:spPr>
          <a:xfrm>
            <a:off x="4893631" y="2282893"/>
            <a:ext cx="2313270" cy="1061829"/>
          </a:xfrm>
          <a:prstGeom prst="rect">
            <a:avLst/>
          </a:prstGeom>
          <a:noFill/>
        </p:spPr>
        <p:txBody>
          <a:bodyPr wrap="square" rtlCol="0">
            <a:spAutoFit/>
          </a:bodyPr>
          <a:lstStyle/>
          <a:p>
            <a:pPr algn="ct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103" name="TextBox 102">
            <a:extLst>
              <a:ext uri="{FF2B5EF4-FFF2-40B4-BE49-F238E27FC236}">
                <a16:creationId xmlns:a16="http://schemas.microsoft.com/office/drawing/2014/main" id="{9BDA65D3-95E2-49D0-9959-423EB1D4318B}"/>
              </a:ext>
            </a:extLst>
          </p:cNvPr>
          <p:cNvSpPr txBox="1"/>
          <p:nvPr/>
        </p:nvSpPr>
        <p:spPr>
          <a:xfrm>
            <a:off x="7057322" y="4836509"/>
            <a:ext cx="1021433" cy="400110"/>
          </a:xfrm>
          <a:prstGeom prst="rect">
            <a:avLst/>
          </a:prstGeom>
          <a:noFill/>
        </p:spPr>
        <p:txBody>
          <a:bodyPr wrap="none" rtlCol="0">
            <a:spAutoFit/>
          </a:bodyPr>
          <a:lstStyle/>
          <a:p>
            <a:pPr algn="ctr"/>
            <a:r>
              <a:rPr lang="en-US" sz="2000" dirty="0">
                <a:latin typeface="+mj-lt"/>
              </a:rPr>
              <a:t>Content</a:t>
            </a:r>
            <a:r>
              <a:rPr lang="id-ID" sz="2000" dirty="0">
                <a:latin typeface="+mj-lt"/>
              </a:rPr>
              <a:t> </a:t>
            </a:r>
            <a:r>
              <a:rPr lang="en-US" sz="2000" dirty="0">
                <a:latin typeface="+mj-lt"/>
              </a:rPr>
              <a:t>1</a:t>
            </a:r>
            <a:endParaRPr lang="id-ID" sz="2000" dirty="0">
              <a:latin typeface="+mj-lt"/>
            </a:endParaRPr>
          </a:p>
        </p:txBody>
      </p:sp>
      <p:sp>
        <p:nvSpPr>
          <p:cNvPr id="104" name="TextBox 103">
            <a:extLst>
              <a:ext uri="{FF2B5EF4-FFF2-40B4-BE49-F238E27FC236}">
                <a16:creationId xmlns:a16="http://schemas.microsoft.com/office/drawing/2014/main" id="{D9676FF0-B738-47D5-A12A-297271F7EFBF}"/>
              </a:ext>
            </a:extLst>
          </p:cNvPr>
          <p:cNvSpPr txBox="1"/>
          <p:nvPr/>
        </p:nvSpPr>
        <p:spPr>
          <a:xfrm>
            <a:off x="6411403" y="5138618"/>
            <a:ext cx="2313270" cy="1061829"/>
          </a:xfrm>
          <a:prstGeom prst="rect">
            <a:avLst/>
          </a:prstGeom>
          <a:noFill/>
        </p:spPr>
        <p:txBody>
          <a:bodyPr wrap="square" rtlCol="0">
            <a:spAutoFit/>
          </a:bodyPr>
          <a:lstStyle/>
          <a:p>
            <a:pPr algn="ct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105" name="TextBox 104">
            <a:extLst>
              <a:ext uri="{FF2B5EF4-FFF2-40B4-BE49-F238E27FC236}">
                <a16:creationId xmlns:a16="http://schemas.microsoft.com/office/drawing/2014/main" id="{5AD8B3FC-00F0-45C1-A95D-33E75CEFC3E6}"/>
              </a:ext>
            </a:extLst>
          </p:cNvPr>
          <p:cNvSpPr txBox="1"/>
          <p:nvPr/>
        </p:nvSpPr>
        <p:spPr>
          <a:xfrm>
            <a:off x="8531488" y="1980784"/>
            <a:ext cx="1021433" cy="400110"/>
          </a:xfrm>
          <a:prstGeom prst="rect">
            <a:avLst/>
          </a:prstGeom>
          <a:noFill/>
        </p:spPr>
        <p:txBody>
          <a:bodyPr wrap="none" rtlCol="0">
            <a:spAutoFit/>
          </a:bodyPr>
          <a:lstStyle/>
          <a:p>
            <a:pPr algn="ctr"/>
            <a:r>
              <a:rPr lang="en-US" sz="2000" dirty="0">
                <a:latin typeface="+mj-lt"/>
              </a:rPr>
              <a:t>Content</a:t>
            </a:r>
            <a:r>
              <a:rPr lang="id-ID" sz="2000" dirty="0">
                <a:latin typeface="+mj-lt"/>
              </a:rPr>
              <a:t> </a:t>
            </a:r>
            <a:r>
              <a:rPr lang="en-US" sz="2000" dirty="0">
                <a:latin typeface="+mj-lt"/>
              </a:rPr>
              <a:t>1</a:t>
            </a:r>
            <a:endParaRPr lang="id-ID" sz="2000" dirty="0">
              <a:latin typeface="+mj-lt"/>
            </a:endParaRPr>
          </a:p>
        </p:txBody>
      </p:sp>
      <p:sp>
        <p:nvSpPr>
          <p:cNvPr id="106" name="TextBox 105">
            <a:extLst>
              <a:ext uri="{FF2B5EF4-FFF2-40B4-BE49-F238E27FC236}">
                <a16:creationId xmlns:a16="http://schemas.microsoft.com/office/drawing/2014/main" id="{3D86FEEB-CAF0-4DC6-A8D2-E9E5707E9FBA}"/>
              </a:ext>
            </a:extLst>
          </p:cNvPr>
          <p:cNvSpPr txBox="1"/>
          <p:nvPr/>
        </p:nvSpPr>
        <p:spPr>
          <a:xfrm>
            <a:off x="7885569" y="2282893"/>
            <a:ext cx="2313270" cy="1061829"/>
          </a:xfrm>
          <a:prstGeom prst="rect">
            <a:avLst/>
          </a:prstGeom>
          <a:noFill/>
        </p:spPr>
        <p:txBody>
          <a:bodyPr wrap="square" rtlCol="0">
            <a:spAutoFit/>
          </a:bodyPr>
          <a:lstStyle/>
          <a:p>
            <a:pPr algn="ct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107" name="Freeform 64">
            <a:extLst>
              <a:ext uri="{FF2B5EF4-FFF2-40B4-BE49-F238E27FC236}">
                <a16:creationId xmlns:a16="http://schemas.microsoft.com/office/drawing/2014/main" id="{EAA96DA2-133F-4EAE-8A29-EEDAEAAD4585}"/>
              </a:ext>
            </a:extLst>
          </p:cNvPr>
          <p:cNvSpPr>
            <a:spLocks noEditPoints="1"/>
          </p:cNvSpPr>
          <p:nvPr/>
        </p:nvSpPr>
        <p:spPr bwMode="auto">
          <a:xfrm>
            <a:off x="8827376" y="1535454"/>
            <a:ext cx="429656" cy="404047"/>
          </a:xfrm>
          <a:custGeom>
            <a:avLst/>
            <a:gdLst>
              <a:gd name="T0" fmla="*/ 36 w 64"/>
              <a:gd name="T1" fmla="*/ 0 h 60"/>
              <a:gd name="T2" fmla="*/ 0 w 64"/>
              <a:gd name="T3" fmla="*/ 40 h 60"/>
              <a:gd name="T4" fmla="*/ 12 w 64"/>
              <a:gd name="T5" fmla="*/ 40 h 60"/>
              <a:gd name="T6" fmla="*/ 24 w 64"/>
              <a:gd name="T7" fmla="*/ 44 h 60"/>
              <a:gd name="T8" fmla="*/ 36 w 64"/>
              <a:gd name="T9" fmla="*/ 60 h 60"/>
              <a:gd name="T10" fmla="*/ 64 w 64"/>
              <a:gd name="T11" fmla="*/ 28 h 60"/>
              <a:gd name="T12" fmla="*/ 36 w 64"/>
              <a:gd name="T13" fmla="*/ 0 h 60"/>
              <a:gd name="T14" fmla="*/ 16 w 64"/>
              <a:gd name="T15" fmla="*/ 29 h 60"/>
              <a:gd name="T16" fmla="*/ 11 w 64"/>
              <a:gd name="T17" fmla="*/ 24 h 60"/>
              <a:gd name="T18" fmla="*/ 16 w 64"/>
              <a:gd name="T19" fmla="*/ 19 h 60"/>
              <a:gd name="T20" fmla="*/ 21 w 64"/>
              <a:gd name="T21" fmla="*/ 24 h 60"/>
              <a:gd name="T22" fmla="*/ 16 w 64"/>
              <a:gd name="T23" fmla="*/ 29 h 60"/>
              <a:gd name="T24" fmla="*/ 25 w 64"/>
              <a:gd name="T25" fmla="*/ 14 h 60"/>
              <a:gd name="T26" fmla="*/ 30 w 64"/>
              <a:gd name="T27" fmla="*/ 9 h 60"/>
              <a:gd name="T28" fmla="*/ 35 w 64"/>
              <a:gd name="T29" fmla="*/ 14 h 60"/>
              <a:gd name="T30" fmla="*/ 30 w 64"/>
              <a:gd name="T31" fmla="*/ 19 h 60"/>
              <a:gd name="T32" fmla="*/ 25 w 64"/>
              <a:gd name="T33" fmla="*/ 14 h 60"/>
              <a:gd name="T34" fmla="*/ 38 w 64"/>
              <a:gd name="T35" fmla="*/ 49 h 60"/>
              <a:gd name="T36" fmla="*/ 31 w 64"/>
              <a:gd name="T37" fmla="*/ 42 h 60"/>
              <a:gd name="T38" fmla="*/ 38 w 64"/>
              <a:gd name="T39" fmla="*/ 35 h 60"/>
              <a:gd name="T40" fmla="*/ 45 w 64"/>
              <a:gd name="T41" fmla="*/ 42 h 60"/>
              <a:gd name="T42" fmla="*/ 38 w 64"/>
              <a:gd name="T43" fmla="*/ 49 h 60"/>
              <a:gd name="T44" fmla="*/ 50 w 64"/>
              <a:gd name="T45" fmla="*/ 37 h 60"/>
              <a:gd name="T46" fmla="*/ 47 w 64"/>
              <a:gd name="T47" fmla="*/ 34 h 60"/>
              <a:gd name="T48" fmla="*/ 50 w 64"/>
              <a:gd name="T49" fmla="*/ 31 h 60"/>
              <a:gd name="T50" fmla="*/ 53 w 64"/>
              <a:gd name="T51" fmla="*/ 34 h 60"/>
              <a:gd name="T52" fmla="*/ 50 w 64"/>
              <a:gd name="T53" fmla="*/ 37 h 60"/>
              <a:gd name="T54" fmla="*/ 46 w 64"/>
              <a:gd name="T55" fmla="*/ 25 h 60"/>
              <a:gd name="T56" fmla="*/ 39 w 64"/>
              <a:gd name="T57" fmla="*/ 18 h 60"/>
              <a:gd name="T58" fmla="*/ 46 w 64"/>
              <a:gd name="T59" fmla="*/ 11 h 60"/>
              <a:gd name="T60" fmla="*/ 53 w 64"/>
              <a:gd name="T61" fmla="*/ 18 h 60"/>
              <a:gd name="T62" fmla="*/ 46 w 64"/>
              <a:gd name="T63" fmla="*/ 2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60">
                <a:moveTo>
                  <a:pt x="36" y="0"/>
                </a:moveTo>
                <a:cubicBezTo>
                  <a:pt x="12" y="0"/>
                  <a:pt x="0" y="24"/>
                  <a:pt x="0" y="40"/>
                </a:cubicBezTo>
                <a:cubicBezTo>
                  <a:pt x="0" y="44"/>
                  <a:pt x="8" y="52"/>
                  <a:pt x="12" y="40"/>
                </a:cubicBezTo>
                <a:cubicBezTo>
                  <a:pt x="14" y="35"/>
                  <a:pt x="24" y="36"/>
                  <a:pt x="24" y="44"/>
                </a:cubicBezTo>
                <a:cubicBezTo>
                  <a:pt x="24" y="53"/>
                  <a:pt x="28" y="60"/>
                  <a:pt x="36" y="60"/>
                </a:cubicBezTo>
                <a:cubicBezTo>
                  <a:pt x="60" y="60"/>
                  <a:pt x="64" y="40"/>
                  <a:pt x="64" y="28"/>
                </a:cubicBezTo>
                <a:cubicBezTo>
                  <a:pt x="64" y="16"/>
                  <a:pt x="60" y="0"/>
                  <a:pt x="36" y="0"/>
                </a:cubicBezTo>
                <a:close/>
                <a:moveTo>
                  <a:pt x="16" y="29"/>
                </a:moveTo>
                <a:cubicBezTo>
                  <a:pt x="13" y="29"/>
                  <a:pt x="11" y="27"/>
                  <a:pt x="11" y="24"/>
                </a:cubicBezTo>
                <a:cubicBezTo>
                  <a:pt x="11" y="21"/>
                  <a:pt x="13" y="19"/>
                  <a:pt x="16" y="19"/>
                </a:cubicBezTo>
                <a:cubicBezTo>
                  <a:pt x="19" y="19"/>
                  <a:pt x="21" y="21"/>
                  <a:pt x="21" y="24"/>
                </a:cubicBezTo>
                <a:cubicBezTo>
                  <a:pt x="21" y="27"/>
                  <a:pt x="19" y="29"/>
                  <a:pt x="16" y="29"/>
                </a:cubicBezTo>
                <a:close/>
                <a:moveTo>
                  <a:pt x="25" y="14"/>
                </a:moveTo>
                <a:cubicBezTo>
                  <a:pt x="25" y="11"/>
                  <a:pt x="27" y="9"/>
                  <a:pt x="30" y="9"/>
                </a:cubicBezTo>
                <a:cubicBezTo>
                  <a:pt x="33" y="9"/>
                  <a:pt x="35" y="11"/>
                  <a:pt x="35" y="14"/>
                </a:cubicBezTo>
                <a:cubicBezTo>
                  <a:pt x="35" y="17"/>
                  <a:pt x="33" y="19"/>
                  <a:pt x="30" y="19"/>
                </a:cubicBezTo>
                <a:cubicBezTo>
                  <a:pt x="27" y="19"/>
                  <a:pt x="25" y="17"/>
                  <a:pt x="25" y="14"/>
                </a:cubicBezTo>
                <a:close/>
                <a:moveTo>
                  <a:pt x="38" y="49"/>
                </a:moveTo>
                <a:cubicBezTo>
                  <a:pt x="34" y="49"/>
                  <a:pt x="31" y="46"/>
                  <a:pt x="31" y="42"/>
                </a:cubicBezTo>
                <a:cubicBezTo>
                  <a:pt x="31" y="38"/>
                  <a:pt x="34" y="35"/>
                  <a:pt x="38" y="35"/>
                </a:cubicBezTo>
                <a:cubicBezTo>
                  <a:pt x="42" y="35"/>
                  <a:pt x="45" y="38"/>
                  <a:pt x="45" y="42"/>
                </a:cubicBezTo>
                <a:cubicBezTo>
                  <a:pt x="45" y="46"/>
                  <a:pt x="42" y="49"/>
                  <a:pt x="38" y="49"/>
                </a:cubicBezTo>
                <a:close/>
                <a:moveTo>
                  <a:pt x="50" y="37"/>
                </a:moveTo>
                <a:cubicBezTo>
                  <a:pt x="48" y="37"/>
                  <a:pt x="47" y="36"/>
                  <a:pt x="47" y="34"/>
                </a:cubicBezTo>
                <a:cubicBezTo>
                  <a:pt x="47" y="32"/>
                  <a:pt x="48" y="31"/>
                  <a:pt x="50" y="31"/>
                </a:cubicBezTo>
                <a:cubicBezTo>
                  <a:pt x="52" y="31"/>
                  <a:pt x="53" y="32"/>
                  <a:pt x="53" y="34"/>
                </a:cubicBezTo>
                <a:cubicBezTo>
                  <a:pt x="53" y="36"/>
                  <a:pt x="52" y="37"/>
                  <a:pt x="50" y="37"/>
                </a:cubicBezTo>
                <a:close/>
                <a:moveTo>
                  <a:pt x="46" y="25"/>
                </a:moveTo>
                <a:cubicBezTo>
                  <a:pt x="42" y="25"/>
                  <a:pt x="39" y="22"/>
                  <a:pt x="39" y="18"/>
                </a:cubicBezTo>
                <a:cubicBezTo>
                  <a:pt x="39" y="14"/>
                  <a:pt x="42" y="11"/>
                  <a:pt x="46" y="11"/>
                </a:cubicBezTo>
                <a:cubicBezTo>
                  <a:pt x="50" y="11"/>
                  <a:pt x="53" y="14"/>
                  <a:pt x="53" y="18"/>
                </a:cubicBezTo>
                <a:cubicBezTo>
                  <a:pt x="53" y="22"/>
                  <a:pt x="50" y="25"/>
                  <a:pt x="46" y="25"/>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108" name="Group 107">
            <a:extLst>
              <a:ext uri="{FF2B5EF4-FFF2-40B4-BE49-F238E27FC236}">
                <a16:creationId xmlns:a16="http://schemas.microsoft.com/office/drawing/2014/main" id="{9A9601F2-FD65-4F0D-98D0-E67C56678589}"/>
              </a:ext>
            </a:extLst>
          </p:cNvPr>
          <p:cNvGrpSpPr/>
          <p:nvPr/>
        </p:nvGrpSpPr>
        <p:grpSpPr>
          <a:xfrm>
            <a:off x="4355136" y="4428442"/>
            <a:ext cx="429656" cy="270312"/>
            <a:chOff x="5978526" y="1625601"/>
            <a:chExt cx="239713" cy="150812"/>
          </a:xfrm>
          <a:solidFill>
            <a:schemeClr val="accent1"/>
          </a:solidFill>
        </p:grpSpPr>
        <p:sp>
          <p:nvSpPr>
            <p:cNvPr id="109" name="Freeform 108">
              <a:extLst>
                <a:ext uri="{FF2B5EF4-FFF2-40B4-BE49-F238E27FC236}">
                  <a16:creationId xmlns:a16="http://schemas.microsoft.com/office/drawing/2014/main" id="{09F44668-46BB-4266-9E11-AD77F596B6A0}"/>
                </a:ext>
              </a:extLst>
            </p:cNvPr>
            <p:cNvSpPr>
              <a:spLocks/>
            </p:cNvSpPr>
            <p:nvPr/>
          </p:nvSpPr>
          <p:spPr bwMode="auto">
            <a:xfrm>
              <a:off x="5992813" y="1625601"/>
              <a:ext cx="214313" cy="95250"/>
            </a:xfrm>
            <a:custGeom>
              <a:avLst/>
              <a:gdLst>
                <a:gd name="T0" fmla="*/ 135 w 135"/>
                <a:gd name="T1" fmla="*/ 0 h 60"/>
                <a:gd name="T2" fmla="*/ 132 w 135"/>
                <a:gd name="T3" fmla="*/ 0 h 60"/>
                <a:gd name="T4" fmla="*/ 0 w 135"/>
                <a:gd name="T5" fmla="*/ 0 h 60"/>
                <a:gd name="T6" fmla="*/ 0 w 135"/>
                <a:gd name="T7" fmla="*/ 0 h 60"/>
                <a:gd name="T8" fmla="*/ 66 w 135"/>
                <a:gd name="T9" fmla="*/ 60 h 60"/>
                <a:gd name="T10" fmla="*/ 135 w 135"/>
                <a:gd name="T11" fmla="*/ 0 h 60"/>
              </a:gdLst>
              <a:ahLst/>
              <a:cxnLst>
                <a:cxn ang="0">
                  <a:pos x="T0" y="T1"/>
                </a:cxn>
                <a:cxn ang="0">
                  <a:pos x="T2" y="T3"/>
                </a:cxn>
                <a:cxn ang="0">
                  <a:pos x="T4" y="T5"/>
                </a:cxn>
                <a:cxn ang="0">
                  <a:pos x="T6" y="T7"/>
                </a:cxn>
                <a:cxn ang="0">
                  <a:pos x="T8" y="T9"/>
                </a:cxn>
                <a:cxn ang="0">
                  <a:pos x="T10" y="T11"/>
                </a:cxn>
              </a:cxnLst>
              <a:rect l="0" t="0" r="r" b="b"/>
              <a:pathLst>
                <a:path w="135" h="60">
                  <a:moveTo>
                    <a:pt x="135" y="0"/>
                  </a:moveTo>
                  <a:lnTo>
                    <a:pt x="132" y="0"/>
                  </a:lnTo>
                  <a:lnTo>
                    <a:pt x="0" y="0"/>
                  </a:lnTo>
                  <a:lnTo>
                    <a:pt x="0" y="0"/>
                  </a:lnTo>
                  <a:lnTo>
                    <a:pt x="66" y="60"/>
                  </a:lnTo>
                  <a:lnTo>
                    <a:pt x="1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0" name="Freeform 109">
              <a:extLst>
                <a:ext uri="{FF2B5EF4-FFF2-40B4-BE49-F238E27FC236}">
                  <a16:creationId xmlns:a16="http://schemas.microsoft.com/office/drawing/2014/main" id="{4FDC9EAB-E18C-445E-AADD-D49ABE77443A}"/>
                </a:ext>
              </a:extLst>
            </p:cNvPr>
            <p:cNvSpPr>
              <a:spLocks/>
            </p:cNvSpPr>
            <p:nvPr/>
          </p:nvSpPr>
          <p:spPr bwMode="auto">
            <a:xfrm>
              <a:off x="6143626" y="1638301"/>
              <a:ext cx="74613" cy="130175"/>
            </a:xfrm>
            <a:custGeom>
              <a:avLst/>
              <a:gdLst>
                <a:gd name="T0" fmla="*/ 20 w 20"/>
                <a:gd name="T1" fmla="*/ 0 h 35"/>
                <a:gd name="T2" fmla="*/ 0 w 20"/>
                <a:gd name="T3" fmla="*/ 17 h 35"/>
                <a:gd name="T4" fmla="*/ 19 w 20"/>
                <a:gd name="T5" fmla="*/ 35 h 35"/>
                <a:gd name="T6" fmla="*/ 20 w 20"/>
                <a:gd name="T7" fmla="*/ 33 h 35"/>
                <a:gd name="T8" fmla="*/ 20 w 20"/>
                <a:gd name="T9" fmla="*/ 1 h 35"/>
                <a:gd name="T10" fmla="*/ 20 w 20"/>
                <a:gd name="T11" fmla="*/ 0 h 35"/>
              </a:gdLst>
              <a:ahLst/>
              <a:cxnLst>
                <a:cxn ang="0">
                  <a:pos x="T0" y="T1"/>
                </a:cxn>
                <a:cxn ang="0">
                  <a:pos x="T2" y="T3"/>
                </a:cxn>
                <a:cxn ang="0">
                  <a:pos x="T4" y="T5"/>
                </a:cxn>
                <a:cxn ang="0">
                  <a:pos x="T6" y="T7"/>
                </a:cxn>
                <a:cxn ang="0">
                  <a:pos x="T8" y="T9"/>
                </a:cxn>
                <a:cxn ang="0">
                  <a:pos x="T10" y="T11"/>
                </a:cxn>
              </a:cxnLst>
              <a:rect l="0" t="0" r="r" b="b"/>
              <a:pathLst>
                <a:path w="20" h="35">
                  <a:moveTo>
                    <a:pt x="20" y="0"/>
                  </a:moveTo>
                  <a:cubicBezTo>
                    <a:pt x="0" y="17"/>
                    <a:pt x="0" y="17"/>
                    <a:pt x="0" y="17"/>
                  </a:cubicBezTo>
                  <a:cubicBezTo>
                    <a:pt x="19" y="35"/>
                    <a:pt x="19" y="35"/>
                    <a:pt x="19" y="35"/>
                  </a:cubicBezTo>
                  <a:cubicBezTo>
                    <a:pt x="20" y="34"/>
                    <a:pt x="20" y="34"/>
                    <a:pt x="20" y="33"/>
                  </a:cubicBezTo>
                  <a:cubicBezTo>
                    <a:pt x="20" y="1"/>
                    <a:pt x="20" y="1"/>
                    <a:pt x="20" y="1"/>
                  </a:cubicBezTo>
                  <a:cubicBezTo>
                    <a:pt x="20" y="1"/>
                    <a:pt x="20"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1" name="Freeform 110">
              <a:extLst>
                <a:ext uri="{FF2B5EF4-FFF2-40B4-BE49-F238E27FC236}">
                  <a16:creationId xmlns:a16="http://schemas.microsoft.com/office/drawing/2014/main" id="{3C16D78E-484F-41E3-80CA-BC027DA14E53}"/>
                </a:ext>
              </a:extLst>
            </p:cNvPr>
            <p:cNvSpPr>
              <a:spLocks/>
            </p:cNvSpPr>
            <p:nvPr/>
          </p:nvSpPr>
          <p:spPr bwMode="auto">
            <a:xfrm>
              <a:off x="5978526" y="1633538"/>
              <a:ext cx="74613" cy="134938"/>
            </a:xfrm>
            <a:custGeom>
              <a:avLst/>
              <a:gdLst>
                <a:gd name="T0" fmla="*/ 0 w 20"/>
                <a:gd name="T1" fmla="*/ 0 h 36"/>
                <a:gd name="T2" fmla="*/ 0 w 20"/>
                <a:gd name="T3" fmla="*/ 2 h 36"/>
                <a:gd name="T4" fmla="*/ 0 w 20"/>
                <a:gd name="T5" fmla="*/ 34 h 36"/>
                <a:gd name="T6" fmla="*/ 0 w 20"/>
                <a:gd name="T7" fmla="*/ 36 h 36"/>
                <a:gd name="T8" fmla="*/ 20 w 20"/>
                <a:gd name="T9" fmla="*/ 18 h 36"/>
                <a:gd name="T10" fmla="*/ 0 w 20"/>
                <a:gd name="T11" fmla="*/ 0 h 36"/>
              </a:gdLst>
              <a:ahLst/>
              <a:cxnLst>
                <a:cxn ang="0">
                  <a:pos x="T0" y="T1"/>
                </a:cxn>
                <a:cxn ang="0">
                  <a:pos x="T2" y="T3"/>
                </a:cxn>
                <a:cxn ang="0">
                  <a:pos x="T4" y="T5"/>
                </a:cxn>
                <a:cxn ang="0">
                  <a:pos x="T6" y="T7"/>
                </a:cxn>
                <a:cxn ang="0">
                  <a:pos x="T8" y="T9"/>
                </a:cxn>
                <a:cxn ang="0">
                  <a:pos x="T10" y="T11"/>
                </a:cxn>
              </a:cxnLst>
              <a:rect l="0" t="0" r="r" b="b"/>
              <a:pathLst>
                <a:path w="20" h="36">
                  <a:moveTo>
                    <a:pt x="0" y="0"/>
                  </a:moveTo>
                  <a:cubicBezTo>
                    <a:pt x="0" y="1"/>
                    <a:pt x="0" y="1"/>
                    <a:pt x="0" y="2"/>
                  </a:cubicBezTo>
                  <a:cubicBezTo>
                    <a:pt x="0" y="34"/>
                    <a:pt x="0" y="34"/>
                    <a:pt x="0" y="34"/>
                  </a:cubicBezTo>
                  <a:cubicBezTo>
                    <a:pt x="0" y="35"/>
                    <a:pt x="0" y="35"/>
                    <a:pt x="0" y="36"/>
                  </a:cubicBezTo>
                  <a:cubicBezTo>
                    <a:pt x="20" y="18"/>
                    <a:pt x="20" y="18"/>
                    <a:pt x="20" y="18"/>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2" name="Freeform 111">
              <a:extLst>
                <a:ext uri="{FF2B5EF4-FFF2-40B4-BE49-F238E27FC236}">
                  <a16:creationId xmlns:a16="http://schemas.microsoft.com/office/drawing/2014/main" id="{984387A6-818A-4A89-B13F-89FF8D1C17A9}"/>
                </a:ext>
              </a:extLst>
            </p:cNvPr>
            <p:cNvSpPr>
              <a:spLocks/>
            </p:cNvSpPr>
            <p:nvPr/>
          </p:nvSpPr>
          <p:spPr bwMode="auto">
            <a:xfrm>
              <a:off x="5992813" y="1712913"/>
              <a:ext cx="209550" cy="63500"/>
            </a:xfrm>
            <a:custGeom>
              <a:avLst/>
              <a:gdLst>
                <a:gd name="T0" fmla="*/ 66 w 132"/>
                <a:gd name="T1" fmla="*/ 19 h 40"/>
                <a:gd name="T2" fmla="*/ 45 w 132"/>
                <a:gd name="T3" fmla="*/ 0 h 40"/>
                <a:gd name="T4" fmla="*/ 0 w 132"/>
                <a:gd name="T5" fmla="*/ 40 h 40"/>
                <a:gd name="T6" fmla="*/ 0 w 132"/>
                <a:gd name="T7" fmla="*/ 40 h 40"/>
                <a:gd name="T8" fmla="*/ 132 w 132"/>
                <a:gd name="T9" fmla="*/ 40 h 40"/>
                <a:gd name="T10" fmla="*/ 88 w 132"/>
                <a:gd name="T11" fmla="*/ 0 h 40"/>
                <a:gd name="T12" fmla="*/ 66 w 132"/>
                <a:gd name="T13" fmla="*/ 19 h 40"/>
              </a:gdLst>
              <a:ahLst/>
              <a:cxnLst>
                <a:cxn ang="0">
                  <a:pos x="T0" y="T1"/>
                </a:cxn>
                <a:cxn ang="0">
                  <a:pos x="T2" y="T3"/>
                </a:cxn>
                <a:cxn ang="0">
                  <a:pos x="T4" y="T5"/>
                </a:cxn>
                <a:cxn ang="0">
                  <a:pos x="T6" y="T7"/>
                </a:cxn>
                <a:cxn ang="0">
                  <a:pos x="T8" y="T9"/>
                </a:cxn>
                <a:cxn ang="0">
                  <a:pos x="T10" y="T11"/>
                </a:cxn>
                <a:cxn ang="0">
                  <a:pos x="T12" y="T13"/>
                </a:cxn>
              </a:cxnLst>
              <a:rect l="0" t="0" r="r" b="b"/>
              <a:pathLst>
                <a:path w="132" h="40">
                  <a:moveTo>
                    <a:pt x="66" y="19"/>
                  </a:moveTo>
                  <a:lnTo>
                    <a:pt x="45" y="0"/>
                  </a:lnTo>
                  <a:lnTo>
                    <a:pt x="0" y="40"/>
                  </a:lnTo>
                  <a:lnTo>
                    <a:pt x="0" y="40"/>
                  </a:lnTo>
                  <a:lnTo>
                    <a:pt x="132" y="40"/>
                  </a:lnTo>
                  <a:lnTo>
                    <a:pt x="88" y="0"/>
                  </a:lnTo>
                  <a:lnTo>
                    <a:pt x="66"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13" name="Group 112">
            <a:extLst>
              <a:ext uri="{FF2B5EF4-FFF2-40B4-BE49-F238E27FC236}">
                <a16:creationId xmlns:a16="http://schemas.microsoft.com/office/drawing/2014/main" id="{8F0CA6DA-68C0-48DC-9A63-9B69F486E321}"/>
              </a:ext>
            </a:extLst>
          </p:cNvPr>
          <p:cNvGrpSpPr/>
          <p:nvPr/>
        </p:nvGrpSpPr>
        <p:grpSpPr>
          <a:xfrm>
            <a:off x="5834016" y="1521227"/>
            <a:ext cx="432500" cy="432500"/>
            <a:chOff x="6938963" y="1625601"/>
            <a:chExt cx="241300" cy="241300"/>
          </a:xfrm>
          <a:solidFill>
            <a:schemeClr val="accent1"/>
          </a:solidFill>
        </p:grpSpPr>
        <p:sp>
          <p:nvSpPr>
            <p:cNvPr id="114" name="Freeform 114">
              <a:extLst>
                <a:ext uri="{FF2B5EF4-FFF2-40B4-BE49-F238E27FC236}">
                  <a16:creationId xmlns:a16="http://schemas.microsoft.com/office/drawing/2014/main" id="{FA9AB440-3ACC-4C6D-A874-56EDCCC0864D}"/>
                </a:ext>
              </a:extLst>
            </p:cNvPr>
            <p:cNvSpPr>
              <a:spLocks/>
            </p:cNvSpPr>
            <p:nvPr/>
          </p:nvSpPr>
          <p:spPr bwMode="auto">
            <a:xfrm>
              <a:off x="6999288" y="1701801"/>
              <a:ext cx="180975" cy="165100"/>
            </a:xfrm>
            <a:custGeom>
              <a:avLst/>
              <a:gdLst>
                <a:gd name="T0" fmla="*/ 40 w 48"/>
                <a:gd name="T1" fmla="*/ 0 h 44"/>
                <a:gd name="T2" fmla="*/ 36 w 48"/>
                <a:gd name="T3" fmla="*/ 0 h 44"/>
                <a:gd name="T4" fmla="*/ 36 w 48"/>
                <a:gd name="T5" fmla="*/ 4 h 44"/>
                <a:gd name="T6" fmla="*/ 24 w 48"/>
                <a:gd name="T7" fmla="*/ 16 h 44"/>
                <a:gd name="T8" fmla="*/ 6 w 48"/>
                <a:gd name="T9" fmla="*/ 16 h 44"/>
                <a:gd name="T10" fmla="*/ 0 w 48"/>
                <a:gd name="T11" fmla="*/ 22 h 44"/>
                <a:gd name="T12" fmla="*/ 0 w 48"/>
                <a:gd name="T13" fmla="*/ 24 h 44"/>
                <a:gd name="T14" fmla="*/ 8 w 48"/>
                <a:gd name="T15" fmla="*/ 32 h 44"/>
                <a:gd name="T16" fmla="*/ 28 w 48"/>
                <a:gd name="T17" fmla="*/ 32 h 44"/>
                <a:gd name="T18" fmla="*/ 40 w 48"/>
                <a:gd name="T19" fmla="*/ 44 h 44"/>
                <a:gd name="T20" fmla="*/ 40 w 48"/>
                <a:gd name="T21" fmla="*/ 32 h 44"/>
                <a:gd name="T22" fmla="*/ 48 w 48"/>
                <a:gd name="T23" fmla="*/ 24 h 44"/>
                <a:gd name="T24" fmla="*/ 48 w 48"/>
                <a:gd name="T25" fmla="*/ 8 h 44"/>
                <a:gd name="T26" fmla="*/ 40 w 48"/>
                <a:gd name="T2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4">
                  <a:moveTo>
                    <a:pt x="40" y="0"/>
                  </a:moveTo>
                  <a:cubicBezTo>
                    <a:pt x="36" y="0"/>
                    <a:pt x="36" y="0"/>
                    <a:pt x="36" y="0"/>
                  </a:cubicBezTo>
                  <a:cubicBezTo>
                    <a:pt x="36" y="4"/>
                    <a:pt x="36" y="4"/>
                    <a:pt x="36" y="4"/>
                  </a:cubicBezTo>
                  <a:cubicBezTo>
                    <a:pt x="36" y="10"/>
                    <a:pt x="30" y="16"/>
                    <a:pt x="24" y="16"/>
                  </a:cubicBezTo>
                  <a:cubicBezTo>
                    <a:pt x="6" y="16"/>
                    <a:pt x="6" y="16"/>
                    <a:pt x="6" y="16"/>
                  </a:cubicBezTo>
                  <a:cubicBezTo>
                    <a:pt x="0" y="22"/>
                    <a:pt x="0" y="22"/>
                    <a:pt x="0" y="22"/>
                  </a:cubicBezTo>
                  <a:cubicBezTo>
                    <a:pt x="0" y="24"/>
                    <a:pt x="0" y="24"/>
                    <a:pt x="0" y="24"/>
                  </a:cubicBezTo>
                  <a:cubicBezTo>
                    <a:pt x="0" y="28"/>
                    <a:pt x="4" y="32"/>
                    <a:pt x="8" y="32"/>
                  </a:cubicBezTo>
                  <a:cubicBezTo>
                    <a:pt x="28" y="32"/>
                    <a:pt x="28" y="32"/>
                    <a:pt x="28" y="32"/>
                  </a:cubicBezTo>
                  <a:cubicBezTo>
                    <a:pt x="40" y="44"/>
                    <a:pt x="40" y="44"/>
                    <a:pt x="40" y="44"/>
                  </a:cubicBezTo>
                  <a:cubicBezTo>
                    <a:pt x="40" y="32"/>
                    <a:pt x="40" y="32"/>
                    <a:pt x="40" y="32"/>
                  </a:cubicBezTo>
                  <a:cubicBezTo>
                    <a:pt x="44" y="32"/>
                    <a:pt x="48" y="28"/>
                    <a:pt x="48" y="24"/>
                  </a:cubicBezTo>
                  <a:cubicBezTo>
                    <a:pt x="48" y="8"/>
                    <a:pt x="48" y="8"/>
                    <a:pt x="48" y="8"/>
                  </a:cubicBezTo>
                  <a:cubicBezTo>
                    <a:pt x="48" y="4"/>
                    <a:pt x="44" y="0"/>
                    <a:pt x="4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115">
              <a:extLst>
                <a:ext uri="{FF2B5EF4-FFF2-40B4-BE49-F238E27FC236}">
                  <a16:creationId xmlns:a16="http://schemas.microsoft.com/office/drawing/2014/main" id="{4F1B4F8B-2D47-48DB-84E1-FB2817000517}"/>
                </a:ext>
              </a:extLst>
            </p:cNvPr>
            <p:cNvSpPr>
              <a:spLocks/>
            </p:cNvSpPr>
            <p:nvPr/>
          </p:nvSpPr>
          <p:spPr bwMode="auto">
            <a:xfrm>
              <a:off x="6938963" y="1625601"/>
              <a:ext cx="180975" cy="166688"/>
            </a:xfrm>
            <a:custGeom>
              <a:avLst/>
              <a:gdLst>
                <a:gd name="T0" fmla="*/ 20 w 48"/>
                <a:gd name="T1" fmla="*/ 32 h 44"/>
                <a:gd name="T2" fmla="*/ 40 w 48"/>
                <a:gd name="T3" fmla="*/ 32 h 44"/>
                <a:gd name="T4" fmla="*/ 48 w 48"/>
                <a:gd name="T5" fmla="*/ 24 h 44"/>
                <a:gd name="T6" fmla="*/ 48 w 48"/>
                <a:gd name="T7" fmla="*/ 8 h 44"/>
                <a:gd name="T8" fmla="*/ 40 w 48"/>
                <a:gd name="T9" fmla="*/ 0 h 44"/>
                <a:gd name="T10" fmla="*/ 8 w 48"/>
                <a:gd name="T11" fmla="*/ 0 h 44"/>
                <a:gd name="T12" fmla="*/ 0 w 48"/>
                <a:gd name="T13" fmla="*/ 8 h 44"/>
                <a:gd name="T14" fmla="*/ 0 w 48"/>
                <a:gd name="T15" fmla="*/ 24 h 44"/>
                <a:gd name="T16" fmla="*/ 8 w 48"/>
                <a:gd name="T17" fmla="*/ 32 h 44"/>
                <a:gd name="T18" fmla="*/ 8 w 48"/>
                <a:gd name="T19" fmla="*/ 44 h 44"/>
                <a:gd name="T20" fmla="*/ 20 w 48"/>
                <a:gd name="T21"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4">
                  <a:moveTo>
                    <a:pt x="20"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ubicBezTo>
                    <a:pt x="8" y="44"/>
                    <a:pt x="8" y="44"/>
                    <a:pt x="8" y="44"/>
                  </a:cubicBezTo>
                  <a:lnTo>
                    <a:pt x="2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16" name="Group 115">
            <a:extLst>
              <a:ext uri="{FF2B5EF4-FFF2-40B4-BE49-F238E27FC236}">
                <a16:creationId xmlns:a16="http://schemas.microsoft.com/office/drawing/2014/main" id="{C5D5AE09-2111-4777-A5C2-2ECC13943D73}"/>
              </a:ext>
            </a:extLst>
          </p:cNvPr>
          <p:cNvGrpSpPr/>
          <p:nvPr/>
        </p:nvGrpSpPr>
        <p:grpSpPr>
          <a:xfrm>
            <a:off x="7366015" y="4351616"/>
            <a:ext cx="404047" cy="423965"/>
            <a:chOff x="7435851" y="2106613"/>
            <a:chExt cx="225425" cy="236538"/>
          </a:xfrm>
          <a:solidFill>
            <a:schemeClr val="accent1"/>
          </a:solidFill>
        </p:grpSpPr>
        <p:sp>
          <p:nvSpPr>
            <p:cNvPr id="117" name="Freeform 141">
              <a:extLst>
                <a:ext uri="{FF2B5EF4-FFF2-40B4-BE49-F238E27FC236}">
                  <a16:creationId xmlns:a16="http://schemas.microsoft.com/office/drawing/2014/main" id="{DA04E532-ACE0-4AB0-A2D9-5336FABE0E32}"/>
                </a:ext>
              </a:extLst>
            </p:cNvPr>
            <p:cNvSpPr>
              <a:spLocks/>
            </p:cNvSpPr>
            <p:nvPr/>
          </p:nvSpPr>
          <p:spPr bwMode="auto">
            <a:xfrm>
              <a:off x="7469188" y="2106613"/>
              <a:ext cx="192088" cy="165100"/>
            </a:xfrm>
            <a:custGeom>
              <a:avLst/>
              <a:gdLst>
                <a:gd name="T0" fmla="*/ 47 w 51"/>
                <a:gd name="T1" fmla="*/ 0 h 44"/>
                <a:gd name="T2" fmla="*/ 0 w 51"/>
                <a:gd name="T3" fmla="*/ 0 h 44"/>
                <a:gd name="T4" fmla="*/ 16 w 51"/>
                <a:gd name="T5" fmla="*/ 8 h 44"/>
                <a:gd name="T6" fmla="*/ 43 w 51"/>
                <a:gd name="T7" fmla="*/ 8 h 44"/>
                <a:gd name="T8" fmla="*/ 43 w 51"/>
                <a:gd name="T9" fmla="*/ 12 h 44"/>
                <a:gd name="T10" fmla="*/ 24 w 51"/>
                <a:gd name="T11" fmla="*/ 12 h 44"/>
                <a:gd name="T12" fmla="*/ 29 w 51"/>
                <a:gd name="T13" fmla="*/ 15 h 44"/>
                <a:gd name="T14" fmla="*/ 34 w 51"/>
                <a:gd name="T15" fmla="*/ 20 h 44"/>
                <a:gd name="T16" fmla="*/ 43 w 51"/>
                <a:gd name="T17" fmla="*/ 20 h 44"/>
                <a:gd name="T18" fmla="*/ 43 w 51"/>
                <a:gd name="T19" fmla="*/ 24 h 44"/>
                <a:gd name="T20" fmla="*/ 35 w 51"/>
                <a:gd name="T21" fmla="*/ 24 h 44"/>
                <a:gd name="T22" fmla="*/ 35 w 51"/>
                <a:gd name="T23" fmla="*/ 44 h 44"/>
                <a:gd name="T24" fmla="*/ 47 w 51"/>
                <a:gd name="T25" fmla="*/ 44 h 44"/>
                <a:gd name="T26" fmla="*/ 51 w 51"/>
                <a:gd name="T27" fmla="*/ 40 h 44"/>
                <a:gd name="T28" fmla="*/ 51 w 51"/>
                <a:gd name="T29" fmla="*/ 4 h 44"/>
                <a:gd name="T30" fmla="*/ 47 w 51"/>
                <a:gd name="T3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44">
                  <a:moveTo>
                    <a:pt x="47" y="0"/>
                  </a:moveTo>
                  <a:cubicBezTo>
                    <a:pt x="0" y="0"/>
                    <a:pt x="0" y="0"/>
                    <a:pt x="0" y="0"/>
                  </a:cubicBezTo>
                  <a:cubicBezTo>
                    <a:pt x="16" y="8"/>
                    <a:pt x="16" y="8"/>
                    <a:pt x="16" y="8"/>
                  </a:cubicBezTo>
                  <a:cubicBezTo>
                    <a:pt x="43" y="8"/>
                    <a:pt x="43" y="8"/>
                    <a:pt x="43" y="8"/>
                  </a:cubicBezTo>
                  <a:cubicBezTo>
                    <a:pt x="43" y="12"/>
                    <a:pt x="43" y="12"/>
                    <a:pt x="43" y="12"/>
                  </a:cubicBezTo>
                  <a:cubicBezTo>
                    <a:pt x="24" y="12"/>
                    <a:pt x="24" y="12"/>
                    <a:pt x="24" y="12"/>
                  </a:cubicBezTo>
                  <a:cubicBezTo>
                    <a:pt x="29" y="15"/>
                    <a:pt x="29" y="15"/>
                    <a:pt x="29" y="15"/>
                  </a:cubicBezTo>
                  <a:cubicBezTo>
                    <a:pt x="31" y="16"/>
                    <a:pt x="33" y="18"/>
                    <a:pt x="34" y="20"/>
                  </a:cubicBezTo>
                  <a:cubicBezTo>
                    <a:pt x="43" y="20"/>
                    <a:pt x="43" y="20"/>
                    <a:pt x="43" y="20"/>
                  </a:cubicBezTo>
                  <a:cubicBezTo>
                    <a:pt x="43" y="24"/>
                    <a:pt x="43" y="24"/>
                    <a:pt x="43" y="24"/>
                  </a:cubicBezTo>
                  <a:cubicBezTo>
                    <a:pt x="35" y="24"/>
                    <a:pt x="35" y="24"/>
                    <a:pt x="35" y="24"/>
                  </a:cubicBezTo>
                  <a:cubicBezTo>
                    <a:pt x="35" y="44"/>
                    <a:pt x="35" y="44"/>
                    <a:pt x="35" y="44"/>
                  </a:cubicBezTo>
                  <a:cubicBezTo>
                    <a:pt x="47" y="44"/>
                    <a:pt x="47" y="44"/>
                    <a:pt x="47" y="44"/>
                  </a:cubicBezTo>
                  <a:cubicBezTo>
                    <a:pt x="49" y="44"/>
                    <a:pt x="51" y="42"/>
                    <a:pt x="51" y="40"/>
                  </a:cubicBezTo>
                  <a:cubicBezTo>
                    <a:pt x="51" y="4"/>
                    <a:pt x="51" y="4"/>
                    <a:pt x="51" y="4"/>
                  </a:cubicBezTo>
                  <a:cubicBezTo>
                    <a:pt x="51" y="2"/>
                    <a:pt x="49"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42">
              <a:extLst>
                <a:ext uri="{FF2B5EF4-FFF2-40B4-BE49-F238E27FC236}">
                  <a16:creationId xmlns:a16="http://schemas.microsoft.com/office/drawing/2014/main" id="{B97F9C45-8D9C-4D7B-AE1B-734898A8AB1C}"/>
                </a:ext>
              </a:extLst>
            </p:cNvPr>
            <p:cNvSpPr>
              <a:spLocks noEditPoints="1"/>
            </p:cNvSpPr>
            <p:nvPr/>
          </p:nvSpPr>
          <p:spPr bwMode="auto">
            <a:xfrm>
              <a:off x="7435851" y="2111376"/>
              <a:ext cx="149225" cy="231775"/>
            </a:xfrm>
            <a:custGeom>
              <a:avLst/>
              <a:gdLst>
                <a:gd name="T0" fmla="*/ 36 w 40"/>
                <a:gd name="T1" fmla="*/ 17 h 62"/>
                <a:gd name="T2" fmla="*/ 4 w 40"/>
                <a:gd name="T3" fmla="*/ 1 h 62"/>
                <a:gd name="T4" fmla="*/ 2 w 40"/>
                <a:gd name="T5" fmla="*/ 0 h 62"/>
                <a:gd name="T6" fmla="*/ 0 w 40"/>
                <a:gd name="T7" fmla="*/ 3 h 62"/>
                <a:gd name="T8" fmla="*/ 0 w 40"/>
                <a:gd name="T9" fmla="*/ 39 h 62"/>
                <a:gd name="T10" fmla="*/ 4 w 40"/>
                <a:gd name="T11" fmla="*/ 45 h 62"/>
                <a:gd name="T12" fmla="*/ 36 w 40"/>
                <a:gd name="T13" fmla="*/ 61 h 62"/>
                <a:gd name="T14" fmla="*/ 38 w 40"/>
                <a:gd name="T15" fmla="*/ 62 h 62"/>
                <a:gd name="T16" fmla="*/ 40 w 40"/>
                <a:gd name="T17" fmla="*/ 59 h 62"/>
                <a:gd name="T18" fmla="*/ 40 w 40"/>
                <a:gd name="T19" fmla="*/ 23 h 62"/>
                <a:gd name="T20" fmla="*/ 36 w 40"/>
                <a:gd name="T21" fmla="*/ 17 h 62"/>
                <a:gd name="T22" fmla="*/ 28 w 40"/>
                <a:gd name="T23" fmla="*/ 43 h 62"/>
                <a:gd name="T24" fmla="*/ 24 w 40"/>
                <a:gd name="T25" fmla="*/ 37 h 62"/>
                <a:gd name="T26" fmla="*/ 28 w 40"/>
                <a:gd name="T27" fmla="*/ 31 h 62"/>
                <a:gd name="T28" fmla="*/ 32 w 40"/>
                <a:gd name="T29" fmla="*/ 37 h 62"/>
                <a:gd name="T30" fmla="*/ 28 w 40"/>
                <a:gd name="T31"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62">
                  <a:moveTo>
                    <a:pt x="36" y="17"/>
                  </a:moveTo>
                  <a:cubicBezTo>
                    <a:pt x="4" y="1"/>
                    <a:pt x="4" y="1"/>
                    <a:pt x="4" y="1"/>
                  </a:cubicBezTo>
                  <a:cubicBezTo>
                    <a:pt x="3" y="1"/>
                    <a:pt x="3" y="0"/>
                    <a:pt x="2" y="0"/>
                  </a:cubicBezTo>
                  <a:cubicBezTo>
                    <a:pt x="1" y="0"/>
                    <a:pt x="0" y="1"/>
                    <a:pt x="0" y="3"/>
                  </a:cubicBezTo>
                  <a:cubicBezTo>
                    <a:pt x="0" y="39"/>
                    <a:pt x="0" y="39"/>
                    <a:pt x="0" y="39"/>
                  </a:cubicBezTo>
                  <a:cubicBezTo>
                    <a:pt x="0" y="41"/>
                    <a:pt x="2" y="44"/>
                    <a:pt x="4" y="45"/>
                  </a:cubicBezTo>
                  <a:cubicBezTo>
                    <a:pt x="36" y="61"/>
                    <a:pt x="36" y="61"/>
                    <a:pt x="36" y="61"/>
                  </a:cubicBezTo>
                  <a:cubicBezTo>
                    <a:pt x="37" y="61"/>
                    <a:pt x="37" y="62"/>
                    <a:pt x="38" y="62"/>
                  </a:cubicBezTo>
                  <a:cubicBezTo>
                    <a:pt x="39" y="62"/>
                    <a:pt x="40" y="61"/>
                    <a:pt x="40" y="59"/>
                  </a:cubicBezTo>
                  <a:cubicBezTo>
                    <a:pt x="40" y="23"/>
                    <a:pt x="40" y="23"/>
                    <a:pt x="40" y="23"/>
                  </a:cubicBezTo>
                  <a:cubicBezTo>
                    <a:pt x="40" y="21"/>
                    <a:pt x="38" y="18"/>
                    <a:pt x="36" y="17"/>
                  </a:cubicBezTo>
                  <a:close/>
                  <a:moveTo>
                    <a:pt x="28" y="43"/>
                  </a:moveTo>
                  <a:cubicBezTo>
                    <a:pt x="26" y="43"/>
                    <a:pt x="24" y="40"/>
                    <a:pt x="24" y="37"/>
                  </a:cubicBezTo>
                  <a:cubicBezTo>
                    <a:pt x="24" y="34"/>
                    <a:pt x="26" y="31"/>
                    <a:pt x="28" y="31"/>
                  </a:cubicBezTo>
                  <a:cubicBezTo>
                    <a:pt x="30" y="31"/>
                    <a:pt x="32" y="34"/>
                    <a:pt x="32" y="37"/>
                  </a:cubicBezTo>
                  <a:cubicBezTo>
                    <a:pt x="32" y="40"/>
                    <a:pt x="30" y="43"/>
                    <a:pt x="28"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19" name="Group 118">
            <a:extLst>
              <a:ext uri="{FF2B5EF4-FFF2-40B4-BE49-F238E27FC236}">
                <a16:creationId xmlns:a16="http://schemas.microsoft.com/office/drawing/2014/main" id="{EB25C2CC-A446-44B0-87B0-FB503E3FB5C0}"/>
              </a:ext>
            </a:extLst>
          </p:cNvPr>
          <p:cNvGrpSpPr/>
          <p:nvPr/>
        </p:nvGrpSpPr>
        <p:grpSpPr>
          <a:xfrm>
            <a:off x="2894876" y="1589517"/>
            <a:ext cx="375592" cy="295921"/>
            <a:chOff x="5016501" y="3068638"/>
            <a:chExt cx="209550" cy="165100"/>
          </a:xfrm>
          <a:solidFill>
            <a:schemeClr val="accent1"/>
          </a:solidFill>
        </p:grpSpPr>
        <p:sp>
          <p:nvSpPr>
            <p:cNvPr id="120" name="Freeform 355">
              <a:extLst>
                <a:ext uri="{FF2B5EF4-FFF2-40B4-BE49-F238E27FC236}">
                  <a16:creationId xmlns:a16="http://schemas.microsoft.com/office/drawing/2014/main" id="{64687BA7-D3DC-42CD-89E7-811D3B8FC0A1}"/>
                </a:ext>
              </a:extLst>
            </p:cNvPr>
            <p:cNvSpPr>
              <a:spLocks noEditPoints="1"/>
            </p:cNvSpPr>
            <p:nvPr/>
          </p:nvSpPr>
          <p:spPr bwMode="auto">
            <a:xfrm>
              <a:off x="5102226" y="3121026"/>
              <a:ext cx="76200" cy="74613"/>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7 w 20"/>
                <a:gd name="T11" fmla="*/ 16 h 20"/>
                <a:gd name="T12" fmla="*/ 5 w 20"/>
                <a:gd name="T13" fmla="*/ 11 h 20"/>
                <a:gd name="T14" fmla="*/ 11 w 20"/>
                <a:gd name="T15" fmla="*/ 5 h 20"/>
                <a:gd name="T16" fmla="*/ 16 w 20"/>
                <a:gd name="T17" fmla="*/ 8 h 20"/>
                <a:gd name="T18" fmla="*/ 7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5"/>
                    <a:pt x="0" y="10"/>
                  </a:cubicBezTo>
                  <a:cubicBezTo>
                    <a:pt x="0" y="16"/>
                    <a:pt x="4" y="20"/>
                    <a:pt x="10" y="20"/>
                  </a:cubicBezTo>
                  <a:cubicBezTo>
                    <a:pt x="16" y="20"/>
                    <a:pt x="20" y="16"/>
                    <a:pt x="20" y="10"/>
                  </a:cubicBezTo>
                  <a:cubicBezTo>
                    <a:pt x="20" y="5"/>
                    <a:pt x="16" y="0"/>
                    <a:pt x="10" y="0"/>
                  </a:cubicBezTo>
                  <a:close/>
                  <a:moveTo>
                    <a:pt x="7" y="16"/>
                  </a:moveTo>
                  <a:cubicBezTo>
                    <a:pt x="6" y="15"/>
                    <a:pt x="5" y="13"/>
                    <a:pt x="5" y="11"/>
                  </a:cubicBezTo>
                  <a:cubicBezTo>
                    <a:pt x="5" y="8"/>
                    <a:pt x="8" y="5"/>
                    <a:pt x="11" y="5"/>
                  </a:cubicBezTo>
                  <a:cubicBezTo>
                    <a:pt x="13" y="5"/>
                    <a:pt x="15" y="6"/>
                    <a:pt x="16" y="8"/>
                  </a:cubicBezTo>
                  <a:cubicBezTo>
                    <a:pt x="11" y="8"/>
                    <a:pt x="8" y="11"/>
                    <a:pt x="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356">
              <a:extLst>
                <a:ext uri="{FF2B5EF4-FFF2-40B4-BE49-F238E27FC236}">
                  <a16:creationId xmlns:a16="http://schemas.microsoft.com/office/drawing/2014/main" id="{A42855BC-DC54-4C87-9463-22166A3AAE40}"/>
                </a:ext>
              </a:extLst>
            </p:cNvPr>
            <p:cNvSpPr>
              <a:spLocks noEditPoints="1"/>
            </p:cNvSpPr>
            <p:nvPr/>
          </p:nvSpPr>
          <p:spPr bwMode="auto">
            <a:xfrm>
              <a:off x="5016501" y="3068638"/>
              <a:ext cx="209550" cy="165100"/>
            </a:xfrm>
            <a:custGeom>
              <a:avLst/>
              <a:gdLst>
                <a:gd name="T0" fmla="*/ 52 w 56"/>
                <a:gd name="T1" fmla="*/ 4 h 44"/>
                <a:gd name="T2" fmla="*/ 48 w 56"/>
                <a:gd name="T3" fmla="*/ 4 h 44"/>
                <a:gd name="T4" fmla="*/ 48 w 56"/>
                <a:gd name="T5" fmla="*/ 0 h 44"/>
                <a:gd name="T6" fmla="*/ 44 w 56"/>
                <a:gd name="T7" fmla="*/ 0 h 44"/>
                <a:gd name="T8" fmla="*/ 44 w 56"/>
                <a:gd name="T9" fmla="*/ 4 h 44"/>
                <a:gd name="T10" fmla="*/ 24 w 56"/>
                <a:gd name="T11" fmla="*/ 4 h 44"/>
                <a:gd name="T12" fmla="*/ 20 w 56"/>
                <a:gd name="T13" fmla="*/ 0 h 44"/>
                <a:gd name="T14" fmla="*/ 12 w 56"/>
                <a:gd name="T15" fmla="*/ 0 h 44"/>
                <a:gd name="T16" fmla="*/ 8 w 56"/>
                <a:gd name="T17" fmla="*/ 4 h 44"/>
                <a:gd name="T18" fmla="*/ 4 w 56"/>
                <a:gd name="T19" fmla="*/ 4 h 44"/>
                <a:gd name="T20" fmla="*/ 0 w 56"/>
                <a:gd name="T21" fmla="*/ 8 h 44"/>
                <a:gd name="T22" fmla="*/ 0 w 56"/>
                <a:gd name="T23" fmla="*/ 40 h 44"/>
                <a:gd name="T24" fmla="*/ 4 w 56"/>
                <a:gd name="T25" fmla="*/ 44 h 44"/>
                <a:gd name="T26" fmla="*/ 52 w 56"/>
                <a:gd name="T27" fmla="*/ 44 h 44"/>
                <a:gd name="T28" fmla="*/ 56 w 56"/>
                <a:gd name="T29" fmla="*/ 40 h 44"/>
                <a:gd name="T30" fmla="*/ 56 w 56"/>
                <a:gd name="T31" fmla="*/ 8 h 44"/>
                <a:gd name="T32" fmla="*/ 52 w 56"/>
                <a:gd name="T33" fmla="*/ 4 h 44"/>
                <a:gd name="T34" fmla="*/ 10 w 56"/>
                <a:gd name="T35" fmla="*/ 17 h 44"/>
                <a:gd name="T36" fmla="*/ 7 w 56"/>
                <a:gd name="T37" fmla="*/ 15 h 44"/>
                <a:gd name="T38" fmla="*/ 10 w 56"/>
                <a:gd name="T39" fmla="*/ 12 h 44"/>
                <a:gd name="T40" fmla="*/ 12 w 56"/>
                <a:gd name="T41" fmla="*/ 15 h 44"/>
                <a:gd name="T42" fmla="*/ 10 w 56"/>
                <a:gd name="T43" fmla="*/ 17 h 44"/>
                <a:gd name="T44" fmla="*/ 33 w 56"/>
                <a:gd name="T45" fmla="*/ 40 h 44"/>
                <a:gd name="T46" fmla="*/ 18 w 56"/>
                <a:gd name="T47" fmla="*/ 24 h 44"/>
                <a:gd name="T48" fmla="*/ 33 w 56"/>
                <a:gd name="T49" fmla="*/ 9 h 44"/>
                <a:gd name="T50" fmla="*/ 48 w 56"/>
                <a:gd name="T51" fmla="*/ 24 h 44"/>
                <a:gd name="T52" fmla="*/ 33 w 56"/>
                <a:gd name="T53" fmla="*/ 4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44">
                  <a:moveTo>
                    <a:pt x="52" y="4"/>
                  </a:moveTo>
                  <a:cubicBezTo>
                    <a:pt x="48" y="4"/>
                    <a:pt x="48" y="4"/>
                    <a:pt x="48" y="4"/>
                  </a:cubicBezTo>
                  <a:cubicBezTo>
                    <a:pt x="48" y="0"/>
                    <a:pt x="48" y="0"/>
                    <a:pt x="48" y="0"/>
                  </a:cubicBezTo>
                  <a:cubicBezTo>
                    <a:pt x="44" y="0"/>
                    <a:pt x="44" y="0"/>
                    <a:pt x="44" y="0"/>
                  </a:cubicBezTo>
                  <a:cubicBezTo>
                    <a:pt x="44" y="4"/>
                    <a:pt x="44" y="4"/>
                    <a:pt x="44" y="4"/>
                  </a:cubicBezTo>
                  <a:cubicBezTo>
                    <a:pt x="24" y="4"/>
                    <a:pt x="24" y="4"/>
                    <a:pt x="24" y="4"/>
                  </a:cubicBezTo>
                  <a:cubicBezTo>
                    <a:pt x="24" y="2"/>
                    <a:pt x="22" y="0"/>
                    <a:pt x="20" y="0"/>
                  </a:cubicBezTo>
                  <a:cubicBezTo>
                    <a:pt x="12" y="0"/>
                    <a:pt x="12" y="0"/>
                    <a:pt x="12" y="0"/>
                  </a:cubicBezTo>
                  <a:cubicBezTo>
                    <a:pt x="10" y="0"/>
                    <a:pt x="8" y="2"/>
                    <a:pt x="8" y="4"/>
                  </a:cubicBezTo>
                  <a:cubicBezTo>
                    <a:pt x="4" y="4"/>
                    <a:pt x="4" y="4"/>
                    <a:pt x="4" y="4"/>
                  </a:cubicBezTo>
                  <a:cubicBezTo>
                    <a:pt x="2" y="4"/>
                    <a:pt x="0" y="6"/>
                    <a:pt x="0" y="8"/>
                  </a:cubicBezTo>
                  <a:cubicBezTo>
                    <a:pt x="0" y="40"/>
                    <a:pt x="0" y="40"/>
                    <a:pt x="0" y="40"/>
                  </a:cubicBezTo>
                  <a:cubicBezTo>
                    <a:pt x="0" y="42"/>
                    <a:pt x="2" y="44"/>
                    <a:pt x="4" y="44"/>
                  </a:cubicBezTo>
                  <a:cubicBezTo>
                    <a:pt x="52" y="44"/>
                    <a:pt x="52" y="44"/>
                    <a:pt x="52" y="44"/>
                  </a:cubicBezTo>
                  <a:cubicBezTo>
                    <a:pt x="54" y="44"/>
                    <a:pt x="56" y="42"/>
                    <a:pt x="56" y="40"/>
                  </a:cubicBezTo>
                  <a:cubicBezTo>
                    <a:pt x="56" y="8"/>
                    <a:pt x="56" y="8"/>
                    <a:pt x="56" y="8"/>
                  </a:cubicBezTo>
                  <a:cubicBezTo>
                    <a:pt x="56" y="6"/>
                    <a:pt x="54" y="4"/>
                    <a:pt x="52" y="4"/>
                  </a:cubicBezTo>
                  <a:close/>
                  <a:moveTo>
                    <a:pt x="10" y="17"/>
                  </a:moveTo>
                  <a:cubicBezTo>
                    <a:pt x="8" y="17"/>
                    <a:pt x="7" y="16"/>
                    <a:pt x="7" y="15"/>
                  </a:cubicBezTo>
                  <a:cubicBezTo>
                    <a:pt x="7" y="13"/>
                    <a:pt x="8" y="12"/>
                    <a:pt x="10" y="12"/>
                  </a:cubicBezTo>
                  <a:cubicBezTo>
                    <a:pt x="11" y="12"/>
                    <a:pt x="12" y="13"/>
                    <a:pt x="12" y="15"/>
                  </a:cubicBezTo>
                  <a:cubicBezTo>
                    <a:pt x="12" y="16"/>
                    <a:pt x="11" y="17"/>
                    <a:pt x="10" y="17"/>
                  </a:cubicBezTo>
                  <a:close/>
                  <a:moveTo>
                    <a:pt x="33" y="40"/>
                  </a:moveTo>
                  <a:cubicBezTo>
                    <a:pt x="25" y="40"/>
                    <a:pt x="18" y="33"/>
                    <a:pt x="18" y="24"/>
                  </a:cubicBezTo>
                  <a:cubicBezTo>
                    <a:pt x="18" y="16"/>
                    <a:pt x="25" y="9"/>
                    <a:pt x="33" y="9"/>
                  </a:cubicBezTo>
                  <a:cubicBezTo>
                    <a:pt x="41" y="9"/>
                    <a:pt x="48" y="16"/>
                    <a:pt x="48" y="24"/>
                  </a:cubicBezTo>
                  <a:cubicBezTo>
                    <a:pt x="48" y="33"/>
                    <a:pt x="41" y="40"/>
                    <a:pt x="3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04256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3"/>
                                        </p:tgtEl>
                                        <p:attrNameLst>
                                          <p:attrName>style.visibility</p:attrName>
                                        </p:attrNameLst>
                                      </p:cBhvr>
                                      <p:to>
                                        <p:strVal val="visible"/>
                                      </p:to>
                                    </p:set>
                                    <p:animEffect transition="in" filter="fade">
                                      <p:cBhvr>
                                        <p:cTn id="11" dur="500"/>
                                        <p:tgtEl>
                                          <p:spTgt spid="9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wipe(left)">
                                      <p:cBhvr>
                                        <p:cTn id="15" dur="500"/>
                                        <p:tgtEl>
                                          <p:spTgt spid="77"/>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119"/>
                                        </p:tgtEl>
                                        <p:attrNameLst>
                                          <p:attrName>style.visibility</p:attrName>
                                        </p:attrNameLst>
                                      </p:cBhvr>
                                      <p:to>
                                        <p:strVal val="visible"/>
                                      </p:to>
                                    </p:set>
                                    <p:anim calcmode="lin" valueType="num">
                                      <p:cBhvr>
                                        <p:cTn id="19" dur="500" fill="hold"/>
                                        <p:tgtEl>
                                          <p:spTgt spid="119"/>
                                        </p:tgtEl>
                                        <p:attrNameLst>
                                          <p:attrName>ppt_w</p:attrName>
                                        </p:attrNameLst>
                                      </p:cBhvr>
                                      <p:tavLst>
                                        <p:tav tm="0">
                                          <p:val>
                                            <p:fltVal val="0"/>
                                          </p:val>
                                        </p:tav>
                                        <p:tav tm="100000">
                                          <p:val>
                                            <p:strVal val="#ppt_w"/>
                                          </p:val>
                                        </p:tav>
                                      </p:tavLst>
                                    </p:anim>
                                    <p:anim calcmode="lin" valueType="num">
                                      <p:cBhvr>
                                        <p:cTn id="20" dur="500" fill="hold"/>
                                        <p:tgtEl>
                                          <p:spTgt spid="119"/>
                                        </p:tgtEl>
                                        <p:attrNameLst>
                                          <p:attrName>ppt_h</p:attrName>
                                        </p:attrNameLst>
                                      </p:cBhvr>
                                      <p:tavLst>
                                        <p:tav tm="0">
                                          <p:val>
                                            <p:fltVal val="0"/>
                                          </p:val>
                                        </p:tav>
                                        <p:tav tm="100000">
                                          <p:val>
                                            <p:strVal val="#ppt_h"/>
                                          </p:val>
                                        </p:tav>
                                      </p:tavLst>
                                    </p:anim>
                                    <p:animEffect transition="in" filter="fade">
                                      <p:cBhvr>
                                        <p:cTn id="21" dur="500"/>
                                        <p:tgtEl>
                                          <p:spTgt spid="1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7"/>
                                        </p:tgtEl>
                                        <p:attrNameLst>
                                          <p:attrName>style.visibility</p:attrName>
                                        </p:attrNameLst>
                                      </p:cBhvr>
                                      <p:to>
                                        <p:strVal val="visible"/>
                                      </p:to>
                                    </p:set>
                                    <p:animEffect transition="in" filter="fade">
                                      <p:cBhvr>
                                        <p:cTn id="24" dur="500"/>
                                        <p:tgtEl>
                                          <p:spTgt spid="9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8"/>
                                        </p:tgtEl>
                                        <p:attrNameLst>
                                          <p:attrName>style.visibility</p:attrName>
                                        </p:attrNameLst>
                                      </p:cBhvr>
                                      <p:to>
                                        <p:strVal val="visible"/>
                                      </p:to>
                                    </p:set>
                                    <p:animEffect transition="in" filter="fade">
                                      <p:cBhvr>
                                        <p:cTn id="27" dur="500"/>
                                        <p:tgtEl>
                                          <p:spTgt spid="98"/>
                                        </p:tgtEl>
                                      </p:cBhvr>
                                    </p:animEffect>
                                  </p:childTnLst>
                                </p:cTn>
                              </p:par>
                            </p:childTnLst>
                          </p:cTn>
                        </p:par>
                        <p:par>
                          <p:cTn id="28" fill="hold">
                            <p:stCondLst>
                              <p:cond delay="2000"/>
                            </p:stCondLst>
                            <p:childTnLst>
                              <p:par>
                                <p:cTn id="29" presetID="22" presetClass="entr" presetSubtype="4" fill="hold" grpId="0" nodeType="afterEffect">
                                  <p:stCondLst>
                                    <p:cond delay="0"/>
                                  </p:stCondLst>
                                  <p:childTnLst>
                                    <p:set>
                                      <p:cBhvr>
                                        <p:cTn id="30" dur="1" fill="hold">
                                          <p:stCondLst>
                                            <p:cond delay="0"/>
                                          </p:stCondLst>
                                        </p:cTn>
                                        <p:tgtEl>
                                          <p:spTgt spid="79"/>
                                        </p:tgtEl>
                                        <p:attrNameLst>
                                          <p:attrName>style.visibility</p:attrName>
                                        </p:attrNameLst>
                                      </p:cBhvr>
                                      <p:to>
                                        <p:strVal val="visible"/>
                                      </p:to>
                                    </p:set>
                                    <p:animEffect transition="in" filter="wipe(down)">
                                      <p:cBhvr>
                                        <p:cTn id="31" dur="500"/>
                                        <p:tgtEl>
                                          <p:spTgt spid="79"/>
                                        </p:tgtEl>
                                      </p:cBhvr>
                                    </p:animEffect>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108"/>
                                        </p:tgtEl>
                                        <p:attrNameLst>
                                          <p:attrName>style.visibility</p:attrName>
                                        </p:attrNameLst>
                                      </p:cBhvr>
                                      <p:to>
                                        <p:strVal val="visible"/>
                                      </p:to>
                                    </p:set>
                                    <p:anim calcmode="lin" valueType="num">
                                      <p:cBhvr>
                                        <p:cTn id="35" dur="500" fill="hold"/>
                                        <p:tgtEl>
                                          <p:spTgt spid="108"/>
                                        </p:tgtEl>
                                        <p:attrNameLst>
                                          <p:attrName>ppt_w</p:attrName>
                                        </p:attrNameLst>
                                      </p:cBhvr>
                                      <p:tavLst>
                                        <p:tav tm="0">
                                          <p:val>
                                            <p:fltVal val="0"/>
                                          </p:val>
                                        </p:tav>
                                        <p:tav tm="100000">
                                          <p:val>
                                            <p:strVal val="#ppt_w"/>
                                          </p:val>
                                        </p:tav>
                                      </p:tavLst>
                                    </p:anim>
                                    <p:anim calcmode="lin" valueType="num">
                                      <p:cBhvr>
                                        <p:cTn id="36" dur="500" fill="hold"/>
                                        <p:tgtEl>
                                          <p:spTgt spid="108"/>
                                        </p:tgtEl>
                                        <p:attrNameLst>
                                          <p:attrName>ppt_h</p:attrName>
                                        </p:attrNameLst>
                                      </p:cBhvr>
                                      <p:tavLst>
                                        <p:tav tm="0">
                                          <p:val>
                                            <p:fltVal val="0"/>
                                          </p:val>
                                        </p:tav>
                                        <p:tav tm="100000">
                                          <p:val>
                                            <p:strVal val="#ppt_h"/>
                                          </p:val>
                                        </p:tav>
                                      </p:tavLst>
                                    </p:anim>
                                    <p:animEffect transition="in" filter="fade">
                                      <p:cBhvr>
                                        <p:cTn id="37" dur="500"/>
                                        <p:tgtEl>
                                          <p:spTgt spid="10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9"/>
                                        </p:tgtEl>
                                        <p:attrNameLst>
                                          <p:attrName>style.visibility</p:attrName>
                                        </p:attrNameLst>
                                      </p:cBhvr>
                                      <p:to>
                                        <p:strVal val="visible"/>
                                      </p:to>
                                    </p:set>
                                    <p:animEffect transition="in" filter="fade">
                                      <p:cBhvr>
                                        <p:cTn id="40" dur="500"/>
                                        <p:tgtEl>
                                          <p:spTgt spid="9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0"/>
                                        </p:tgtEl>
                                        <p:attrNameLst>
                                          <p:attrName>style.visibility</p:attrName>
                                        </p:attrNameLst>
                                      </p:cBhvr>
                                      <p:to>
                                        <p:strVal val="visible"/>
                                      </p:to>
                                    </p:set>
                                    <p:animEffect transition="in" filter="fade">
                                      <p:cBhvr>
                                        <p:cTn id="43" dur="500"/>
                                        <p:tgtEl>
                                          <p:spTgt spid="100"/>
                                        </p:tgtEl>
                                      </p:cBhvr>
                                    </p:animEffect>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wipe(left)">
                                      <p:cBhvr>
                                        <p:cTn id="47" dur="500"/>
                                        <p:tgtEl>
                                          <p:spTgt spid="78"/>
                                        </p:tgtEl>
                                      </p:cBhvr>
                                    </p:animEffect>
                                  </p:childTnLst>
                                </p:cTn>
                              </p:par>
                            </p:childTnLst>
                          </p:cTn>
                        </p:par>
                        <p:par>
                          <p:cTn id="48" fill="hold">
                            <p:stCondLst>
                              <p:cond delay="3500"/>
                            </p:stCondLst>
                            <p:childTnLst>
                              <p:par>
                                <p:cTn id="49" presetID="53" presetClass="entr" presetSubtype="16" fill="hold" nodeType="afterEffect">
                                  <p:stCondLst>
                                    <p:cond delay="0"/>
                                  </p:stCondLst>
                                  <p:childTnLst>
                                    <p:set>
                                      <p:cBhvr>
                                        <p:cTn id="50" dur="1" fill="hold">
                                          <p:stCondLst>
                                            <p:cond delay="0"/>
                                          </p:stCondLst>
                                        </p:cTn>
                                        <p:tgtEl>
                                          <p:spTgt spid="113"/>
                                        </p:tgtEl>
                                        <p:attrNameLst>
                                          <p:attrName>style.visibility</p:attrName>
                                        </p:attrNameLst>
                                      </p:cBhvr>
                                      <p:to>
                                        <p:strVal val="visible"/>
                                      </p:to>
                                    </p:set>
                                    <p:anim calcmode="lin" valueType="num">
                                      <p:cBhvr>
                                        <p:cTn id="51" dur="500" fill="hold"/>
                                        <p:tgtEl>
                                          <p:spTgt spid="113"/>
                                        </p:tgtEl>
                                        <p:attrNameLst>
                                          <p:attrName>ppt_w</p:attrName>
                                        </p:attrNameLst>
                                      </p:cBhvr>
                                      <p:tavLst>
                                        <p:tav tm="0">
                                          <p:val>
                                            <p:fltVal val="0"/>
                                          </p:val>
                                        </p:tav>
                                        <p:tav tm="100000">
                                          <p:val>
                                            <p:strVal val="#ppt_w"/>
                                          </p:val>
                                        </p:tav>
                                      </p:tavLst>
                                    </p:anim>
                                    <p:anim calcmode="lin" valueType="num">
                                      <p:cBhvr>
                                        <p:cTn id="52" dur="500" fill="hold"/>
                                        <p:tgtEl>
                                          <p:spTgt spid="113"/>
                                        </p:tgtEl>
                                        <p:attrNameLst>
                                          <p:attrName>ppt_h</p:attrName>
                                        </p:attrNameLst>
                                      </p:cBhvr>
                                      <p:tavLst>
                                        <p:tav tm="0">
                                          <p:val>
                                            <p:fltVal val="0"/>
                                          </p:val>
                                        </p:tav>
                                        <p:tav tm="100000">
                                          <p:val>
                                            <p:strVal val="#ppt_h"/>
                                          </p:val>
                                        </p:tav>
                                      </p:tavLst>
                                    </p:anim>
                                    <p:animEffect transition="in" filter="fade">
                                      <p:cBhvr>
                                        <p:cTn id="53" dur="500"/>
                                        <p:tgtEl>
                                          <p:spTgt spid="11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01"/>
                                        </p:tgtEl>
                                        <p:attrNameLst>
                                          <p:attrName>style.visibility</p:attrName>
                                        </p:attrNameLst>
                                      </p:cBhvr>
                                      <p:to>
                                        <p:strVal val="visible"/>
                                      </p:to>
                                    </p:set>
                                    <p:animEffect transition="in" filter="fade">
                                      <p:cBhvr>
                                        <p:cTn id="56" dur="500"/>
                                        <p:tgtEl>
                                          <p:spTgt spid="10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02"/>
                                        </p:tgtEl>
                                        <p:attrNameLst>
                                          <p:attrName>style.visibility</p:attrName>
                                        </p:attrNameLst>
                                      </p:cBhvr>
                                      <p:to>
                                        <p:strVal val="visible"/>
                                      </p:to>
                                    </p:set>
                                    <p:animEffect transition="in" filter="fade">
                                      <p:cBhvr>
                                        <p:cTn id="59" dur="500"/>
                                        <p:tgtEl>
                                          <p:spTgt spid="102"/>
                                        </p:tgtEl>
                                      </p:cBhvr>
                                    </p:animEffect>
                                  </p:childTnLst>
                                </p:cTn>
                              </p:par>
                            </p:childTnLst>
                          </p:cTn>
                        </p:par>
                        <p:par>
                          <p:cTn id="60" fill="hold">
                            <p:stCondLst>
                              <p:cond delay="4000"/>
                            </p:stCondLst>
                            <p:childTnLst>
                              <p:par>
                                <p:cTn id="61" presetID="22" presetClass="entr" presetSubtype="4" fill="hold" grpId="0" nodeType="afterEffect">
                                  <p:stCondLst>
                                    <p:cond delay="0"/>
                                  </p:stCondLst>
                                  <p:childTnLst>
                                    <p:set>
                                      <p:cBhvr>
                                        <p:cTn id="62" dur="1" fill="hold">
                                          <p:stCondLst>
                                            <p:cond delay="0"/>
                                          </p:stCondLst>
                                        </p:cTn>
                                        <p:tgtEl>
                                          <p:spTgt spid="81"/>
                                        </p:tgtEl>
                                        <p:attrNameLst>
                                          <p:attrName>style.visibility</p:attrName>
                                        </p:attrNameLst>
                                      </p:cBhvr>
                                      <p:to>
                                        <p:strVal val="visible"/>
                                      </p:to>
                                    </p:set>
                                    <p:animEffect transition="in" filter="wipe(down)">
                                      <p:cBhvr>
                                        <p:cTn id="63" dur="500"/>
                                        <p:tgtEl>
                                          <p:spTgt spid="81"/>
                                        </p:tgtEl>
                                      </p:cBhvr>
                                    </p:animEffect>
                                  </p:childTnLst>
                                </p:cTn>
                              </p:par>
                            </p:childTnLst>
                          </p:cTn>
                        </p:par>
                        <p:par>
                          <p:cTn id="64" fill="hold">
                            <p:stCondLst>
                              <p:cond delay="4500"/>
                            </p:stCondLst>
                            <p:childTnLst>
                              <p:par>
                                <p:cTn id="65" presetID="53" presetClass="entr" presetSubtype="16" fill="hold" nodeType="afterEffect">
                                  <p:stCondLst>
                                    <p:cond delay="0"/>
                                  </p:stCondLst>
                                  <p:childTnLst>
                                    <p:set>
                                      <p:cBhvr>
                                        <p:cTn id="66" dur="1" fill="hold">
                                          <p:stCondLst>
                                            <p:cond delay="0"/>
                                          </p:stCondLst>
                                        </p:cTn>
                                        <p:tgtEl>
                                          <p:spTgt spid="116"/>
                                        </p:tgtEl>
                                        <p:attrNameLst>
                                          <p:attrName>style.visibility</p:attrName>
                                        </p:attrNameLst>
                                      </p:cBhvr>
                                      <p:to>
                                        <p:strVal val="visible"/>
                                      </p:to>
                                    </p:set>
                                    <p:anim calcmode="lin" valueType="num">
                                      <p:cBhvr>
                                        <p:cTn id="67" dur="500" fill="hold"/>
                                        <p:tgtEl>
                                          <p:spTgt spid="116"/>
                                        </p:tgtEl>
                                        <p:attrNameLst>
                                          <p:attrName>ppt_w</p:attrName>
                                        </p:attrNameLst>
                                      </p:cBhvr>
                                      <p:tavLst>
                                        <p:tav tm="0">
                                          <p:val>
                                            <p:fltVal val="0"/>
                                          </p:val>
                                        </p:tav>
                                        <p:tav tm="100000">
                                          <p:val>
                                            <p:strVal val="#ppt_w"/>
                                          </p:val>
                                        </p:tav>
                                      </p:tavLst>
                                    </p:anim>
                                    <p:anim calcmode="lin" valueType="num">
                                      <p:cBhvr>
                                        <p:cTn id="68" dur="500" fill="hold"/>
                                        <p:tgtEl>
                                          <p:spTgt spid="116"/>
                                        </p:tgtEl>
                                        <p:attrNameLst>
                                          <p:attrName>ppt_h</p:attrName>
                                        </p:attrNameLst>
                                      </p:cBhvr>
                                      <p:tavLst>
                                        <p:tav tm="0">
                                          <p:val>
                                            <p:fltVal val="0"/>
                                          </p:val>
                                        </p:tav>
                                        <p:tav tm="100000">
                                          <p:val>
                                            <p:strVal val="#ppt_h"/>
                                          </p:val>
                                        </p:tav>
                                      </p:tavLst>
                                    </p:anim>
                                    <p:animEffect transition="in" filter="fade">
                                      <p:cBhvr>
                                        <p:cTn id="69" dur="500"/>
                                        <p:tgtEl>
                                          <p:spTgt spid="11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03"/>
                                        </p:tgtEl>
                                        <p:attrNameLst>
                                          <p:attrName>style.visibility</p:attrName>
                                        </p:attrNameLst>
                                      </p:cBhvr>
                                      <p:to>
                                        <p:strVal val="visible"/>
                                      </p:to>
                                    </p:set>
                                    <p:animEffect transition="in" filter="fade">
                                      <p:cBhvr>
                                        <p:cTn id="72" dur="500"/>
                                        <p:tgtEl>
                                          <p:spTgt spid="103"/>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04"/>
                                        </p:tgtEl>
                                        <p:attrNameLst>
                                          <p:attrName>style.visibility</p:attrName>
                                        </p:attrNameLst>
                                      </p:cBhvr>
                                      <p:to>
                                        <p:strVal val="visible"/>
                                      </p:to>
                                    </p:set>
                                    <p:animEffect transition="in" filter="fade">
                                      <p:cBhvr>
                                        <p:cTn id="75" dur="500"/>
                                        <p:tgtEl>
                                          <p:spTgt spid="104"/>
                                        </p:tgtEl>
                                      </p:cBhvr>
                                    </p:animEffect>
                                  </p:childTnLst>
                                </p:cTn>
                              </p:par>
                            </p:childTnLst>
                          </p:cTn>
                        </p:par>
                        <p:par>
                          <p:cTn id="76" fill="hold">
                            <p:stCondLst>
                              <p:cond delay="5000"/>
                            </p:stCondLst>
                            <p:childTnLst>
                              <p:par>
                                <p:cTn id="77" presetID="22" presetClass="entr" presetSubtype="8" fill="hold" grpId="0" nodeType="afterEffect">
                                  <p:stCondLst>
                                    <p:cond delay="0"/>
                                  </p:stCondLst>
                                  <p:childTnLst>
                                    <p:set>
                                      <p:cBhvr>
                                        <p:cTn id="78" dur="1" fill="hold">
                                          <p:stCondLst>
                                            <p:cond delay="0"/>
                                          </p:stCondLst>
                                        </p:cTn>
                                        <p:tgtEl>
                                          <p:spTgt spid="80"/>
                                        </p:tgtEl>
                                        <p:attrNameLst>
                                          <p:attrName>style.visibility</p:attrName>
                                        </p:attrNameLst>
                                      </p:cBhvr>
                                      <p:to>
                                        <p:strVal val="visible"/>
                                      </p:to>
                                    </p:set>
                                    <p:animEffect transition="in" filter="wipe(left)">
                                      <p:cBhvr>
                                        <p:cTn id="79" dur="500"/>
                                        <p:tgtEl>
                                          <p:spTgt spid="80"/>
                                        </p:tgtEl>
                                      </p:cBhvr>
                                    </p:animEffect>
                                  </p:childTnLst>
                                </p:cTn>
                              </p:par>
                            </p:childTnLst>
                          </p:cTn>
                        </p:par>
                        <p:par>
                          <p:cTn id="80" fill="hold">
                            <p:stCondLst>
                              <p:cond delay="5500"/>
                            </p:stCondLst>
                            <p:childTnLst>
                              <p:par>
                                <p:cTn id="81" presetID="53" presetClass="entr" presetSubtype="16" fill="hold" grpId="0" nodeType="afterEffect">
                                  <p:stCondLst>
                                    <p:cond delay="0"/>
                                  </p:stCondLst>
                                  <p:childTnLst>
                                    <p:set>
                                      <p:cBhvr>
                                        <p:cTn id="82" dur="1" fill="hold">
                                          <p:stCondLst>
                                            <p:cond delay="0"/>
                                          </p:stCondLst>
                                        </p:cTn>
                                        <p:tgtEl>
                                          <p:spTgt spid="107"/>
                                        </p:tgtEl>
                                        <p:attrNameLst>
                                          <p:attrName>style.visibility</p:attrName>
                                        </p:attrNameLst>
                                      </p:cBhvr>
                                      <p:to>
                                        <p:strVal val="visible"/>
                                      </p:to>
                                    </p:set>
                                    <p:anim calcmode="lin" valueType="num">
                                      <p:cBhvr>
                                        <p:cTn id="83" dur="500" fill="hold"/>
                                        <p:tgtEl>
                                          <p:spTgt spid="107"/>
                                        </p:tgtEl>
                                        <p:attrNameLst>
                                          <p:attrName>ppt_w</p:attrName>
                                        </p:attrNameLst>
                                      </p:cBhvr>
                                      <p:tavLst>
                                        <p:tav tm="0">
                                          <p:val>
                                            <p:fltVal val="0"/>
                                          </p:val>
                                        </p:tav>
                                        <p:tav tm="100000">
                                          <p:val>
                                            <p:strVal val="#ppt_w"/>
                                          </p:val>
                                        </p:tav>
                                      </p:tavLst>
                                    </p:anim>
                                    <p:anim calcmode="lin" valueType="num">
                                      <p:cBhvr>
                                        <p:cTn id="84" dur="500" fill="hold"/>
                                        <p:tgtEl>
                                          <p:spTgt spid="107"/>
                                        </p:tgtEl>
                                        <p:attrNameLst>
                                          <p:attrName>ppt_h</p:attrName>
                                        </p:attrNameLst>
                                      </p:cBhvr>
                                      <p:tavLst>
                                        <p:tav tm="0">
                                          <p:val>
                                            <p:fltVal val="0"/>
                                          </p:val>
                                        </p:tav>
                                        <p:tav tm="100000">
                                          <p:val>
                                            <p:strVal val="#ppt_h"/>
                                          </p:val>
                                        </p:tav>
                                      </p:tavLst>
                                    </p:anim>
                                    <p:animEffect transition="in" filter="fade">
                                      <p:cBhvr>
                                        <p:cTn id="85" dur="500"/>
                                        <p:tgtEl>
                                          <p:spTgt spid="10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05"/>
                                        </p:tgtEl>
                                        <p:attrNameLst>
                                          <p:attrName>style.visibility</p:attrName>
                                        </p:attrNameLst>
                                      </p:cBhvr>
                                      <p:to>
                                        <p:strVal val="visible"/>
                                      </p:to>
                                    </p:set>
                                    <p:animEffect transition="in" filter="fade">
                                      <p:cBhvr>
                                        <p:cTn id="88" dur="500"/>
                                        <p:tgtEl>
                                          <p:spTgt spid="10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06"/>
                                        </p:tgtEl>
                                        <p:attrNameLst>
                                          <p:attrName>style.visibility</p:attrName>
                                        </p:attrNameLst>
                                      </p:cBhvr>
                                      <p:to>
                                        <p:strVal val="visible"/>
                                      </p:to>
                                    </p:set>
                                    <p:animEffect transition="in" filter="fade">
                                      <p:cBhvr>
                                        <p:cTn id="91" dur="500"/>
                                        <p:tgtEl>
                                          <p:spTgt spid="106"/>
                                        </p:tgtEl>
                                      </p:cBhvr>
                                    </p:animEffect>
                                  </p:childTnLst>
                                </p:cTn>
                              </p:par>
                            </p:childTnLst>
                          </p:cTn>
                        </p:par>
                        <p:par>
                          <p:cTn id="92" fill="hold">
                            <p:stCondLst>
                              <p:cond delay="6000"/>
                            </p:stCondLst>
                            <p:childTnLst>
                              <p:par>
                                <p:cTn id="93" presetID="22" presetClass="entr" presetSubtype="4" fill="hold" grpId="0" nodeType="afterEffect">
                                  <p:stCondLst>
                                    <p:cond delay="0"/>
                                  </p:stCondLst>
                                  <p:childTnLst>
                                    <p:set>
                                      <p:cBhvr>
                                        <p:cTn id="94" dur="1" fill="hold">
                                          <p:stCondLst>
                                            <p:cond delay="0"/>
                                          </p:stCondLst>
                                        </p:cTn>
                                        <p:tgtEl>
                                          <p:spTgt spid="82"/>
                                        </p:tgtEl>
                                        <p:attrNameLst>
                                          <p:attrName>style.visibility</p:attrName>
                                        </p:attrNameLst>
                                      </p:cBhvr>
                                      <p:to>
                                        <p:strVal val="visible"/>
                                      </p:to>
                                    </p:set>
                                    <p:animEffect transition="in" filter="wipe(down)">
                                      <p:cBhvr>
                                        <p:cTn id="95" dur="500"/>
                                        <p:tgtEl>
                                          <p:spTgt spid="82"/>
                                        </p:tgtEl>
                                      </p:cBhvr>
                                    </p:animEffect>
                                  </p:childTnLst>
                                </p:cTn>
                              </p:par>
                            </p:childTnLst>
                          </p:cTn>
                        </p:par>
                        <p:par>
                          <p:cTn id="96" fill="hold">
                            <p:stCondLst>
                              <p:cond delay="6500"/>
                            </p:stCondLst>
                            <p:childTnLst>
                              <p:par>
                                <p:cTn id="97" presetID="10" presetClass="entr" presetSubtype="0" fill="hold" grpId="0" nodeType="afterEffect">
                                  <p:stCondLst>
                                    <p:cond delay="0"/>
                                  </p:stCondLst>
                                  <p:childTnLst>
                                    <p:set>
                                      <p:cBhvr>
                                        <p:cTn id="98" dur="1" fill="hold">
                                          <p:stCondLst>
                                            <p:cond delay="0"/>
                                          </p:stCondLst>
                                        </p:cTn>
                                        <p:tgtEl>
                                          <p:spTgt spid="94"/>
                                        </p:tgtEl>
                                        <p:attrNameLst>
                                          <p:attrName>style.visibility</p:attrName>
                                        </p:attrNameLst>
                                      </p:cBhvr>
                                      <p:to>
                                        <p:strVal val="visible"/>
                                      </p:to>
                                    </p:set>
                                    <p:animEffect transition="in" filter="fade">
                                      <p:cBhvr>
                                        <p:cTn id="99"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7" grpId="0" animBg="1"/>
      <p:bldP spid="78" grpId="0" animBg="1"/>
      <p:bldP spid="79" grpId="0" animBg="1"/>
      <p:bldP spid="80" grpId="0" animBg="1"/>
      <p:bldP spid="81" grpId="0" animBg="1"/>
      <p:bldP spid="82" grpId="0" animBg="1"/>
      <p:bldP spid="93" grpId="0"/>
      <p:bldP spid="94" grpId="0"/>
      <p:bldP spid="97" grpId="0"/>
      <p:bldP spid="98" grpId="0"/>
      <p:bldP spid="99" grpId="0"/>
      <p:bldP spid="100" grpId="0"/>
      <p:bldP spid="101" grpId="0"/>
      <p:bldP spid="102" grpId="0"/>
      <p:bldP spid="103" grpId="0"/>
      <p:bldP spid="104" grpId="0"/>
      <p:bldP spid="105" grpId="0"/>
      <p:bldP spid="106" grpId="0"/>
      <p:bldP spid="10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6600" dirty="0"/>
              <a:t> creative team</a:t>
            </a:r>
          </a:p>
        </p:txBody>
      </p:sp>
      <p:sp>
        <p:nvSpPr>
          <p:cNvPr id="29" name="TextBox 28">
            <a:extLst>
              <a:ext uri="{FF2B5EF4-FFF2-40B4-BE49-F238E27FC236}">
                <a16:creationId xmlns:a16="http://schemas.microsoft.com/office/drawing/2014/main" id="{AFF29961-C115-4478-BE04-6864E3A9EEE5}"/>
              </a:ext>
            </a:extLst>
          </p:cNvPr>
          <p:cNvSpPr txBox="1"/>
          <p:nvPr/>
        </p:nvSpPr>
        <p:spPr>
          <a:xfrm>
            <a:off x="985851" y="4155647"/>
            <a:ext cx="1245838" cy="461665"/>
          </a:xfrm>
          <a:prstGeom prst="rect">
            <a:avLst/>
          </a:prstGeom>
          <a:noFill/>
        </p:spPr>
        <p:txBody>
          <a:bodyPr wrap="square">
            <a:spAutoFit/>
          </a:bodyPr>
          <a:lstStyle/>
          <a:p>
            <a:pPr eaLnBrk="1" fontAlgn="auto" hangingPunct="1">
              <a:spcBef>
                <a:spcPts val="0"/>
              </a:spcBef>
              <a:spcAft>
                <a:spcPts val="0"/>
              </a:spcAft>
              <a:defRPr/>
            </a:pPr>
            <a:r>
              <a:rPr lang="en-US" sz="2400" dirty="0">
                <a:latin typeface="+mj-lt"/>
              </a:rPr>
              <a:t>Name here</a:t>
            </a:r>
            <a:endParaRPr lang="id-ID" sz="2400" dirty="0">
              <a:latin typeface="+mj-lt"/>
            </a:endParaRPr>
          </a:p>
        </p:txBody>
      </p:sp>
      <p:sp>
        <p:nvSpPr>
          <p:cNvPr id="14" name="TextBox 13">
            <a:extLst>
              <a:ext uri="{FF2B5EF4-FFF2-40B4-BE49-F238E27FC236}">
                <a16:creationId xmlns:a16="http://schemas.microsoft.com/office/drawing/2014/main" id="{39C09842-0792-4BB9-9D41-91D6BCEA1325}"/>
              </a:ext>
            </a:extLst>
          </p:cNvPr>
          <p:cNvSpPr txBox="1">
            <a:spLocks noChangeArrowheads="1"/>
          </p:cNvSpPr>
          <p:nvPr/>
        </p:nvSpPr>
        <p:spPr bwMode="auto">
          <a:xfrm>
            <a:off x="283128" y="4617312"/>
            <a:ext cx="26512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sp>
        <p:nvSpPr>
          <p:cNvPr id="15" name="TextBox 14">
            <a:extLst>
              <a:ext uri="{FF2B5EF4-FFF2-40B4-BE49-F238E27FC236}">
                <a16:creationId xmlns:a16="http://schemas.microsoft.com/office/drawing/2014/main" id="{AFF29961-C115-4478-BE04-6864E3A9EEE5}"/>
              </a:ext>
            </a:extLst>
          </p:cNvPr>
          <p:cNvSpPr txBox="1"/>
          <p:nvPr/>
        </p:nvSpPr>
        <p:spPr>
          <a:xfrm>
            <a:off x="3776002" y="4155647"/>
            <a:ext cx="1245838" cy="461665"/>
          </a:xfrm>
          <a:prstGeom prst="rect">
            <a:avLst/>
          </a:prstGeom>
          <a:noFill/>
        </p:spPr>
        <p:txBody>
          <a:bodyPr wrap="square">
            <a:spAutoFit/>
          </a:bodyPr>
          <a:lstStyle/>
          <a:p>
            <a:pPr eaLnBrk="1" fontAlgn="auto" hangingPunct="1">
              <a:spcBef>
                <a:spcPts val="0"/>
              </a:spcBef>
              <a:spcAft>
                <a:spcPts val="0"/>
              </a:spcAft>
              <a:defRPr/>
            </a:pPr>
            <a:r>
              <a:rPr lang="en-US" sz="2400" dirty="0">
                <a:latin typeface="+mj-lt"/>
              </a:rPr>
              <a:t>Name here</a:t>
            </a:r>
            <a:endParaRPr lang="id-ID" sz="2400" dirty="0">
              <a:latin typeface="+mj-lt"/>
            </a:endParaRPr>
          </a:p>
        </p:txBody>
      </p:sp>
      <p:sp>
        <p:nvSpPr>
          <p:cNvPr id="16" name="TextBox 15">
            <a:extLst>
              <a:ext uri="{FF2B5EF4-FFF2-40B4-BE49-F238E27FC236}">
                <a16:creationId xmlns:a16="http://schemas.microsoft.com/office/drawing/2014/main" id="{39C09842-0792-4BB9-9D41-91D6BCEA1325}"/>
              </a:ext>
            </a:extLst>
          </p:cNvPr>
          <p:cNvSpPr txBox="1">
            <a:spLocks noChangeArrowheads="1"/>
          </p:cNvSpPr>
          <p:nvPr/>
        </p:nvSpPr>
        <p:spPr bwMode="auto">
          <a:xfrm>
            <a:off x="3073279" y="4617312"/>
            <a:ext cx="26512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sp>
        <p:nvSpPr>
          <p:cNvPr id="17" name="TextBox 16">
            <a:extLst>
              <a:ext uri="{FF2B5EF4-FFF2-40B4-BE49-F238E27FC236}">
                <a16:creationId xmlns:a16="http://schemas.microsoft.com/office/drawing/2014/main" id="{AFF29961-C115-4478-BE04-6864E3A9EEE5}"/>
              </a:ext>
            </a:extLst>
          </p:cNvPr>
          <p:cNvSpPr txBox="1"/>
          <p:nvPr/>
        </p:nvSpPr>
        <p:spPr>
          <a:xfrm>
            <a:off x="6566155" y="4155647"/>
            <a:ext cx="1245838" cy="461665"/>
          </a:xfrm>
          <a:prstGeom prst="rect">
            <a:avLst/>
          </a:prstGeom>
          <a:noFill/>
        </p:spPr>
        <p:txBody>
          <a:bodyPr wrap="square">
            <a:spAutoFit/>
          </a:bodyPr>
          <a:lstStyle/>
          <a:p>
            <a:pPr eaLnBrk="1" fontAlgn="auto" hangingPunct="1">
              <a:spcBef>
                <a:spcPts val="0"/>
              </a:spcBef>
              <a:spcAft>
                <a:spcPts val="0"/>
              </a:spcAft>
              <a:defRPr/>
            </a:pPr>
            <a:r>
              <a:rPr lang="en-US" sz="2400" dirty="0">
                <a:latin typeface="+mj-lt"/>
              </a:rPr>
              <a:t>Name here</a:t>
            </a:r>
            <a:endParaRPr lang="id-ID" sz="2400" dirty="0">
              <a:latin typeface="+mj-lt"/>
            </a:endParaRPr>
          </a:p>
        </p:txBody>
      </p:sp>
      <p:sp>
        <p:nvSpPr>
          <p:cNvPr id="18" name="TextBox 17">
            <a:extLst>
              <a:ext uri="{FF2B5EF4-FFF2-40B4-BE49-F238E27FC236}">
                <a16:creationId xmlns:a16="http://schemas.microsoft.com/office/drawing/2014/main" id="{39C09842-0792-4BB9-9D41-91D6BCEA1325}"/>
              </a:ext>
            </a:extLst>
          </p:cNvPr>
          <p:cNvSpPr txBox="1">
            <a:spLocks noChangeArrowheads="1"/>
          </p:cNvSpPr>
          <p:nvPr/>
        </p:nvSpPr>
        <p:spPr bwMode="auto">
          <a:xfrm>
            <a:off x="5867129" y="4616287"/>
            <a:ext cx="26512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sp>
        <p:nvSpPr>
          <p:cNvPr id="3" name="Picture Placeholder 2">
            <a:extLst>
              <a:ext uri="{FF2B5EF4-FFF2-40B4-BE49-F238E27FC236}">
                <a16:creationId xmlns:a16="http://schemas.microsoft.com/office/drawing/2014/main" id="{355B8775-3AEF-4BA2-8FBC-7A99235624B0}"/>
              </a:ext>
            </a:extLst>
          </p:cNvPr>
          <p:cNvSpPr>
            <a:spLocks noGrp="1"/>
          </p:cNvSpPr>
          <p:nvPr>
            <p:ph type="pic" sz="quarter" idx="14"/>
          </p:nvPr>
        </p:nvSpPr>
        <p:spPr/>
      </p:sp>
      <p:sp>
        <p:nvSpPr>
          <p:cNvPr id="6" name="Picture Placeholder 5">
            <a:extLst>
              <a:ext uri="{FF2B5EF4-FFF2-40B4-BE49-F238E27FC236}">
                <a16:creationId xmlns:a16="http://schemas.microsoft.com/office/drawing/2014/main" id="{8BAE2A36-D549-4D75-BA28-EF956549AE59}"/>
              </a:ext>
            </a:extLst>
          </p:cNvPr>
          <p:cNvSpPr>
            <a:spLocks noGrp="1"/>
          </p:cNvSpPr>
          <p:nvPr>
            <p:ph type="pic" sz="quarter" idx="15"/>
          </p:nvPr>
        </p:nvSpPr>
        <p:spPr/>
      </p:sp>
      <p:sp>
        <p:nvSpPr>
          <p:cNvPr id="8" name="Picture Placeholder 7">
            <a:extLst>
              <a:ext uri="{FF2B5EF4-FFF2-40B4-BE49-F238E27FC236}">
                <a16:creationId xmlns:a16="http://schemas.microsoft.com/office/drawing/2014/main" id="{E819DCB3-7D53-4952-B61B-9D52109CD21E}"/>
              </a:ext>
            </a:extLst>
          </p:cNvPr>
          <p:cNvSpPr>
            <a:spLocks noGrp="1"/>
          </p:cNvSpPr>
          <p:nvPr>
            <p:ph type="pic" sz="quarter" idx="16"/>
          </p:nvPr>
        </p:nvSpPr>
        <p:spPr/>
      </p:sp>
    </p:spTree>
    <p:extLst>
      <p:ext uri="{BB962C8B-B14F-4D97-AF65-F5344CB8AC3E}">
        <p14:creationId xmlns:p14="http://schemas.microsoft.com/office/powerpoint/2010/main" val="258211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9" grpId="0"/>
      <p:bldP spid="14" grpId="0"/>
      <p:bldP spid="15" grpId="0"/>
      <p:bldP spid="16"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rot="6390707">
            <a:off x="4697790" y="-1154238"/>
            <a:ext cx="3630074" cy="7755871"/>
          </a:xfrm>
          <a:custGeom>
            <a:avLst/>
            <a:gdLst>
              <a:gd name="connsiteX0" fmla="*/ 2488478 w 4135651"/>
              <a:gd name="connsiteY0" fmla="*/ 8836067 h 8836067"/>
              <a:gd name="connsiteX1" fmla="*/ 0 w 4135651"/>
              <a:gd name="connsiteY1" fmla="*/ 441447 h 8836067"/>
              <a:gd name="connsiteX2" fmla="*/ 1489175 w 4135651"/>
              <a:gd name="connsiteY2" fmla="*/ 0 h 8836067"/>
              <a:gd name="connsiteX3" fmla="*/ 3871876 w 4135651"/>
              <a:gd name="connsiteY3" fmla="*/ 8037791 h 8836067"/>
              <a:gd name="connsiteX4" fmla="*/ 4135651 w 4135651"/>
              <a:gd name="connsiteY4" fmla="*/ 8492577 h 8836067"/>
              <a:gd name="connsiteX5" fmla="*/ 3647205 w 4135651"/>
              <a:gd name="connsiteY5" fmla="*/ 8492577 h 883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35651" h="8836067">
                <a:moveTo>
                  <a:pt x="2488478" y="8836067"/>
                </a:moveTo>
                <a:lnTo>
                  <a:pt x="0" y="441447"/>
                </a:lnTo>
                <a:lnTo>
                  <a:pt x="1489175" y="0"/>
                </a:lnTo>
                <a:lnTo>
                  <a:pt x="3871876" y="8037791"/>
                </a:lnTo>
                <a:lnTo>
                  <a:pt x="4135651" y="8492577"/>
                </a:lnTo>
                <a:lnTo>
                  <a:pt x="3647205" y="84925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rot="15209293" flipH="1">
            <a:off x="3834190" y="1416171"/>
            <a:ext cx="3630074" cy="7755871"/>
          </a:xfrm>
          <a:custGeom>
            <a:avLst/>
            <a:gdLst>
              <a:gd name="connsiteX0" fmla="*/ 2488478 w 4135651"/>
              <a:gd name="connsiteY0" fmla="*/ 8836067 h 8836067"/>
              <a:gd name="connsiteX1" fmla="*/ 0 w 4135651"/>
              <a:gd name="connsiteY1" fmla="*/ 441447 h 8836067"/>
              <a:gd name="connsiteX2" fmla="*/ 1489175 w 4135651"/>
              <a:gd name="connsiteY2" fmla="*/ 0 h 8836067"/>
              <a:gd name="connsiteX3" fmla="*/ 3871876 w 4135651"/>
              <a:gd name="connsiteY3" fmla="*/ 8037791 h 8836067"/>
              <a:gd name="connsiteX4" fmla="*/ 4135651 w 4135651"/>
              <a:gd name="connsiteY4" fmla="*/ 8492577 h 8836067"/>
              <a:gd name="connsiteX5" fmla="*/ 3647205 w 4135651"/>
              <a:gd name="connsiteY5" fmla="*/ 8492577 h 883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35651" h="8836067">
                <a:moveTo>
                  <a:pt x="2488478" y="8836067"/>
                </a:moveTo>
                <a:lnTo>
                  <a:pt x="0" y="441447"/>
                </a:lnTo>
                <a:lnTo>
                  <a:pt x="1489175" y="0"/>
                </a:lnTo>
                <a:lnTo>
                  <a:pt x="3871876" y="8037791"/>
                </a:lnTo>
                <a:lnTo>
                  <a:pt x="4135651" y="8492577"/>
                </a:lnTo>
                <a:lnTo>
                  <a:pt x="3647205" y="84925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Client</a:t>
            </a:r>
            <a:br>
              <a:rPr lang="en-US" dirty="0"/>
            </a:br>
            <a:r>
              <a:rPr lang="en-US" dirty="0"/>
              <a:t>testimonial</a:t>
            </a:r>
          </a:p>
        </p:txBody>
      </p:sp>
      <p:sp>
        <p:nvSpPr>
          <p:cNvPr id="7" name="TextBox 6">
            <a:extLst>
              <a:ext uri="{FF2B5EF4-FFF2-40B4-BE49-F238E27FC236}">
                <a16:creationId xmlns:a16="http://schemas.microsoft.com/office/drawing/2014/main" id="{AFF29961-C115-4478-BE04-6864E3A9EEE5}"/>
              </a:ext>
            </a:extLst>
          </p:cNvPr>
          <p:cNvSpPr txBox="1"/>
          <p:nvPr/>
        </p:nvSpPr>
        <p:spPr>
          <a:xfrm>
            <a:off x="3014944" y="3399691"/>
            <a:ext cx="2988352" cy="461665"/>
          </a:xfrm>
          <a:prstGeom prst="rect">
            <a:avLst/>
          </a:prstGeom>
          <a:noFill/>
        </p:spPr>
        <p:txBody>
          <a:bodyPr wrap="square">
            <a:spAutoFit/>
          </a:bodyPr>
          <a:lstStyle/>
          <a:p>
            <a:pPr eaLnBrk="1" fontAlgn="auto" hangingPunct="1">
              <a:spcBef>
                <a:spcPts val="0"/>
              </a:spcBef>
              <a:spcAft>
                <a:spcPts val="0"/>
              </a:spcAft>
              <a:defRPr/>
            </a:pPr>
            <a:r>
              <a:rPr lang="en-US" sz="2400" dirty="0">
                <a:latin typeface="+mj-lt"/>
              </a:rPr>
              <a:t>Anthony, graphic designer</a:t>
            </a:r>
            <a:endParaRPr lang="id-ID" sz="2400" dirty="0">
              <a:latin typeface="+mj-lt"/>
            </a:endParaRPr>
          </a:p>
        </p:txBody>
      </p:sp>
      <p:sp>
        <p:nvSpPr>
          <p:cNvPr id="9" name="TextBox 8">
            <a:extLst>
              <a:ext uri="{FF2B5EF4-FFF2-40B4-BE49-F238E27FC236}">
                <a16:creationId xmlns:a16="http://schemas.microsoft.com/office/drawing/2014/main" id="{39C09842-0792-4BB9-9D41-91D6BCEA1325}"/>
              </a:ext>
            </a:extLst>
          </p:cNvPr>
          <p:cNvSpPr txBox="1">
            <a:spLocks noChangeArrowheads="1"/>
          </p:cNvSpPr>
          <p:nvPr/>
        </p:nvSpPr>
        <p:spPr bwMode="auto">
          <a:xfrm>
            <a:off x="3017032" y="2191859"/>
            <a:ext cx="7214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defRPr sz="2000">
                <a:latin typeface="Helvetica Neue Thin"/>
                <a:ea typeface="Helvetica Neue Thin"/>
                <a:cs typeface="Helvetica Neue Thin"/>
                <a:sym typeface="Helvetica Neue Thin"/>
              </a:defRPr>
            </a:pPr>
            <a:r>
              <a:rPr lang="id-ID" sz="16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sz="1600" dirty="0">
                <a:latin typeface="+mn-lt"/>
                <a:ea typeface="Helvetica Neue Thin"/>
                <a:cs typeface="Helvetica Neue Thin"/>
                <a:sym typeface="Helvetica Neue Thin"/>
              </a:rPr>
              <a:t>.</a:t>
            </a:r>
            <a:endParaRPr lang="id-ID" sz="1600" dirty="0">
              <a:latin typeface="+mn-lt"/>
              <a:ea typeface="Helvetica Neue Thin"/>
              <a:cs typeface="Helvetica Neue Thin"/>
              <a:sym typeface="Helvetica Neue Thin"/>
            </a:endParaRPr>
          </a:p>
        </p:txBody>
      </p:sp>
      <p:sp>
        <p:nvSpPr>
          <p:cNvPr id="16" name="TextBox 15">
            <a:extLst>
              <a:ext uri="{FF2B5EF4-FFF2-40B4-BE49-F238E27FC236}">
                <a16:creationId xmlns:a16="http://schemas.microsoft.com/office/drawing/2014/main" id="{AFF29961-C115-4478-BE04-6864E3A9EEE5}"/>
              </a:ext>
            </a:extLst>
          </p:cNvPr>
          <p:cNvSpPr txBox="1"/>
          <p:nvPr/>
        </p:nvSpPr>
        <p:spPr>
          <a:xfrm>
            <a:off x="6798536" y="6030786"/>
            <a:ext cx="2401344" cy="461665"/>
          </a:xfrm>
          <a:prstGeom prst="rect">
            <a:avLst/>
          </a:prstGeom>
          <a:noFill/>
        </p:spPr>
        <p:txBody>
          <a:bodyPr wrap="square">
            <a:spAutoFit/>
          </a:bodyPr>
          <a:lstStyle/>
          <a:p>
            <a:pPr algn="r" eaLnBrk="1" fontAlgn="auto" hangingPunct="1">
              <a:spcBef>
                <a:spcPts val="0"/>
              </a:spcBef>
              <a:spcAft>
                <a:spcPts val="0"/>
              </a:spcAft>
              <a:defRPr/>
            </a:pPr>
            <a:r>
              <a:rPr lang="en-US" sz="2400" dirty="0" err="1">
                <a:latin typeface="+mj-lt"/>
              </a:rPr>
              <a:t>andrew</a:t>
            </a:r>
            <a:r>
              <a:rPr lang="en-US" sz="2400" dirty="0">
                <a:latin typeface="+mj-lt"/>
              </a:rPr>
              <a:t>, programmer</a:t>
            </a:r>
            <a:endParaRPr lang="id-ID" sz="2400" dirty="0">
              <a:latin typeface="+mj-lt"/>
            </a:endParaRPr>
          </a:p>
        </p:txBody>
      </p:sp>
      <p:sp>
        <p:nvSpPr>
          <p:cNvPr id="17" name="TextBox 16">
            <a:extLst>
              <a:ext uri="{FF2B5EF4-FFF2-40B4-BE49-F238E27FC236}">
                <a16:creationId xmlns:a16="http://schemas.microsoft.com/office/drawing/2014/main" id="{39C09842-0792-4BB9-9D41-91D6BCEA1325}"/>
              </a:ext>
            </a:extLst>
          </p:cNvPr>
          <p:cNvSpPr txBox="1">
            <a:spLocks noChangeArrowheads="1"/>
          </p:cNvSpPr>
          <p:nvPr/>
        </p:nvSpPr>
        <p:spPr bwMode="auto">
          <a:xfrm>
            <a:off x="1985305" y="4767909"/>
            <a:ext cx="7214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defRPr sz="2000">
                <a:latin typeface="Helvetica Neue Thin"/>
                <a:ea typeface="Helvetica Neue Thin"/>
                <a:cs typeface="Helvetica Neue Thin"/>
                <a:sym typeface="Helvetica Neue Thin"/>
              </a:defRPr>
            </a:pPr>
            <a:r>
              <a:rPr lang="id-ID" sz="16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sz="1600" dirty="0">
                <a:latin typeface="+mn-lt"/>
                <a:ea typeface="Helvetica Neue Thin"/>
                <a:cs typeface="Helvetica Neue Thin"/>
                <a:sym typeface="Helvetica Neue Thin"/>
              </a:rPr>
              <a:t>.</a:t>
            </a:r>
            <a:endParaRPr lang="id-ID" sz="1600" dirty="0">
              <a:latin typeface="+mn-lt"/>
              <a:ea typeface="Helvetica Neue Thin"/>
              <a:cs typeface="Helvetica Neue Thin"/>
              <a:sym typeface="Helvetica Neue Thin"/>
            </a:endParaRPr>
          </a:p>
        </p:txBody>
      </p:sp>
      <p:sp>
        <p:nvSpPr>
          <p:cNvPr id="5" name="Picture Placeholder 4">
            <a:extLst>
              <a:ext uri="{FF2B5EF4-FFF2-40B4-BE49-F238E27FC236}">
                <a16:creationId xmlns:a16="http://schemas.microsoft.com/office/drawing/2014/main" id="{5D2773B4-650C-48F0-B7D6-29315034A2D5}"/>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435A7235-C8FE-4B07-8F5C-0EC1E20D0213}"/>
              </a:ext>
            </a:extLst>
          </p:cNvPr>
          <p:cNvSpPr>
            <a:spLocks noGrp="1"/>
          </p:cNvSpPr>
          <p:nvPr>
            <p:ph type="pic" sz="quarter" idx="11"/>
          </p:nvPr>
        </p:nvSpPr>
        <p:spPr/>
      </p:sp>
    </p:spTree>
    <p:extLst>
      <p:ext uri="{BB962C8B-B14F-4D97-AF65-F5344CB8AC3E}">
        <p14:creationId xmlns:p14="http://schemas.microsoft.com/office/powerpoint/2010/main" val="1555633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right)">
                                      <p:cBhvr>
                                        <p:cTn id="14" dur="500"/>
                                        <p:tgtEl>
                                          <p:spTgt spid="1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p:bldP spid="7" grpId="0"/>
      <p:bldP spid="9"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4D365DEA-7870-48D8-972D-6C7D6D510D0F}"/>
              </a:ext>
            </a:extLst>
          </p:cNvPr>
          <p:cNvGraphicFramePr/>
          <p:nvPr>
            <p:extLst>
              <p:ext uri="{D42A27DB-BD31-4B8C-83A1-F6EECF244321}">
                <p14:modId xmlns:p14="http://schemas.microsoft.com/office/powerpoint/2010/main" val="1871982009"/>
              </p:ext>
            </p:extLst>
          </p:nvPr>
        </p:nvGraphicFramePr>
        <p:xfrm>
          <a:off x="4197725" y="2670524"/>
          <a:ext cx="3497687" cy="3422074"/>
        </p:xfrm>
        <a:graphic>
          <a:graphicData uri="http://schemas.openxmlformats.org/drawingml/2006/chart">
            <c:chart xmlns:c="http://schemas.openxmlformats.org/drawingml/2006/chart" xmlns:r="http://schemas.openxmlformats.org/officeDocument/2006/relationships" r:id="rId2"/>
          </a:graphicData>
        </a:graphic>
      </p:graphicFrame>
      <p:sp>
        <p:nvSpPr>
          <p:cNvPr id="371" name="Title 3"/>
          <p:cNvSpPr txBox="1">
            <a:spLocks/>
          </p:cNvSpPr>
          <p:nvPr/>
        </p:nvSpPr>
        <p:spPr>
          <a:xfrm>
            <a:off x="2016458" y="2489630"/>
            <a:ext cx="1288146" cy="7552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55%</a:t>
            </a:r>
          </a:p>
        </p:txBody>
      </p:sp>
      <p:sp>
        <p:nvSpPr>
          <p:cNvPr id="373" name="Title 3"/>
          <p:cNvSpPr txBox="1">
            <a:spLocks/>
          </p:cNvSpPr>
          <p:nvPr/>
        </p:nvSpPr>
        <p:spPr>
          <a:xfrm>
            <a:off x="6923092" y="501260"/>
            <a:ext cx="1186203" cy="7510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25%</a:t>
            </a:r>
          </a:p>
        </p:txBody>
      </p:sp>
      <p:sp>
        <p:nvSpPr>
          <p:cNvPr id="375" name="Title 3"/>
          <p:cNvSpPr txBox="1">
            <a:spLocks/>
          </p:cNvSpPr>
          <p:nvPr/>
        </p:nvSpPr>
        <p:spPr>
          <a:xfrm>
            <a:off x="8086187" y="2489630"/>
            <a:ext cx="1160091" cy="7510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10%</a:t>
            </a:r>
          </a:p>
        </p:txBody>
      </p:sp>
      <p:sp>
        <p:nvSpPr>
          <p:cNvPr id="377" name="Title 3"/>
          <p:cNvSpPr txBox="1">
            <a:spLocks/>
          </p:cNvSpPr>
          <p:nvPr/>
        </p:nvSpPr>
        <p:spPr>
          <a:xfrm>
            <a:off x="7697024" y="4619317"/>
            <a:ext cx="1404136" cy="7510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10%</a:t>
            </a:r>
          </a:p>
        </p:txBody>
      </p:sp>
      <p:grpSp>
        <p:nvGrpSpPr>
          <p:cNvPr id="18" name="Group 17"/>
          <p:cNvGrpSpPr/>
          <p:nvPr/>
        </p:nvGrpSpPr>
        <p:grpSpPr>
          <a:xfrm>
            <a:off x="7128494" y="3812165"/>
            <a:ext cx="921845" cy="109889"/>
            <a:chOff x="7150879" y="3784929"/>
            <a:chExt cx="921845" cy="109889"/>
          </a:xfrm>
        </p:grpSpPr>
        <p:sp>
          <p:nvSpPr>
            <p:cNvPr id="19" name="Line 336"/>
            <p:cNvSpPr>
              <a:spLocks noChangeShapeType="1"/>
            </p:cNvSpPr>
            <p:nvPr/>
          </p:nvSpPr>
          <p:spPr bwMode="auto">
            <a:xfrm>
              <a:off x="7213963" y="3837838"/>
              <a:ext cx="858761" cy="0"/>
            </a:xfrm>
            <a:prstGeom prst="line">
              <a:avLst/>
            </a:prstGeom>
            <a:noFill/>
            <a:ln w="30163"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Oval 343"/>
            <p:cNvSpPr>
              <a:spLocks noChangeArrowheads="1"/>
            </p:cNvSpPr>
            <p:nvPr/>
          </p:nvSpPr>
          <p:spPr bwMode="auto">
            <a:xfrm>
              <a:off x="7150879" y="3784929"/>
              <a:ext cx="111924" cy="109889"/>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 name="Group 1"/>
          <p:cNvGrpSpPr/>
          <p:nvPr/>
        </p:nvGrpSpPr>
        <p:grpSpPr>
          <a:xfrm>
            <a:off x="6159844" y="2206566"/>
            <a:ext cx="738697" cy="1111263"/>
            <a:chOff x="6159844" y="2206566"/>
            <a:chExt cx="738697" cy="1111263"/>
          </a:xfrm>
        </p:grpSpPr>
        <p:sp>
          <p:nvSpPr>
            <p:cNvPr id="15" name="Freeform 335"/>
            <p:cNvSpPr>
              <a:spLocks/>
            </p:cNvSpPr>
            <p:nvPr/>
          </p:nvSpPr>
          <p:spPr bwMode="auto">
            <a:xfrm>
              <a:off x="6212753" y="2206566"/>
              <a:ext cx="685788" cy="1084644"/>
            </a:xfrm>
            <a:custGeom>
              <a:avLst/>
              <a:gdLst>
                <a:gd name="T0" fmla="*/ 0 w 337"/>
                <a:gd name="T1" fmla="*/ 533 h 533"/>
                <a:gd name="T2" fmla="*/ 0 w 337"/>
                <a:gd name="T3" fmla="*/ 0 h 533"/>
                <a:gd name="T4" fmla="*/ 337 w 337"/>
                <a:gd name="T5" fmla="*/ 0 h 533"/>
              </a:gdLst>
              <a:ahLst/>
              <a:cxnLst>
                <a:cxn ang="0">
                  <a:pos x="T0" y="T1"/>
                </a:cxn>
                <a:cxn ang="0">
                  <a:pos x="T2" y="T3"/>
                </a:cxn>
                <a:cxn ang="0">
                  <a:pos x="T4" y="T5"/>
                </a:cxn>
              </a:cxnLst>
              <a:rect l="0" t="0" r="r" b="b"/>
              <a:pathLst>
                <a:path w="337" h="533">
                  <a:moveTo>
                    <a:pt x="0" y="533"/>
                  </a:moveTo>
                  <a:lnTo>
                    <a:pt x="0" y="0"/>
                  </a:lnTo>
                  <a:lnTo>
                    <a:pt x="337" y="0"/>
                  </a:lnTo>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Oval 345"/>
            <p:cNvSpPr>
              <a:spLocks noChangeArrowheads="1"/>
            </p:cNvSpPr>
            <p:nvPr/>
          </p:nvSpPr>
          <p:spPr bwMode="auto">
            <a:xfrm>
              <a:off x="6159844" y="3212010"/>
              <a:ext cx="111924" cy="105819"/>
            </a:xfrm>
            <a:prstGeom prst="ellipse">
              <a:avLst/>
            </a:pr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 name="Group 3"/>
          <p:cNvGrpSpPr/>
          <p:nvPr/>
        </p:nvGrpSpPr>
        <p:grpSpPr>
          <a:xfrm>
            <a:off x="3279727" y="2846402"/>
            <a:ext cx="1637205" cy="1472473"/>
            <a:chOff x="3279727" y="2846402"/>
            <a:chExt cx="1637205" cy="1472473"/>
          </a:xfrm>
        </p:grpSpPr>
        <p:sp>
          <p:nvSpPr>
            <p:cNvPr id="17" name="Freeform 340"/>
            <p:cNvSpPr>
              <a:spLocks/>
            </p:cNvSpPr>
            <p:nvPr/>
          </p:nvSpPr>
          <p:spPr bwMode="auto">
            <a:xfrm>
              <a:off x="3279727" y="2846402"/>
              <a:ext cx="1589940" cy="1370724"/>
            </a:xfrm>
            <a:custGeom>
              <a:avLst/>
              <a:gdLst>
                <a:gd name="T0" fmla="*/ 337 w 337"/>
                <a:gd name="T1" fmla="*/ 1158 h 1158"/>
                <a:gd name="T2" fmla="*/ 337 w 337"/>
                <a:gd name="T3" fmla="*/ 0 h 1158"/>
                <a:gd name="T4" fmla="*/ 0 w 337"/>
                <a:gd name="T5" fmla="*/ 0 h 1158"/>
              </a:gdLst>
              <a:ahLst/>
              <a:cxnLst>
                <a:cxn ang="0">
                  <a:pos x="T0" y="T1"/>
                </a:cxn>
                <a:cxn ang="0">
                  <a:pos x="T2" y="T3"/>
                </a:cxn>
                <a:cxn ang="0">
                  <a:pos x="T4" y="T5"/>
                </a:cxn>
              </a:cxnLst>
              <a:rect l="0" t="0" r="r" b="b"/>
              <a:pathLst>
                <a:path w="337" h="1158">
                  <a:moveTo>
                    <a:pt x="337" y="1158"/>
                  </a:moveTo>
                  <a:lnTo>
                    <a:pt x="337" y="0"/>
                  </a:lnTo>
                  <a:lnTo>
                    <a:pt x="0" y="0"/>
                  </a:ln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Oval 346"/>
            <p:cNvSpPr>
              <a:spLocks noChangeArrowheads="1"/>
            </p:cNvSpPr>
            <p:nvPr/>
          </p:nvSpPr>
          <p:spPr bwMode="auto">
            <a:xfrm>
              <a:off x="4809078" y="4206951"/>
              <a:ext cx="107854" cy="111924"/>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 name="Group 22"/>
          <p:cNvGrpSpPr/>
          <p:nvPr/>
        </p:nvGrpSpPr>
        <p:grpSpPr>
          <a:xfrm rot="1490917">
            <a:off x="6878957" y="4881913"/>
            <a:ext cx="921845" cy="109889"/>
            <a:chOff x="7150879" y="3784929"/>
            <a:chExt cx="921845" cy="109889"/>
          </a:xfrm>
        </p:grpSpPr>
        <p:sp>
          <p:nvSpPr>
            <p:cNvPr id="24" name="Line 336"/>
            <p:cNvSpPr>
              <a:spLocks noChangeShapeType="1"/>
            </p:cNvSpPr>
            <p:nvPr/>
          </p:nvSpPr>
          <p:spPr bwMode="auto">
            <a:xfrm>
              <a:off x="7213963" y="3837838"/>
              <a:ext cx="858761" cy="0"/>
            </a:xfrm>
            <a:prstGeom prst="line">
              <a:avLst/>
            </a:prstGeom>
            <a:noFill/>
            <a:ln w="30163"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Oval 343"/>
            <p:cNvSpPr>
              <a:spLocks noChangeArrowheads="1"/>
            </p:cNvSpPr>
            <p:nvPr/>
          </p:nvSpPr>
          <p:spPr bwMode="auto">
            <a:xfrm>
              <a:off x="7150879" y="3784929"/>
              <a:ext cx="111924" cy="109889"/>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6" name="TextBox 25">
            <a:extLst>
              <a:ext uri="{FF2B5EF4-FFF2-40B4-BE49-F238E27FC236}">
                <a16:creationId xmlns:a16="http://schemas.microsoft.com/office/drawing/2014/main" id="{39C09842-0792-4BB9-9D41-91D6BCEA1325}"/>
              </a:ext>
            </a:extLst>
          </p:cNvPr>
          <p:cNvSpPr txBox="1">
            <a:spLocks noChangeArrowheads="1"/>
          </p:cNvSpPr>
          <p:nvPr/>
        </p:nvSpPr>
        <p:spPr bwMode="auto">
          <a:xfrm>
            <a:off x="1253812" y="3229556"/>
            <a:ext cx="281752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a:t>
            </a:r>
          </a:p>
        </p:txBody>
      </p:sp>
      <p:sp>
        <p:nvSpPr>
          <p:cNvPr id="27" name="TextBox 26">
            <a:extLst>
              <a:ext uri="{FF2B5EF4-FFF2-40B4-BE49-F238E27FC236}">
                <a16:creationId xmlns:a16="http://schemas.microsoft.com/office/drawing/2014/main" id="{39C09842-0792-4BB9-9D41-91D6BCEA1325}"/>
              </a:ext>
            </a:extLst>
          </p:cNvPr>
          <p:cNvSpPr txBox="1">
            <a:spLocks noChangeArrowheads="1"/>
          </p:cNvSpPr>
          <p:nvPr/>
        </p:nvSpPr>
        <p:spPr bwMode="auto">
          <a:xfrm>
            <a:off x="7041978" y="1175875"/>
            <a:ext cx="3497687"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a:t>
            </a:r>
          </a:p>
        </p:txBody>
      </p:sp>
      <p:sp>
        <p:nvSpPr>
          <p:cNvPr id="28" name="TextBox 27">
            <a:extLst>
              <a:ext uri="{FF2B5EF4-FFF2-40B4-BE49-F238E27FC236}">
                <a16:creationId xmlns:a16="http://schemas.microsoft.com/office/drawing/2014/main" id="{39C09842-0792-4BB9-9D41-91D6BCEA1325}"/>
              </a:ext>
            </a:extLst>
          </p:cNvPr>
          <p:cNvSpPr txBox="1">
            <a:spLocks noChangeArrowheads="1"/>
          </p:cNvSpPr>
          <p:nvPr/>
        </p:nvSpPr>
        <p:spPr bwMode="auto">
          <a:xfrm>
            <a:off x="8125835" y="3212010"/>
            <a:ext cx="3497687"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a:t>
            </a:r>
          </a:p>
        </p:txBody>
      </p:sp>
      <p:sp>
        <p:nvSpPr>
          <p:cNvPr id="29" name="TextBox 28">
            <a:extLst>
              <a:ext uri="{FF2B5EF4-FFF2-40B4-BE49-F238E27FC236}">
                <a16:creationId xmlns:a16="http://schemas.microsoft.com/office/drawing/2014/main" id="{39C09842-0792-4BB9-9D41-91D6BCEA1325}"/>
              </a:ext>
            </a:extLst>
          </p:cNvPr>
          <p:cNvSpPr txBox="1">
            <a:spLocks noChangeArrowheads="1"/>
          </p:cNvSpPr>
          <p:nvPr/>
        </p:nvSpPr>
        <p:spPr bwMode="auto">
          <a:xfrm>
            <a:off x="7907268" y="5370332"/>
            <a:ext cx="371625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a:t>
            </a:r>
          </a:p>
        </p:txBody>
      </p:sp>
      <p:sp>
        <p:nvSpPr>
          <p:cNvPr id="3" name="Title 2">
            <a:extLst>
              <a:ext uri="{FF2B5EF4-FFF2-40B4-BE49-F238E27FC236}">
                <a16:creationId xmlns:a16="http://schemas.microsoft.com/office/drawing/2014/main" id="{B666DFD6-8A6F-4158-A588-EFAAE9A7EBBD}"/>
              </a:ext>
            </a:extLst>
          </p:cNvPr>
          <p:cNvSpPr>
            <a:spLocks noGrp="1"/>
          </p:cNvSpPr>
          <p:nvPr>
            <p:ph type="title"/>
          </p:nvPr>
        </p:nvSpPr>
        <p:spPr/>
        <p:txBody>
          <a:bodyPr/>
          <a:lstStyle/>
          <a:p>
            <a:r>
              <a:rPr lang="en-US" dirty="0"/>
              <a:t>PIE CHART</a:t>
            </a:r>
            <a:br>
              <a:rPr lang="en-US" dirty="0"/>
            </a:br>
            <a:r>
              <a:rPr lang="en-US" dirty="0"/>
              <a:t>SAMPLE</a:t>
            </a:r>
            <a:endParaRPr lang="id-ID" dirty="0"/>
          </a:p>
        </p:txBody>
      </p:sp>
    </p:spTree>
    <p:extLst>
      <p:ext uri="{BB962C8B-B14F-4D97-AF65-F5344CB8AC3E}">
        <p14:creationId xmlns:p14="http://schemas.microsoft.com/office/powerpoint/2010/main" val="207647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71"/>
                                        </p:tgtEl>
                                        <p:attrNameLst>
                                          <p:attrName>style.visibility</p:attrName>
                                        </p:attrNameLst>
                                      </p:cBhvr>
                                      <p:to>
                                        <p:strVal val="visible"/>
                                      </p:to>
                                    </p:set>
                                    <p:animEffect transition="in" filter="fade">
                                      <p:cBhvr>
                                        <p:cTn id="17" dur="500"/>
                                        <p:tgtEl>
                                          <p:spTgt spid="37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373"/>
                                        </p:tgtEl>
                                        <p:attrNameLst>
                                          <p:attrName>style.visibility</p:attrName>
                                        </p:attrNameLst>
                                      </p:cBhvr>
                                      <p:to>
                                        <p:strVal val="visible"/>
                                      </p:to>
                                    </p:set>
                                    <p:animEffect transition="in" filter="fade">
                                      <p:cBhvr>
                                        <p:cTn id="28" dur="500"/>
                                        <p:tgtEl>
                                          <p:spTgt spid="37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375"/>
                                        </p:tgtEl>
                                        <p:attrNameLst>
                                          <p:attrName>style.visibility</p:attrName>
                                        </p:attrNameLst>
                                      </p:cBhvr>
                                      <p:to>
                                        <p:strVal val="visible"/>
                                      </p:to>
                                    </p:set>
                                    <p:animEffect transition="in" filter="fade">
                                      <p:cBhvr>
                                        <p:cTn id="39" dur="500"/>
                                        <p:tgtEl>
                                          <p:spTgt spid="37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par>
                          <p:cTn id="43" fill="hold">
                            <p:stCondLst>
                              <p:cond delay="3500"/>
                            </p:stCondLst>
                            <p:childTnLst>
                              <p:par>
                                <p:cTn id="44" presetID="22" presetClass="entr" presetSubtype="8"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par>
                          <p:cTn id="47" fill="hold">
                            <p:stCondLst>
                              <p:cond delay="4000"/>
                            </p:stCondLst>
                            <p:childTnLst>
                              <p:par>
                                <p:cTn id="48" presetID="10" presetClass="entr" presetSubtype="0" fill="hold" grpId="0" nodeType="afterEffect">
                                  <p:stCondLst>
                                    <p:cond delay="0"/>
                                  </p:stCondLst>
                                  <p:childTnLst>
                                    <p:set>
                                      <p:cBhvr>
                                        <p:cTn id="49" dur="1" fill="hold">
                                          <p:stCondLst>
                                            <p:cond delay="0"/>
                                          </p:stCondLst>
                                        </p:cTn>
                                        <p:tgtEl>
                                          <p:spTgt spid="377"/>
                                        </p:tgtEl>
                                        <p:attrNameLst>
                                          <p:attrName>style.visibility</p:attrName>
                                        </p:attrNameLst>
                                      </p:cBhvr>
                                      <p:to>
                                        <p:strVal val="visible"/>
                                      </p:to>
                                    </p:set>
                                    <p:animEffect transition="in" filter="fade">
                                      <p:cBhvr>
                                        <p:cTn id="50" dur="500"/>
                                        <p:tgtEl>
                                          <p:spTgt spid="37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500"/>
                                        <p:tgtEl>
                                          <p:spTgt spid="29"/>
                                        </p:tgtEl>
                                      </p:cBhvr>
                                    </p:animEffect>
                                  </p:childTnLst>
                                </p:cTn>
                              </p:par>
                            </p:childTnLst>
                          </p:cTn>
                        </p:par>
                        <p:par>
                          <p:cTn id="54" fill="hold">
                            <p:stCondLst>
                              <p:cond delay="4500"/>
                            </p:stCondLst>
                            <p:childTnLst>
                              <p:par>
                                <p:cTn id="55" presetID="22" presetClass="entr" presetSubtype="8" fill="hold" grpId="0" nodeType="after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wipe(left)">
                                      <p:cBhvr>
                                        <p:cTn id="5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371" grpId="0"/>
      <p:bldP spid="373" grpId="0"/>
      <p:bldP spid="375" grpId="0"/>
      <p:bldP spid="377" grpId="0"/>
      <p:bldP spid="26" grpId="0"/>
      <p:bldP spid="27" grpId="0"/>
      <p:bldP spid="28" grpId="0"/>
      <p:bldP spid="29"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E908732-05F0-4300-A6B3-152678D1701F}"/>
              </a:ext>
            </a:extLst>
          </p:cNvPr>
          <p:cNvSpPr>
            <a:spLocks noGrp="1"/>
          </p:cNvSpPr>
          <p:nvPr>
            <p:ph type="pic" sz="quarter" idx="10"/>
          </p:nvPr>
        </p:nvSpPr>
        <p:spPr/>
      </p:sp>
      <p:sp>
        <p:nvSpPr>
          <p:cNvPr id="6" name="Rectangle 5">
            <a:extLst>
              <a:ext uri="{FF2B5EF4-FFF2-40B4-BE49-F238E27FC236}">
                <a16:creationId xmlns:a16="http://schemas.microsoft.com/office/drawing/2014/main" id="{A9487732-D9D9-44DC-9B64-3D0818A43A29}"/>
              </a:ext>
            </a:extLst>
          </p:cNvPr>
          <p:cNvSpPr/>
          <p:nvPr/>
        </p:nvSpPr>
        <p:spPr>
          <a:xfrm>
            <a:off x="0" y="2946400"/>
            <a:ext cx="12192000" cy="3911600"/>
          </a:xfrm>
          <a:prstGeom prst="rect">
            <a:avLst/>
          </a:pr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itle 2">
            <a:extLst>
              <a:ext uri="{FF2B5EF4-FFF2-40B4-BE49-F238E27FC236}">
                <a16:creationId xmlns:a16="http://schemas.microsoft.com/office/drawing/2014/main" id="{B89A12F9-2001-481C-958A-6A4CF8FBC0AF}"/>
              </a:ext>
            </a:extLst>
          </p:cNvPr>
          <p:cNvSpPr>
            <a:spLocks noGrp="1"/>
          </p:cNvSpPr>
          <p:nvPr>
            <p:ph type="title"/>
          </p:nvPr>
        </p:nvSpPr>
        <p:spPr/>
        <p:txBody>
          <a:bodyPr/>
          <a:lstStyle/>
          <a:p>
            <a:r>
              <a:rPr lang="en-ID" dirty="0"/>
              <a:t>SAMPLE</a:t>
            </a:r>
            <a:br>
              <a:rPr lang="en-ID" dirty="0"/>
            </a:br>
            <a:r>
              <a:rPr lang="en-ID" dirty="0"/>
              <a:t>CHART</a:t>
            </a:r>
          </a:p>
        </p:txBody>
      </p:sp>
      <p:graphicFrame>
        <p:nvGraphicFramePr>
          <p:cNvPr id="5" name="Content Placeholder 3">
            <a:extLst>
              <a:ext uri="{FF2B5EF4-FFF2-40B4-BE49-F238E27FC236}">
                <a16:creationId xmlns:a16="http://schemas.microsoft.com/office/drawing/2014/main" id="{10F2FBF5-9D16-4C84-88F9-556FA007AFD3}"/>
              </a:ext>
            </a:extLst>
          </p:cNvPr>
          <p:cNvGraphicFramePr>
            <a:graphicFrameLocks/>
          </p:cNvGraphicFramePr>
          <p:nvPr>
            <p:extLst>
              <p:ext uri="{D42A27DB-BD31-4B8C-83A1-F6EECF244321}">
                <p14:modId xmlns:p14="http://schemas.microsoft.com/office/powerpoint/2010/main" val="597383414"/>
              </p:ext>
            </p:extLst>
          </p:nvPr>
        </p:nvGraphicFramePr>
        <p:xfrm>
          <a:off x="762000" y="3429000"/>
          <a:ext cx="10668000" cy="357580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341C026F-7696-425E-BC6C-964D34184F23}"/>
              </a:ext>
            </a:extLst>
          </p:cNvPr>
          <p:cNvSpPr/>
          <p:nvPr/>
        </p:nvSpPr>
        <p:spPr>
          <a:xfrm>
            <a:off x="10280448" y="1242523"/>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a:extLst>
              <a:ext uri="{FF2B5EF4-FFF2-40B4-BE49-F238E27FC236}">
                <a16:creationId xmlns:a16="http://schemas.microsoft.com/office/drawing/2014/main" id="{341C026F-7696-425E-BC6C-964D34184F23}"/>
              </a:ext>
            </a:extLst>
          </p:cNvPr>
          <p:cNvSpPr/>
          <p:nvPr/>
        </p:nvSpPr>
        <p:spPr>
          <a:xfrm>
            <a:off x="8736407" y="1242523"/>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a:extLst>
              <a:ext uri="{FF2B5EF4-FFF2-40B4-BE49-F238E27FC236}">
                <a16:creationId xmlns:a16="http://schemas.microsoft.com/office/drawing/2014/main" id="{341C026F-7696-425E-BC6C-964D34184F23}"/>
              </a:ext>
            </a:extLst>
          </p:cNvPr>
          <p:cNvSpPr/>
          <p:nvPr/>
        </p:nvSpPr>
        <p:spPr>
          <a:xfrm>
            <a:off x="7192366" y="1242523"/>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9" name="Group 18"/>
          <p:cNvGrpSpPr>
            <a:grpSpLocks noChangeAspect="1"/>
          </p:cNvGrpSpPr>
          <p:nvPr/>
        </p:nvGrpSpPr>
        <p:grpSpPr>
          <a:xfrm>
            <a:off x="7322986" y="1402448"/>
            <a:ext cx="611353" cy="553744"/>
            <a:chOff x="5611813" y="1757363"/>
            <a:chExt cx="825500" cy="747712"/>
          </a:xfrm>
          <a:solidFill>
            <a:schemeClr val="tx1"/>
          </a:solidFill>
        </p:grpSpPr>
        <p:sp>
          <p:nvSpPr>
            <p:cNvPr id="14" name="Freeform 5"/>
            <p:cNvSpPr>
              <a:spLocks/>
            </p:cNvSpPr>
            <p:nvPr/>
          </p:nvSpPr>
          <p:spPr bwMode="auto">
            <a:xfrm>
              <a:off x="5715001" y="1852613"/>
              <a:ext cx="223838" cy="209550"/>
            </a:xfrm>
            <a:custGeom>
              <a:avLst/>
              <a:gdLst>
                <a:gd name="T0" fmla="*/ 42 w 59"/>
                <a:gd name="T1" fmla="*/ 0 h 55"/>
                <a:gd name="T2" fmla="*/ 0 w 59"/>
                <a:gd name="T3" fmla="*/ 55 h 55"/>
                <a:gd name="T4" fmla="*/ 27 w 59"/>
                <a:gd name="T5" fmla="*/ 55 h 55"/>
                <a:gd name="T6" fmla="*/ 59 w 59"/>
                <a:gd name="T7" fmla="*/ 13 h 55"/>
                <a:gd name="T8" fmla="*/ 42 w 59"/>
                <a:gd name="T9" fmla="*/ 0 h 55"/>
              </a:gdLst>
              <a:ahLst/>
              <a:cxnLst>
                <a:cxn ang="0">
                  <a:pos x="T0" y="T1"/>
                </a:cxn>
                <a:cxn ang="0">
                  <a:pos x="T2" y="T3"/>
                </a:cxn>
                <a:cxn ang="0">
                  <a:pos x="T4" y="T5"/>
                </a:cxn>
                <a:cxn ang="0">
                  <a:pos x="T6" y="T7"/>
                </a:cxn>
                <a:cxn ang="0">
                  <a:pos x="T8" y="T9"/>
                </a:cxn>
              </a:cxnLst>
              <a:rect l="0" t="0" r="r" b="b"/>
              <a:pathLst>
                <a:path w="59" h="55">
                  <a:moveTo>
                    <a:pt x="42" y="0"/>
                  </a:moveTo>
                  <a:cubicBezTo>
                    <a:pt x="0" y="55"/>
                    <a:pt x="0" y="55"/>
                    <a:pt x="0" y="55"/>
                  </a:cubicBezTo>
                  <a:cubicBezTo>
                    <a:pt x="27" y="55"/>
                    <a:pt x="27" y="55"/>
                    <a:pt x="27" y="55"/>
                  </a:cubicBezTo>
                  <a:cubicBezTo>
                    <a:pt x="59" y="13"/>
                    <a:pt x="59" y="13"/>
                    <a:pt x="59" y="13"/>
                  </a:cubicBezTo>
                  <a:cubicBezTo>
                    <a:pt x="51" y="12"/>
                    <a:pt x="45" y="7"/>
                    <a:pt x="4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p:cNvSpPr>
              <a:spLocks/>
            </p:cNvSpPr>
            <p:nvPr/>
          </p:nvSpPr>
          <p:spPr bwMode="auto">
            <a:xfrm>
              <a:off x="5889626" y="1757363"/>
              <a:ext cx="122238" cy="119062"/>
            </a:xfrm>
            <a:custGeom>
              <a:avLst/>
              <a:gdLst>
                <a:gd name="T0" fmla="*/ 16 w 32"/>
                <a:gd name="T1" fmla="*/ 31 h 31"/>
                <a:gd name="T2" fmla="*/ 18 w 32"/>
                <a:gd name="T3" fmla="*/ 31 h 31"/>
                <a:gd name="T4" fmla="*/ 20 w 32"/>
                <a:gd name="T5" fmla="*/ 31 h 31"/>
                <a:gd name="T6" fmla="*/ 32 w 32"/>
                <a:gd name="T7" fmla="*/ 16 h 31"/>
                <a:gd name="T8" fmla="*/ 32 w 32"/>
                <a:gd name="T9" fmla="*/ 15 h 31"/>
                <a:gd name="T10" fmla="*/ 31 w 32"/>
                <a:gd name="T11" fmla="*/ 12 h 31"/>
                <a:gd name="T12" fmla="*/ 16 w 32"/>
                <a:gd name="T13" fmla="*/ 0 h 31"/>
                <a:gd name="T14" fmla="*/ 13 w 32"/>
                <a:gd name="T15" fmla="*/ 1 h 31"/>
                <a:gd name="T16" fmla="*/ 1 w 32"/>
                <a:gd name="T17" fmla="*/ 18 h 31"/>
                <a:gd name="T18" fmla="*/ 1 w 32"/>
                <a:gd name="T19" fmla="*/ 19 h 31"/>
                <a:gd name="T20" fmla="*/ 16 w 32"/>
                <a:gd name="T2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31">
                  <a:moveTo>
                    <a:pt x="16" y="31"/>
                  </a:moveTo>
                  <a:cubicBezTo>
                    <a:pt x="17" y="31"/>
                    <a:pt x="18" y="31"/>
                    <a:pt x="18" y="31"/>
                  </a:cubicBezTo>
                  <a:cubicBezTo>
                    <a:pt x="19" y="31"/>
                    <a:pt x="19" y="31"/>
                    <a:pt x="20" y="31"/>
                  </a:cubicBezTo>
                  <a:cubicBezTo>
                    <a:pt x="27" y="29"/>
                    <a:pt x="32" y="23"/>
                    <a:pt x="32" y="16"/>
                  </a:cubicBezTo>
                  <a:cubicBezTo>
                    <a:pt x="32" y="16"/>
                    <a:pt x="32" y="15"/>
                    <a:pt x="32" y="15"/>
                  </a:cubicBezTo>
                  <a:cubicBezTo>
                    <a:pt x="32" y="14"/>
                    <a:pt x="32" y="13"/>
                    <a:pt x="31" y="12"/>
                  </a:cubicBezTo>
                  <a:cubicBezTo>
                    <a:pt x="30" y="5"/>
                    <a:pt x="23" y="0"/>
                    <a:pt x="16" y="0"/>
                  </a:cubicBezTo>
                  <a:cubicBezTo>
                    <a:pt x="15" y="0"/>
                    <a:pt x="14" y="0"/>
                    <a:pt x="13" y="1"/>
                  </a:cubicBezTo>
                  <a:cubicBezTo>
                    <a:pt x="5" y="3"/>
                    <a:pt x="0" y="10"/>
                    <a:pt x="1" y="18"/>
                  </a:cubicBezTo>
                  <a:cubicBezTo>
                    <a:pt x="1" y="18"/>
                    <a:pt x="1" y="19"/>
                    <a:pt x="1" y="19"/>
                  </a:cubicBezTo>
                  <a:cubicBezTo>
                    <a:pt x="3" y="26"/>
                    <a:pt x="9" y="31"/>
                    <a:pt x="16"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p:cNvSpPr>
              <a:spLocks/>
            </p:cNvSpPr>
            <p:nvPr/>
          </p:nvSpPr>
          <p:spPr bwMode="auto">
            <a:xfrm>
              <a:off x="6110288" y="1852613"/>
              <a:ext cx="223838" cy="209550"/>
            </a:xfrm>
            <a:custGeom>
              <a:avLst/>
              <a:gdLst>
                <a:gd name="T0" fmla="*/ 32 w 59"/>
                <a:gd name="T1" fmla="*/ 55 h 55"/>
                <a:gd name="T2" fmla="*/ 59 w 59"/>
                <a:gd name="T3" fmla="*/ 55 h 55"/>
                <a:gd name="T4" fmla="*/ 17 w 59"/>
                <a:gd name="T5" fmla="*/ 0 h 55"/>
                <a:gd name="T6" fmla="*/ 0 w 59"/>
                <a:gd name="T7" fmla="*/ 13 h 55"/>
                <a:gd name="T8" fmla="*/ 32 w 59"/>
                <a:gd name="T9" fmla="*/ 55 h 55"/>
              </a:gdLst>
              <a:ahLst/>
              <a:cxnLst>
                <a:cxn ang="0">
                  <a:pos x="T0" y="T1"/>
                </a:cxn>
                <a:cxn ang="0">
                  <a:pos x="T2" y="T3"/>
                </a:cxn>
                <a:cxn ang="0">
                  <a:pos x="T4" y="T5"/>
                </a:cxn>
                <a:cxn ang="0">
                  <a:pos x="T6" y="T7"/>
                </a:cxn>
                <a:cxn ang="0">
                  <a:pos x="T8" y="T9"/>
                </a:cxn>
              </a:cxnLst>
              <a:rect l="0" t="0" r="r" b="b"/>
              <a:pathLst>
                <a:path w="59" h="55">
                  <a:moveTo>
                    <a:pt x="32" y="55"/>
                  </a:moveTo>
                  <a:cubicBezTo>
                    <a:pt x="59" y="55"/>
                    <a:pt x="59" y="55"/>
                    <a:pt x="59" y="55"/>
                  </a:cubicBezTo>
                  <a:cubicBezTo>
                    <a:pt x="17" y="0"/>
                    <a:pt x="17" y="0"/>
                    <a:pt x="17" y="0"/>
                  </a:cubicBezTo>
                  <a:cubicBezTo>
                    <a:pt x="14" y="7"/>
                    <a:pt x="7" y="12"/>
                    <a:pt x="0" y="13"/>
                  </a:cubicBezTo>
                  <a:lnTo>
                    <a:pt x="32"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p:cNvSpPr>
              <a:spLocks/>
            </p:cNvSpPr>
            <p:nvPr/>
          </p:nvSpPr>
          <p:spPr bwMode="auto">
            <a:xfrm>
              <a:off x="6037263" y="1757363"/>
              <a:ext cx="122238" cy="119062"/>
            </a:xfrm>
            <a:custGeom>
              <a:avLst/>
              <a:gdLst>
                <a:gd name="T0" fmla="*/ 19 w 32"/>
                <a:gd name="T1" fmla="*/ 1 h 31"/>
                <a:gd name="T2" fmla="*/ 15 w 32"/>
                <a:gd name="T3" fmla="*/ 0 h 31"/>
                <a:gd name="T4" fmla="*/ 0 w 32"/>
                <a:gd name="T5" fmla="*/ 12 h 31"/>
                <a:gd name="T6" fmla="*/ 0 w 32"/>
                <a:gd name="T7" fmla="*/ 15 h 31"/>
                <a:gd name="T8" fmla="*/ 0 w 32"/>
                <a:gd name="T9" fmla="*/ 16 h 31"/>
                <a:gd name="T10" fmla="*/ 12 w 32"/>
                <a:gd name="T11" fmla="*/ 31 h 31"/>
                <a:gd name="T12" fmla="*/ 14 w 32"/>
                <a:gd name="T13" fmla="*/ 31 h 31"/>
                <a:gd name="T14" fmla="*/ 15 w 32"/>
                <a:gd name="T15" fmla="*/ 31 h 31"/>
                <a:gd name="T16" fmla="*/ 30 w 32"/>
                <a:gd name="T17" fmla="*/ 19 h 31"/>
                <a:gd name="T18" fmla="*/ 31 w 32"/>
                <a:gd name="T19" fmla="*/ 18 h 31"/>
                <a:gd name="T20" fmla="*/ 19 w 32"/>
                <a:gd name="T2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31">
                  <a:moveTo>
                    <a:pt x="19" y="1"/>
                  </a:moveTo>
                  <a:cubicBezTo>
                    <a:pt x="18" y="0"/>
                    <a:pt x="17" y="0"/>
                    <a:pt x="15" y="0"/>
                  </a:cubicBezTo>
                  <a:cubicBezTo>
                    <a:pt x="8" y="0"/>
                    <a:pt x="2" y="5"/>
                    <a:pt x="0" y="12"/>
                  </a:cubicBezTo>
                  <a:cubicBezTo>
                    <a:pt x="0" y="13"/>
                    <a:pt x="0" y="14"/>
                    <a:pt x="0" y="15"/>
                  </a:cubicBezTo>
                  <a:cubicBezTo>
                    <a:pt x="0" y="15"/>
                    <a:pt x="0" y="16"/>
                    <a:pt x="0" y="16"/>
                  </a:cubicBezTo>
                  <a:cubicBezTo>
                    <a:pt x="0" y="23"/>
                    <a:pt x="5" y="29"/>
                    <a:pt x="12" y="31"/>
                  </a:cubicBezTo>
                  <a:cubicBezTo>
                    <a:pt x="12" y="31"/>
                    <a:pt x="13" y="31"/>
                    <a:pt x="14" y="31"/>
                  </a:cubicBezTo>
                  <a:cubicBezTo>
                    <a:pt x="14" y="31"/>
                    <a:pt x="15" y="31"/>
                    <a:pt x="15" y="31"/>
                  </a:cubicBezTo>
                  <a:cubicBezTo>
                    <a:pt x="22" y="31"/>
                    <a:pt x="29" y="26"/>
                    <a:pt x="30" y="19"/>
                  </a:cubicBezTo>
                  <a:cubicBezTo>
                    <a:pt x="30" y="19"/>
                    <a:pt x="31" y="18"/>
                    <a:pt x="31" y="18"/>
                  </a:cubicBezTo>
                  <a:cubicBezTo>
                    <a:pt x="32" y="10"/>
                    <a:pt x="27" y="3"/>
                    <a:pt x="1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p:cNvSpPr>
              <a:spLocks noEditPoints="1"/>
            </p:cNvSpPr>
            <p:nvPr/>
          </p:nvSpPr>
          <p:spPr bwMode="auto">
            <a:xfrm>
              <a:off x="5611813" y="2085975"/>
              <a:ext cx="825500" cy="419100"/>
            </a:xfrm>
            <a:custGeom>
              <a:avLst/>
              <a:gdLst>
                <a:gd name="T0" fmla="*/ 0 w 217"/>
                <a:gd name="T1" fmla="*/ 0 h 110"/>
                <a:gd name="T2" fmla="*/ 29 w 217"/>
                <a:gd name="T3" fmla="*/ 110 h 110"/>
                <a:gd name="T4" fmla="*/ 188 w 217"/>
                <a:gd name="T5" fmla="*/ 110 h 110"/>
                <a:gd name="T6" fmla="*/ 217 w 217"/>
                <a:gd name="T7" fmla="*/ 0 h 110"/>
                <a:gd name="T8" fmla="*/ 194 w 217"/>
                <a:gd name="T9" fmla="*/ 0 h 110"/>
                <a:gd name="T10" fmla="*/ 168 w 217"/>
                <a:gd name="T11" fmla="*/ 0 h 110"/>
                <a:gd name="T12" fmla="*/ 49 w 217"/>
                <a:gd name="T13" fmla="*/ 0 h 110"/>
                <a:gd name="T14" fmla="*/ 22 w 217"/>
                <a:gd name="T15" fmla="*/ 0 h 110"/>
                <a:gd name="T16" fmla="*/ 0 w 217"/>
                <a:gd name="T17" fmla="*/ 0 h 110"/>
                <a:gd name="T18" fmla="*/ 98 w 217"/>
                <a:gd name="T19" fmla="*/ 66 h 110"/>
                <a:gd name="T20" fmla="*/ 136 w 217"/>
                <a:gd name="T21" fmla="*/ 11 h 110"/>
                <a:gd name="T22" fmla="*/ 124 w 217"/>
                <a:gd name="T23" fmla="*/ 66 h 110"/>
                <a:gd name="T24" fmla="*/ 138 w 217"/>
                <a:gd name="T25" fmla="*/ 66 h 110"/>
                <a:gd name="T26" fmla="*/ 110 w 217"/>
                <a:gd name="T27" fmla="*/ 98 h 110"/>
                <a:gd name="T28" fmla="*/ 83 w 217"/>
                <a:gd name="T29" fmla="*/ 65 h 110"/>
                <a:gd name="T30" fmla="*/ 98 w 217"/>
                <a:gd name="T31" fmla="*/ 6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7" h="110">
                  <a:moveTo>
                    <a:pt x="0" y="0"/>
                  </a:moveTo>
                  <a:cubicBezTo>
                    <a:pt x="29" y="110"/>
                    <a:pt x="29" y="110"/>
                    <a:pt x="29" y="110"/>
                  </a:cubicBezTo>
                  <a:cubicBezTo>
                    <a:pt x="188" y="110"/>
                    <a:pt x="188" y="110"/>
                    <a:pt x="188" y="110"/>
                  </a:cubicBezTo>
                  <a:cubicBezTo>
                    <a:pt x="217" y="0"/>
                    <a:pt x="217" y="0"/>
                    <a:pt x="217" y="0"/>
                  </a:cubicBezTo>
                  <a:cubicBezTo>
                    <a:pt x="194" y="0"/>
                    <a:pt x="194" y="0"/>
                    <a:pt x="194" y="0"/>
                  </a:cubicBezTo>
                  <a:cubicBezTo>
                    <a:pt x="168" y="0"/>
                    <a:pt x="168" y="0"/>
                    <a:pt x="168" y="0"/>
                  </a:cubicBezTo>
                  <a:cubicBezTo>
                    <a:pt x="49" y="0"/>
                    <a:pt x="49" y="0"/>
                    <a:pt x="49" y="0"/>
                  </a:cubicBezTo>
                  <a:cubicBezTo>
                    <a:pt x="22" y="0"/>
                    <a:pt x="22" y="0"/>
                    <a:pt x="22" y="0"/>
                  </a:cubicBezTo>
                  <a:lnTo>
                    <a:pt x="0" y="0"/>
                  </a:lnTo>
                  <a:close/>
                  <a:moveTo>
                    <a:pt x="98" y="66"/>
                  </a:moveTo>
                  <a:cubicBezTo>
                    <a:pt x="100" y="32"/>
                    <a:pt x="136" y="11"/>
                    <a:pt x="136" y="11"/>
                  </a:cubicBezTo>
                  <a:cubicBezTo>
                    <a:pt x="123" y="28"/>
                    <a:pt x="124" y="66"/>
                    <a:pt x="124" y="66"/>
                  </a:cubicBezTo>
                  <a:cubicBezTo>
                    <a:pt x="138" y="66"/>
                    <a:pt x="138" y="66"/>
                    <a:pt x="138" y="66"/>
                  </a:cubicBezTo>
                  <a:cubicBezTo>
                    <a:pt x="110" y="98"/>
                    <a:pt x="110" y="98"/>
                    <a:pt x="110" y="98"/>
                  </a:cubicBezTo>
                  <a:cubicBezTo>
                    <a:pt x="83" y="65"/>
                    <a:pt x="83" y="65"/>
                    <a:pt x="83" y="65"/>
                  </a:cubicBezTo>
                  <a:lnTo>
                    <a:pt x="98"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TextBox 20">
            <a:extLst>
              <a:ext uri="{FF2B5EF4-FFF2-40B4-BE49-F238E27FC236}">
                <a16:creationId xmlns:a16="http://schemas.microsoft.com/office/drawing/2014/main" id="{22F810CB-F1F7-40D1-999B-AEE8F27E4CC3}"/>
              </a:ext>
            </a:extLst>
          </p:cNvPr>
          <p:cNvSpPr txBox="1"/>
          <p:nvPr/>
        </p:nvSpPr>
        <p:spPr>
          <a:xfrm>
            <a:off x="7049546" y="2246551"/>
            <a:ext cx="1158232" cy="338554"/>
          </a:xfrm>
          <a:prstGeom prst="rect">
            <a:avLst/>
          </a:prstGeom>
          <a:noFill/>
        </p:spPr>
        <p:txBody>
          <a:bodyPr wrap="square">
            <a:spAutoFit/>
          </a:bodyPr>
          <a:lstStyle/>
          <a:p>
            <a:pPr eaLnBrk="1" fontAlgn="auto" hangingPunct="1">
              <a:spcBef>
                <a:spcPts val="0"/>
              </a:spcBef>
              <a:spcAft>
                <a:spcPts val="0"/>
              </a:spcAft>
              <a:defRPr/>
            </a:pPr>
            <a:r>
              <a:rPr lang="en-ID" sz="1600" dirty="0"/>
              <a:t>Description</a:t>
            </a:r>
            <a:endParaRPr lang="id-ID" sz="1600" dirty="0"/>
          </a:p>
        </p:txBody>
      </p:sp>
      <p:sp>
        <p:nvSpPr>
          <p:cNvPr id="22" name="TextBox 21">
            <a:extLst>
              <a:ext uri="{FF2B5EF4-FFF2-40B4-BE49-F238E27FC236}">
                <a16:creationId xmlns:a16="http://schemas.microsoft.com/office/drawing/2014/main" id="{39C09842-0792-4BB9-9D41-91D6BCEA1325}"/>
              </a:ext>
            </a:extLst>
          </p:cNvPr>
          <p:cNvSpPr txBox="1">
            <a:spLocks noChangeArrowheads="1"/>
          </p:cNvSpPr>
          <p:nvPr/>
        </p:nvSpPr>
        <p:spPr bwMode="auto">
          <a:xfrm>
            <a:off x="438787" y="1700261"/>
            <a:ext cx="5939309" cy="79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US" sz="1600" dirty="0">
                <a:latin typeface="+mn-lt"/>
                <a:cs typeface="Arial" panose="020B0604020202020204" pitchFamily="34" charset="0"/>
              </a:rPr>
              <a:t>This Great Paragraph line is a sample Lorem ipsum dolor sit </a:t>
            </a:r>
            <a:r>
              <a:rPr lang="en-US" sz="1600" dirty="0" err="1">
                <a:latin typeface="+mn-lt"/>
                <a:cs typeface="Arial" panose="020B0604020202020204" pitchFamily="34" charset="0"/>
              </a:rPr>
              <a:t>amet</a:t>
            </a:r>
            <a:r>
              <a:rPr lang="en-US" sz="1600" dirty="0">
                <a:latin typeface="+mn-lt"/>
                <a:cs typeface="Arial" panose="020B0604020202020204" pitchFamily="34" charset="0"/>
              </a:rPr>
              <a:t>. Feel free to edit it, Happy Design guys!</a:t>
            </a:r>
          </a:p>
        </p:txBody>
      </p:sp>
      <p:grpSp>
        <p:nvGrpSpPr>
          <p:cNvPr id="39" name="Group 38"/>
          <p:cNvGrpSpPr/>
          <p:nvPr/>
        </p:nvGrpSpPr>
        <p:grpSpPr>
          <a:xfrm>
            <a:off x="8897686" y="1402448"/>
            <a:ext cx="550034" cy="553744"/>
            <a:chOff x="9802701" y="-29922"/>
            <a:chExt cx="672122" cy="676656"/>
          </a:xfrm>
        </p:grpSpPr>
        <p:sp>
          <p:nvSpPr>
            <p:cNvPr id="26" name="Freeform 13"/>
            <p:cNvSpPr>
              <a:spLocks/>
            </p:cNvSpPr>
            <p:nvPr/>
          </p:nvSpPr>
          <p:spPr bwMode="auto">
            <a:xfrm>
              <a:off x="10024853" y="478986"/>
              <a:ext cx="129211" cy="56671"/>
            </a:xfrm>
            <a:custGeom>
              <a:avLst/>
              <a:gdLst>
                <a:gd name="T0" fmla="*/ 110 w 114"/>
                <a:gd name="T1" fmla="*/ 50 h 50"/>
                <a:gd name="T2" fmla="*/ 114 w 114"/>
                <a:gd name="T3" fmla="*/ 0 h 50"/>
                <a:gd name="T4" fmla="*/ 0 w 114"/>
                <a:gd name="T5" fmla="*/ 0 h 50"/>
                <a:gd name="T6" fmla="*/ 4 w 114"/>
                <a:gd name="T7" fmla="*/ 50 h 50"/>
                <a:gd name="T8" fmla="*/ 110 w 114"/>
                <a:gd name="T9" fmla="*/ 50 h 50"/>
              </a:gdLst>
              <a:ahLst/>
              <a:cxnLst>
                <a:cxn ang="0">
                  <a:pos x="T0" y="T1"/>
                </a:cxn>
                <a:cxn ang="0">
                  <a:pos x="T2" y="T3"/>
                </a:cxn>
                <a:cxn ang="0">
                  <a:pos x="T4" y="T5"/>
                </a:cxn>
                <a:cxn ang="0">
                  <a:pos x="T6" y="T7"/>
                </a:cxn>
                <a:cxn ang="0">
                  <a:pos x="T8" y="T9"/>
                </a:cxn>
              </a:cxnLst>
              <a:rect l="0" t="0" r="r" b="b"/>
              <a:pathLst>
                <a:path w="114" h="50">
                  <a:moveTo>
                    <a:pt x="110" y="50"/>
                  </a:moveTo>
                  <a:lnTo>
                    <a:pt x="114" y="0"/>
                  </a:lnTo>
                  <a:lnTo>
                    <a:pt x="0" y="0"/>
                  </a:lnTo>
                  <a:lnTo>
                    <a:pt x="4" y="50"/>
                  </a:lnTo>
                  <a:lnTo>
                    <a:pt x="110"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4"/>
            <p:cNvSpPr>
              <a:spLocks/>
            </p:cNvSpPr>
            <p:nvPr/>
          </p:nvSpPr>
          <p:spPr bwMode="auto">
            <a:xfrm>
              <a:off x="10173332" y="362244"/>
              <a:ext cx="143945" cy="98608"/>
            </a:xfrm>
            <a:custGeom>
              <a:avLst/>
              <a:gdLst>
                <a:gd name="T0" fmla="*/ 0 w 127"/>
                <a:gd name="T1" fmla="*/ 87 h 87"/>
                <a:gd name="T2" fmla="*/ 105 w 127"/>
                <a:gd name="T3" fmla="*/ 87 h 87"/>
                <a:gd name="T4" fmla="*/ 127 w 127"/>
                <a:gd name="T5" fmla="*/ 0 h 87"/>
                <a:gd name="T6" fmla="*/ 7 w 127"/>
                <a:gd name="T7" fmla="*/ 0 h 87"/>
                <a:gd name="T8" fmla="*/ 0 w 127"/>
                <a:gd name="T9" fmla="*/ 87 h 87"/>
              </a:gdLst>
              <a:ahLst/>
              <a:cxnLst>
                <a:cxn ang="0">
                  <a:pos x="T0" y="T1"/>
                </a:cxn>
                <a:cxn ang="0">
                  <a:pos x="T2" y="T3"/>
                </a:cxn>
                <a:cxn ang="0">
                  <a:pos x="T4" y="T5"/>
                </a:cxn>
                <a:cxn ang="0">
                  <a:pos x="T6" y="T7"/>
                </a:cxn>
                <a:cxn ang="0">
                  <a:pos x="T8" y="T9"/>
                </a:cxn>
              </a:cxnLst>
              <a:rect l="0" t="0" r="r" b="b"/>
              <a:pathLst>
                <a:path w="127" h="87">
                  <a:moveTo>
                    <a:pt x="0" y="87"/>
                  </a:moveTo>
                  <a:lnTo>
                    <a:pt x="105" y="87"/>
                  </a:lnTo>
                  <a:lnTo>
                    <a:pt x="127" y="0"/>
                  </a:lnTo>
                  <a:lnTo>
                    <a:pt x="7" y="0"/>
                  </a:lnTo>
                  <a:lnTo>
                    <a:pt x="0" y="8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5"/>
            <p:cNvSpPr>
              <a:spLocks/>
            </p:cNvSpPr>
            <p:nvPr/>
          </p:nvSpPr>
          <p:spPr bwMode="auto">
            <a:xfrm>
              <a:off x="9892242" y="478986"/>
              <a:ext cx="119010" cy="56671"/>
            </a:xfrm>
            <a:custGeom>
              <a:avLst/>
              <a:gdLst>
                <a:gd name="T0" fmla="*/ 0 w 105"/>
                <a:gd name="T1" fmla="*/ 0 h 50"/>
                <a:gd name="T2" fmla="*/ 11 w 105"/>
                <a:gd name="T3" fmla="*/ 50 h 50"/>
                <a:gd name="T4" fmla="*/ 105 w 105"/>
                <a:gd name="T5" fmla="*/ 50 h 50"/>
                <a:gd name="T6" fmla="*/ 100 w 105"/>
                <a:gd name="T7" fmla="*/ 0 h 50"/>
                <a:gd name="T8" fmla="*/ 0 w 105"/>
                <a:gd name="T9" fmla="*/ 0 h 50"/>
              </a:gdLst>
              <a:ahLst/>
              <a:cxnLst>
                <a:cxn ang="0">
                  <a:pos x="T0" y="T1"/>
                </a:cxn>
                <a:cxn ang="0">
                  <a:pos x="T2" y="T3"/>
                </a:cxn>
                <a:cxn ang="0">
                  <a:pos x="T4" y="T5"/>
                </a:cxn>
                <a:cxn ang="0">
                  <a:pos x="T6" y="T7"/>
                </a:cxn>
                <a:cxn ang="0">
                  <a:pos x="T8" y="T9"/>
                </a:cxn>
              </a:cxnLst>
              <a:rect l="0" t="0" r="r" b="b"/>
              <a:pathLst>
                <a:path w="105" h="50">
                  <a:moveTo>
                    <a:pt x="0" y="0"/>
                  </a:moveTo>
                  <a:lnTo>
                    <a:pt x="11" y="50"/>
                  </a:lnTo>
                  <a:lnTo>
                    <a:pt x="105" y="50"/>
                  </a:lnTo>
                  <a:lnTo>
                    <a:pt x="100"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6"/>
            <p:cNvSpPr>
              <a:spLocks/>
            </p:cNvSpPr>
            <p:nvPr/>
          </p:nvSpPr>
          <p:spPr bwMode="auto">
            <a:xfrm>
              <a:off x="10167664" y="478986"/>
              <a:ext cx="120143" cy="56671"/>
            </a:xfrm>
            <a:custGeom>
              <a:avLst/>
              <a:gdLst>
                <a:gd name="T0" fmla="*/ 106 w 106"/>
                <a:gd name="T1" fmla="*/ 0 h 50"/>
                <a:gd name="T2" fmla="*/ 5 w 106"/>
                <a:gd name="T3" fmla="*/ 0 h 50"/>
                <a:gd name="T4" fmla="*/ 0 w 106"/>
                <a:gd name="T5" fmla="*/ 50 h 50"/>
                <a:gd name="T6" fmla="*/ 94 w 106"/>
                <a:gd name="T7" fmla="*/ 50 h 50"/>
                <a:gd name="T8" fmla="*/ 106 w 106"/>
                <a:gd name="T9" fmla="*/ 0 h 50"/>
              </a:gdLst>
              <a:ahLst/>
              <a:cxnLst>
                <a:cxn ang="0">
                  <a:pos x="T0" y="T1"/>
                </a:cxn>
                <a:cxn ang="0">
                  <a:pos x="T2" y="T3"/>
                </a:cxn>
                <a:cxn ang="0">
                  <a:pos x="T4" y="T5"/>
                </a:cxn>
                <a:cxn ang="0">
                  <a:pos x="T6" y="T7"/>
                </a:cxn>
                <a:cxn ang="0">
                  <a:pos x="T8" y="T9"/>
                </a:cxn>
              </a:cxnLst>
              <a:rect l="0" t="0" r="r" b="b"/>
              <a:pathLst>
                <a:path w="106" h="50">
                  <a:moveTo>
                    <a:pt x="106" y="0"/>
                  </a:moveTo>
                  <a:lnTo>
                    <a:pt x="5" y="0"/>
                  </a:lnTo>
                  <a:lnTo>
                    <a:pt x="0" y="50"/>
                  </a:lnTo>
                  <a:lnTo>
                    <a:pt x="94" y="50"/>
                  </a:lnTo>
                  <a:lnTo>
                    <a:pt x="10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7"/>
            <p:cNvSpPr>
              <a:spLocks/>
            </p:cNvSpPr>
            <p:nvPr/>
          </p:nvSpPr>
          <p:spPr bwMode="auto">
            <a:xfrm>
              <a:off x="10184666" y="192230"/>
              <a:ext cx="290157" cy="154146"/>
            </a:xfrm>
            <a:custGeom>
              <a:avLst/>
              <a:gdLst>
                <a:gd name="T0" fmla="*/ 73 w 107"/>
                <a:gd name="T1" fmla="*/ 0 h 57"/>
                <a:gd name="T2" fmla="*/ 67 w 107"/>
                <a:gd name="T3" fmla="*/ 1 h 57"/>
                <a:gd name="T4" fmla="*/ 65 w 107"/>
                <a:gd name="T5" fmla="*/ 3 h 57"/>
                <a:gd name="T6" fmla="*/ 37 w 107"/>
                <a:gd name="T7" fmla="*/ 31 h 57"/>
                <a:gd name="T8" fmla="*/ 35 w 107"/>
                <a:gd name="T9" fmla="*/ 34 h 57"/>
                <a:gd name="T10" fmla="*/ 2 w 107"/>
                <a:gd name="T11" fmla="*/ 34 h 57"/>
                <a:gd name="T12" fmla="*/ 0 w 107"/>
                <a:gd name="T13" fmla="*/ 57 h 57"/>
                <a:gd name="T14" fmla="*/ 51 w 107"/>
                <a:gd name="T15" fmla="*/ 57 h 57"/>
                <a:gd name="T16" fmla="*/ 55 w 107"/>
                <a:gd name="T17" fmla="*/ 42 h 57"/>
                <a:gd name="T18" fmla="*/ 77 w 107"/>
                <a:gd name="T19" fmla="*/ 21 h 57"/>
                <a:gd name="T20" fmla="*/ 94 w 107"/>
                <a:gd name="T21" fmla="*/ 21 h 57"/>
                <a:gd name="T22" fmla="*/ 94 w 107"/>
                <a:gd name="T23" fmla="*/ 0 h 57"/>
                <a:gd name="T24" fmla="*/ 73 w 10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57">
                  <a:moveTo>
                    <a:pt x="73" y="0"/>
                  </a:moveTo>
                  <a:cubicBezTo>
                    <a:pt x="71" y="0"/>
                    <a:pt x="69" y="0"/>
                    <a:pt x="67" y="1"/>
                  </a:cubicBezTo>
                  <a:cubicBezTo>
                    <a:pt x="66" y="2"/>
                    <a:pt x="66" y="3"/>
                    <a:pt x="65" y="3"/>
                  </a:cubicBezTo>
                  <a:cubicBezTo>
                    <a:pt x="56" y="13"/>
                    <a:pt x="47" y="22"/>
                    <a:pt x="37" y="31"/>
                  </a:cubicBezTo>
                  <a:cubicBezTo>
                    <a:pt x="36" y="32"/>
                    <a:pt x="36" y="33"/>
                    <a:pt x="35" y="34"/>
                  </a:cubicBezTo>
                  <a:cubicBezTo>
                    <a:pt x="2" y="34"/>
                    <a:pt x="2" y="34"/>
                    <a:pt x="2" y="34"/>
                  </a:cubicBezTo>
                  <a:cubicBezTo>
                    <a:pt x="0" y="57"/>
                    <a:pt x="0" y="57"/>
                    <a:pt x="0" y="57"/>
                  </a:cubicBezTo>
                  <a:cubicBezTo>
                    <a:pt x="51" y="57"/>
                    <a:pt x="51" y="57"/>
                    <a:pt x="51" y="57"/>
                  </a:cubicBezTo>
                  <a:cubicBezTo>
                    <a:pt x="55" y="42"/>
                    <a:pt x="55" y="42"/>
                    <a:pt x="55" y="42"/>
                  </a:cubicBezTo>
                  <a:cubicBezTo>
                    <a:pt x="62" y="35"/>
                    <a:pt x="69" y="27"/>
                    <a:pt x="77" y="21"/>
                  </a:cubicBezTo>
                  <a:cubicBezTo>
                    <a:pt x="94" y="21"/>
                    <a:pt x="94" y="21"/>
                    <a:pt x="94" y="21"/>
                  </a:cubicBezTo>
                  <a:cubicBezTo>
                    <a:pt x="107" y="21"/>
                    <a:pt x="107" y="0"/>
                    <a:pt x="94" y="0"/>
                  </a:cubicBezTo>
                  <a:lnTo>
                    <a:pt x="7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8"/>
            <p:cNvSpPr>
              <a:spLocks/>
            </p:cNvSpPr>
            <p:nvPr/>
          </p:nvSpPr>
          <p:spPr bwMode="auto">
            <a:xfrm>
              <a:off x="10007851" y="284037"/>
              <a:ext cx="163213" cy="62339"/>
            </a:xfrm>
            <a:custGeom>
              <a:avLst/>
              <a:gdLst>
                <a:gd name="T0" fmla="*/ 5 w 144"/>
                <a:gd name="T1" fmla="*/ 55 h 55"/>
                <a:gd name="T2" fmla="*/ 139 w 144"/>
                <a:gd name="T3" fmla="*/ 55 h 55"/>
                <a:gd name="T4" fmla="*/ 144 w 144"/>
                <a:gd name="T5" fmla="*/ 0 h 55"/>
                <a:gd name="T6" fmla="*/ 0 w 144"/>
                <a:gd name="T7" fmla="*/ 0 h 55"/>
                <a:gd name="T8" fmla="*/ 5 w 144"/>
                <a:gd name="T9" fmla="*/ 55 h 55"/>
              </a:gdLst>
              <a:ahLst/>
              <a:cxnLst>
                <a:cxn ang="0">
                  <a:pos x="T0" y="T1"/>
                </a:cxn>
                <a:cxn ang="0">
                  <a:pos x="T2" y="T3"/>
                </a:cxn>
                <a:cxn ang="0">
                  <a:pos x="T4" y="T5"/>
                </a:cxn>
                <a:cxn ang="0">
                  <a:pos x="T6" y="T7"/>
                </a:cxn>
                <a:cxn ang="0">
                  <a:pos x="T8" y="T9"/>
                </a:cxn>
              </a:cxnLst>
              <a:rect l="0" t="0" r="r" b="b"/>
              <a:pathLst>
                <a:path w="144" h="55">
                  <a:moveTo>
                    <a:pt x="5" y="55"/>
                  </a:moveTo>
                  <a:lnTo>
                    <a:pt x="139" y="55"/>
                  </a:lnTo>
                  <a:lnTo>
                    <a:pt x="144" y="0"/>
                  </a:lnTo>
                  <a:lnTo>
                    <a:pt x="0" y="0"/>
                  </a:lnTo>
                  <a:lnTo>
                    <a:pt x="5"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9"/>
            <p:cNvSpPr>
              <a:spLocks/>
            </p:cNvSpPr>
            <p:nvPr/>
          </p:nvSpPr>
          <p:spPr bwMode="auto">
            <a:xfrm>
              <a:off x="9861639" y="362244"/>
              <a:ext cx="143945" cy="98608"/>
            </a:xfrm>
            <a:custGeom>
              <a:avLst/>
              <a:gdLst>
                <a:gd name="T0" fmla="*/ 127 w 127"/>
                <a:gd name="T1" fmla="*/ 87 h 87"/>
                <a:gd name="T2" fmla="*/ 120 w 127"/>
                <a:gd name="T3" fmla="*/ 0 h 87"/>
                <a:gd name="T4" fmla="*/ 0 w 127"/>
                <a:gd name="T5" fmla="*/ 0 h 87"/>
                <a:gd name="T6" fmla="*/ 22 w 127"/>
                <a:gd name="T7" fmla="*/ 87 h 87"/>
                <a:gd name="T8" fmla="*/ 127 w 127"/>
                <a:gd name="T9" fmla="*/ 87 h 87"/>
              </a:gdLst>
              <a:ahLst/>
              <a:cxnLst>
                <a:cxn ang="0">
                  <a:pos x="T0" y="T1"/>
                </a:cxn>
                <a:cxn ang="0">
                  <a:pos x="T2" y="T3"/>
                </a:cxn>
                <a:cxn ang="0">
                  <a:pos x="T4" y="T5"/>
                </a:cxn>
                <a:cxn ang="0">
                  <a:pos x="T6" y="T7"/>
                </a:cxn>
                <a:cxn ang="0">
                  <a:pos x="T8" y="T9"/>
                </a:cxn>
              </a:cxnLst>
              <a:rect l="0" t="0" r="r" b="b"/>
              <a:pathLst>
                <a:path w="127" h="87">
                  <a:moveTo>
                    <a:pt x="127" y="87"/>
                  </a:moveTo>
                  <a:lnTo>
                    <a:pt x="120" y="0"/>
                  </a:lnTo>
                  <a:lnTo>
                    <a:pt x="0" y="0"/>
                  </a:lnTo>
                  <a:lnTo>
                    <a:pt x="22" y="87"/>
                  </a:lnTo>
                  <a:lnTo>
                    <a:pt x="127" y="8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0"/>
            <p:cNvSpPr>
              <a:spLocks/>
            </p:cNvSpPr>
            <p:nvPr/>
          </p:nvSpPr>
          <p:spPr bwMode="auto">
            <a:xfrm>
              <a:off x="9840104" y="284037"/>
              <a:ext cx="154146" cy="62339"/>
            </a:xfrm>
            <a:custGeom>
              <a:avLst/>
              <a:gdLst>
                <a:gd name="T0" fmla="*/ 0 w 136"/>
                <a:gd name="T1" fmla="*/ 0 h 55"/>
                <a:gd name="T2" fmla="*/ 14 w 136"/>
                <a:gd name="T3" fmla="*/ 55 h 55"/>
                <a:gd name="T4" fmla="*/ 136 w 136"/>
                <a:gd name="T5" fmla="*/ 55 h 55"/>
                <a:gd name="T6" fmla="*/ 132 w 136"/>
                <a:gd name="T7" fmla="*/ 0 h 55"/>
                <a:gd name="T8" fmla="*/ 0 w 136"/>
                <a:gd name="T9" fmla="*/ 0 h 55"/>
              </a:gdLst>
              <a:ahLst/>
              <a:cxnLst>
                <a:cxn ang="0">
                  <a:pos x="T0" y="T1"/>
                </a:cxn>
                <a:cxn ang="0">
                  <a:pos x="T2" y="T3"/>
                </a:cxn>
                <a:cxn ang="0">
                  <a:pos x="T4" y="T5"/>
                </a:cxn>
                <a:cxn ang="0">
                  <a:pos x="T6" y="T7"/>
                </a:cxn>
                <a:cxn ang="0">
                  <a:pos x="T8" y="T9"/>
                </a:cxn>
              </a:cxnLst>
              <a:rect l="0" t="0" r="r" b="b"/>
              <a:pathLst>
                <a:path w="136" h="55">
                  <a:moveTo>
                    <a:pt x="0" y="0"/>
                  </a:moveTo>
                  <a:lnTo>
                    <a:pt x="14" y="55"/>
                  </a:lnTo>
                  <a:lnTo>
                    <a:pt x="136" y="55"/>
                  </a:lnTo>
                  <a:lnTo>
                    <a:pt x="132"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1"/>
            <p:cNvSpPr>
              <a:spLocks/>
            </p:cNvSpPr>
            <p:nvPr/>
          </p:nvSpPr>
          <p:spPr bwMode="auto">
            <a:xfrm>
              <a:off x="10016919" y="362244"/>
              <a:ext cx="146212" cy="98608"/>
            </a:xfrm>
            <a:custGeom>
              <a:avLst/>
              <a:gdLst>
                <a:gd name="T0" fmla="*/ 129 w 129"/>
                <a:gd name="T1" fmla="*/ 0 h 87"/>
                <a:gd name="T2" fmla="*/ 0 w 129"/>
                <a:gd name="T3" fmla="*/ 0 h 87"/>
                <a:gd name="T4" fmla="*/ 7 w 129"/>
                <a:gd name="T5" fmla="*/ 87 h 87"/>
                <a:gd name="T6" fmla="*/ 124 w 129"/>
                <a:gd name="T7" fmla="*/ 87 h 87"/>
                <a:gd name="T8" fmla="*/ 129 w 129"/>
                <a:gd name="T9" fmla="*/ 0 h 87"/>
              </a:gdLst>
              <a:ahLst/>
              <a:cxnLst>
                <a:cxn ang="0">
                  <a:pos x="T0" y="T1"/>
                </a:cxn>
                <a:cxn ang="0">
                  <a:pos x="T2" y="T3"/>
                </a:cxn>
                <a:cxn ang="0">
                  <a:pos x="T4" y="T5"/>
                </a:cxn>
                <a:cxn ang="0">
                  <a:pos x="T6" y="T7"/>
                </a:cxn>
                <a:cxn ang="0">
                  <a:pos x="T8" y="T9"/>
                </a:cxn>
              </a:cxnLst>
              <a:rect l="0" t="0" r="r" b="b"/>
              <a:pathLst>
                <a:path w="129" h="87">
                  <a:moveTo>
                    <a:pt x="129" y="0"/>
                  </a:moveTo>
                  <a:lnTo>
                    <a:pt x="0" y="0"/>
                  </a:lnTo>
                  <a:lnTo>
                    <a:pt x="7" y="87"/>
                  </a:lnTo>
                  <a:lnTo>
                    <a:pt x="124" y="87"/>
                  </a:lnTo>
                  <a:lnTo>
                    <a:pt x="12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22"/>
            <p:cNvSpPr>
              <a:spLocks noChangeArrowheads="1"/>
            </p:cNvSpPr>
            <p:nvPr/>
          </p:nvSpPr>
          <p:spPr bwMode="auto">
            <a:xfrm>
              <a:off x="9913777" y="552659"/>
              <a:ext cx="97475" cy="9407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23"/>
            <p:cNvSpPr>
              <a:spLocks noChangeArrowheads="1"/>
            </p:cNvSpPr>
            <p:nvPr/>
          </p:nvSpPr>
          <p:spPr bwMode="auto">
            <a:xfrm>
              <a:off x="10167664" y="552659"/>
              <a:ext cx="98608" cy="9407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4"/>
            <p:cNvSpPr>
              <a:spLocks/>
            </p:cNvSpPr>
            <p:nvPr/>
          </p:nvSpPr>
          <p:spPr bwMode="auto">
            <a:xfrm>
              <a:off x="9802701" y="-29922"/>
              <a:ext cx="319626" cy="281089"/>
            </a:xfrm>
            <a:custGeom>
              <a:avLst/>
              <a:gdLst>
                <a:gd name="T0" fmla="*/ 61 w 118"/>
                <a:gd name="T1" fmla="*/ 81 h 104"/>
                <a:gd name="T2" fmla="*/ 52 w 118"/>
                <a:gd name="T3" fmla="*/ 90 h 104"/>
                <a:gd name="T4" fmla="*/ 118 w 118"/>
                <a:gd name="T5" fmla="*/ 104 h 104"/>
                <a:gd name="T6" fmla="*/ 105 w 118"/>
                <a:gd name="T7" fmla="*/ 38 h 104"/>
                <a:gd name="T8" fmla="*/ 96 w 118"/>
                <a:gd name="T9" fmla="*/ 47 h 104"/>
                <a:gd name="T10" fmla="*/ 0 w 118"/>
                <a:gd name="T11" fmla="*/ 38 h 104"/>
                <a:gd name="T12" fmla="*/ 61 w 118"/>
                <a:gd name="T13" fmla="*/ 81 h 104"/>
              </a:gdLst>
              <a:ahLst/>
              <a:cxnLst>
                <a:cxn ang="0">
                  <a:pos x="T0" y="T1"/>
                </a:cxn>
                <a:cxn ang="0">
                  <a:pos x="T2" y="T3"/>
                </a:cxn>
                <a:cxn ang="0">
                  <a:pos x="T4" y="T5"/>
                </a:cxn>
                <a:cxn ang="0">
                  <a:pos x="T6" y="T7"/>
                </a:cxn>
                <a:cxn ang="0">
                  <a:pos x="T8" y="T9"/>
                </a:cxn>
                <a:cxn ang="0">
                  <a:pos x="T10" y="T11"/>
                </a:cxn>
                <a:cxn ang="0">
                  <a:pos x="T12" y="T13"/>
                </a:cxn>
              </a:cxnLst>
              <a:rect l="0" t="0" r="r" b="b"/>
              <a:pathLst>
                <a:path w="118" h="104">
                  <a:moveTo>
                    <a:pt x="61" y="81"/>
                  </a:moveTo>
                  <a:cubicBezTo>
                    <a:pt x="52" y="90"/>
                    <a:pt x="52" y="90"/>
                    <a:pt x="52" y="90"/>
                  </a:cubicBezTo>
                  <a:cubicBezTo>
                    <a:pt x="118" y="104"/>
                    <a:pt x="118" y="104"/>
                    <a:pt x="118" y="104"/>
                  </a:cubicBezTo>
                  <a:cubicBezTo>
                    <a:pt x="105" y="38"/>
                    <a:pt x="105" y="38"/>
                    <a:pt x="105" y="38"/>
                  </a:cubicBezTo>
                  <a:cubicBezTo>
                    <a:pt x="96" y="47"/>
                    <a:pt x="96" y="47"/>
                    <a:pt x="96" y="47"/>
                  </a:cubicBezTo>
                  <a:cubicBezTo>
                    <a:pt x="51" y="0"/>
                    <a:pt x="0" y="38"/>
                    <a:pt x="0" y="38"/>
                  </a:cubicBezTo>
                  <a:cubicBezTo>
                    <a:pt x="0" y="38"/>
                    <a:pt x="24" y="43"/>
                    <a:pt x="61" y="8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TextBox 39">
            <a:extLst>
              <a:ext uri="{FF2B5EF4-FFF2-40B4-BE49-F238E27FC236}">
                <a16:creationId xmlns:a16="http://schemas.microsoft.com/office/drawing/2014/main" id="{22F810CB-F1F7-40D1-999B-AEE8F27E4CC3}"/>
              </a:ext>
            </a:extLst>
          </p:cNvPr>
          <p:cNvSpPr txBox="1"/>
          <p:nvPr/>
        </p:nvSpPr>
        <p:spPr>
          <a:xfrm>
            <a:off x="8593587" y="2246551"/>
            <a:ext cx="1158232" cy="338554"/>
          </a:xfrm>
          <a:prstGeom prst="rect">
            <a:avLst/>
          </a:prstGeom>
          <a:noFill/>
        </p:spPr>
        <p:txBody>
          <a:bodyPr wrap="square">
            <a:spAutoFit/>
          </a:bodyPr>
          <a:lstStyle/>
          <a:p>
            <a:pPr eaLnBrk="1" fontAlgn="auto" hangingPunct="1">
              <a:spcBef>
                <a:spcPts val="0"/>
              </a:spcBef>
              <a:spcAft>
                <a:spcPts val="0"/>
              </a:spcAft>
              <a:defRPr/>
            </a:pPr>
            <a:r>
              <a:rPr lang="en-ID" sz="1600" dirty="0"/>
              <a:t>Description</a:t>
            </a:r>
            <a:endParaRPr lang="id-ID" sz="1600" dirty="0"/>
          </a:p>
        </p:txBody>
      </p:sp>
      <p:sp>
        <p:nvSpPr>
          <p:cNvPr id="41" name="TextBox 40">
            <a:extLst>
              <a:ext uri="{FF2B5EF4-FFF2-40B4-BE49-F238E27FC236}">
                <a16:creationId xmlns:a16="http://schemas.microsoft.com/office/drawing/2014/main" id="{22F810CB-F1F7-40D1-999B-AEE8F27E4CC3}"/>
              </a:ext>
            </a:extLst>
          </p:cNvPr>
          <p:cNvSpPr txBox="1"/>
          <p:nvPr/>
        </p:nvSpPr>
        <p:spPr>
          <a:xfrm>
            <a:off x="10137628" y="2246551"/>
            <a:ext cx="1158232" cy="338554"/>
          </a:xfrm>
          <a:prstGeom prst="rect">
            <a:avLst/>
          </a:prstGeom>
          <a:noFill/>
        </p:spPr>
        <p:txBody>
          <a:bodyPr wrap="square">
            <a:spAutoFit/>
          </a:bodyPr>
          <a:lstStyle/>
          <a:p>
            <a:pPr eaLnBrk="1" fontAlgn="auto" hangingPunct="1">
              <a:spcBef>
                <a:spcPts val="0"/>
              </a:spcBef>
              <a:spcAft>
                <a:spcPts val="0"/>
              </a:spcAft>
              <a:defRPr/>
            </a:pPr>
            <a:r>
              <a:rPr lang="en-ID" sz="1600" dirty="0"/>
              <a:t>Description</a:t>
            </a:r>
            <a:endParaRPr lang="id-ID" sz="1600" dirty="0"/>
          </a:p>
        </p:txBody>
      </p:sp>
      <p:grpSp>
        <p:nvGrpSpPr>
          <p:cNvPr id="50" name="Group 49"/>
          <p:cNvGrpSpPr>
            <a:grpSpLocks noChangeAspect="1"/>
          </p:cNvGrpSpPr>
          <p:nvPr/>
        </p:nvGrpSpPr>
        <p:grpSpPr>
          <a:xfrm>
            <a:off x="10439872" y="1474742"/>
            <a:ext cx="553744" cy="409156"/>
            <a:chOff x="5414963" y="273050"/>
            <a:chExt cx="857250" cy="633413"/>
          </a:xfrm>
        </p:grpSpPr>
        <p:sp>
          <p:nvSpPr>
            <p:cNvPr id="45" name="Freeform 28"/>
            <p:cNvSpPr>
              <a:spLocks/>
            </p:cNvSpPr>
            <p:nvPr/>
          </p:nvSpPr>
          <p:spPr bwMode="auto">
            <a:xfrm>
              <a:off x="5414963" y="273050"/>
              <a:ext cx="857250" cy="633413"/>
            </a:xfrm>
            <a:custGeom>
              <a:avLst/>
              <a:gdLst>
                <a:gd name="T0" fmla="*/ 504 w 540"/>
                <a:gd name="T1" fmla="*/ 325 h 399"/>
                <a:gd name="T2" fmla="*/ 471 w 540"/>
                <a:gd name="T3" fmla="*/ 250 h 399"/>
                <a:gd name="T4" fmla="*/ 442 w 540"/>
                <a:gd name="T5" fmla="*/ 291 h 399"/>
                <a:gd name="T6" fmla="*/ 258 w 540"/>
                <a:gd name="T7" fmla="*/ 159 h 399"/>
                <a:gd name="T8" fmla="*/ 172 w 540"/>
                <a:gd name="T9" fmla="*/ 156 h 399"/>
                <a:gd name="T10" fmla="*/ 50 w 540"/>
                <a:gd name="T11" fmla="*/ 0 h 399"/>
                <a:gd name="T12" fmla="*/ 0 w 540"/>
                <a:gd name="T13" fmla="*/ 38 h 399"/>
                <a:gd name="T14" fmla="*/ 141 w 540"/>
                <a:gd name="T15" fmla="*/ 221 h 399"/>
                <a:gd name="T16" fmla="*/ 236 w 540"/>
                <a:gd name="T17" fmla="*/ 221 h 399"/>
                <a:gd name="T18" fmla="*/ 406 w 540"/>
                <a:gd name="T19" fmla="*/ 342 h 399"/>
                <a:gd name="T20" fmla="*/ 375 w 540"/>
                <a:gd name="T21" fmla="*/ 385 h 399"/>
                <a:gd name="T22" fmla="*/ 456 w 540"/>
                <a:gd name="T23" fmla="*/ 392 h 399"/>
                <a:gd name="T24" fmla="*/ 540 w 540"/>
                <a:gd name="T25" fmla="*/ 399 h 399"/>
                <a:gd name="T26" fmla="*/ 504 w 540"/>
                <a:gd name="T27" fmla="*/ 32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0" h="399">
                  <a:moveTo>
                    <a:pt x="504" y="325"/>
                  </a:moveTo>
                  <a:lnTo>
                    <a:pt x="471" y="250"/>
                  </a:lnTo>
                  <a:lnTo>
                    <a:pt x="442" y="291"/>
                  </a:lnTo>
                  <a:lnTo>
                    <a:pt x="258" y="159"/>
                  </a:lnTo>
                  <a:lnTo>
                    <a:pt x="172" y="156"/>
                  </a:lnTo>
                  <a:lnTo>
                    <a:pt x="50" y="0"/>
                  </a:lnTo>
                  <a:lnTo>
                    <a:pt x="0" y="38"/>
                  </a:lnTo>
                  <a:lnTo>
                    <a:pt x="141" y="221"/>
                  </a:lnTo>
                  <a:lnTo>
                    <a:pt x="236" y="221"/>
                  </a:lnTo>
                  <a:lnTo>
                    <a:pt x="406" y="342"/>
                  </a:lnTo>
                  <a:lnTo>
                    <a:pt x="375" y="385"/>
                  </a:lnTo>
                  <a:lnTo>
                    <a:pt x="456" y="392"/>
                  </a:lnTo>
                  <a:lnTo>
                    <a:pt x="540" y="399"/>
                  </a:lnTo>
                  <a:lnTo>
                    <a:pt x="504" y="325"/>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9"/>
            <p:cNvSpPr>
              <a:spLocks noChangeArrowheads="1"/>
            </p:cNvSpPr>
            <p:nvPr/>
          </p:nvSpPr>
          <p:spPr bwMode="auto">
            <a:xfrm>
              <a:off x="5900738" y="777875"/>
              <a:ext cx="82550" cy="128588"/>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30"/>
            <p:cNvSpPr>
              <a:spLocks noChangeArrowheads="1"/>
            </p:cNvSpPr>
            <p:nvPr/>
          </p:nvSpPr>
          <p:spPr bwMode="auto">
            <a:xfrm>
              <a:off x="5745163" y="666750"/>
              <a:ext cx="82550" cy="239713"/>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31"/>
            <p:cNvSpPr>
              <a:spLocks noChangeArrowheads="1"/>
            </p:cNvSpPr>
            <p:nvPr/>
          </p:nvSpPr>
          <p:spPr bwMode="auto">
            <a:xfrm>
              <a:off x="5576888" y="636588"/>
              <a:ext cx="84138" cy="269875"/>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2"/>
            <p:cNvSpPr>
              <a:spLocks noChangeArrowheads="1"/>
            </p:cNvSpPr>
            <p:nvPr/>
          </p:nvSpPr>
          <p:spPr bwMode="auto">
            <a:xfrm>
              <a:off x="5426076" y="474663"/>
              <a:ext cx="82550" cy="43180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8804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19" dur="500"/>
                                        <p:tgtEl>
                                          <p:spTgt spid="5">
                                            <p:graphicEl>
                                              <a:chart seriesIdx="-3" categoryIdx="-3" bldStep="gridLegend"/>
                                            </p:graphic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23" dur="500"/>
                                        <p:tgtEl>
                                          <p:spTgt spid="5">
                                            <p:graphicEl>
                                              <a:chart seriesIdx="0" categoryIdx="-4" bldStep="series"/>
                                            </p:graphic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27" dur="500"/>
                                        <p:tgtEl>
                                          <p:spTgt spid="5">
                                            <p:graphicEl>
                                              <a:chart seriesIdx="1" categoryIdx="-4" bldStep="series"/>
                                            </p:graphic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31" dur="500"/>
                                        <p:tgtEl>
                                          <p:spTgt spid="5">
                                            <p:graphicEl>
                                              <a:chart seriesIdx="2" categoryIdx="-4" bldStep="series"/>
                                            </p:graphic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5">
                                            <p:graphicEl>
                                              <a:chart seriesIdx="3" categoryIdx="-4" bldStep="series"/>
                                            </p:graphicEl>
                                          </p:spTgt>
                                        </p:tgtEl>
                                        <p:attrNameLst>
                                          <p:attrName>style.visibility</p:attrName>
                                        </p:attrNameLst>
                                      </p:cBhvr>
                                      <p:to>
                                        <p:strVal val="visible"/>
                                      </p:to>
                                    </p:set>
                                    <p:animEffect transition="in" filter="wipe(down)">
                                      <p:cBhvr>
                                        <p:cTn id="35" dur="500"/>
                                        <p:tgtEl>
                                          <p:spTgt spid="5">
                                            <p:graphicEl>
                                              <a:chart seriesIdx="3" categoryIdx="-4" bldStep="series"/>
                                            </p:graphicEl>
                                          </p:spTgt>
                                        </p:tgtEl>
                                      </p:cBhvr>
                                    </p:animEffect>
                                  </p:childTnLst>
                                </p:cTn>
                              </p:par>
                            </p:childTnLst>
                          </p:cTn>
                        </p:par>
                        <p:par>
                          <p:cTn id="36" fill="hold">
                            <p:stCondLst>
                              <p:cond delay="4000"/>
                            </p:stCondLst>
                            <p:childTnLst>
                              <p:par>
                                <p:cTn id="37" presetID="53" presetClass="entr" presetSubtype="16"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animEffect transition="in" filter="fade">
                                      <p:cBhvr>
                                        <p:cTn id="51" dur="500"/>
                                        <p:tgtEl>
                                          <p:spTgt spid="7"/>
                                        </p:tgtEl>
                                      </p:cBhvr>
                                    </p:animEffect>
                                  </p:childTnLst>
                                </p:cTn>
                              </p:par>
                            </p:childTnLst>
                          </p:cTn>
                        </p:par>
                        <p:par>
                          <p:cTn id="52" fill="hold">
                            <p:stCondLst>
                              <p:cond delay="4500"/>
                            </p:stCondLst>
                            <p:childTnLst>
                              <p:par>
                                <p:cTn id="53" presetID="10" presetClass="entr" presetSubtype="0" fill="hold"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par>
                                <p:cTn id="56" presetID="10" presetClass="entr" presetSubtype="0" fill="hold" nodeType="withEffect">
                                  <p:stCondLst>
                                    <p:cond delay="0"/>
                                  </p:stCondLst>
                                  <p:childTnLst>
                                    <p:set>
                                      <p:cBhvr>
                                        <p:cTn id="57" dur="1" fill="hold">
                                          <p:stCondLst>
                                            <p:cond delay="0"/>
                                          </p:stCondLst>
                                        </p:cTn>
                                        <p:tgtEl>
                                          <p:spTgt spid="50"/>
                                        </p:tgtEl>
                                        <p:attrNameLst>
                                          <p:attrName>style.visibility</p:attrName>
                                        </p:attrNameLst>
                                      </p:cBhvr>
                                      <p:to>
                                        <p:strVal val="visible"/>
                                      </p:to>
                                    </p:set>
                                    <p:animEffect transition="in" filter="fade">
                                      <p:cBhvr>
                                        <p:cTn id="58" dur="500"/>
                                        <p:tgtEl>
                                          <p:spTgt spid="50"/>
                                        </p:tgtEl>
                                      </p:cBhvr>
                                    </p:animEffect>
                                  </p:childTnLst>
                                </p:cTn>
                              </p:par>
                              <p:par>
                                <p:cTn id="59" presetID="10"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fade">
                                      <p:cBhvr>
                                        <p:cTn id="61" dur="500"/>
                                        <p:tgtEl>
                                          <p:spTgt spid="39"/>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500"/>
                                        <p:tgtEl>
                                          <p:spTgt spid="4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Graphic spid="5" grpId="0" uiExpand="1">
        <p:bldSub>
          <a:bldChart bld="series"/>
        </p:bldSub>
      </p:bldGraphic>
      <p:bldP spid="7" grpId="0" animBg="1"/>
      <p:bldP spid="8" grpId="0" animBg="1"/>
      <p:bldP spid="9" grpId="0" animBg="1"/>
      <p:bldP spid="21" grpId="0"/>
      <p:bldP spid="22" grpId="0"/>
      <p:bldP spid="40" grpId="0"/>
      <p:bldP spid="4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Progress</a:t>
            </a:r>
            <a:br>
              <a:rPr lang="en-US" dirty="0"/>
            </a:br>
            <a:r>
              <a:rPr lang="en-US" dirty="0"/>
              <a:t>chart</a:t>
            </a:r>
          </a:p>
        </p:txBody>
      </p:sp>
      <p:sp>
        <p:nvSpPr>
          <p:cNvPr id="83" name="Freeform 71"/>
          <p:cNvSpPr>
            <a:spLocks/>
          </p:cNvSpPr>
          <p:nvPr/>
        </p:nvSpPr>
        <p:spPr bwMode="auto">
          <a:xfrm>
            <a:off x="4046788" y="4516416"/>
            <a:ext cx="2536910" cy="1699598"/>
          </a:xfrm>
          <a:custGeom>
            <a:avLst/>
            <a:gdLst>
              <a:gd name="T0" fmla="*/ 1399 w 1727"/>
              <a:gd name="T1" fmla="*/ 1157 h 1157"/>
              <a:gd name="T2" fmla="*/ 329 w 1727"/>
              <a:gd name="T3" fmla="*/ 1157 h 1157"/>
              <a:gd name="T4" fmla="*/ 0 w 1727"/>
              <a:gd name="T5" fmla="*/ 147 h 1157"/>
              <a:gd name="T6" fmla="*/ 226 w 1727"/>
              <a:gd name="T7" fmla="*/ 147 h 1157"/>
              <a:gd name="T8" fmla="*/ 427 w 1727"/>
              <a:gd name="T9" fmla="*/ 0 h 1157"/>
              <a:gd name="T10" fmla="*/ 569 w 1727"/>
              <a:gd name="T11" fmla="*/ 147 h 1157"/>
              <a:gd name="T12" fmla="*/ 1727 w 1727"/>
              <a:gd name="T13" fmla="*/ 147 h 1157"/>
              <a:gd name="T14" fmla="*/ 1577 w 1727"/>
              <a:gd name="T15" fmla="*/ 611 h 1157"/>
              <a:gd name="T16" fmla="*/ 1396 w 1727"/>
              <a:gd name="T17" fmla="*/ 706 h 1157"/>
              <a:gd name="T18" fmla="*/ 1473 w 1727"/>
              <a:gd name="T19" fmla="*/ 931 h 1157"/>
              <a:gd name="T20" fmla="*/ 1399 w 1727"/>
              <a:gd name="T21" fmla="*/ 1157 h 1157"/>
              <a:gd name="T22" fmla="*/ 1399 w 1727"/>
              <a:gd name="T23" fmla="*/ 1157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7" h="1157">
                <a:moveTo>
                  <a:pt x="1399" y="1157"/>
                </a:moveTo>
                <a:lnTo>
                  <a:pt x="329" y="1157"/>
                </a:lnTo>
                <a:lnTo>
                  <a:pt x="0" y="147"/>
                </a:lnTo>
                <a:lnTo>
                  <a:pt x="226" y="147"/>
                </a:lnTo>
                <a:lnTo>
                  <a:pt x="427" y="0"/>
                </a:lnTo>
                <a:lnTo>
                  <a:pt x="569" y="147"/>
                </a:lnTo>
                <a:lnTo>
                  <a:pt x="1727" y="147"/>
                </a:lnTo>
                <a:lnTo>
                  <a:pt x="1577" y="611"/>
                </a:lnTo>
                <a:lnTo>
                  <a:pt x="1396" y="706"/>
                </a:lnTo>
                <a:lnTo>
                  <a:pt x="1473" y="931"/>
                </a:lnTo>
                <a:lnTo>
                  <a:pt x="1399" y="1157"/>
                </a:lnTo>
                <a:lnTo>
                  <a:pt x="1399" y="1157"/>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84" name="Freeform 72"/>
          <p:cNvSpPr>
            <a:spLocks/>
          </p:cNvSpPr>
          <p:nvPr/>
        </p:nvSpPr>
        <p:spPr bwMode="auto">
          <a:xfrm>
            <a:off x="6097469" y="3801029"/>
            <a:ext cx="2052150" cy="2414985"/>
          </a:xfrm>
          <a:custGeom>
            <a:avLst/>
            <a:gdLst>
              <a:gd name="T0" fmla="*/ 1065 w 1397"/>
              <a:gd name="T1" fmla="*/ 1644 h 1644"/>
              <a:gd name="T2" fmla="*/ 3 w 1397"/>
              <a:gd name="T3" fmla="*/ 1644 h 1644"/>
              <a:gd name="T4" fmla="*/ 77 w 1397"/>
              <a:gd name="T5" fmla="*/ 1418 h 1644"/>
              <a:gd name="T6" fmla="*/ 0 w 1397"/>
              <a:gd name="T7" fmla="*/ 1193 h 1644"/>
              <a:gd name="T8" fmla="*/ 181 w 1397"/>
              <a:gd name="T9" fmla="*/ 1098 h 1644"/>
              <a:gd name="T10" fmla="*/ 538 w 1397"/>
              <a:gd name="T11" fmla="*/ 0 h 1644"/>
              <a:gd name="T12" fmla="*/ 898 w 1397"/>
              <a:gd name="T13" fmla="*/ 262 h 1644"/>
              <a:gd name="T14" fmla="*/ 941 w 1397"/>
              <a:gd name="T15" fmla="*/ 469 h 1644"/>
              <a:gd name="T16" fmla="*/ 1178 w 1397"/>
              <a:gd name="T17" fmla="*/ 466 h 1644"/>
              <a:gd name="T18" fmla="*/ 1397 w 1397"/>
              <a:gd name="T19" fmla="*/ 625 h 1644"/>
              <a:gd name="T20" fmla="*/ 1065 w 1397"/>
              <a:gd name="T21" fmla="*/ 1644 h 1644"/>
              <a:gd name="T22" fmla="*/ 1065 w 1397"/>
              <a:gd name="T23" fmla="*/ 1644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7" h="1644">
                <a:moveTo>
                  <a:pt x="1065" y="1644"/>
                </a:moveTo>
                <a:lnTo>
                  <a:pt x="3" y="1644"/>
                </a:lnTo>
                <a:lnTo>
                  <a:pt x="77" y="1418"/>
                </a:lnTo>
                <a:lnTo>
                  <a:pt x="0" y="1193"/>
                </a:lnTo>
                <a:lnTo>
                  <a:pt x="181" y="1098"/>
                </a:lnTo>
                <a:lnTo>
                  <a:pt x="538" y="0"/>
                </a:lnTo>
                <a:lnTo>
                  <a:pt x="898" y="262"/>
                </a:lnTo>
                <a:lnTo>
                  <a:pt x="941" y="469"/>
                </a:lnTo>
                <a:lnTo>
                  <a:pt x="1178" y="466"/>
                </a:lnTo>
                <a:lnTo>
                  <a:pt x="1397" y="625"/>
                </a:lnTo>
                <a:lnTo>
                  <a:pt x="1065" y="1644"/>
                </a:lnTo>
                <a:lnTo>
                  <a:pt x="1065" y="164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85" name="Freeform 73"/>
          <p:cNvSpPr>
            <a:spLocks/>
          </p:cNvSpPr>
          <p:nvPr/>
        </p:nvSpPr>
        <p:spPr bwMode="auto">
          <a:xfrm>
            <a:off x="6097469" y="2310025"/>
            <a:ext cx="2533972" cy="2409109"/>
          </a:xfrm>
          <a:custGeom>
            <a:avLst/>
            <a:gdLst>
              <a:gd name="T0" fmla="*/ 1725 w 1725"/>
              <a:gd name="T1" fmla="*/ 629 h 1640"/>
              <a:gd name="T2" fmla="*/ 1397 w 1725"/>
              <a:gd name="T3" fmla="*/ 1640 h 1640"/>
              <a:gd name="T4" fmla="*/ 1178 w 1725"/>
              <a:gd name="T5" fmla="*/ 1481 h 1640"/>
              <a:gd name="T6" fmla="*/ 941 w 1725"/>
              <a:gd name="T7" fmla="*/ 1484 h 1640"/>
              <a:gd name="T8" fmla="*/ 898 w 1725"/>
              <a:gd name="T9" fmla="*/ 1277 h 1640"/>
              <a:gd name="T10" fmla="*/ 0 w 1725"/>
              <a:gd name="T11" fmla="*/ 624 h 1640"/>
              <a:gd name="T12" fmla="*/ 359 w 1725"/>
              <a:gd name="T13" fmla="*/ 363 h 1640"/>
              <a:gd name="T14" fmla="*/ 589 w 1725"/>
              <a:gd name="T15" fmla="*/ 364 h 1640"/>
              <a:gd name="T16" fmla="*/ 637 w 1725"/>
              <a:gd name="T17" fmla="*/ 162 h 1640"/>
              <a:gd name="T18" fmla="*/ 859 w 1725"/>
              <a:gd name="T19" fmla="*/ 0 h 1640"/>
              <a:gd name="T20" fmla="*/ 1725 w 1725"/>
              <a:gd name="T21" fmla="*/ 629 h 1640"/>
              <a:gd name="T22" fmla="*/ 1725 w 1725"/>
              <a:gd name="T23" fmla="*/ 629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5" h="1640">
                <a:moveTo>
                  <a:pt x="1725" y="629"/>
                </a:moveTo>
                <a:lnTo>
                  <a:pt x="1397" y="1640"/>
                </a:lnTo>
                <a:lnTo>
                  <a:pt x="1178" y="1481"/>
                </a:lnTo>
                <a:lnTo>
                  <a:pt x="941" y="1484"/>
                </a:lnTo>
                <a:lnTo>
                  <a:pt x="898" y="1277"/>
                </a:lnTo>
                <a:lnTo>
                  <a:pt x="0" y="624"/>
                </a:lnTo>
                <a:lnTo>
                  <a:pt x="359" y="363"/>
                </a:lnTo>
                <a:lnTo>
                  <a:pt x="589" y="364"/>
                </a:lnTo>
                <a:lnTo>
                  <a:pt x="637" y="162"/>
                </a:lnTo>
                <a:lnTo>
                  <a:pt x="859" y="0"/>
                </a:lnTo>
                <a:lnTo>
                  <a:pt x="1725" y="629"/>
                </a:lnTo>
                <a:lnTo>
                  <a:pt x="1725" y="62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86" name="Freeform 74"/>
          <p:cNvSpPr>
            <a:spLocks/>
          </p:cNvSpPr>
          <p:nvPr/>
        </p:nvSpPr>
        <p:spPr bwMode="auto">
          <a:xfrm>
            <a:off x="4820935" y="1391920"/>
            <a:ext cx="2538378" cy="2413516"/>
          </a:xfrm>
          <a:custGeom>
            <a:avLst/>
            <a:gdLst>
              <a:gd name="T0" fmla="*/ 868 w 1728"/>
              <a:gd name="T1" fmla="*/ 0 h 1643"/>
              <a:gd name="T2" fmla="*/ 1728 w 1728"/>
              <a:gd name="T3" fmla="*/ 625 h 1643"/>
              <a:gd name="T4" fmla="*/ 1506 w 1728"/>
              <a:gd name="T5" fmla="*/ 787 h 1643"/>
              <a:gd name="T6" fmla="*/ 1458 w 1728"/>
              <a:gd name="T7" fmla="*/ 989 h 1643"/>
              <a:gd name="T8" fmla="*/ 1228 w 1728"/>
              <a:gd name="T9" fmla="*/ 988 h 1643"/>
              <a:gd name="T10" fmla="*/ 329 w 1728"/>
              <a:gd name="T11" fmla="*/ 1643 h 1643"/>
              <a:gd name="T12" fmla="*/ 190 w 1728"/>
              <a:gd name="T13" fmla="*/ 1218 h 1643"/>
              <a:gd name="T14" fmla="*/ 291 w 1728"/>
              <a:gd name="T15" fmla="*/ 1027 h 1643"/>
              <a:gd name="T16" fmla="*/ 87 w 1728"/>
              <a:gd name="T17" fmla="*/ 900 h 1643"/>
              <a:gd name="T18" fmla="*/ 0 w 1728"/>
              <a:gd name="T19" fmla="*/ 630 h 1643"/>
              <a:gd name="T20" fmla="*/ 868 w 1728"/>
              <a:gd name="T21" fmla="*/ 0 h 1643"/>
              <a:gd name="T22" fmla="*/ 868 w 1728"/>
              <a:gd name="T23" fmla="*/ 0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8" h="1643">
                <a:moveTo>
                  <a:pt x="868" y="0"/>
                </a:moveTo>
                <a:lnTo>
                  <a:pt x="1728" y="625"/>
                </a:lnTo>
                <a:lnTo>
                  <a:pt x="1506" y="787"/>
                </a:lnTo>
                <a:lnTo>
                  <a:pt x="1458" y="989"/>
                </a:lnTo>
                <a:lnTo>
                  <a:pt x="1228" y="988"/>
                </a:lnTo>
                <a:lnTo>
                  <a:pt x="329" y="1643"/>
                </a:lnTo>
                <a:lnTo>
                  <a:pt x="190" y="1218"/>
                </a:lnTo>
                <a:lnTo>
                  <a:pt x="291" y="1027"/>
                </a:lnTo>
                <a:lnTo>
                  <a:pt x="87" y="900"/>
                </a:lnTo>
                <a:lnTo>
                  <a:pt x="0" y="630"/>
                </a:lnTo>
                <a:lnTo>
                  <a:pt x="868" y="0"/>
                </a:lnTo>
                <a:lnTo>
                  <a:pt x="86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87" name="Freeform 75"/>
          <p:cNvSpPr>
            <a:spLocks/>
          </p:cNvSpPr>
          <p:nvPr/>
        </p:nvSpPr>
        <p:spPr bwMode="auto">
          <a:xfrm>
            <a:off x="3560560" y="2317370"/>
            <a:ext cx="2044805" cy="2414985"/>
          </a:xfrm>
          <a:custGeom>
            <a:avLst/>
            <a:gdLst>
              <a:gd name="T0" fmla="*/ 331 w 1392"/>
              <a:gd name="T1" fmla="*/ 1644 h 1644"/>
              <a:gd name="T2" fmla="*/ 0 w 1392"/>
              <a:gd name="T3" fmla="*/ 624 h 1644"/>
              <a:gd name="T4" fmla="*/ 858 w 1392"/>
              <a:gd name="T5" fmla="*/ 0 h 1644"/>
              <a:gd name="T6" fmla="*/ 945 w 1392"/>
              <a:gd name="T7" fmla="*/ 270 h 1644"/>
              <a:gd name="T8" fmla="*/ 1149 w 1392"/>
              <a:gd name="T9" fmla="*/ 397 h 1644"/>
              <a:gd name="T10" fmla="*/ 1048 w 1392"/>
              <a:gd name="T11" fmla="*/ 588 h 1644"/>
              <a:gd name="T12" fmla="*/ 1392 w 1392"/>
              <a:gd name="T13" fmla="*/ 1644 h 1644"/>
              <a:gd name="T14" fmla="*/ 900 w 1392"/>
              <a:gd name="T15" fmla="*/ 1644 h 1644"/>
              <a:gd name="T16" fmla="*/ 758 w 1392"/>
              <a:gd name="T17" fmla="*/ 1497 h 1644"/>
              <a:gd name="T18" fmla="*/ 557 w 1392"/>
              <a:gd name="T19" fmla="*/ 1644 h 1644"/>
              <a:gd name="T20" fmla="*/ 331 w 1392"/>
              <a:gd name="T21" fmla="*/ 1644 h 1644"/>
              <a:gd name="T22" fmla="*/ 331 w 1392"/>
              <a:gd name="T23" fmla="*/ 1644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2" h="1644">
                <a:moveTo>
                  <a:pt x="331" y="1644"/>
                </a:moveTo>
                <a:lnTo>
                  <a:pt x="0" y="624"/>
                </a:lnTo>
                <a:lnTo>
                  <a:pt x="858" y="0"/>
                </a:lnTo>
                <a:lnTo>
                  <a:pt x="945" y="270"/>
                </a:lnTo>
                <a:lnTo>
                  <a:pt x="1149" y="397"/>
                </a:lnTo>
                <a:lnTo>
                  <a:pt x="1048" y="588"/>
                </a:lnTo>
                <a:lnTo>
                  <a:pt x="1392" y="1644"/>
                </a:lnTo>
                <a:lnTo>
                  <a:pt x="900" y="1644"/>
                </a:lnTo>
                <a:lnTo>
                  <a:pt x="758" y="1497"/>
                </a:lnTo>
                <a:lnTo>
                  <a:pt x="557" y="1644"/>
                </a:lnTo>
                <a:lnTo>
                  <a:pt x="331" y="1644"/>
                </a:lnTo>
                <a:lnTo>
                  <a:pt x="331" y="164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p>
        </p:txBody>
      </p:sp>
      <p:grpSp>
        <p:nvGrpSpPr>
          <p:cNvPr id="162" name="Group 161"/>
          <p:cNvGrpSpPr>
            <a:grpSpLocks noChangeAspect="1"/>
          </p:cNvGrpSpPr>
          <p:nvPr/>
        </p:nvGrpSpPr>
        <p:grpSpPr>
          <a:xfrm>
            <a:off x="5794509" y="2000300"/>
            <a:ext cx="626133" cy="634140"/>
            <a:chOff x="7419975" y="1497013"/>
            <a:chExt cx="620713" cy="628651"/>
          </a:xfrm>
          <a:solidFill>
            <a:schemeClr val="tx1"/>
          </a:solidFill>
        </p:grpSpPr>
        <p:sp>
          <p:nvSpPr>
            <p:cNvPr id="99" name="Freeform 87"/>
            <p:cNvSpPr>
              <a:spLocks/>
            </p:cNvSpPr>
            <p:nvPr/>
          </p:nvSpPr>
          <p:spPr bwMode="auto">
            <a:xfrm>
              <a:off x="7712075" y="1497013"/>
              <a:ext cx="17463" cy="69850"/>
            </a:xfrm>
            <a:custGeom>
              <a:avLst/>
              <a:gdLst>
                <a:gd name="T0" fmla="*/ 14 w 14"/>
                <a:gd name="T1" fmla="*/ 47 h 53"/>
                <a:gd name="T2" fmla="*/ 7 w 14"/>
                <a:gd name="T3" fmla="*/ 53 h 53"/>
                <a:gd name="T4" fmla="*/ 7 w 14"/>
                <a:gd name="T5" fmla="*/ 53 h 53"/>
                <a:gd name="T6" fmla="*/ 0 w 14"/>
                <a:gd name="T7" fmla="*/ 47 h 53"/>
                <a:gd name="T8" fmla="*/ 0 w 14"/>
                <a:gd name="T9" fmla="*/ 6 h 53"/>
                <a:gd name="T10" fmla="*/ 7 w 14"/>
                <a:gd name="T11" fmla="*/ 0 h 53"/>
                <a:gd name="T12" fmla="*/ 7 w 14"/>
                <a:gd name="T13" fmla="*/ 0 h 53"/>
                <a:gd name="T14" fmla="*/ 14 w 14"/>
                <a:gd name="T15" fmla="*/ 6 h 53"/>
                <a:gd name="T16" fmla="*/ 14 w 14"/>
                <a:gd name="T17" fmla="*/ 4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3">
                  <a:moveTo>
                    <a:pt x="14" y="47"/>
                  </a:moveTo>
                  <a:cubicBezTo>
                    <a:pt x="14" y="50"/>
                    <a:pt x="11" y="53"/>
                    <a:pt x="7" y="53"/>
                  </a:cubicBezTo>
                  <a:cubicBezTo>
                    <a:pt x="7" y="53"/>
                    <a:pt x="7" y="53"/>
                    <a:pt x="7" y="53"/>
                  </a:cubicBezTo>
                  <a:cubicBezTo>
                    <a:pt x="3" y="53"/>
                    <a:pt x="0" y="50"/>
                    <a:pt x="0" y="47"/>
                  </a:cubicBezTo>
                  <a:cubicBezTo>
                    <a:pt x="0" y="6"/>
                    <a:pt x="0" y="6"/>
                    <a:pt x="0" y="6"/>
                  </a:cubicBezTo>
                  <a:cubicBezTo>
                    <a:pt x="0" y="3"/>
                    <a:pt x="3" y="0"/>
                    <a:pt x="7" y="0"/>
                  </a:cubicBezTo>
                  <a:cubicBezTo>
                    <a:pt x="7" y="0"/>
                    <a:pt x="7" y="0"/>
                    <a:pt x="7" y="0"/>
                  </a:cubicBezTo>
                  <a:cubicBezTo>
                    <a:pt x="11" y="0"/>
                    <a:pt x="14" y="3"/>
                    <a:pt x="14" y="6"/>
                  </a:cubicBezTo>
                  <a:cubicBezTo>
                    <a:pt x="14" y="47"/>
                    <a:pt x="14" y="47"/>
                    <a:pt x="14"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0" name="Freeform 88"/>
            <p:cNvSpPr>
              <a:spLocks/>
            </p:cNvSpPr>
            <p:nvPr/>
          </p:nvSpPr>
          <p:spPr bwMode="auto">
            <a:xfrm>
              <a:off x="7488238" y="1601788"/>
              <a:ext cx="58738" cy="55563"/>
            </a:xfrm>
            <a:custGeom>
              <a:avLst/>
              <a:gdLst>
                <a:gd name="T0" fmla="*/ 41 w 44"/>
                <a:gd name="T1" fmla="*/ 30 h 42"/>
                <a:gd name="T2" fmla="*/ 41 w 44"/>
                <a:gd name="T3" fmla="*/ 39 h 42"/>
                <a:gd name="T4" fmla="*/ 41 w 44"/>
                <a:gd name="T5" fmla="*/ 39 h 42"/>
                <a:gd name="T6" fmla="*/ 32 w 44"/>
                <a:gd name="T7" fmla="*/ 40 h 42"/>
                <a:gd name="T8" fmla="*/ 2 w 44"/>
                <a:gd name="T9" fmla="*/ 13 h 42"/>
                <a:gd name="T10" fmla="*/ 2 w 44"/>
                <a:gd name="T11" fmla="*/ 4 h 42"/>
                <a:gd name="T12" fmla="*/ 2 w 44"/>
                <a:gd name="T13" fmla="*/ 4 h 42"/>
                <a:gd name="T14" fmla="*/ 11 w 44"/>
                <a:gd name="T15" fmla="*/ 2 h 42"/>
                <a:gd name="T16" fmla="*/ 41 w 44"/>
                <a:gd name="T17" fmla="*/ 3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2">
                  <a:moveTo>
                    <a:pt x="41" y="30"/>
                  </a:moveTo>
                  <a:cubicBezTo>
                    <a:pt x="44" y="32"/>
                    <a:pt x="44" y="36"/>
                    <a:pt x="41" y="39"/>
                  </a:cubicBezTo>
                  <a:cubicBezTo>
                    <a:pt x="41" y="39"/>
                    <a:pt x="41" y="39"/>
                    <a:pt x="41" y="39"/>
                  </a:cubicBezTo>
                  <a:cubicBezTo>
                    <a:pt x="39" y="41"/>
                    <a:pt x="35" y="42"/>
                    <a:pt x="32" y="40"/>
                  </a:cubicBezTo>
                  <a:cubicBezTo>
                    <a:pt x="2" y="13"/>
                    <a:pt x="2" y="13"/>
                    <a:pt x="2" y="13"/>
                  </a:cubicBezTo>
                  <a:cubicBezTo>
                    <a:pt x="0" y="10"/>
                    <a:pt x="0" y="7"/>
                    <a:pt x="2" y="4"/>
                  </a:cubicBezTo>
                  <a:cubicBezTo>
                    <a:pt x="2" y="4"/>
                    <a:pt x="2" y="4"/>
                    <a:pt x="2" y="4"/>
                  </a:cubicBezTo>
                  <a:cubicBezTo>
                    <a:pt x="5" y="1"/>
                    <a:pt x="9" y="0"/>
                    <a:pt x="11" y="2"/>
                  </a:cubicBezTo>
                  <a:cubicBezTo>
                    <a:pt x="41" y="30"/>
                    <a:pt x="41" y="30"/>
                    <a:pt x="41"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1" name="Freeform 89"/>
            <p:cNvSpPr>
              <a:spLocks/>
            </p:cNvSpPr>
            <p:nvPr/>
          </p:nvSpPr>
          <p:spPr bwMode="auto">
            <a:xfrm>
              <a:off x="7419975" y="1833563"/>
              <a:ext cx="68263" cy="25400"/>
            </a:xfrm>
            <a:custGeom>
              <a:avLst/>
              <a:gdLst>
                <a:gd name="T0" fmla="*/ 46 w 53"/>
                <a:gd name="T1" fmla="*/ 1 h 19"/>
                <a:gd name="T2" fmla="*/ 52 w 53"/>
                <a:gd name="T3" fmla="*/ 7 h 19"/>
                <a:gd name="T4" fmla="*/ 52 w 53"/>
                <a:gd name="T5" fmla="*/ 7 h 19"/>
                <a:gd name="T6" fmla="*/ 47 w 53"/>
                <a:gd name="T7" fmla="*/ 14 h 19"/>
                <a:gd name="T8" fmla="*/ 7 w 53"/>
                <a:gd name="T9" fmla="*/ 19 h 19"/>
                <a:gd name="T10" fmla="*/ 0 w 53"/>
                <a:gd name="T11" fmla="*/ 12 h 19"/>
                <a:gd name="T12" fmla="*/ 0 w 53"/>
                <a:gd name="T13" fmla="*/ 12 h 19"/>
                <a:gd name="T14" fmla="*/ 5 w 53"/>
                <a:gd name="T15" fmla="*/ 5 h 19"/>
                <a:gd name="T16" fmla="*/ 46 w 53"/>
                <a:gd name="T17"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9">
                  <a:moveTo>
                    <a:pt x="46" y="1"/>
                  </a:moveTo>
                  <a:cubicBezTo>
                    <a:pt x="49" y="0"/>
                    <a:pt x="52" y="3"/>
                    <a:pt x="52" y="7"/>
                  </a:cubicBezTo>
                  <a:cubicBezTo>
                    <a:pt x="52" y="7"/>
                    <a:pt x="52" y="7"/>
                    <a:pt x="52" y="7"/>
                  </a:cubicBezTo>
                  <a:cubicBezTo>
                    <a:pt x="53" y="11"/>
                    <a:pt x="50" y="14"/>
                    <a:pt x="47" y="14"/>
                  </a:cubicBezTo>
                  <a:cubicBezTo>
                    <a:pt x="7" y="19"/>
                    <a:pt x="7" y="19"/>
                    <a:pt x="7" y="19"/>
                  </a:cubicBezTo>
                  <a:cubicBezTo>
                    <a:pt x="3" y="19"/>
                    <a:pt x="1" y="16"/>
                    <a:pt x="0" y="12"/>
                  </a:cubicBezTo>
                  <a:cubicBezTo>
                    <a:pt x="0" y="12"/>
                    <a:pt x="0" y="12"/>
                    <a:pt x="0" y="12"/>
                  </a:cubicBezTo>
                  <a:cubicBezTo>
                    <a:pt x="0" y="9"/>
                    <a:pt x="2" y="5"/>
                    <a:pt x="5" y="5"/>
                  </a:cubicBezTo>
                  <a:cubicBezTo>
                    <a:pt x="46" y="1"/>
                    <a:pt x="46" y="1"/>
                    <a:pt x="4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2" name="Freeform 90"/>
            <p:cNvSpPr>
              <a:spLocks/>
            </p:cNvSpPr>
            <p:nvPr/>
          </p:nvSpPr>
          <p:spPr bwMode="auto">
            <a:xfrm>
              <a:off x="7970838" y="1817688"/>
              <a:ext cx="69850" cy="25400"/>
            </a:xfrm>
            <a:custGeom>
              <a:avLst/>
              <a:gdLst>
                <a:gd name="T0" fmla="*/ 6 w 53"/>
                <a:gd name="T1" fmla="*/ 14 h 19"/>
                <a:gd name="T2" fmla="*/ 1 w 53"/>
                <a:gd name="T3" fmla="*/ 7 h 19"/>
                <a:gd name="T4" fmla="*/ 1 w 53"/>
                <a:gd name="T5" fmla="*/ 7 h 19"/>
                <a:gd name="T6" fmla="*/ 7 w 53"/>
                <a:gd name="T7" fmla="*/ 1 h 19"/>
                <a:gd name="T8" fmla="*/ 48 w 53"/>
                <a:gd name="T9" fmla="*/ 5 h 19"/>
                <a:gd name="T10" fmla="*/ 53 w 53"/>
                <a:gd name="T11" fmla="*/ 12 h 19"/>
                <a:gd name="T12" fmla="*/ 53 w 53"/>
                <a:gd name="T13" fmla="*/ 12 h 19"/>
                <a:gd name="T14" fmla="*/ 46 w 53"/>
                <a:gd name="T15" fmla="*/ 18 h 19"/>
                <a:gd name="T16" fmla="*/ 6 w 5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9">
                  <a:moveTo>
                    <a:pt x="6" y="14"/>
                  </a:moveTo>
                  <a:cubicBezTo>
                    <a:pt x="3" y="14"/>
                    <a:pt x="0" y="11"/>
                    <a:pt x="1" y="7"/>
                  </a:cubicBezTo>
                  <a:cubicBezTo>
                    <a:pt x="1" y="7"/>
                    <a:pt x="1" y="7"/>
                    <a:pt x="1" y="7"/>
                  </a:cubicBezTo>
                  <a:cubicBezTo>
                    <a:pt x="1" y="3"/>
                    <a:pt x="4" y="0"/>
                    <a:pt x="7" y="1"/>
                  </a:cubicBezTo>
                  <a:cubicBezTo>
                    <a:pt x="48" y="5"/>
                    <a:pt x="48" y="5"/>
                    <a:pt x="48" y="5"/>
                  </a:cubicBezTo>
                  <a:cubicBezTo>
                    <a:pt x="51" y="5"/>
                    <a:pt x="53" y="9"/>
                    <a:pt x="53" y="12"/>
                  </a:cubicBezTo>
                  <a:cubicBezTo>
                    <a:pt x="53" y="12"/>
                    <a:pt x="53" y="12"/>
                    <a:pt x="53" y="12"/>
                  </a:cubicBezTo>
                  <a:cubicBezTo>
                    <a:pt x="52" y="16"/>
                    <a:pt x="49" y="19"/>
                    <a:pt x="46" y="18"/>
                  </a:cubicBezTo>
                  <a:cubicBezTo>
                    <a:pt x="6" y="14"/>
                    <a:pt x="6" y="14"/>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3" name="Freeform 91"/>
            <p:cNvSpPr>
              <a:spLocks/>
            </p:cNvSpPr>
            <p:nvPr/>
          </p:nvSpPr>
          <p:spPr bwMode="auto">
            <a:xfrm>
              <a:off x="7900988" y="1589088"/>
              <a:ext cx="57150" cy="55563"/>
            </a:xfrm>
            <a:custGeom>
              <a:avLst/>
              <a:gdLst>
                <a:gd name="T0" fmla="*/ 11 w 44"/>
                <a:gd name="T1" fmla="*/ 40 h 42"/>
                <a:gd name="T2" fmla="*/ 2 w 44"/>
                <a:gd name="T3" fmla="*/ 39 h 42"/>
                <a:gd name="T4" fmla="*/ 2 w 44"/>
                <a:gd name="T5" fmla="*/ 39 h 42"/>
                <a:gd name="T6" fmla="*/ 2 w 44"/>
                <a:gd name="T7" fmla="*/ 30 h 42"/>
                <a:gd name="T8" fmla="*/ 32 w 44"/>
                <a:gd name="T9" fmla="*/ 2 h 42"/>
                <a:gd name="T10" fmla="*/ 41 w 44"/>
                <a:gd name="T11" fmla="*/ 4 h 42"/>
                <a:gd name="T12" fmla="*/ 41 w 44"/>
                <a:gd name="T13" fmla="*/ 4 h 42"/>
                <a:gd name="T14" fmla="*/ 41 w 44"/>
                <a:gd name="T15" fmla="*/ 13 h 42"/>
                <a:gd name="T16" fmla="*/ 11 w 44"/>
                <a:gd name="T17" fmla="*/ 4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2">
                  <a:moveTo>
                    <a:pt x="11" y="40"/>
                  </a:moveTo>
                  <a:cubicBezTo>
                    <a:pt x="9" y="42"/>
                    <a:pt x="5" y="41"/>
                    <a:pt x="2" y="39"/>
                  </a:cubicBezTo>
                  <a:cubicBezTo>
                    <a:pt x="2" y="39"/>
                    <a:pt x="2" y="39"/>
                    <a:pt x="2" y="39"/>
                  </a:cubicBezTo>
                  <a:cubicBezTo>
                    <a:pt x="0" y="36"/>
                    <a:pt x="0" y="32"/>
                    <a:pt x="2" y="30"/>
                  </a:cubicBezTo>
                  <a:cubicBezTo>
                    <a:pt x="32" y="2"/>
                    <a:pt x="32" y="2"/>
                    <a:pt x="32" y="2"/>
                  </a:cubicBezTo>
                  <a:cubicBezTo>
                    <a:pt x="35" y="0"/>
                    <a:pt x="39" y="1"/>
                    <a:pt x="41" y="4"/>
                  </a:cubicBezTo>
                  <a:cubicBezTo>
                    <a:pt x="41" y="4"/>
                    <a:pt x="41" y="4"/>
                    <a:pt x="41" y="4"/>
                  </a:cubicBezTo>
                  <a:cubicBezTo>
                    <a:pt x="44" y="6"/>
                    <a:pt x="44" y="10"/>
                    <a:pt x="41" y="13"/>
                  </a:cubicBezTo>
                  <a:cubicBezTo>
                    <a:pt x="11" y="40"/>
                    <a:pt x="11" y="40"/>
                    <a:pt x="11"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4" name="Freeform 92"/>
            <p:cNvSpPr>
              <a:spLocks noEditPoints="1"/>
            </p:cNvSpPr>
            <p:nvPr/>
          </p:nvSpPr>
          <p:spPr bwMode="auto">
            <a:xfrm>
              <a:off x="7529513" y="1593851"/>
              <a:ext cx="381000" cy="531813"/>
            </a:xfrm>
            <a:custGeom>
              <a:avLst/>
              <a:gdLst>
                <a:gd name="T0" fmla="*/ 192 w 291"/>
                <a:gd name="T1" fmla="*/ 348 h 406"/>
                <a:gd name="T2" fmla="*/ 187 w 291"/>
                <a:gd name="T3" fmla="*/ 358 h 406"/>
                <a:gd name="T4" fmla="*/ 181 w 291"/>
                <a:gd name="T5" fmla="*/ 360 h 406"/>
                <a:gd name="T6" fmla="*/ 111 w 291"/>
                <a:gd name="T7" fmla="*/ 360 h 406"/>
                <a:gd name="T8" fmla="*/ 105 w 291"/>
                <a:gd name="T9" fmla="*/ 358 h 406"/>
                <a:gd name="T10" fmla="*/ 99 w 291"/>
                <a:gd name="T11" fmla="*/ 348 h 406"/>
                <a:gd name="T12" fmla="*/ 99 w 291"/>
                <a:gd name="T13" fmla="*/ 308 h 406"/>
                <a:gd name="T14" fmla="*/ 192 w 291"/>
                <a:gd name="T15" fmla="*/ 308 h 406"/>
                <a:gd name="T16" fmla="*/ 192 w 291"/>
                <a:gd name="T17" fmla="*/ 348 h 406"/>
                <a:gd name="T18" fmla="*/ 91 w 291"/>
                <a:gd name="T19" fmla="*/ 73 h 406"/>
                <a:gd name="T20" fmla="*/ 55 w 291"/>
                <a:gd name="T21" fmla="*/ 146 h 406"/>
                <a:gd name="T22" fmla="*/ 87 w 291"/>
                <a:gd name="T23" fmla="*/ 215 h 406"/>
                <a:gd name="T24" fmla="*/ 88 w 291"/>
                <a:gd name="T25" fmla="*/ 224 h 406"/>
                <a:gd name="T26" fmla="*/ 88 w 291"/>
                <a:gd name="T27" fmla="*/ 224 h 406"/>
                <a:gd name="T28" fmla="*/ 78 w 291"/>
                <a:gd name="T29" fmla="*/ 226 h 406"/>
                <a:gd name="T30" fmla="*/ 41 w 291"/>
                <a:gd name="T31" fmla="*/ 146 h 406"/>
                <a:gd name="T32" fmla="*/ 83 w 291"/>
                <a:gd name="T33" fmla="*/ 62 h 406"/>
                <a:gd name="T34" fmla="*/ 93 w 291"/>
                <a:gd name="T35" fmla="*/ 64 h 406"/>
                <a:gd name="T36" fmla="*/ 93 w 291"/>
                <a:gd name="T37" fmla="*/ 64 h 406"/>
                <a:gd name="T38" fmla="*/ 91 w 291"/>
                <a:gd name="T39" fmla="*/ 73 h 406"/>
                <a:gd name="T40" fmla="*/ 291 w 291"/>
                <a:gd name="T41" fmla="*/ 146 h 406"/>
                <a:gd name="T42" fmla="*/ 146 w 291"/>
                <a:gd name="T43" fmla="*/ 0 h 406"/>
                <a:gd name="T44" fmla="*/ 0 w 291"/>
                <a:gd name="T45" fmla="*/ 146 h 406"/>
                <a:gd name="T46" fmla="*/ 86 w 291"/>
                <a:gd name="T47" fmla="*/ 278 h 406"/>
                <a:gd name="T48" fmla="*/ 86 w 291"/>
                <a:gd name="T49" fmla="*/ 308 h 406"/>
                <a:gd name="T50" fmla="*/ 86 w 291"/>
                <a:gd name="T51" fmla="*/ 348 h 406"/>
                <a:gd name="T52" fmla="*/ 106 w 291"/>
                <a:gd name="T53" fmla="*/ 374 h 406"/>
                <a:gd name="T54" fmla="*/ 110 w 291"/>
                <a:gd name="T55" fmla="*/ 384 h 406"/>
                <a:gd name="T56" fmla="*/ 136 w 291"/>
                <a:gd name="T57" fmla="*/ 406 h 406"/>
                <a:gd name="T58" fmla="*/ 155 w 291"/>
                <a:gd name="T59" fmla="*/ 406 h 406"/>
                <a:gd name="T60" fmla="*/ 181 w 291"/>
                <a:gd name="T61" fmla="*/ 384 h 406"/>
                <a:gd name="T62" fmla="*/ 185 w 291"/>
                <a:gd name="T63" fmla="*/ 374 h 406"/>
                <a:gd name="T64" fmla="*/ 205 w 291"/>
                <a:gd name="T65" fmla="*/ 348 h 406"/>
                <a:gd name="T66" fmla="*/ 205 w 291"/>
                <a:gd name="T67" fmla="*/ 294 h 406"/>
                <a:gd name="T68" fmla="*/ 205 w 291"/>
                <a:gd name="T69" fmla="*/ 278 h 406"/>
                <a:gd name="T70" fmla="*/ 291 w 291"/>
                <a:gd name="T71" fmla="*/ 146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1" h="406">
                  <a:moveTo>
                    <a:pt x="192" y="348"/>
                  </a:moveTo>
                  <a:cubicBezTo>
                    <a:pt x="192" y="352"/>
                    <a:pt x="190" y="356"/>
                    <a:pt x="187" y="358"/>
                  </a:cubicBezTo>
                  <a:cubicBezTo>
                    <a:pt x="185" y="360"/>
                    <a:pt x="183" y="360"/>
                    <a:pt x="181" y="360"/>
                  </a:cubicBezTo>
                  <a:cubicBezTo>
                    <a:pt x="111" y="360"/>
                    <a:pt x="111" y="360"/>
                    <a:pt x="111" y="360"/>
                  </a:cubicBezTo>
                  <a:cubicBezTo>
                    <a:pt x="108" y="360"/>
                    <a:pt x="106" y="360"/>
                    <a:pt x="105" y="358"/>
                  </a:cubicBezTo>
                  <a:cubicBezTo>
                    <a:pt x="101" y="356"/>
                    <a:pt x="99" y="352"/>
                    <a:pt x="99" y="348"/>
                  </a:cubicBezTo>
                  <a:cubicBezTo>
                    <a:pt x="99" y="308"/>
                    <a:pt x="99" y="308"/>
                    <a:pt x="99" y="308"/>
                  </a:cubicBezTo>
                  <a:cubicBezTo>
                    <a:pt x="192" y="308"/>
                    <a:pt x="192" y="308"/>
                    <a:pt x="192" y="308"/>
                  </a:cubicBezTo>
                  <a:cubicBezTo>
                    <a:pt x="192" y="348"/>
                    <a:pt x="192" y="348"/>
                    <a:pt x="192" y="348"/>
                  </a:cubicBezTo>
                  <a:close/>
                  <a:moveTo>
                    <a:pt x="91" y="73"/>
                  </a:moveTo>
                  <a:cubicBezTo>
                    <a:pt x="69" y="90"/>
                    <a:pt x="55" y="116"/>
                    <a:pt x="55" y="146"/>
                  </a:cubicBezTo>
                  <a:cubicBezTo>
                    <a:pt x="55" y="174"/>
                    <a:pt x="67" y="199"/>
                    <a:pt x="87" y="215"/>
                  </a:cubicBezTo>
                  <a:cubicBezTo>
                    <a:pt x="90" y="217"/>
                    <a:pt x="90" y="221"/>
                    <a:pt x="88" y="224"/>
                  </a:cubicBezTo>
                  <a:cubicBezTo>
                    <a:pt x="88" y="224"/>
                    <a:pt x="88" y="224"/>
                    <a:pt x="88" y="224"/>
                  </a:cubicBezTo>
                  <a:cubicBezTo>
                    <a:pt x="86" y="228"/>
                    <a:pt x="81" y="228"/>
                    <a:pt x="78" y="226"/>
                  </a:cubicBezTo>
                  <a:cubicBezTo>
                    <a:pt x="56" y="206"/>
                    <a:pt x="41" y="178"/>
                    <a:pt x="41" y="146"/>
                  </a:cubicBezTo>
                  <a:cubicBezTo>
                    <a:pt x="41" y="112"/>
                    <a:pt x="58" y="81"/>
                    <a:pt x="83" y="62"/>
                  </a:cubicBezTo>
                  <a:cubicBezTo>
                    <a:pt x="86" y="60"/>
                    <a:pt x="91" y="60"/>
                    <a:pt x="93" y="64"/>
                  </a:cubicBezTo>
                  <a:cubicBezTo>
                    <a:pt x="93" y="64"/>
                    <a:pt x="93" y="64"/>
                    <a:pt x="93" y="64"/>
                  </a:cubicBezTo>
                  <a:cubicBezTo>
                    <a:pt x="95" y="67"/>
                    <a:pt x="94" y="71"/>
                    <a:pt x="91" y="73"/>
                  </a:cubicBezTo>
                  <a:close/>
                  <a:moveTo>
                    <a:pt x="291" y="146"/>
                  </a:moveTo>
                  <a:cubicBezTo>
                    <a:pt x="291" y="65"/>
                    <a:pt x="226" y="0"/>
                    <a:pt x="146" y="0"/>
                  </a:cubicBezTo>
                  <a:cubicBezTo>
                    <a:pt x="65" y="0"/>
                    <a:pt x="0" y="65"/>
                    <a:pt x="0" y="146"/>
                  </a:cubicBezTo>
                  <a:cubicBezTo>
                    <a:pt x="0" y="205"/>
                    <a:pt x="35" y="255"/>
                    <a:pt x="86" y="278"/>
                  </a:cubicBezTo>
                  <a:cubicBezTo>
                    <a:pt x="86" y="308"/>
                    <a:pt x="86" y="308"/>
                    <a:pt x="86" y="308"/>
                  </a:cubicBezTo>
                  <a:cubicBezTo>
                    <a:pt x="86" y="348"/>
                    <a:pt x="86" y="348"/>
                    <a:pt x="86" y="348"/>
                  </a:cubicBezTo>
                  <a:cubicBezTo>
                    <a:pt x="86" y="361"/>
                    <a:pt x="95" y="372"/>
                    <a:pt x="106" y="374"/>
                  </a:cubicBezTo>
                  <a:cubicBezTo>
                    <a:pt x="107" y="377"/>
                    <a:pt x="109" y="381"/>
                    <a:pt x="110" y="384"/>
                  </a:cubicBezTo>
                  <a:cubicBezTo>
                    <a:pt x="116" y="398"/>
                    <a:pt x="127" y="406"/>
                    <a:pt x="136" y="406"/>
                  </a:cubicBezTo>
                  <a:cubicBezTo>
                    <a:pt x="155" y="406"/>
                    <a:pt x="155" y="406"/>
                    <a:pt x="155" y="406"/>
                  </a:cubicBezTo>
                  <a:cubicBezTo>
                    <a:pt x="164" y="406"/>
                    <a:pt x="175" y="398"/>
                    <a:pt x="181" y="384"/>
                  </a:cubicBezTo>
                  <a:cubicBezTo>
                    <a:pt x="183" y="381"/>
                    <a:pt x="184" y="377"/>
                    <a:pt x="185" y="374"/>
                  </a:cubicBezTo>
                  <a:cubicBezTo>
                    <a:pt x="196" y="372"/>
                    <a:pt x="205" y="361"/>
                    <a:pt x="205" y="348"/>
                  </a:cubicBezTo>
                  <a:cubicBezTo>
                    <a:pt x="205" y="294"/>
                    <a:pt x="205" y="294"/>
                    <a:pt x="205" y="294"/>
                  </a:cubicBezTo>
                  <a:cubicBezTo>
                    <a:pt x="205" y="278"/>
                    <a:pt x="205" y="278"/>
                    <a:pt x="205" y="278"/>
                  </a:cubicBezTo>
                  <a:cubicBezTo>
                    <a:pt x="256" y="255"/>
                    <a:pt x="291" y="205"/>
                    <a:pt x="291" y="1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grpSp>
        <p:nvGrpSpPr>
          <p:cNvPr id="164" name="Group 163"/>
          <p:cNvGrpSpPr>
            <a:grpSpLocks noChangeAspect="1"/>
          </p:cNvGrpSpPr>
          <p:nvPr/>
        </p:nvGrpSpPr>
        <p:grpSpPr>
          <a:xfrm>
            <a:off x="7546678" y="3245826"/>
            <a:ext cx="510466" cy="679923"/>
            <a:chOff x="9721850" y="3025776"/>
            <a:chExt cx="387350" cy="515937"/>
          </a:xfrm>
          <a:solidFill>
            <a:schemeClr val="tx1"/>
          </a:solidFill>
        </p:grpSpPr>
        <p:sp>
          <p:nvSpPr>
            <p:cNvPr id="105" name="Freeform 93"/>
            <p:cNvSpPr>
              <a:spLocks/>
            </p:cNvSpPr>
            <p:nvPr/>
          </p:nvSpPr>
          <p:spPr bwMode="auto">
            <a:xfrm>
              <a:off x="9879013" y="3297238"/>
              <a:ext cx="25400" cy="41275"/>
            </a:xfrm>
            <a:custGeom>
              <a:avLst/>
              <a:gdLst>
                <a:gd name="T0" fmla="*/ 0 w 19"/>
                <a:gd name="T1" fmla="*/ 16 h 31"/>
                <a:gd name="T2" fmla="*/ 19 w 19"/>
                <a:gd name="T3" fmla="*/ 31 h 31"/>
                <a:gd name="T4" fmla="*/ 19 w 19"/>
                <a:gd name="T5" fmla="*/ 0 h 31"/>
                <a:gd name="T6" fmla="*/ 6 w 19"/>
                <a:gd name="T7" fmla="*/ 4 h 31"/>
                <a:gd name="T8" fmla="*/ 0 w 19"/>
                <a:gd name="T9" fmla="*/ 16 h 31"/>
              </a:gdLst>
              <a:ahLst/>
              <a:cxnLst>
                <a:cxn ang="0">
                  <a:pos x="T0" y="T1"/>
                </a:cxn>
                <a:cxn ang="0">
                  <a:pos x="T2" y="T3"/>
                </a:cxn>
                <a:cxn ang="0">
                  <a:pos x="T4" y="T5"/>
                </a:cxn>
                <a:cxn ang="0">
                  <a:pos x="T6" y="T7"/>
                </a:cxn>
                <a:cxn ang="0">
                  <a:pos x="T8" y="T9"/>
                </a:cxn>
              </a:cxnLst>
              <a:rect l="0" t="0" r="r" b="b"/>
              <a:pathLst>
                <a:path w="19" h="31">
                  <a:moveTo>
                    <a:pt x="0" y="16"/>
                  </a:moveTo>
                  <a:cubicBezTo>
                    <a:pt x="0" y="25"/>
                    <a:pt x="7" y="30"/>
                    <a:pt x="19" y="31"/>
                  </a:cubicBezTo>
                  <a:cubicBezTo>
                    <a:pt x="19" y="0"/>
                    <a:pt x="19" y="0"/>
                    <a:pt x="19" y="0"/>
                  </a:cubicBezTo>
                  <a:cubicBezTo>
                    <a:pt x="14" y="0"/>
                    <a:pt x="9" y="1"/>
                    <a:pt x="6" y="4"/>
                  </a:cubicBezTo>
                  <a:cubicBezTo>
                    <a:pt x="2" y="7"/>
                    <a:pt x="0" y="11"/>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6" name="Freeform 94"/>
            <p:cNvSpPr>
              <a:spLocks/>
            </p:cNvSpPr>
            <p:nvPr/>
          </p:nvSpPr>
          <p:spPr bwMode="auto">
            <a:xfrm>
              <a:off x="9921875" y="3370263"/>
              <a:ext cx="26988" cy="47625"/>
            </a:xfrm>
            <a:custGeom>
              <a:avLst/>
              <a:gdLst>
                <a:gd name="T0" fmla="*/ 0 w 21"/>
                <a:gd name="T1" fmla="*/ 0 h 36"/>
                <a:gd name="T2" fmla="*/ 0 w 21"/>
                <a:gd name="T3" fmla="*/ 36 h 36"/>
                <a:gd name="T4" fmla="*/ 15 w 21"/>
                <a:gd name="T5" fmla="*/ 31 h 36"/>
                <a:gd name="T6" fmla="*/ 21 w 21"/>
                <a:gd name="T7" fmla="*/ 17 h 36"/>
                <a:gd name="T8" fmla="*/ 0 w 21"/>
                <a:gd name="T9" fmla="*/ 0 h 36"/>
              </a:gdLst>
              <a:ahLst/>
              <a:cxnLst>
                <a:cxn ang="0">
                  <a:pos x="T0" y="T1"/>
                </a:cxn>
                <a:cxn ang="0">
                  <a:pos x="T2" y="T3"/>
                </a:cxn>
                <a:cxn ang="0">
                  <a:pos x="T4" y="T5"/>
                </a:cxn>
                <a:cxn ang="0">
                  <a:pos x="T6" y="T7"/>
                </a:cxn>
                <a:cxn ang="0">
                  <a:pos x="T8" y="T9"/>
                </a:cxn>
              </a:cxnLst>
              <a:rect l="0" t="0" r="r" b="b"/>
              <a:pathLst>
                <a:path w="21" h="36">
                  <a:moveTo>
                    <a:pt x="0" y="0"/>
                  </a:moveTo>
                  <a:cubicBezTo>
                    <a:pt x="0" y="36"/>
                    <a:pt x="0" y="36"/>
                    <a:pt x="0" y="36"/>
                  </a:cubicBezTo>
                  <a:cubicBezTo>
                    <a:pt x="6" y="36"/>
                    <a:pt x="11" y="34"/>
                    <a:pt x="15" y="31"/>
                  </a:cubicBezTo>
                  <a:cubicBezTo>
                    <a:pt x="19" y="27"/>
                    <a:pt x="21" y="23"/>
                    <a:pt x="21" y="17"/>
                  </a:cubicBezTo>
                  <a:cubicBezTo>
                    <a:pt x="21" y="8"/>
                    <a:pt x="14"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7" name="Freeform 95"/>
            <p:cNvSpPr>
              <a:spLocks/>
            </p:cNvSpPr>
            <p:nvPr/>
          </p:nvSpPr>
          <p:spPr bwMode="auto">
            <a:xfrm>
              <a:off x="9807575" y="3025776"/>
              <a:ext cx="219075" cy="98425"/>
            </a:xfrm>
            <a:custGeom>
              <a:avLst/>
              <a:gdLst>
                <a:gd name="T0" fmla="*/ 120 w 167"/>
                <a:gd name="T1" fmla="*/ 75 h 75"/>
                <a:gd name="T2" fmla="*/ 122 w 167"/>
                <a:gd name="T3" fmla="*/ 75 h 75"/>
                <a:gd name="T4" fmla="*/ 147 w 167"/>
                <a:gd name="T5" fmla="*/ 35 h 75"/>
                <a:gd name="T6" fmla="*/ 82 w 167"/>
                <a:gd name="T7" fmla="*/ 1 h 75"/>
                <a:gd name="T8" fmla="*/ 17 w 167"/>
                <a:gd name="T9" fmla="*/ 35 h 75"/>
                <a:gd name="T10" fmla="*/ 42 w 167"/>
                <a:gd name="T11" fmla="*/ 75 h 75"/>
                <a:gd name="T12" fmla="*/ 45 w 167"/>
                <a:gd name="T13" fmla="*/ 75 h 75"/>
                <a:gd name="T14" fmla="*/ 120 w 16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75">
                  <a:moveTo>
                    <a:pt x="120" y="75"/>
                  </a:moveTo>
                  <a:cubicBezTo>
                    <a:pt x="121" y="75"/>
                    <a:pt x="122" y="75"/>
                    <a:pt x="122" y="75"/>
                  </a:cubicBezTo>
                  <a:cubicBezTo>
                    <a:pt x="129" y="65"/>
                    <a:pt x="137" y="52"/>
                    <a:pt x="147" y="35"/>
                  </a:cubicBezTo>
                  <a:cubicBezTo>
                    <a:pt x="167" y="1"/>
                    <a:pt x="118" y="1"/>
                    <a:pt x="82" y="1"/>
                  </a:cubicBezTo>
                  <a:cubicBezTo>
                    <a:pt x="46" y="1"/>
                    <a:pt x="0" y="0"/>
                    <a:pt x="17" y="35"/>
                  </a:cubicBezTo>
                  <a:cubicBezTo>
                    <a:pt x="25" y="51"/>
                    <a:pt x="34" y="65"/>
                    <a:pt x="42" y="75"/>
                  </a:cubicBezTo>
                  <a:cubicBezTo>
                    <a:pt x="43" y="75"/>
                    <a:pt x="44" y="75"/>
                    <a:pt x="45" y="75"/>
                  </a:cubicBezTo>
                  <a:cubicBezTo>
                    <a:pt x="120" y="75"/>
                    <a:pt x="120" y="75"/>
                    <a:pt x="120"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8" name="Freeform 96"/>
            <p:cNvSpPr>
              <a:spLocks noEditPoints="1"/>
            </p:cNvSpPr>
            <p:nvPr/>
          </p:nvSpPr>
          <p:spPr bwMode="auto">
            <a:xfrm>
              <a:off x="9721850" y="3151188"/>
              <a:ext cx="387350" cy="390525"/>
            </a:xfrm>
            <a:custGeom>
              <a:avLst/>
              <a:gdLst>
                <a:gd name="T0" fmla="*/ 184 w 296"/>
                <a:gd name="T1" fmla="*/ 209 h 299"/>
                <a:gd name="T2" fmla="*/ 153 w 296"/>
                <a:gd name="T3" fmla="*/ 221 h 299"/>
                <a:gd name="T4" fmla="*/ 153 w 296"/>
                <a:gd name="T5" fmla="*/ 238 h 299"/>
                <a:gd name="T6" fmla="*/ 140 w 296"/>
                <a:gd name="T7" fmla="*/ 238 h 299"/>
                <a:gd name="T8" fmla="*/ 140 w 296"/>
                <a:gd name="T9" fmla="*/ 221 h 299"/>
                <a:gd name="T10" fmla="*/ 96 w 296"/>
                <a:gd name="T11" fmla="*/ 187 h 299"/>
                <a:gd name="T12" fmla="*/ 116 w 296"/>
                <a:gd name="T13" fmla="*/ 182 h 299"/>
                <a:gd name="T14" fmla="*/ 140 w 296"/>
                <a:gd name="T15" fmla="*/ 204 h 299"/>
                <a:gd name="T16" fmla="*/ 140 w 296"/>
                <a:gd name="T17" fmla="*/ 167 h 299"/>
                <a:gd name="T18" fmla="*/ 108 w 296"/>
                <a:gd name="T19" fmla="*/ 152 h 299"/>
                <a:gd name="T20" fmla="*/ 100 w 296"/>
                <a:gd name="T21" fmla="*/ 131 h 299"/>
                <a:gd name="T22" fmla="*/ 140 w 296"/>
                <a:gd name="T23" fmla="*/ 95 h 299"/>
                <a:gd name="T24" fmla="*/ 140 w 296"/>
                <a:gd name="T25" fmla="*/ 81 h 299"/>
                <a:gd name="T26" fmla="*/ 153 w 296"/>
                <a:gd name="T27" fmla="*/ 81 h 299"/>
                <a:gd name="T28" fmla="*/ 153 w 296"/>
                <a:gd name="T29" fmla="*/ 95 h 299"/>
                <a:gd name="T30" fmla="*/ 190 w 296"/>
                <a:gd name="T31" fmla="*/ 123 h 299"/>
                <a:gd name="T32" fmla="*/ 171 w 296"/>
                <a:gd name="T33" fmla="*/ 127 h 299"/>
                <a:gd name="T34" fmla="*/ 153 w 296"/>
                <a:gd name="T35" fmla="*/ 112 h 299"/>
                <a:gd name="T36" fmla="*/ 153 w 296"/>
                <a:gd name="T37" fmla="*/ 145 h 299"/>
                <a:gd name="T38" fmla="*/ 178 w 296"/>
                <a:gd name="T39" fmla="*/ 153 h 299"/>
                <a:gd name="T40" fmla="*/ 189 w 296"/>
                <a:gd name="T41" fmla="*/ 164 h 299"/>
                <a:gd name="T42" fmla="*/ 194 w 296"/>
                <a:gd name="T43" fmla="*/ 183 h 299"/>
                <a:gd name="T44" fmla="*/ 184 w 296"/>
                <a:gd name="T45" fmla="*/ 209 h 299"/>
                <a:gd name="T46" fmla="*/ 195 w 296"/>
                <a:gd name="T47" fmla="*/ 2 h 299"/>
                <a:gd name="T48" fmla="*/ 186 w 296"/>
                <a:gd name="T49" fmla="*/ 13 h 299"/>
                <a:gd name="T50" fmla="*/ 111 w 296"/>
                <a:gd name="T51" fmla="*/ 13 h 299"/>
                <a:gd name="T52" fmla="*/ 102 w 296"/>
                <a:gd name="T53" fmla="*/ 0 h 299"/>
                <a:gd name="T54" fmla="*/ 0 w 296"/>
                <a:gd name="T55" fmla="*/ 188 h 299"/>
                <a:gd name="T56" fmla="*/ 148 w 296"/>
                <a:gd name="T57" fmla="*/ 299 h 299"/>
                <a:gd name="T58" fmla="*/ 296 w 296"/>
                <a:gd name="T59" fmla="*/ 188 h 299"/>
                <a:gd name="T60" fmla="*/ 195 w 296"/>
                <a:gd name="T61" fmla="*/ 2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6" h="299">
                  <a:moveTo>
                    <a:pt x="184" y="209"/>
                  </a:moveTo>
                  <a:cubicBezTo>
                    <a:pt x="177" y="216"/>
                    <a:pt x="167" y="220"/>
                    <a:pt x="153" y="221"/>
                  </a:cubicBezTo>
                  <a:cubicBezTo>
                    <a:pt x="153" y="238"/>
                    <a:pt x="153" y="238"/>
                    <a:pt x="153" y="238"/>
                  </a:cubicBezTo>
                  <a:cubicBezTo>
                    <a:pt x="140" y="238"/>
                    <a:pt x="140" y="238"/>
                    <a:pt x="140" y="238"/>
                  </a:cubicBezTo>
                  <a:cubicBezTo>
                    <a:pt x="140" y="221"/>
                    <a:pt x="140" y="221"/>
                    <a:pt x="140" y="221"/>
                  </a:cubicBezTo>
                  <a:cubicBezTo>
                    <a:pt x="117" y="219"/>
                    <a:pt x="102" y="208"/>
                    <a:pt x="96" y="187"/>
                  </a:cubicBezTo>
                  <a:cubicBezTo>
                    <a:pt x="116" y="182"/>
                    <a:pt x="116" y="182"/>
                    <a:pt x="116" y="182"/>
                  </a:cubicBezTo>
                  <a:cubicBezTo>
                    <a:pt x="119" y="196"/>
                    <a:pt x="128" y="203"/>
                    <a:pt x="140" y="204"/>
                  </a:cubicBezTo>
                  <a:cubicBezTo>
                    <a:pt x="140" y="167"/>
                    <a:pt x="140" y="167"/>
                    <a:pt x="140" y="167"/>
                  </a:cubicBezTo>
                  <a:cubicBezTo>
                    <a:pt x="124" y="163"/>
                    <a:pt x="113" y="158"/>
                    <a:pt x="108" y="152"/>
                  </a:cubicBezTo>
                  <a:cubicBezTo>
                    <a:pt x="103" y="146"/>
                    <a:pt x="100" y="139"/>
                    <a:pt x="100" y="131"/>
                  </a:cubicBezTo>
                  <a:cubicBezTo>
                    <a:pt x="100" y="110"/>
                    <a:pt x="114" y="98"/>
                    <a:pt x="140" y="95"/>
                  </a:cubicBezTo>
                  <a:cubicBezTo>
                    <a:pt x="140" y="81"/>
                    <a:pt x="140" y="81"/>
                    <a:pt x="140" y="81"/>
                  </a:cubicBezTo>
                  <a:cubicBezTo>
                    <a:pt x="153" y="81"/>
                    <a:pt x="153" y="81"/>
                    <a:pt x="153" y="81"/>
                  </a:cubicBezTo>
                  <a:cubicBezTo>
                    <a:pt x="153" y="95"/>
                    <a:pt x="153" y="95"/>
                    <a:pt x="153" y="95"/>
                  </a:cubicBezTo>
                  <a:cubicBezTo>
                    <a:pt x="173" y="97"/>
                    <a:pt x="185" y="107"/>
                    <a:pt x="190" y="123"/>
                  </a:cubicBezTo>
                  <a:cubicBezTo>
                    <a:pt x="171" y="127"/>
                    <a:pt x="171" y="127"/>
                    <a:pt x="171" y="127"/>
                  </a:cubicBezTo>
                  <a:cubicBezTo>
                    <a:pt x="168" y="118"/>
                    <a:pt x="162" y="113"/>
                    <a:pt x="153" y="112"/>
                  </a:cubicBezTo>
                  <a:cubicBezTo>
                    <a:pt x="153" y="145"/>
                    <a:pt x="153" y="145"/>
                    <a:pt x="153" y="145"/>
                  </a:cubicBezTo>
                  <a:cubicBezTo>
                    <a:pt x="165" y="148"/>
                    <a:pt x="174" y="151"/>
                    <a:pt x="178" y="153"/>
                  </a:cubicBezTo>
                  <a:cubicBezTo>
                    <a:pt x="182" y="155"/>
                    <a:pt x="186" y="158"/>
                    <a:pt x="189" y="164"/>
                  </a:cubicBezTo>
                  <a:cubicBezTo>
                    <a:pt x="193" y="169"/>
                    <a:pt x="194" y="176"/>
                    <a:pt x="194" y="183"/>
                  </a:cubicBezTo>
                  <a:cubicBezTo>
                    <a:pt x="194" y="193"/>
                    <a:pt x="191" y="202"/>
                    <a:pt x="184" y="209"/>
                  </a:cubicBezTo>
                  <a:close/>
                  <a:moveTo>
                    <a:pt x="195" y="2"/>
                  </a:moveTo>
                  <a:cubicBezTo>
                    <a:pt x="194" y="9"/>
                    <a:pt x="191" y="13"/>
                    <a:pt x="186" y="13"/>
                  </a:cubicBezTo>
                  <a:cubicBezTo>
                    <a:pt x="111" y="13"/>
                    <a:pt x="111" y="13"/>
                    <a:pt x="111" y="13"/>
                  </a:cubicBezTo>
                  <a:cubicBezTo>
                    <a:pt x="106" y="13"/>
                    <a:pt x="102" y="7"/>
                    <a:pt x="102" y="0"/>
                  </a:cubicBezTo>
                  <a:cubicBezTo>
                    <a:pt x="46" y="34"/>
                    <a:pt x="0" y="120"/>
                    <a:pt x="0" y="188"/>
                  </a:cubicBezTo>
                  <a:cubicBezTo>
                    <a:pt x="0" y="275"/>
                    <a:pt x="67" y="299"/>
                    <a:pt x="148" y="299"/>
                  </a:cubicBezTo>
                  <a:cubicBezTo>
                    <a:pt x="230" y="299"/>
                    <a:pt x="296" y="275"/>
                    <a:pt x="296" y="188"/>
                  </a:cubicBezTo>
                  <a:cubicBezTo>
                    <a:pt x="296" y="122"/>
                    <a:pt x="247" y="38"/>
                    <a:pt x="19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grpSp>
        <p:nvGrpSpPr>
          <p:cNvPr id="168" name="Group 167"/>
          <p:cNvGrpSpPr>
            <a:grpSpLocks noChangeAspect="1"/>
          </p:cNvGrpSpPr>
          <p:nvPr/>
        </p:nvGrpSpPr>
        <p:grpSpPr>
          <a:xfrm>
            <a:off x="6810477" y="5047031"/>
            <a:ext cx="626133" cy="715238"/>
            <a:chOff x="8877300" y="5665788"/>
            <a:chExt cx="412750" cy="471488"/>
          </a:xfrm>
          <a:solidFill>
            <a:schemeClr val="tx1"/>
          </a:solidFill>
        </p:grpSpPr>
        <p:sp>
          <p:nvSpPr>
            <p:cNvPr id="109" name="Freeform 97"/>
            <p:cNvSpPr>
              <a:spLocks noEditPoints="1"/>
            </p:cNvSpPr>
            <p:nvPr/>
          </p:nvSpPr>
          <p:spPr bwMode="auto">
            <a:xfrm>
              <a:off x="9026525" y="5665788"/>
              <a:ext cx="114300" cy="114300"/>
            </a:xfrm>
            <a:custGeom>
              <a:avLst/>
              <a:gdLst>
                <a:gd name="T0" fmla="*/ 44 w 88"/>
                <a:gd name="T1" fmla="*/ 66 h 88"/>
                <a:gd name="T2" fmla="*/ 22 w 88"/>
                <a:gd name="T3" fmla="*/ 44 h 88"/>
                <a:gd name="T4" fmla="*/ 44 w 88"/>
                <a:gd name="T5" fmla="*/ 22 h 88"/>
                <a:gd name="T6" fmla="*/ 66 w 88"/>
                <a:gd name="T7" fmla="*/ 44 h 88"/>
                <a:gd name="T8" fmla="*/ 44 w 88"/>
                <a:gd name="T9" fmla="*/ 66 h 88"/>
                <a:gd name="T10" fmla="*/ 88 w 88"/>
                <a:gd name="T11" fmla="*/ 44 h 88"/>
                <a:gd name="T12" fmla="*/ 44 w 88"/>
                <a:gd name="T13" fmla="*/ 0 h 88"/>
                <a:gd name="T14" fmla="*/ 0 w 88"/>
                <a:gd name="T15" fmla="*/ 44 h 88"/>
                <a:gd name="T16" fmla="*/ 30 w 88"/>
                <a:gd name="T17" fmla="*/ 86 h 88"/>
                <a:gd name="T18" fmla="*/ 44 w 88"/>
                <a:gd name="T19" fmla="*/ 88 h 88"/>
                <a:gd name="T20" fmla="*/ 59 w 88"/>
                <a:gd name="T21" fmla="*/ 86 h 88"/>
                <a:gd name="T22" fmla="*/ 88 w 88"/>
                <a:gd name="T23"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88">
                  <a:moveTo>
                    <a:pt x="44" y="66"/>
                  </a:moveTo>
                  <a:cubicBezTo>
                    <a:pt x="32" y="66"/>
                    <a:pt x="22" y="56"/>
                    <a:pt x="22" y="44"/>
                  </a:cubicBezTo>
                  <a:cubicBezTo>
                    <a:pt x="22" y="32"/>
                    <a:pt x="32" y="22"/>
                    <a:pt x="44" y="22"/>
                  </a:cubicBezTo>
                  <a:cubicBezTo>
                    <a:pt x="56" y="22"/>
                    <a:pt x="66" y="32"/>
                    <a:pt x="66" y="44"/>
                  </a:cubicBezTo>
                  <a:cubicBezTo>
                    <a:pt x="66" y="56"/>
                    <a:pt x="56" y="66"/>
                    <a:pt x="44" y="66"/>
                  </a:cubicBezTo>
                  <a:close/>
                  <a:moveTo>
                    <a:pt x="88" y="44"/>
                  </a:moveTo>
                  <a:cubicBezTo>
                    <a:pt x="88" y="20"/>
                    <a:pt x="68" y="0"/>
                    <a:pt x="44" y="0"/>
                  </a:cubicBezTo>
                  <a:cubicBezTo>
                    <a:pt x="20" y="0"/>
                    <a:pt x="0" y="20"/>
                    <a:pt x="0" y="44"/>
                  </a:cubicBezTo>
                  <a:cubicBezTo>
                    <a:pt x="0" y="63"/>
                    <a:pt x="12" y="80"/>
                    <a:pt x="30" y="86"/>
                  </a:cubicBezTo>
                  <a:cubicBezTo>
                    <a:pt x="34" y="87"/>
                    <a:pt x="39" y="88"/>
                    <a:pt x="44" y="88"/>
                  </a:cubicBezTo>
                  <a:cubicBezTo>
                    <a:pt x="49" y="88"/>
                    <a:pt x="54" y="87"/>
                    <a:pt x="59" y="86"/>
                  </a:cubicBezTo>
                  <a:cubicBezTo>
                    <a:pt x="76" y="80"/>
                    <a:pt x="88" y="63"/>
                    <a:pt x="88"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0" name="Freeform 98"/>
            <p:cNvSpPr>
              <a:spLocks/>
            </p:cNvSpPr>
            <p:nvPr/>
          </p:nvSpPr>
          <p:spPr bwMode="auto">
            <a:xfrm>
              <a:off x="8877300" y="5918201"/>
              <a:ext cx="74613" cy="69850"/>
            </a:xfrm>
            <a:custGeom>
              <a:avLst/>
              <a:gdLst>
                <a:gd name="T0" fmla="*/ 29 w 47"/>
                <a:gd name="T1" fmla="*/ 0 h 44"/>
                <a:gd name="T2" fmla="*/ 14 w 47"/>
                <a:gd name="T3" fmla="*/ 18 h 44"/>
                <a:gd name="T4" fmla="*/ 0 w 47"/>
                <a:gd name="T5" fmla="*/ 37 h 44"/>
                <a:gd name="T6" fmla="*/ 24 w 47"/>
                <a:gd name="T7" fmla="*/ 40 h 44"/>
                <a:gd name="T8" fmla="*/ 47 w 47"/>
                <a:gd name="T9" fmla="*/ 44 h 44"/>
                <a:gd name="T10" fmla="*/ 38 w 47"/>
                <a:gd name="T11" fmla="*/ 22 h 44"/>
                <a:gd name="T12" fmla="*/ 29 w 47"/>
                <a:gd name="T13" fmla="*/ 0 h 44"/>
                <a:gd name="T14" fmla="*/ 29 w 47"/>
                <a:gd name="T15" fmla="*/ 0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4">
                  <a:moveTo>
                    <a:pt x="29" y="0"/>
                  </a:moveTo>
                  <a:lnTo>
                    <a:pt x="14" y="18"/>
                  </a:lnTo>
                  <a:lnTo>
                    <a:pt x="0" y="37"/>
                  </a:lnTo>
                  <a:lnTo>
                    <a:pt x="24" y="40"/>
                  </a:lnTo>
                  <a:lnTo>
                    <a:pt x="47" y="44"/>
                  </a:lnTo>
                  <a:lnTo>
                    <a:pt x="38" y="22"/>
                  </a:lnTo>
                  <a:lnTo>
                    <a:pt x="29" y="0"/>
                  </a:lnTo>
                  <a:lnTo>
                    <a:pt x="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1" name="Freeform 99"/>
            <p:cNvSpPr>
              <a:spLocks/>
            </p:cNvSpPr>
            <p:nvPr/>
          </p:nvSpPr>
          <p:spPr bwMode="auto">
            <a:xfrm>
              <a:off x="9213850" y="5918201"/>
              <a:ext cx="76200" cy="69850"/>
            </a:xfrm>
            <a:custGeom>
              <a:avLst/>
              <a:gdLst>
                <a:gd name="T0" fmla="*/ 48 w 48"/>
                <a:gd name="T1" fmla="*/ 37 h 44"/>
                <a:gd name="T2" fmla="*/ 33 w 48"/>
                <a:gd name="T3" fmla="*/ 18 h 44"/>
                <a:gd name="T4" fmla="*/ 19 w 48"/>
                <a:gd name="T5" fmla="*/ 0 h 44"/>
                <a:gd name="T6" fmla="*/ 9 w 48"/>
                <a:gd name="T7" fmla="*/ 22 h 44"/>
                <a:gd name="T8" fmla="*/ 0 w 48"/>
                <a:gd name="T9" fmla="*/ 44 h 44"/>
                <a:gd name="T10" fmla="*/ 24 w 48"/>
                <a:gd name="T11" fmla="*/ 40 h 44"/>
                <a:gd name="T12" fmla="*/ 48 w 48"/>
                <a:gd name="T13" fmla="*/ 37 h 44"/>
                <a:gd name="T14" fmla="*/ 48 w 48"/>
                <a:gd name="T15" fmla="*/ 37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4">
                  <a:moveTo>
                    <a:pt x="48" y="37"/>
                  </a:moveTo>
                  <a:lnTo>
                    <a:pt x="33" y="18"/>
                  </a:lnTo>
                  <a:lnTo>
                    <a:pt x="19" y="0"/>
                  </a:lnTo>
                  <a:lnTo>
                    <a:pt x="9" y="22"/>
                  </a:lnTo>
                  <a:lnTo>
                    <a:pt x="0" y="44"/>
                  </a:lnTo>
                  <a:lnTo>
                    <a:pt x="24" y="40"/>
                  </a:lnTo>
                  <a:lnTo>
                    <a:pt x="48" y="37"/>
                  </a:lnTo>
                  <a:lnTo>
                    <a:pt x="48"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2" name="Freeform 100"/>
            <p:cNvSpPr>
              <a:spLocks/>
            </p:cNvSpPr>
            <p:nvPr/>
          </p:nvSpPr>
          <p:spPr bwMode="auto">
            <a:xfrm>
              <a:off x="8890000" y="5789613"/>
              <a:ext cx="388938" cy="347663"/>
            </a:xfrm>
            <a:custGeom>
              <a:avLst/>
              <a:gdLst>
                <a:gd name="T0" fmla="*/ 294 w 297"/>
                <a:gd name="T1" fmla="*/ 168 h 265"/>
                <a:gd name="T2" fmla="*/ 290 w 297"/>
                <a:gd name="T3" fmla="*/ 154 h 265"/>
                <a:gd name="T4" fmla="*/ 278 w 297"/>
                <a:gd name="T5" fmla="*/ 155 h 265"/>
                <a:gd name="T6" fmla="*/ 266 w 297"/>
                <a:gd name="T7" fmla="*/ 157 h 265"/>
                <a:gd name="T8" fmla="*/ 251 w 297"/>
                <a:gd name="T9" fmla="*/ 176 h 265"/>
                <a:gd name="T10" fmla="*/ 173 w 297"/>
                <a:gd name="T11" fmla="*/ 175 h 265"/>
                <a:gd name="T12" fmla="*/ 165 w 297"/>
                <a:gd name="T13" fmla="*/ 38 h 265"/>
                <a:gd name="T14" fmla="*/ 199 w 297"/>
                <a:gd name="T15" fmla="*/ 38 h 265"/>
                <a:gd name="T16" fmla="*/ 210 w 297"/>
                <a:gd name="T17" fmla="*/ 27 h 265"/>
                <a:gd name="T18" fmla="*/ 210 w 297"/>
                <a:gd name="T19" fmla="*/ 27 h 265"/>
                <a:gd name="T20" fmla="*/ 199 w 297"/>
                <a:gd name="T21" fmla="*/ 16 h 265"/>
                <a:gd name="T22" fmla="*/ 164 w 297"/>
                <a:gd name="T23" fmla="*/ 16 h 265"/>
                <a:gd name="T24" fmla="*/ 163 w 297"/>
                <a:gd name="T25" fmla="*/ 0 h 265"/>
                <a:gd name="T26" fmla="*/ 148 w 297"/>
                <a:gd name="T27" fmla="*/ 2 h 265"/>
                <a:gd name="T28" fmla="*/ 133 w 297"/>
                <a:gd name="T29" fmla="*/ 0 h 265"/>
                <a:gd name="T30" fmla="*/ 133 w 297"/>
                <a:gd name="T31" fmla="*/ 16 h 265"/>
                <a:gd name="T32" fmla="*/ 97 w 297"/>
                <a:gd name="T33" fmla="*/ 16 h 265"/>
                <a:gd name="T34" fmla="*/ 87 w 297"/>
                <a:gd name="T35" fmla="*/ 27 h 265"/>
                <a:gd name="T36" fmla="*/ 87 w 297"/>
                <a:gd name="T37" fmla="*/ 27 h 265"/>
                <a:gd name="T38" fmla="*/ 97 w 297"/>
                <a:gd name="T39" fmla="*/ 38 h 265"/>
                <a:gd name="T40" fmla="*/ 132 w 297"/>
                <a:gd name="T41" fmla="*/ 38 h 265"/>
                <a:gd name="T42" fmla="*/ 123 w 297"/>
                <a:gd name="T43" fmla="*/ 175 h 265"/>
                <a:gd name="T44" fmla="*/ 45 w 297"/>
                <a:gd name="T45" fmla="*/ 176 h 265"/>
                <a:gd name="T46" fmla="*/ 30 w 297"/>
                <a:gd name="T47" fmla="*/ 157 h 265"/>
                <a:gd name="T48" fmla="*/ 18 w 297"/>
                <a:gd name="T49" fmla="*/ 155 h 265"/>
                <a:gd name="T50" fmla="*/ 6 w 297"/>
                <a:gd name="T51" fmla="*/ 154 h 265"/>
                <a:gd name="T52" fmla="*/ 2 w 297"/>
                <a:gd name="T53" fmla="*/ 168 h 265"/>
                <a:gd name="T54" fmla="*/ 45 w 297"/>
                <a:gd name="T55" fmla="*/ 219 h 265"/>
                <a:gd name="T56" fmla="*/ 64 w 297"/>
                <a:gd name="T57" fmla="*/ 225 h 265"/>
                <a:gd name="T58" fmla="*/ 140 w 297"/>
                <a:gd name="T59" fmla="*/ 261 h 265"/>
                <a:gd name="T60" fmla="*/ 156 w 297"/>
                <a:gd name="T61" fmla="*/ 261 h 265"/>
                <a:gd name="T62" fmla="*/ 232 w 297"/>
                <a:gd name="T63" fmla="*/ 225 h 265"/>
                <a:gd name="T64" fmla="*/ 251 w 297"/>
                <a:gd name="T65" fmla="*/ 219 h 265"/>
                <a:gd name="T66" fmla="*/ 294 w 297"/>
                <a:gd name="T67" fmla="*/ 16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97" h="265">
                  <a:moveTo>
                    <a:pt x="294" y="168"/>
                  </a:moveTo>
                  <a:cubicBezTo>
                    <a:pt x="294" y="163"/>
                    <a:pt x="292" y="158"/>
                    <a:pt x="290" y="154"/>
                  </a:cubicBezTo>
                  <a:cubicBezTo>
                    <a:pt x="278" y="155"/>
                    <a:pt x="278" y="155"/>
                    <a:pt x="278" y="155"/>
                  </a:cubicBezTo>
                  <a:cubicBezTo>
                    <a:pt x="266" y="157"/>
                    <a:pt x="266" y="157"/>
                    <a:pt x="266" y="157"/>
                  </a:cubicBezTo>
                  <a:cubicBezTo>
                    <a:pt x="264" y="164"/>
                    <a:pt x="259" y="171"/>
                    <a:pt x="251" y="176"/>
                  </a:cubicBezTo>
                  <a:cubicBezTo>
                    <a:pt x="235" y="186"/>
                    <a:pt x="179" y="196"/>
                    <a:pt x="173" y="175"/>
                  </a:cubicBezTo>
                  <a:cubicBezTo>
                    <a:pt x="169" y="163"/>
                    <a:pt x="167" y="94"/>
                    <a:pt x="165" y="38"/>
                  </a:cubicBezTo>
                  <a:cubicBezTo>
                    <a:pt x="199" y="38"/>
                    <a:pt x="199" y="38"/>
                    <a:pt x="199" y="38"/>
                  </a:cubicBezTo>
                  <a:cubicBezTo>
                    <a:pt x="205" y="38"/>
                    <a:pt x="210" y="33"/>
                    <a:pt x="210" y="27"/>
                  </a:cubicBezTo>
                  <a:cubicBezTo>
                    <a:pt x="210" y="27"/>
                    <a:pt x="210" y="27"/>
                    <a:pt x="210" y="27"/>
                  </a:cubicBezTo>
                  <a:cubicBezTo>
                    <a:pt x="210" y="21"/>
                    <a:pt x="205" y="16"/>
                    <a:pt x="199" y="16"/>
                  </a:cubicBezTo>
                  <a:cubicBezTo>
                    <a:pt x="164" y="16"/>
                    <a:pt x="164" y="16"/>
                    <a:pt x="164" y="16"/>
                  </a:cubicBezTo>
                  <a:cubicBezTo>
                    <a:pt x="164" y="10"/>
                    <a:pt x="163" y="5"/>
                    <a:pt x="163" y="0"/>
                  </a:cubicBezTo>
                  <a:cubicBezTo>
                    <a:pt x="158" y="1"/>
                    <a:pt x="153" y="2"/>
                    <a:pt x="148" y="2"/>
                  </a:cubicBezTo>
                  <a:cubicBezTo>
                    <a:pt x="143" y="2"/>
                    <a:pt x="138" y="1"/>
                    <a:pt x="133" y="0"/>
                  </a:cubicBezTo>
                  <a:cubicBezTo>
                    <a:pt x="133" y="5"/>
                    <a:pt x="133" y="10"/>
                    <a:pt x="133" y="16"/>
                  </a:cubicBezTo>
                  <a:cubicBezTo>
                    <a:pt x="97" y="16"/>
                    <a:pt x="97" y="16"/>
                    <a:pt x="97" y="16"/>
                  </a:cubicBezTo>
                  <a:cubicBezTo>
                    <a:pt x="91" y="16"/>
                    <a:pt x="87" y="21"/>
                    <a:pt x="87" y="27"/>
                  </a:cubicBezTo>
                  <a:cubicBezTo>
                    <a:pt x="87" y="27"/>
                    <a:pt x="87" y="27"/>
                    <a:pt x="87" y="27"/>
                  </a:cubicBezTo>
                  <a:cubicBezTo>
                    <a:pt x="87" y="33"/>
                    <a:pt x="91" y="38"/>
                    <a:pt x="97" y="38"/>
                  </a:cubicBezTo>
                  <a:cubicBezTo>
                    <a:pt x="132" y="38"/>
                    <a:pt x="132" y="38"/>
                    <a:pt x="132" y="38"/>
                  </a:cubicBezTo>
                  <a:cubicBezTo>
                    <a:pt x="130" y="94"/>
                    <a:pt x="127" y="163"/>
                    <a:pt x="123" y="175"/>
                  </a:cubicBezTo>
                  <a:cubicBezTo>
                    <a:pt x="117" y="196"/>
                    <a:pt x="61" y="186"/>
                    <a:pt x="45" y="176"/>
                  </a:cubicBezTo>
                  <a:cubicBezTo>
                    <a:pt x="37" y="171"/>
                    <a:pt x="33" y="164"/>
                    <a:pt x="30" y="157"/>
                  </a:cubicBezTo>
                  <a:cubicBezTo>
                    <a:pt x="18" y="155"/>
                    <a:pt x="18" y="155"/>
                    <a:pt x="18" y="155"/>
                  </a:cubicBezTo>
                  <a:cubicBezTo>
                    <a:pt x="6" y="154"/>
                    <a:pt x="6" y="154"/>
                    <a:pt x="6" y="154"/>
                  </a:cubicBezTo>
                  <a:cubicBezTo>
                    <a:pt x="4" y="158"/>
                    <a:pt x="3" y="163"/>
                    <a:pt x="2" y="168"/>
                  </a:cubicBezTo>
                  <a:cubicBezTo>
                    <a:pt x="0" y="196"/>
                    <a:pt x="23" y="210"/>
                    <a:pt x="45" y="219"/>
                  </a:cubicBezTo>
                  <a:cubicBezTo>
                    <a:pt x="51" y="221"/>
                    <a:pt x="58" y="223"/>
                    <a:pt x="64" y="225"/>
                  </a:cubicBezTo>
                  <a:cubicBezTo>
                    <a:pt x="96" y="234"/>
                    <a:pt x="122" y="239"/>
                    <a:pt x="140" y="261"/>
                  </a:cubicBezTo>
                  <a:cubicBezTo>
                    <a:pt x="144" y="265"/>
                    <a:pt x="152" y="265"/>
                    <a:pt x="156" y="261"/>
                  </a:cubicBezTo>
                  <a:cubicBezTo>
                    <a:pt x="174" y="239"/>
                    <a:pt x="201" y="234"/>
                    <a:pt x="232" y="225"/>
                  </a:cubicBezTo>
                  <a:cubicBezTo>
                    <a:pt x="239" y="223"/>
                    <a:pt x="245" y="221"/>
                    <a:pt x="251" y="219"/>
                  </a:cubicBezTo>
                  <a:cubicBezTo>
                    <a:pt x="273" y="210"/>
                    <a:pt x="297" y="196"/>
                    <a:pt x="294"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grpSp>
        <p:nvGrpSpPr>
          <p:cNvPr id="167" name="Group 166"/>
          <p:cNvGrpSpPr>
            <a:grpSpLocks noChangeAspect="1"/>
          </p:cNvGrpSpPr>
          <p:nvPr/>
        </p:nvGrpSpPr>
        <p:grpSpPr>
          <a:xfrm>
            <a:off x="4815755" y="5087343"/>
            <a:ext cx="545904" cy="634614"/>
            <a:chOff x="6143625" y="5708651"/>
            <a:chExt cx="381000" cy="442913"/>
          </a:xfrm>
          <a:solidFill>
            <a:schemeClr val="tx1"/>
          </a:solidFill>
        </p:grpSpPr>
        <p:sp>
          <p:nvSpPr>
            <p:cNvPr id="113" name="Freeform 101"/>
            <p:cNvSpPr>
              <a:spLocks noEditPoints="1"/>
            </p:cNvSpPr>
            <p:nvPr/>
          </p:nvSpPr>
          <p:spPr bwMode="auto">
            <a:xfrm>
              <a:off x="6143625" y="5708651"/>
              <a:ext cx="381000" cy="442913"/>
            </a:xfrm>
            <a:custGeom>
              <a:avLst/>
              <a:gdLst>
                <a:gd name="T0" fmla="*/ 102 w 290"/>
                <a:gd name="T1" fmla="*/ 15 h 338"/>
                <a:gd name="T2" fmla="*/ 96 w 290"/>
                <a:gd name="T3" fmla="*/ 21 h 338"/>
                <a:gd name="T4" fmla="*/ 100 w 290"/>
                <a:gd name="T5" fmla="*/ 28 h 338"/>
                <a:gd name="T6" fmla="*/ 106 w 290"/>
                <a:gd name="T7" fmla="*/ 29 h 338"/>
                <a:gd name="T8" fmla="*/ 106 w 290"/>
                <a:gd name="T9" fmla="*/ 104 h 338"/>
                <a:gd name="T10" fmla="*/ 86 w 290"/>
                <a:gd name="T11" fmla="*/ 179 h 338"/>
                <a:gd name="T12" fmla="*/ 18 w 290"/>
                <a:gd name="T13" fmla="*/ 302 h 338"/>
                <a:gd name="T14" fmla="*/ 18 w 290"/>
                <a:gd name="T15" fmla="*/ 316 h 338"/>
                <a:gd name="T16" fmla="*/ 30 w 290"/>
                <a:gd name="T17" fmla="*/ 323 h 338"/>
                <a:gd name="T18" fmla="*/ 259 w 290"/>
                <a:gd name="T19" fmla="*/ 323 h 338"/>
                <a:gd name="T20" fmla="*/ 271 w 290"/>
                <a:gd name="T21" fmla="*/ 316 h 338"/>
                <a:gd name="T22" fmla="*/ 271 w 290"/>
                <a:gd name="T23" fmla="*/ 302 h 338"/>
                <a:gd name="T24" fmla="*/ 204 w 290"/>
                <a:gd name="T25" fmla="*/ 181 h 338"/>
                <a:gd name="T26" fmla="*/ 184 w 290"/>
                <a:gd name="T27" fmla="*/ 105 h 338"/>
                <a:gd name="T28" fmla="*/ 184 w 290"/>
                <a:gd name="T29" fmla="*/ 29 h 338"/>
                <a:gd name="T30" fmla="*/ 190 w 290"/>
                <a:gd name="T31" fmla="*/ 28 h 338"/>
                <a:gd name="T32" fmla="*/ 195 w 290"/>
                <a:gd name="T33" fmla="*/ 21 h 338"/>
                <a:gd name="T34" fmla="*/ 189 w 290"/>
                <a:gd name="T35" fmla="*/ 15 h 338"/>
                <a:gd name="T36" fmla="*/ 102 w 290"/>
                <a:gd name="T37" fmla="*/ 15 h 338"/>
                <a:gd name="T38" fmla="*/ 259 w 290"/>
                <a:gd name="T39" fmla="*/ 338 h 338"/>
                <a:gd name="T40" fmla="*/ 30 w 290"/>
                <a:gd name="T41" fmla="*/ 338 h 338"/>
                <a:gd name="T42" fmla="*/ 5 w 290"/>
                <a:gd name="T43" fmla="*/ 324 h 338"/>
                <a:gd name="T44" fmla="*/ 5 w 290"/>
                <a:gd name="T45" fmla="*/ 295 h 338"/>
                <a:gd name="T46" fmla="*/ 73 w 290"/>
                <a:gd name="T47" fmla="*/ 172 h 338"/>
                <a:gd name="T48" fmla="*/ 91 w 290"/>
                <a:gd name="T49" fmla="*/ 104 h 338"/>
                <a:gd name="T50" fmla="*/ 91 w 290"/>
                <a:gd name="T51" fmla="*/ 40 h 338"/>
                <a:gd name="T52" fmla="*/ 81 w 290"/>
                <a:gd name="T53" fmla="*/ 19 h 338"/>
                <a:gd name="T54" fmla="*/ 102 w 290"/>
                <a:gd name="T55" fmla="*/ 0 h 338"/>
                <a:gd name="T56" fmla="*/ 189 w 290"/>
                <a:gd name="T57" fmla="*/ 0 h 338"/>
                <a:gd name="T58" fmla="*/ 210 w 290"/>
                <a:gd name="T59" fmla="*/ 20 h 338"/>
                <a:gd name="T60" fmla="*/ 199 w 290"/>
                <a:gd name="T61" fmla="*/ 41 h 338"/>
                <a:gd name="T62" fmla="*/ 199 w 290"/>
                <a:gd name="T63" fmla="*/ 105 h 338"/>
                <a:gd name="T64" fmla="*/ 217 w 290"/>
                <a:gd name="T65" fmla="*/ 174 h 338"/>
                <a:gd name="T66" fmla="*/ 285 w 290"/>
                <a:gd name="T67" fmla="*/ 295 h 338"/>
                <a:gd name="T68" fmla="*/ 284 w 290"/>
                <a:gd name="T69" fmla="*/ 324 h 338"/>
                <a:gd name="T70" fmla="*/ 259 w 290"/>
                <a:gd name="T71" fmla="*/ 33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0" h="338">
                  <a:moveTo>
                    <a:pt x="102" y="15"/>
                  </a:moveTo>
                  <a:cubicBezTo>
                    <a:pt x="97" y="15"/>
                    <a:pt x="96" y="20"/>
                    <a:pt x="96" y="21"/>
                  </a:cubicBezTo>
                  <a:cubicBezTo>
                    <a:pt x="96" y="22"/>
                    <a:pt x="95" y="27"/>
                    <a:pt x="100" y="28"/>
                  </a:cubicBezTo>
                  <a:cubicBezTo>
                    <a:pt x="106" y="29"/>
                    <a:pt x="106" y="29"/>
                    <a:pt x="106" y="29"/>
                  </a:cubicBezTo>
                  <a:cubicBezTo>
                    <a:pt x="106" y="104"/>
                    <a:pt x="106" y="104"/>
                    <a:pt x="106" y="104"/>
                  </a:cubicBezTo>
                  <a:cubicBezTo>
                    <a:pt x="106" y="130"/>
                    <a:pt x="99" y="156"/>
                    <a:pt x="86" y="179"/>
                  </a:cubicBezTo>
                  <a:cubicBezTo>
                    <a:pt x="18" y="302"/>
                    <a:pt x="18" y="302"/>
                    <a:pt x="18" y="302"/>
                  </a:cubicBezTo>
                  <a:cubicBezTo>
                    <a:pt x="16" y="306"/>
                    <a:pt x="16" y="312"/>
                    <a:pt x="18" y="316"/>
                  </a:cubicBezTo>
                  <a:cubicBezTo>
                    <a:pt x="21" y="320"/>
                    <a:pt x="25" y="323"/>
                    <a:pt x="30" y="323"/>
                  </a:cubicBezTo>
                  <a:cubicBezTo>
                    <a:pt x="259" y="323"/>
                    <a:pt x="259" y="323"/>
                    <a:pt x="259" y="323"/>
                  </a:cubicBezTo>
                  <a:cubicBezTo>
                    <a:pt x="264" y="323"/>
                    <a:pt x="269" y="320"/>
                    <a:pt x="271" y="316"/>
                  </a:cubicBezTo>
                  <a:cubicBezTo>
                    <a:pt x="274" y="312"/>
                    <a:pt x="274" y="306"/>
                    <a:pt x="271" y="302"/>
                  </a:cubicBezTo>
                  <a:cubicBezTo>
                    <a:pt x="204" y="181"/>
                    <a:pt x="204" y="181"/>
                    <a:pt x="204" y="181"/>
                  </a:cubicBezTo>
                  <a:cubicBezTo>
                    <a:pt x="191" y="158"/>
                    <a:pt x="184" y="132"/>
                    <a:pt x="184" y="105"/>
                  </a:cubicBezTo>
                  <a:cubicBezTo>
                    <a:pt x="184" y="29"/>
                    <a:pt x="184" y="29"/>
                    <a:pt x="184" y="29"/>
                  </a:cubicBezTo>
                  <a:cubicBezTo>
                    <a:pt x="190" y="28"/>
                    <a:pt x="190" y="28"/>
                    <a:pt x="190" y="28"/>
                  </a:cubicBezTo>
                  <a:cubicBezTo>
                    <a:pt x="196" y="27"/>
                    <a:pt x="195" y="22"/>
                    <a:pt x="195" y="21"/>
                  </a:cubicBezTo>
                  <a:cubicBezTo>
                    <a:pt x="195" y="19"/>
                    <a:pt x="194" y="15"/>
                    <a:pt x="189" y="15"/>
                  </a:cubicBezTo>
                  <a:cubicBezTo>
                    <a:pt x="102" y="15"/>
                    <a:pt x="102" y="15"/>
                    <a:pt x="102" y="15"/>
                  </a:cubicBezTo>
                  <a:close/>
                  <a:moveTo>
                    <a:pt x="259" y="338"/>
                  </a:moveTo>
                  <a:cubicBezTo>
                    <a:pt x="30" y="338"/>
                    <a:pt x="30" y="338"/>
                    <a:pt x="30" y="338"/>
                  </a:cubicBezTo>
                  <a:cubicBezTo>
                    <a:pt x="20" y="338"/>
                    <a:pt x="11" y="333"/>
                    <a:pt x="5" y="324"/>
                  </a:cubicBezTo>
                  <a:cubicBezTo>
                    <a:pt x="0" y="315"/>
                    <a:pt x="0" y="304"/>
                    <a:pt x="5" y="295"/>
                  </a:cubicBezTo>
                  <a:cubicBezTo>
                    <a:pt x="73" y="172"/>
                    <a:pt x="73" y="172"/>
                    <a:pt x="73" y="172"/>
                  </a:cubicBezTo>
                  <a:cubicBezTo>
                    <a:pt x="84" y="151"/>
                    <a:pt x="91" y="128"/>
                    <a:pt x="91" y="104"/>
                  </a:cubicBezTo>
                  <a:cubicBezTo>
                    <a:pt x="91" y="40"/>
                    <a:pt x="91" y="40"/>
                    <a:pt x="91" y="40"/>
                  </a:cubicBezTo>
                  <a:cubicBezTo>
                    <a:pt x="84" y="36"/>
                    <a:pt x="80" y="28"/>
                    <a:pt x="81" y="19"/>
                  </a:cubicBezTo>
                  <a:cubicBezTo>
                    <a:pt x="82" y="8"/>
                    <a:pt x="91" y="0"/>
                    <a:pt x="102" y="0"/>
                  </a:cubicBezTo>
                  <a:cubicBezTo>
                    <a:pt x="189" y="0"/>
                    <a:pt x="189" y="0"/>
                    <a:pt x="189" y="0"/>
                  </a:cubicBezTo>
                  <a:cubicBezTo>
                    <a:pt x="201" y="0"/>
                    <a:pt x="209" y="8"/>
                    <a:pt x="210" y="20"/>
                  </a:cubicBezTo>
                  <a:cubicBezTo>
                    <a:pt x="211" y="28"/>
                    <a:pt x="207" y="37"/>
                    <a:pt x="199" y="41"/>
                  </a:cubicBezTo>
                  <a:cubicBezTo>
                    <a:pt x="199" y="105"/>
                    <a:pt x="199" y="105"/>
                    <a:pt x="199" y="105"/>
                  </a:cubicBezTo>
                  <a:cubicBezTo>
                    <a:pt x="199" y="129"/>
                    <a:pt x="205" y="153"/>
                    <a:pt x="217" y="174"/>
                  </a:cubicBezTo>
                  <a:cubicBezTo>
                    <a:pt x="285" y="295"/>
                    <a:pt x="285" y="295"/>
                    <a:pt x="285" y="295"/>
                  </a:cubicBezTo>
                  <a:cubicBezTo>
                    <a:pt x="290" y="304"/>
                    <a:pt x="290" y="315"/>
                    <a:pt x="284" y="324"/>
                  </a:cubicBezTo>
                  <a:cubicBezTo>
                    <a:pt x="279" y="333"/>
                    <a:pt x="270" y="338"/>
                    <a:pt x="259" y="3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4" name="Freeform 102"/>
            <p:cNvSpPr>
              <a:spLocks noEditPoints="1"/>
            </p:cNvSpPr>
            <p:nvPr/>
          </p:nvSpPr>
          <p:spPr bwMode="auto">
            <a:xfrm>
              <a:off x="6191250" y="5959476"/>
              <a:ext cx="285750" cy="149225"/>
            </a:xfrm>
            <a:custGeom>
              <a:avLst/>
              <a:gdLst>
                <a:gd name="T0" fmla="*/ 138 w 218"/>
                <a:gd name="T1" fmla="*/ 99 h 114"/>
                <a:gd name="T2" fmla="*/ 130 w 218"/>
                <a:gd name="T3" fmla="*/ 91 h 114"/>
                <a:gd name="T4" fmla="*/ 138 w 218"/>
                <a:gd name="T5" fmla="*/ 83 h 114"/>
                <a:gd name="T6" fmla="*/ 146 w 218"/>
                <a:gd name="T7" fmla="*/ 91 h 114"/>
                <a:gd name="T8" fmla="*/ 138 w 218"/>
                <a:gd name="T9" fmla="*/ 99 h 114"/>
                <a:gd name="T10" fmla="*/ 120 w 218"/>
                <a:gd name="T11" fmla="*/ 28 h 114"/>
                <a:gd name="T12" fmla="*/ 128 w 218"/>
                <a:gd name="T13" fmla="*/ 20 h 114"/>
                <a:gd name="T14" fmla="*/ 136 w 218"/>
                <a:gd name="T15" fmla="*/ 28 h 114"/>
                <a:gd name="T16" fmla="*/ 128 w 218"/>
                <a:gd name="T17" fmla="*/ 36 h 114"/>
                <a:gd name="T18" fmla="*/ 120 w 218"/>
                <a:gd name="T19" fmla="*/ 28 h 114"/>
                <a:gd name="T20" fmla="*/ 69 w 218"/>
                <a:gd name="T21" fmla="*/ 70 h 114"/>
                <a:gd name="T22" fmla="*/ 61 w 218"/>
                <a:gd name="T23" fmla="*/ 62 h 114"/>
                <a:gd name="T24" fmla="*/ 69 w 218"/>
                <a:gd name="T25" fmla="*/ 54 h 114"/>
                <a:gd name="T26" fmla="*/ 77 w 218"/>
                <a:gd name="T27" fmla="*/ 62 h 114"/>
                <a:gd name="T28" fmla="*/ 69 w 218"/>
                <a:gd name="T29" fmla="*/ 70 h 114"/>
                <a:gd name="T30" fmla="*/ 209 w 218"/>
                <a:gd name="T31" fmla="*/ 91 h 114"/>
                <a:gd name="T32" fmla="*/ 160 w 218"/>
                <a:gd name="T33" fmla="*/ 0 h 114"/>
                <a:gd name="T34" fmla="*/ 57 w 218"/>
                <a:gd name="T35" fmla="*/ 0 h 114"/>
                <a:gd name="T36" fmla="*/ 8 w 218"/>
                <a:gd name="T37" fmla="*/ 91 h 114"/>
                <a:gd name="T38" fmla="*/ 13 w 218"/>
                <a:gd name="T39" fmla="*/ 114 h 114"/>
                <a:gd name="T40" fmla="*/ 204 w 218"/>
                <a:gd name="T41" fmla="*/ 114 h 114"/>
                <a:gd name="T42" fmla="*/ 209 w 218"/>
                <a:gd name="T43" fmla="*/ 9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8" h="114">
                  <a:moveTo>
                    <a:pt x="138" y="99"/>
                  </a:moveTo>
                  <a:cubicBezTo>
                    <a:pt x="134" y="99"/>
                    <a:pt x="130" y="95"/>
                    <a:pt x="130" y="91"/>
                  </a:cubicBezTo>
                  <a:cubicBezTo>
                    <a:pt x="130" y="87"/>
                    <a:pt x="134" y="83"/>
                    <a:pt x="138" y="83"/>
                  </a:cubicBezTo>
                  <a:cubicBezTo>
                    <a:pt x="143" y="83"/>
                    <a:pt x="146" y="87"/>
                    <a:pt x="146" y="91"/>
                  </a:cubicBezTo>
                  <a:cubicBezTo>
                    <a:pt x="146" y="95"/>
                    <a:pt x="143" y="99"/>
                    <a:pt x="138" y="99"/>
                  </a:cubicBezTo>
                  <a:close/>
                  <a:moveTo>
                    <a:pt x="120" y="28"/>
                  </a:moveTo>
                  <a:cubicBezTo>
                    <a:pt x="120" y="24"/>
                    <a:pt x="124" y="20"/>
                    <a:pt x="128" y="20"/>
                  </a:cubicBezTo>
                  <a:cubicBezTo>
                    <a:pt x="132" y="20"/>
                    <a:pt x="136" y="24"/>
                    <a:pt x="136" y="28"/>
                  </a:cubicBezTo>
                  <a:cubicBezTo>
                    <a:pt x="136" y="33"/>
                    <a:pt x="132" y="36"/>
                    <a:pt x="128" y="36"/>
                  </a:cubicBezTo>
                  <a:cubicBezTo>
                    <a:pt x="124" y="36"/>
                    <a:pt x="120" y="33"/>
                    <a:pt x="120" y="28"/>
                  </a:cubicBezTo>
                  <a:close/>
                  <a:moveTo>
                    <a:pt x="69" y="70"/>
                  </a:moveTo>
                  <a:cubicBezTo>
                    <a:pt x="64" y="70"/>
                    <a:pt x="61" y="67"/>
                    <a:pt x="61" y="62"/>
                  </a:cubicBezTo>
                  <a:cubicBezTo>
                    <a:pt x="61" y="58"/>
                    <a:pt x="64" y="54"/>
                    <a:pt x="69" y="54"/>
                  </a:cubicBezTo>
                  <a:cubicBezTo>
                    <a:pt x="73" y="54"/>
                    <a:pt x="77" y="58"/>
                    <a:pt x="77" y="62"/>
                  </a:cubicBezTo>
                  <a:cubicBezTo>
                    <a:pt x="77" y="67"/>
                    <a:pt x="73" y="70"/>
                    <a:pt x="69" y="70"/>
                  </a:cubicBezTo>
                  <a:close/>
                  <a:moveTo>
                    <a:pt x="209" y="91"/>
                  </a:moveTo>
                  <a:cubicBezTo>
                    <a:pt x="209" y="91"/>
                    <a:pt x="161" y="2"/>
                    <a:pt x="160" y="0"/>
                  </a:cubicBezTo>
                  <a:cubicBezTo>
                    <a:pt x="57" y="0"/>
                    <a:pt x="57" y="0"/>
                    <a:pt x="57" y="0"/>
                  </a:cubicBezTo>
                  <a:cubicBezTo>
                    <a:pt x="56" y="1"/>
                    <a:pt x="8" y="91"/>
                    <a:pt x="8" y="91"/>
                  </a:cubicBezTo>
                  <a:cubicBezTo>
                    <a:pt x="2" y="101"/>
                    <a:pt x="0" y="114"/>
                    <a:pt x="13" y="114"/>
                  </a:cubicBezTo>
                  <a:cubicBezTo>
                    <a:pt x="204" y="114"/>
                    <a:pt x="204" y="114"/>
                    <a:pt x="204" y="114"/>
                  </a:cubicBezTo>
                  <a:cubicBezTo>
                    <a:pt x="218" y="114"/>
                    <a:pt x="216" y="101"/>
                    <a:pt x="209"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grpSp>
        <p:nvGrpSpPr>
          <p:cNvPr id="166" name="Group 165"/>
          <p:cNvGrpSpPr>
            <a:grpSpLocks noChangeAspect="1"/>
          </p:cNvGrpSpPr>
          <p:nvPr/>
        </p:nvGrpSpPr>
        <p:grpSpPr>
          <a:xfrm>
            <a:off x="4200631" y="3306972"/>
            <a:ext cx="626133" cy="677341"/>
            <a:chOff x="5280025" y="3032126"/>
            <a:chExt cx="427038" cy="461963"/>
          </a:xfrm>
          <a:solidFill>
            <a:schemeClr val="tx1"/>
          </a:solidFill>
        </p:grpSpPr>
        <p:sp>
          <p:nvSpPr>
            <p:cNvPr id="115" name="Freeform 103"/>
            <p:cNvSpPr>
              <a:spLocks noEditPoints="1"/>
            </p:cNvSpPr>
            <p:nvPr/>
          </p:nvSpPr>
          <p:spPr bwMode="auto">
            <a:xfrm>
              <a:off x="5356225" y="3032126"/>
              <a:ext cx="350838" cy="328613"/>
            </a:xfrm>
            <a:custGeom>
              <a:avLst/>
              <a:gdLst>
                <a:gd name="T0" fmla="*/ 141 w 268"/>
                <a:gd name="T1" fmla="*/ 34 h 251"/>
                <a:gd name="T2" fmla="*/ 71 w 268"/>
                <a:gd name="T3" fmla="*/ 66 h 251"/>
                <a:gd name="T4" fmla="*/ 81 w 268"/>
                <a:gd name="T5" fmla="*/ 195 h 251"/>
                <a:gd name="T6" fmla="*/ 140 w 268"/>
                <a:gd name="T7" fmla="*/ 216 h 251"/>
                <a:gd name="T8" fmla="*/ 210 w 268"/>
                <a:gd name="T9" fmla="*/ 184 h 251"/>
                <a:gd name="T10" fmla="*/ 231 w 268"/>
                <a:gd name="T11" fmla="*/ 118 h 251"/>
                <a:gd name="T12" fmla="*/ 199 w 268"/>
                <a:gd name="T13" fmla="*/ 56 h 251"/>
                <a:gd name="T14" fmla="*/ 141 w 268"/>
                <a:gd name="T15" fmla="*/ 34 h 251"/>
                <a:gd name="T16" fmla="*/ 140 w 268"/>
                <a:gd name="T17" fmla="*/ 251 h 251"/>
                <a:gd name="T18" fmla="*/ 59 w 268"/>
                <a:gd name="T19" fmla="*/ 221 h 251"/>
                <a:gd name="T20" fmla="*/ 45 w 268"/>
                <a:gd name="T21" fmla="*/ 44 h 251"/>
                <a:gd name="T22" fmla="*/ 141 w 268"/>
                <a:gd name="T23" fmla="*/ 0 h 251"/>
                <a:gd name="T24" fmla="*/ 222 w 268"/>
                <a:gd name="T25" fmla="*/ 29 h 251"/>
                <a:gd name="T26" fmla="*/ 266 w 268"/>
                <a:gd name="T27" fmla="*/ 115 h 251"/>
                <a:gd name="T28" fmla="*/ 236 w 268"/>
                <a:gd name="T29" fmla="*/ 206 h 251"/>
                <a:gd name="T30" fmla="*/ 140 w 268"/>
                <a:gd name="T31"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8" h="251">
                  <a:moveTo>
                    <a:pt x="141" y="34"/>
                  </a:moveTo>
                  <a:cubicBezTo>
                    <a:pt x="114" y="34"/>
                    <a:pt x="88" y="46"/>
                    <a:pt x="71" y="66"/>
                  </a:cubicBezTo>
                  <a:cubicBezTo>
                    <a:pt x="38" y="104"/>
                    <a:pt x="43" y="162"/>
                    <a:pt x="81" y="195"/>
                  </a:cubicBezTo>
                  <a:cubicBezTo>
                    <a:pt x="98" y="208"/>
                    <a:pt x="119" y="216"/>
                    <a:pt x="140" y="216"/>
                  </a:cubicBezTo>
                  <a:cubicBezTo>
                    <a:pt x="167" y="216"/>
                    <a:pt x="193" y="204"/>
                    <a:pt x="210" y="184"/>
                  </a:cubicBezTo>
                  <a:cubicBezTo>
                    <a:pt x="226" y="166"/>
                    <a:pt x="233" y="142"/>
                    <a:pt x="231" y="118"/>
                  </a:cubicBezTo>
                  <a:cubicBezTo>
                    <a:pt x="229" y="93"/>
                    <a:pt x="218" y="71"/>
                    <a:pt x="199" y="56"/>
                  </a:cubicBezTo>
                  <a:cubicBezTo>
                    <a:pt x="183" y="42"/>
                    <a:pt x="162" y="34"/>
                    <a:pt x="141" y="34"/>
                  </a:cubicBezTo>
                  <a:close/>
                  <a:moveTo>
                    <a:pt x="140" y="251"/>
                  </a:moveTo>
                  <a:cubicBezTo>
                    <a:pt x="111" y="251"/>
                    <a:pt x="82" y="240"/>
                    <a:pt x="59" y="221"/>
                  </a:cubicBezTo>
                  <a:cubicBezTo>
                    <a:pt x="6" y="176"/>
                    <a:pt x="0" y="97"/>
                    <a:pt x="45" y="44"/>
                  </a:cubicBezTo>
                  <a:cubicBezTo>
                    <a:pt x="69" y="16"/>
                    <a:pt x="104" y="0"/>
                    <a:pt x="141" y="0"/>
                  </a:cubicBezTo>
                  <a:cubicBezTo>
                    <a:pt x="170" y="0"/>
                    <a:pt x="199" y="10"/>
                    <a:pt x="222" y="29"/>
                  </a:cubicBezTo>
                  <a:cubicBezTo>
                    <a:pt x="247" y="51"/>
                    <a:pt x="263" y="81"/>
                    <a:pt x="266" y="115"/>
                  </a:cubicBezTo>
                  <a:cubicBezTo>
                    <a:pt x="268" y="148"/>
                    <a:pt x="258" y="181"/>
                    <a:pt x="236" y="206"/>
                  </a:cubicBezTo>
                  <a:cubicBezTo>
                    <a:pt x="212" y="234"/>
                    <a:pt x="177" y="251"/>
                    <a:pt x="140" y="2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6" name="Freeform 104"/>
            <p:cNvSpPr>
              <a:spLocks/>
            </p:cNvSpPr>
            <p:nvPr/>
          </p:nvSpPr>
          <p:spPr bwMode="auto">
            <a:xfrm>
              <a:off x="5383213" y="3287713"/>
              <a:ext cx="80963" cy="87313"/>
            </a:xfrm>
            <a:custGeom>
              <a:avLst/>
              <a:gdLst>
                <a:gd name="T0" fmla="*/ 22 w 51"/>
                <a:gd name="T1" fmla="*/ 55 h 55"/>
                <a:gd name="T2" fmla="*/ 0 w 51"/>
                <a:gd name="T3" fmla="*/ 37 h 55"/>
                <a:gd name="T4" fmla="*/ 30 w 51"/>
                <a:gd name="T5" fmla="*/ 0 h 55"/>
                <a:gd name="T6" fmla="*/ 51 w 51"/>
                <a:gd name="T7" fmla="*/ 19 h 55"/>
                <a:gd name="T8" fmla="*/ 22 w 51"/>
                <a:gd name="T9" fmla="*/ 55 h 55"/>
                <a:gd name="T10" fmla="*/ 22 w 51"/>
                <a:gd name="T11" fmla="*/ 55 h 55"/>
              </a:gdLst>
              <a:ahLst/>
              <a:cxnLst>
                <a:cxn ang="0">
                  <a:pos x="T0" y="T1"/>
                </a:cxn>
                <a:cxn ang="0">
                  <a:pos x="T2" y="T3"/>
                </a:cxn>
                <a:cxn ang="0">
                  <a:pos x="T4" y="T5"/>
                </a:cxn>
                <a:cxn ang="0">
                  <a:pos x="T6" y="T7"/>
                </a:cxn>
                <a:cxn ang="0">
                  <a:pos x="T8" y="T9"/>
                </a:cxn>
                <a:cxn ang="0">
                  <a:pos x="T10" y="T11"/>
                </a:cxn>
              </a:cxnLst>
              <a:rect l="0" t="0" r="r" b="b"/>
              <a:pathLst>
                <a:path w="51" h="55">
                  <a:moveTo>
                    <a:pt x="22" y="55"/>
                  </a:moveTo>
                  <a:lnTo>
                    <a:pt x="0" y="37"/>
                  </a:lnTo>
                  <a:lnTo>
                    <a:pt x="30" y="0"/>
                  </a:lnTo>
                  <a:lnTo>
                    <a:pt x="51" y="19"/>
                  </a:lnTo>
                  <a:lnTo>
                    <a:pt x="22" y="55"/>
                  </a:lnTo>
                  <a:lnTo>
                    <a:pt x="22"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7" name="Freeform 105"/>
            <p:cNvSpPr>
              <a:spLocks/>
            </p:cNvSpPr>
            <p:nvPr/>
          </p:nvSpPr>
          <p:spPr bwMode="auto">
            <a:xfrm>
              <a:off x="5280025" y="3336926"/>
              <a:ext cx="147638" cy="157163"/>
            </a:xfrm>
            <a:custGeom>
              <a:avLst/>
              <a:gdLst>
                <a:gd name="T0" fmla="*/ 50 w 113"/>
                <a:gd name="T1" fmla="*/ 112 h 120"/>
                <a:gd name="T2" fmla="*/ 25 w 113"/>
                <a:gd name="T3" fmla="*/ 114 h 120"/>
                <a:gd name="T4" fmla="*/ 8 w 113"/>
                <a:gd name="T5" fmla="*/ 99 h 120"/>
                <a:gd name="T6" fmla="*/ 6 w 113"/>
                <a:gd name="T7" fmla="*/ 75 h 120"/>
                <a:gd name="T8" fmla="*/ 63 w 113"/>
                <a:gd name="T9" fmla="*/ 8 h 120"/>
                <a:gd name="T10" fmla="*/ 87 w 113"/>
                <a:gd name="T11" fmla="*/ 6 h 120"/>
                <a:gd name="T12" fmla="*/ 104 w 113"/>
                <a:gd name="T13" fmla="*/ 21 h 120"/>
                <a:gd name="T14" fmla="*/ 106 w 113"/>
                <a:gd name="T15" fmla="*/ 45 h 120"/>
                <a:gd name="T16" fmla="*/ 50 w 113"/>
                <a:gd name="T17" fmla="*/ 1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20">
                  <a:moveTo>
                    <a:pt x="50" y="112"/>
                  </a:moveTo>
                  <a:cubicBezTo>
                    <a:pt x="44" y="119"/>
                    <a:pt x="33" y="120"/>
                    <a:pt x="25" y="114"/>
                  </a:cubicBezTo>
                  <a:cubicBezTo>
                    <a:pt x="8" y="99"/>
                    <a:pt x="8" y="99"/>
                    <a:pt x="8" y="99"/>
                  </a:cubicBezTo>
                  <a:cubicBezTo>
                    <a:pt x="1" y="93"/>
                    <a:pt x="0" y="82"/>
                    <a:pt x="6" y="75"/>
                  </a:cubicBezTo>
                  <a:cubicBezTo>
                    <a:pt x="63" y="8"/>
                    <a:pt x="63" y="8"/>
                    <a:pt x="63" y="8"/>
                  </a:cubicBezTo>
                  <a:cubicBezTo>
                    <a:pt x="69" y="1"/>
                    <a:pt x="80" y="0"/>
                    <a:pt x="87" y="6"/>
                  </a:cubicBezTo>
                  <a:cubicBezTo>
                    <a:pt x="104" y="21"/>
                    <a:pt x="104" y="21"/>
                    <a:pt x="104" y="21"/>
                  </a:cubicBezTo>
                  <a:cubicBezTo>
                    <a:pt x="112" y="27"/>
                    <a:pt x="113" y="38"/>
                    <a:pt x="106" y="45"/>
                  </a:cubicBezTo>
                  <a:cubicBezTo>
                    <a:pt x="50" y="112"/>
                    <a:pt x="50" y="112"/>
                    <a:pt x="50"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8" name="Freeform 106"/>
            <p:cNvSpPr>
              <a:spLocks/>
            </p:cNvSpPr>
            <p:nvPr/>
          </p:nvSpPr>
          <p:spPr bwMode="auto">
            <a:xfrm>
              <a:off x="5464175" y="3092451"/>
              <a:ext cx="111125" cy="61913"/>
            </a:xfrm>
            <a:custGeom>
              <a:avLst/>
              <a:gdLst>
                <a:gd name="T0" fmla="*/ 82 w 85"/>
                <a:gd name="T1" fmla="*/ 17 h 48"/>
                <a:gd name="T2" fmla="*/ 43 w 85"/>
                <a:gd name="T3" fmla="*/ 22 h 48"/>
                <a:gd name="T4" fmla="*/ 3 w 85"/>
                <a:gd name="T5" fmla="*/ 36 h 48"/>
                <a:gd name="T6" fmla="*/ 37 w 85"/>
                <a:gd name="T7" fmla="*/ 4 h 48"/>
                <a:gd name="T8" fmla="*/ 82 w 85"/>
                <a:gd name="T9" fmla="*/ 17 h 48"/>
              </a:gdLst>
              <a:ahLst/>
              <a:cxnLst>
                <a:cxn ang="0">
                  <a:pos x="T0" y="T1"/>
                </a:cxn>
                <a:cxn ang="0">
                  <a:pos x="T2" y="T3"/>
                </a:cxn>
                <a:cxn ang="0">
                  <a:pos x="T4" y="T5"/>
                </a:cxn>
                <a:cxn ang="0">
                  <a:pos x="T6" y="T7"/>
                </a:cxn>
                <a:cxn ang="0">
                  <a:pos x="T8" y="T9"/>
                </a:cxn>
              </a:cxnLst>
              <a:rect l="0" t="0" r="r" b="b"/>
              <a:pathLst>
                <a:path w="85" h="48">
                  <a:moveTo>
                    <a:pt x="82" y="17"/>
                  </a:moveTo>
                  <a:cubicBezTo>
                    <a:pt x="85" y="29"/>
                    <a:pt x="65" y="17"/>
                    <a:pt x="43" y="22"/>
                  </a:cubicBezTo>
                  <a:cubicBezTo>
                    <a:pt x="21" y="28"/>
                    <a:pt x="6" y="48"/>
                    <a:pt x="3" y="36"/>
                  </a:cubicBezTo>
                  <a:cubicBezTo>
                    <a:pt x="0" y="23"/>
                    <a:pt x="24" y="7"/>
                    <a:pt x="37" y="4"/>
                  </a:cubicBezTo>
                  <a:cubicBezTo>
                    <a:pt x="52" y="0"/>
                    <a:pt x="79" y="4"/>
                    <a:pt x="82"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9" name="Freeform 107"/>
            <p:cNvSpPr>
              <a:spLocks/>
            </p:cNvSpPr>
            <p:nvPr/>
          </p:nvSpPr>
          <p:spPr bwMode="auto">
            <a:xfrm>
              <a:off x="5576888" y="3108326"/>
              <a:ext cx="30163" cy="25400"/>
            </a:xfrm>
            <a:custGeom>
              <a:avLst/>
              <a:gdLst>
                <a:gd name="T0" fmla="*/ 21 w 23"/>
                <a:gd name="T1" fmla="*/ 15 h 20"/>
                <a:gd name="T2" fmla="*/ 8 w 23"/>
                <a:gd name="T3" fmla="*/ 16 h 20"/>
                <a:gd name="T4" fmla="*/ 2 w 23"/>
                <a:gd name="T5" fmla="*/ 8 h 20"/>
                <a:gd name="T6" fmla="*/ 10 w 23"/>
                <a:gd name="T7" fmla="*/ 2 h 20"/>
                <a:gd name="T8" fmla="*/ 21 w 23"/>
                <a:gd name="T9" fmla="*/ 15 h 20"/>
              </a:gdLst>
              <a:ahLst/>
              <a:cxnLst>
                <a:cxn ang="0">
                  <a:pos x="T0" y="T1"/>
                </a:cxn>
                <a:cxn ang="0">
                  <a:pos x="T2" y="T3"/>
                </a:cxn>
                <a:cxn ang="0">
                  <a:pos x="T4" y="T5"/>
                </a:cxn>
                <a:cxn ang="0">
                  <a:pos x="T6" y="T7"/>
                </a:cxn>
                <a:cxn ang="0">
                  <a:pos x="T8" y="T9"/>
                </a:cxn>
              </a:cxnLst>
              <a:rect l="0" t="0" r="r" b="b"/>
              <a:pathLst>
                <a:path w="23" h="20">
                  <a:moveTo>
                    <a:pt x="21" y="15"/>
                  </a:moveTo>
                  <a:cubicBezTo>
                    <a:pt x="19" y="20"/>
                    <a:pt x="13" y="18"/>
                    <a:pt x="8" y="16"/>
                  </a:cubicBezTo>
                  <a:cubicBezTo>
                    <a:pt x="2" y="15"/>
                    <a:pt x="0" y="14"/>
                    <a:pt x="2" y="8"/>
                  </a:cubicBezTo>
                  <a:cubicBezTo>
                    <a:pt x="4" y="3"/>
                    <a:pt x="5" y="0"/>
                    <a:pt x="10" y="2"/>
                  </a:cubicBezTo>
                  <a:cubicBezTo>
                    <a:pt x="15" y="4"/>
                    <a:pt x="23" y="9"/>
                    <a:pt x="2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sp>
        <p:nvSpPr>
          <p:cNvPr id="60" name="TextBox 59">
            <a:extLst>
              <a:ext uri="{FF2B5EF4-FFF2-40B4-BE49-F238E27FC236}">
                <a16:creationId xmlns:a16="http://schemas.microsoft.com/office/drawing/2014/main" id="{33D7DBF6-EEB7-4849-BD80-86F9B433A6C3}"/>
              </a:ext>
            </a:extLst>
          </p:cNvPr>
          <p:cNvSpPr txBox="1"/>
          <p:nvPr/>
        </p:nvSpPr>
        <p:spPr>
          <a:xfrm>
            <a:off x="7193155" y="976586"/>
            <a:ext cx="1021433" cy="400110"/>
          </a:xfrm>
          <a:prstGeom prst="rect">
            <a:avLst/>
          </a:prstGeom>
          <a:noFill/>
        </p:spPr>
        <p:txBody>
          <a:bodyPr wrap="none" rtlCol="0">
            <a:spAutoFit/>
          </a:bodyPr>
          <a:lstStyle/>
          <a:p>
            <a:pPr algn="ctr"/>
            <a:r>
              <a:rPr lang="en-US" sz="2000" dirty="0">
                <a:latin typeface="+mj-lt"/>
              </a:rPr>
              <a:t>Content</a:t>
            </a:r>
            <a:r>
              <a:rPr lang="id-ID" sz="2000" dirty="0">
                <a:latin typeface="+mj-lt"/>
              </a:rPr>
              <a:t> </a:t>
            </a:r>
            <a:r>
              <a:rPr lang="en-US" sz="2000" dirty="0">
                <a:latin typeface="+mj-lt"/>
              </a:rPr>
              <a:t>3</a:t>
            </a:r>
            <a:endParaRPr lang="id-ID" sz="2000" dirty="0">
              <a:latin typeface="+mj-lt"/>
            </a:endParaRPr>
          </a:p>
        </p:txBody>
      </p:sp>
      <p:sp>
        <p:nvSpPr>
          <p:cNvPr id="61" name="TextBox 60">
            <a:extLst>
              <a:ext uri="{FF2B5EF4-FFF2-40B4-BE49-F238E27FC236}">
                <a16:creationId xmlns:a16="http://schemas.microsoft.com/office/drawing/2014/main" id="{8F23F04B-7409-4A7E-847C-E462897E537E}"/>
              </a:ext>
            </a:extLst>
          </p:cNvPr>
          <p:cNvSpPr txBox="1"/>
          <p:nvPr/>
        </p:nvSpPr>
        <p:spPr>
          <a:xfrm>
            <a:off x="7193155" y="1269664"/>
            <a:ext cx="2652869" cy="738664"/>
          </a:xfrm>
          <a:prstGeom prst="rect">
            <a:avLst/>
          </a:prstGeom>
          <a:noFill/>
        </p:spPr>
        <p:txBody>
          <a:bodyPr wrap="square" rtlCol="0">
            <a:spAutoFit/>
          </a:bodyPr>
          <a:lstStyle/>
          <a:p>
            <a:pPr>
              <a:lnSpc>
                <a:spcPct val="150000"/>
              </a:lnSpc>
            </a:pPr>
            <a:r>
              <a:rPr lang="id-ID" sz="1400" dirty="0"/>
              <a:t>Suitable for all category</a:t>
            </a:r>
            <a:r>
              <a:rPr lang="en-US" sz="1400" dirty="0"/>
              <a:t>, Lorem Ipsum is not simply random text.</a:t>
            </a:r>
            <a:r>
              <a:rPr lang="id-ID" sz="1400" dirty="0"/>
              <a:t> </a:t>
            </a:r>
            <a:endParaRPr lang="en-US" sz="1400" b="1" dirty="0"/>
          </a:p>
        </p:txBody>
      </p:sp>
      <p:sp>
        <p:nvSpPr>
          <p:cNvPr id="62" name="TextBox 61">
            <a:extLst>
              <a:ext uri="{FF2B5EF4-FFF2-40B4-BE49-F238E27FC236}">
                <a16:creationId xmlns:a16="http://schemas.microsoft.com/office/drawing/2014/main" id="{2CFCDDB0-9688-42BF-AF5E-A921EE8F4BB7}"/>
              </a:ext>
            </a:extLst>
          </p:cNvPr>
          <p:cNvSpPr txBox="1"/>
          <p:nvPr/>
        </p:nvSpPr>
        <p:spPr>
          <a:xfrm>
            <a:off x="8909586" y="2975987"/>
            <a:ext cx="1021433" cy="400110"/>
          </a:xfrm>
          <a:prstGeom prst="rect">
            <a:avLst/>
          </a:prstGeom>
          <a:noFill/>
        </p:spPr>
        <p:txBody>
          <a:bodyPr wrap="none" rtlCol="0">
            <a:spAutoFit/>
          </a:bodyPr>
          <a:lstStyle/>
          <a:p>
            <a:r>
              <a:rPr lang="en-US" sz="2000" dirty="0">
                <a:latin typeface="+mj-lt"/>
              </a:rPr>
              <a:t>Content</a:t>
            </a:r>
            <a:r>
              <a:rPr lang="id-ID" sz="2000" dirty="0">
                <a:latin typeface="+mj-lt"/>
              </a:rPr>
              <a:t> </a:t>
            </a:r>
            <a:r>
              <a:rPr lang="en-US" sz="2000" dirty="0">
                <a:latin typeface="+mj-lt"/>
              </a:rPr>
              <a:t>4</a:t>
            </a:r>
            <a:endParaRPr lang="id-ID" sz="2000" dirty="0">
              <a:latin typeface="+mj-lt"/>
            </a:endParaRPr>
          </a:p>
        </p:txBody>
      </p:sp>
      <p:sp>
        <p:nvSpPr>
          <p:cNvPr id="63" name="TextBox 62">
            <a:extLst>
              <a:ext uri="{FF2B5EF4-FFF2-40B4-BE49-F238E27FC236}">
                <a16:creationId xmlns:a16="http://schemas.microsoft.com/office/drawing/2014/main" id="{7E1ED6D8-E52E-4FA1-9FF3-888780CCB8F2}"/>
              </a:ext>
            </a:extLst>
          </p:cNvPr>
          <p:cNvSpPr txBox="1"/>
          <p:nvPr/>
        </p:nvSpPr>
        <p:spPr>
          <a:xfrm>
            <a:off x="8909586" y="3257776"/>
            <a:ext cx="2249156" cy="1061829"/>
          </a:xfrm>
          <a:prstGeom prst="rect">
            <a:avLst/>
          </a:prstGeom>
          <a:noFill/>
        </p:spPr>
        <p:txBody>
          <a:bodyPr wrap="square" rtlCol="0">
            <a:spAutoFit/>
          </a:bodyPr>
          <a:lstStyle/>
          <a:p>
            <a:pP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64" name="TextBox 63">
            <a:extLst>
              <a:ext uri="{FF2B5EF4-FFF2-40B4-BE49-F238E27FC236}">
                <a16:creationId xmlns:a16="http://schemas.microsoft.com/office/drawing/2014/main" id="{903A5F0C-A2D6-4792-A2E4-A8B81FA8700C}"/>
              </a:ext>
            </a:extLst>
          </p:cNvPr>
          <p:cNvSpPr txBox="1"/>
          <p:nvPr/>
        </p:nvSpPr>
        <p:spPr>
          <a:xfrm>
            <a:off x="8369441" y="4820805"/>
            <a:ext cx="1021433" cy="400110"/>
          </a:xfrm>
          <a:prstGeom prst="rect">
            <a:avLst/>
          </a:prstGeom>
          <a:noFill/>
        </p:spPr>
        <p:txBody>
          <a:bodyPr wrap="none" rtlCol="0">
            <a:spAutoFit/>
          </a:bodyPr>
          <a:lstStyle/>
          <a:p>
            <a:r>
              <a:rPr lang="en-US" sz="2000" dirty="0">
                <a:latin typeface="+mj-lt"/>
              </a:rPr>
              <a:t>Content</a:t>
            </a:r>
            <a:r>
              <a:rPr lang="id-ID" sz="2000" dirty="0">
                <a:latin typeface="+mj-lt"/>
              </a:rPr>
              <a:t> </a:t>
            </a:r>
            <a:r>
              <a:rPr lang="en-US" sz="2000" dirty="0">
                <a:latin typeface="+mj-lt"/>
              </a:rPr>
              <a:t>5</a:t>
            </a:r>
            <a:endParaRPr lang="id-ID" sz="2000" dirty="0">
              <a:latin typeface="+mj-lt"/>
            </a:endParaRPr>
          </a:p>
        </p:txBody>
      </p:sp>
      <p:sp>
        <p:nvSpPr>
          <p:cNvPr id="65" name="TextBox 64">
            <a:extLst>
              <a:ext uri="{FF2B5EF4-FFF2-40B4-BE49-F238E27FC236}">
                <a16:creationId xmlns:a16="http://schemas.microsoft.com/office/drawing/2014/main" id="{F03D2551-A6C8-417F-8A3A-3BBE6BC69E66}"/>
              </a:ext>
            </a:extLst>
          </p:cNvPr>
          <p:cNvSpPr txBox="1"/>
          <p:nvPr/>
        </p:nvSpPr>
        <p:spPr>
          <a:xfrm>
            <a:off x="8369441" y="5114730"/>
            <a:ext cx="1987195" cy="1027782"/>
          </a:xfrm>
          <a:prstGeom prst="rect">
            <a:avLst/>
          </a:prstGeom>
          <a:noFill/>
        </p:spPr>
        <p:txBody>
          <a:bodyPr wrap="square" rtlCol="0">
            <a:spAutoFit/>
          </a:bodyPr>
          <a:lstStyle/>
          <a:p>
            <a:pPr>
              <a:lnSpc>
                <a:spcPct val="150000"/>
              </a:lnSpc>
            </a:pPr>
            <a:r>
              <a:rPr lang="id-ID" sz="1400" dirty="0"/>
              <a:t>Suitable for all category</a:t>
            </a:r>
            <a:r>
              <a:rPr lang="en-US" sz="1400" dirty="0"/>
              <a:t>, Lorem Ipsum is not simply random text.</a:t>
            </a:r>
            <a:r>
              <a:rPr lang="id-ID" sz="1400" dirty="0"/>
              <a:t> </a:t>
            </a:r>
            <a:endParaRPr lang="en-US" sz="1400" b="1" dirty="0"/>
          </a:p>
        </p:txBody>
      </p:sp>
      <p:sp>
        <p:nvSpPr>
          <p:cNvPr id="66" name="TextBox 65">
            <a:extLst>
              <a:ext uri="{FF2B5EF4-FFF2-40B4-BE49-F238E27FC236}">
                <a16:creationId xmlns:a16="http://schemas.microsoft.com/office/drawing/2014/main" id="{8691841E-9031-4C4E-B5CB-A3D46E4EE30A}"/>
              </a:ext>
            </a:extLst>
          </p:cNvPr>
          <p:cNvSpPr txBox="1"/>
          <p:nvPr/>
        </p:nvSpPr>
        <p:spPr>
          <a:xfrm>
            <a:off x="2302254" y="2986523"/>
            <a:ext cx="1021433" cy="400110"/>
          </a:xfrm>
          <a:prstGeom prst="rect">
            <a:avLst/>
          </a:prstGeom>
          <a:noFill/>
        </p:spPr>
        <p:txBody>
          <a:bodyPr wrap="none" rtlCol="0">
            <a:spAutoFit/>
          </a:bodyPr>
          <a:lstStyle/>
          <a:p>
            <a:pPr algn="r"/>
            <a:r>
              <a:rPr lang="en-US" sz="2000" dirty="0">
                <a:latin typeface="+mj-lt"/>
              </a:rPr>
              <a:t>Content</a:t>
            </a:r>
            <a:r>
              <a:rPr lang="id-ID" sz="2000" dirty="0">
                <a:latin typeface="+mj-lt"/>
              </a:rPr>
              <a:t> </a:t>
            </a:r>
            <a:r>
              <a:rPr lang="en-US" sz="2000" dirty="0">
                <a:latin typeface="+mj-lt"/>
              </a:rPr>
              <a:t>2</a:t>
            </a:r>
            <a:endParaRPr lang="id-ID" sz="2000" dirty="0">
              <a:latin typeface="+mj-lt"/>
            </a:endParaRPr>
          </a:p>
        </p:txBody>
      </p:sp>
      <p:sp>
        <p:nvSpPr>
          <p:cNvPr id="67" name="TextBox 66">
            <a:extLst>
              <a:ext uri="{FF2B5EF4-FFF2-40B4-BE49-F238E27FC236}">
                <a16:creationId xmlns:a16="http://schemas.microsoft.com/office/drawing/2014/main" id="{0ADDD241-4E7B-4B92-A89B-BA39084E1716}"/>
              </a:ext>
            </a:extLst>
          </p:cNvPr>
          <p:cNvSpPr txBox="1"/>
          <p:nvPr/>
        </p:nvSpPr>
        <p:spPr>
          <a:xfrm>
            <a:off x="1158240" y="3288632"/>
            <a:ext cx="2165448" cy="1061829"/>
          </a:xfrm>
          <a:prstGeom prst="rect">
            <a:avLst/>
          </a:prstGeom>
          <a:noFill/>
        </p:spPr>
        <p:txBody>
          <a:bodyPr wrap="square" rtlCol="0">
            <a:spAutoFit/>
          </a:bodyPr>
          <a:lstStyle/>
          <a:p>
            <a:pPr algn="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
        <p:nvSpPr>
          <p:cNvPr id="68" name="TextBox 67">
            <a:extLst>
              <a:ext uri="{FF2B5EF4-FFF2-40B4-BE49-F238E27FC236}">
                <a16:creationId xmlns:a16="http://schemas.microsoft.com/office/drawing/2014/main" id="{1CFE2050-9223-41C3-A1A9-8FAEF58EC4EC}"/>
              </a:ext>
            </a:extLst>
          </p:cNvPr>
          <p:cNvSpPr txBox="1"/>
          <p:nvPr/>
        </p:nvSpPr>
        <p:spPr>
          <a:xfrm>
            <a:off x="2725589" y="4852076"/>
            <a:ext cx="1021433" cy="400110"/>
          </a:xfrm>
          <a:prstGeom prst="rect">
            <a:avLst/>
          </a:prstGeom>
          <a:noFill/>
        </p:spPr>
        <p:txBody>
          <a:bodyPr wrap="none" rtlCol="0">
            <a:spAutoFit/>
          </a:bodyPr>
          <a:lstStyle/>
          <a:p>
            <a:pPr algn="r"/>
            <a:r>
              <a:rPr lang="en-US" sz="2000" dirty="0">
                <a:latin typeface="+mj-lt"/>
              </a:rPr>
              <a:t>Content</a:t>
            </a:r>
            <a:r>
              <a:rPr lang="id-ID" sz="2000" dirty="0">
                <a:latin typeface="+mj-lt"/>
              </a:rPr>
              <a:t> </a:t>
            </a:r>
            <a:r>
              <a:rPr lang="en-US" sz="2000" dirty="0">
                <a:latin typeface="+mj-lt"/>
              </a:rPr>
              <a:t>1</a:t>
            </a:r>
            <a:endParaRPr lang="id-ID" sz="2000" dirty="0">
              <a:latin typeface="+mj-lt"/>
            </a:endParaRPr>
          </a:p>
        </p:txBody>
      </p:sp>
      <p:sp>
        <p:nvSpPr>
          <p:cNvPr id="69" name="TextBox 68">
            <a:extLst>
              <a:ext uri="{FF2B5EF4-FFF2-40B4-BE49-F238E27FC236}">
                <a16:creationId xmlns:a16="http://schemas.microsoft.com/office/drawing/2014/main" id="{D18BDFB0-F61E-4312-A27F-FEFA14BE0039}"/>
              </a:ext>
            </a:extLst>
          </p:cNvPr>
          <p:cNvSpPr txBox="1"/>
          <p:nvPr/>
        </p:nvSpPr>
        <p:spPr>
          <a:xfrm>
            <a:off x="1433753" y="5154185"/>
            <a:ext cx="2313270" cy="1061829"/>
          </a:xfrm>
          <a:prstGeom prst="rect">
            <a:avLst/>
          </a:prstGeom>
          <a:noFill/>
        </p:spPr>
        <p:txBody>
          <a:bodyPr wrap="square" rtlCol="0">
            <a:spAutoFit/>
          </a:bodyPr>
          <a:lstStyle/>
          <a:p>
            <a:pPr algn="r">
              <a:lnSpc>
                <a:spcPct val="150000"/>
              </a:lnSpc>
            </a:pPr>
            <a:r>
              <a:rPr lang="id-ID" sz="1400" dirty="0"/>
              <a:t>Suitable for all category</a:t>
            </a:r>
            <a:r>
              <a:rPr lang="en-US" sz="1400" dirty="0"/>
              <a:t>, Lorem </a:t>
            </a:r>
            <a:r>
              <a:rPr lang="en-US" sz="1400" dirty="0" err="1"/>
              <a:t>Ipsum</a:t>
            </a:r>
            <a:r>
              <a:rPr lang="en-US" sz="1400" dirty="0"/>
              <a:t> is not simply random text.</a:t>
            </a:r>
            <a:r>
              <a:rPr lang="id-ID" sz="1400" dirty="0"/>
              <a:t> </a:t>
            </a:r>
            <a:endParaRPr lang="en-US" sz="1400" b="1" dirty="0"/>
          </a:p>
        </p:txBody>
      </p:sp>
    </p:spTree>
    <p:extLst>
      <p:ext uri="{BB962C8B-B14F-4D97-AF65-F5344CB8AC3E}">
        <p14:creationId xmlns:p14="http://schemas.microsoft.com/office/powerpoint/2010/main" val="276905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87"/>
                                        </p:tgtEl>
                                        <p:attrNameLst>
                                          <p:attrName>style.visibility</p:attrName>
                                        </p:attrNameLst>
                                      </p:cBhvr>
                                      <p:to>
                                        <p:strVal val="visible"/>
                                      </p:to>
                                    </p:set>
                                    <p:animEffect transition="in" filter="wipe(down)">
                                      <p:cBhvr>
                                        <p:cTn id="11" dur="500"/>
                                        <p:tgtEl>
                                          <p:spTgt spid="8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6"/>
                                        </p:tgtEl>
                                        <p:attrNameLst>
                                          <p:attrName>style.visibility</p:attrName>
                                        </p:attrNameLst>
                                      </p:cBhvr>
                                      <p:to>
                                        <p:strVal val="visible"/>
                                      </p:to>
                                    </p:set>
                                    <p:animEffect transition="in" filter="wipe(left)">
                                      <p:cBhvr>
                                        <p:cTn id="15" dur="500"/>
                                        <p:tgtEl>
                                          <p:spTgt spid="8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wipe(up)">
                                      <p:cBhvr>
                                        <p:cTn id="19" dur="500"/>
                                        <p:tgtEl>
                                          <p:spTgt spid="85"/>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84"/>
                                        </p:tgtEl>
                                        <p:attrNameLst>
                                          <p:attrName>style.visibility</p:attrName>
                                        </p:attrNameLst>
                                      </p:cBhvr>
                                      <p:to>
                                        <p:strVal val="visible"/>
                                      </p:to>
                                    </p:set>
                                    <p:animEffect transition="in" filter="wipe(up)">
                                      <p:cBhvr>
                                        <p:cTn id="23" dur="500"/>
                                        <p:tgtEl>
                                          <p:spTgt spid="84"/>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wipe(right)">
                                      <p:cBhvr>
                                        <p:cTn id="27" dur="500"/>
                                        <p:tgtEl>
                                          <p:spTgt spid="83"/>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166"/>
                                        </p:tgtEl>
                                        <p:attrNameLst>
                                          <p:attrName>style.visibility</p:attrName>
                                        </p:attrNameLst>
                                      </p:cBhvr>
                                      <p:to>
                                        <p:strVal val="visible"/>
                                      </p:to>
                                    </p:set>
                                    <p:anim calcmode="lin" valueType="num">
                                      <p:cBhvr>
                                        <p:cTn id="31" dur="500" fill="hold"/>
                                        <p:tgtEl>
                                          <p:spTgt spid="166"/>
                                        </p:tgtEl>
                                        <p:attrNameLst>
                                          <p:attrName>ppt_w</p:attrName>
                                        </p:attrNameLst>
                                      </p:cBhvr>
                                      <p:tavLst>
                                        <p:tav tm="0">
                                          <p:val>
                                            <p:fltVal val="0"/>
                                          </p:val>
                                        </p:tav>
                                        <p:tav tm="100000">
                                          <p:val>
                                            <p:strVal val="#ppt_w"/>
                                          </p:val>
                                        </p:tav>
                                      </p:tavLst>
                                    </p:anim>
                                    <p:anim calcmode="lin" valueType="num">
                                      <p:cBhvr>
                                        <p:cTn id="32" dur="500" fill="hold"/>
                                        <p:tgtEl>
                                          <p:spTgt spid="166"/>
                                        </p:tgtEl>
                                        <p:attrNameLst>
                                          <p:attrName>ppt_h</p:attrName>
                                        </p:attrNameLst>
                                      </p:cBhvr>
                                      <p:tavLst>
                                        <p:tav tm="0">
                                          <p:val>
                                            <p:fltVal val="0"/>
                                          </p:val>
                                        </p:tav>
                                        <p:tav tm="100000">
                                          <p:val>
                                            <p:strVal val="#ppt_h"/>
                                          </p:val>
                                        </p:tav>
                                      </p:tavLst>
                                    </p:anim>
                                    <p:animEffect transition="in" filter="fade">
                                      <p:cBhvr>
                                        <p:cTn id="33" dur="500"/>
                                        <p:tgtEl>
                                          <p:spTgt spid="166"/>
                                        </p:tgtEl>
                                      </p:cBhvr>
                                    </p:animEffect>
                                  </p:childTnLst>
                                </p:cTn>
                              </p:par>
                              <p:par>
                                <p:cTn id="34" presetID="53" presetClass="entr" presetSubtype="16" fill="hold" nodeType="withEffect">
                                  <p:stCondLst>
                                    <p:cond delay="0"/>
                                  </p:stCondLst>
                                  <p:childTnLst>
                                    <p:set>
                                      <p:cBhvr>
                                        <p:cTn id="35" dur="1" fill="hold">
                                          <p:stCondLst>
                                            <p:cond delay="0"/>
                                          </p:stCondLst>
                                        </p:cTn>
                                        <p:tgtEl>
                                          <p:spTgt spid="162"/>
                                        </p:tgtEl>
                                        <p:attrNameLst>
                                          <p:attrName>style.visibility</p:attrName>
                                        </p:attrNameLst>
                                      </p:cBhvr>
                                      <p:to>
                                        <p:strVal val="visible"/>
                                      </p:to>
                                    </p:set>
                                    <p:anim calcmode="lin" valueType="num">
                                      <p:cBhvr>
                                        <p:cTn id="36" dur="500" fill="hold"/>
                                        <p:tgtEl>
                                          <p:spTgt spid="162"/>
                                        </p:tgtEl>
                                        <p:attrNameLst>
                                          <p:attrName>ppt_w</p:attrName>
                                        </p:attrNameLst>
                                      </p:cBhvr>
                                      <p:tavLst>
                                        <p:tav tm="0">
                                          <p:val>
                                            <p:fltVal val="0"/>
                                          </p:val>
                                        </p:tav>
                                        <p:tav tm="100000">
                                          <p:val>
                                            <p:strVal val="#ppt_w"/>
                                          </p:val>
                                        </p:tav>
                                      </p:tavLst>
                                    </p:anim>
                                    <p:anim calcmode="lin" valueType="num">
                                      <p:cBhvr>
                                        <p:cTn id="37" dur="500" fill="hold"/>
                                        <p:tgtEl>
                                          <p:spTgt spid="162"/>
                                        </p:tgtEl>
                                        <p:attrNameLst>
                                          <p:attrName>ppt_h</p:attrName>
                                        </p:attrNameLst>
                                      </p:cBhvr>
                                      <p:tavLst>
                                        <p:tav tm="0">
                                          <p:val>
                                            <p:fltVal val="0"/>
                                          </p:val>
                                        </p:tav>
                                        <p:tav tm="100000">
                                          <p:val>
                                            <p:strVal val="#ppt_h"/>
                                          </p:val>
                                        </p:tav>
                                      </p:tavLst>
                                    </p:anim>
                                    <p:animEffect transition="in" filter="fade">
                                      <p:cBhvr>
                                        <p:cTn id="38" dur="500"/>
                                        <p:tgtEl>
                                          <p:spTgt spid="162"/>
                                        </p:tgtEl>
                                      </p:cBhvr>
                                    </p:animEffect>
                                  </p:childTnLst>
                                </p:cTn>
                              </p:par>
                              <p:par>
                                <p:cTn id="39" presetID="53" presetClass="entr" presetSubtype="16" fill="hold" nodeType="withEffect">
                                  <p:stCondLst>
                                    <p:cond delay="0"/>
                                  </p:stCondLst>
                                  <p:childTnLst>
                                    <p:set>
                                      <p:cBhvr>
                                        <p:cTn id="40" dur="1" fill="hold">
                                          <p:stCondLst>
                                            <p:cond delay="0"/>
                                          </p:stCondLst>
                                        </p:cTn>
                                        <p:tgtEl>
                                          <p:spTgt spid="164"/>
                                        </p:tgtEl>
                                        <p:attrNameLst>
                                          <p:attrName>style.visibility</p:attrName>
                                        </p:attrNameLst>
                                      </p:cBhvr>
                                      <p:to>
                                        <p:strVal val="visible"/>
                                      </p:to>
                                    </p:set>
                                    <p:anim calcmode="lin" valueType="num">
                                      <p:cBhvr>
                                        <p:cTn id="41" dur="500" fill="hold"/>
                                        <p:tgtEl>
                                          <p:spTgt spid="164"/>
                                        </p:tgtEl>
                                        <p:attrNameLst>
                                          <p:attrName>ppt_w</p:attrName>
                                        </p:attrNameLst>
                                      </p:cBhvr>
                                      <p:tavLst>
                                        <p:tav tm="0">
                                          <p:val>
                                            <p:fltVal val="0"/>
                                          </p:val>
                                        </p:tav>
                                        <p:tav tm="100000">
                                          <p:val>
                                            <p:strVal val="#ppt_w"/>
                                          </p:val>
                                        </p:tav>
                                      </p:tavLst>
                                    </p:anim>
                                    <p:anim calcmode="lin" valueType="num">
                                      <p:cBhvr>
                                        <p:cTn id="42" dur="500" fill="hold"/>
                                        <p:tgtEl>
                                          <p:spTgt spid="164"/>
                                        </p:tgtEl>
                                        <p:attrNameLst>
                                          <p:attrName>ppt_h</p:attrName>
                                        </p:attrNameLst>
                                      </p:cBhvr>
                                      <p:tavLst>
                                        <p:tav tm="0">
                                          <p:val>
                                            <p:fltVal val="0"/>
                                          </p:val>
                                        </p:tav>
                                        <p:tav tm="100000">
                                          <p:val>
                                            <p:strVal val="#ppt_h"/>
                                          </p:val>
                                        </p:tav>
                                      </p:tavLst>
                                    </p:anim>
                                    <p:animEffect transition="in" filter="fade">
                                      <p:cBhvr>
                                        <p:cTn id="43" dur="500"/>
                                        <p:tgtEl>
                                          <p:spTgt spid="164"/>
                                        </p:tgtEl>
                                      </p:cBhvr>
                                    </p:animEffect>
                                  </p:childTnLst>
                                </p:cTn>
                              </p:par>
                              <p:par>
                                <p:cTn id="44" presetID="53" presetClass="entr" presetSubtype="16" fill="hold" nodeType="withEffect">
                                  <p:stCondLst>
                                    <p:cond delay="0"/>
                                  </p:stCondLst>
                                  <p:childTnLst>
                                    <p:set>
                                      <p:cBhvr>
                                        <p:cTn id="45" dur="1" fill="hold">
                                          <p:stCondLst>
                                            <p:cond delay="0"/>
                                          </p:stCondLst>
                                        </p:cTn>
                                        <p:tgtEl>
                                          <p:spTgt spid="168"/>
                                        </p:tgtEl>
                                        <p:attrNameLst>
                                          <p:attrName>style.visibility</p:attrName>
                                        </p:attrNameLst>
                                      </p:cBhvr>
                                      <p:to>
                                        <p:strVal val="visible"/>
                                      </p:to>
                                    </p:set>
                                    <p:anim calcmode="lin" valueType="num">
                                      <p:cBhvr>
                                        <p:cTn id="46" dur="500" fill="hold"/>
                                        <p:tgtEl>
                                          <p:spTgt spid="168"/>
                                        </p:tgtEl>
                                        <p:attrNameLst>
                                          <p:attrName>ppt_w</p:attrName>
                                        </p:attrNameLst>
                                      </p:cBhvr>
                                      <p:tavLst>
                                        <p:tav tm="0">
                                          <p:val>
                                            <p:fltVal val="0"/>
                                          </p:val>
                                        </p:tav>
                                        <p:tav tm="100000">
                                          <p:val>
                                            <p:strVal val="#ppt_w"/>
                                          </p:val>
                                        </p:tav>
                                      </p:tavLst>
                                    </p:anim>
                                    <p:anim calcmode="lin" valueType="num">
                                      <p:cBhvr>
                                        <p:cTn id="47" dur="500" fill="hold"/>
                                        <p:tgtEl>
                                          <p:spTgt spid="168"/>
                                        </p:tgtEl>
                                        <p:attrNameLst>
                                          <p:attrName>ppt_h</p:attrName>
                                        </p:attrNameLst>
                                      </p:cBhvr>
                                      <p:tavLst>
                                        <p:tav tm="0">
                                          <p:val>
                                            <p:fltVal val="0"/>
                                          </p:val>
                                        </p:tav>
                                        <p:tav tm="100000">
                                          <p:val>
                                            <p:strVal val="#ppt_h"/>
                                          </p:val>
                                        </p:tav>
                                      </p:tavLst>
                                    </p:anim>
                                    <p:animEffect transition="in" filter="fade">
                                      <p:cBhvr>
                                        <p:cTn id="48" dur="500"/>
                                        <p:tgtEl>
                                          <p:spTgt spid="168"/>
                                        </p:tgtEl>
                                      </p:cBhvr>
                                    </p:animEffect>
                                  </p:childTnLst>
                                </p:cTn>
                              </p:par>
                              <p:par>
                                <p:cTn id="49" presetID="53" presetClass="entr" presetSubtype="16" fill="hold" nodeType="withEffect">
                                  <p:stCondLst>
                                    <p:cond delay="0"/>
                                  </p:stCondLst>
                                  <p:childTnLst>
                                    <p:set>
                                      <p:cBhvr>
                                        <p:cTn id="50" dur="1" fill="hold">
                                          <p:stCondLst>
                                            <p:cond delay="0"/>
                                          </p:stCondLst>
                                        </p:cTn>
                                        <p:tgtEl>
                                          <p:spTgt spid="167"/>
                                        </p:tgtEl>
                                        <p:attrNameLst>
                                          <p:attrName>style.visibility</p:attrName>
                                        </p:attrNameLst>
                                      </p:cBhvr>
                                      <p:to>
                                        <p:strVal val="visible"/>
                                      </p:to>
                                    </p:set>
                                    <p:anim calcmode="lin" valueType="num">
                                      <p:cBhvr>
                                        <p:cTn id="51" dur="500" fill="hold"/>
                                        <p:tgtEl>
                                          <p:spTgt spid="167"/>
                                        </p:tgtEl>
                                        <p:attrNameLst>
                                          <p:attrName>ppt_w</p:attrName>
                                        </p:attrNameLst>
                                      </p:cBhvr>
                                      <p:tavLst>
                                        <p:tav tm="0">
                                          <p:val>
                                            <p:fltVal val="0"/>
                                          </p:val>
                                        </p:tav>
                                        <p:tav tm="100000">
                                          <p:val>
                                            <p:strVal val="#ppt_w"/>
                                          </p:val>
                                        </p:tav>
                                      </p:tavLst>
                                    </p:anim>
                                    <p:anim calcmode="lin" valueType="num">
                                      <p:cBhvr>
                                        <p:cTn id="52" dur="500" fill="hold"/>
                                        <p:tgtEl>
                                          <p:spTgt spid="167"/>
                                        </p:tgtEl>
                                        <p:attrNameLst>
                                          <p:attrName>ppt_h</p:attrName>
                                        </p:attrNameLst>
                                      </p:cBhvr>
                                      <p:tavLst>
                                        <p:tav tm="0">
                                          <p:val>
                                            <p:fltVal val="0"/>
                                          </p:val>
                                        </p:tav>
                                        <p:tav tm="100000">
                                          <p:val>
                                            <p:strVal val="#ppt_h"/>
                                          </p:val>
                                        </p:tav>
                                      </p:tavLst>
                                    </p:anim>
                                    <p:animEffect transition="in" filter="fade">
                                      <p:cBhvr>
                                        <p:cTn id="53" dur="500"/>
                                        <p:tgtEl>
                                          <p:spTgt spid="167"/>
                                        </p:tgtEl>
                                      </p:cBhvr>
                                    </p:animEffect>
                                  </p:childTnLst>
                                </p:cTn>
                              </p:par>
                            </p:childTnLst>
                          </p:cTn>
                        </p:par>
                        <p:par>
                          <p:cTn id="54" fill="hold">
                            <p:stCondLst>
                              <p:cond delay="3500"/>
                            </p:stCondLst>
                            <p:childTnLst>
                              <p:par>
                                <p:cTn id="55" presetID="10" presetClass="entr" presetSubtype="0" fill="hold" grpId="0" nodeType="after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fade">
                                      <p:cBhvr>
                                        <p:cTn id="57" dur="500"/>
                                        <p:tgtEl>
                                          <p:spTgt spid="6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fade">
                                      <p:cBhvr>
                                        <p:cTn id="60" dur="500"/>
                                        <p:tgtEl>
                                          <p:spTgt spid="6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fade">
                                      <p:cBhvr>
                                        <p:cTn id="63" dur="500"/>
                                        <p:tgtEl>
                                          <p:spTgt spid="6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2"/>
                                        </p:tgtEl>
                                        <p:attrNameLst>
                                          <p:attrName>style.visibility</p:attrName>
                                        </p:attrNameLst>
                                      </p:cBhvr>
                                      <p:to>
                                        <p:strVal val="visible"/>
                                      </p:to>
                                    </p:set>
                                    <p:animEffect transition="in" filter="fade">
                                      <p:cBhvr>
                                        <p:cTn id="66" dur="500"/>
                                        <p:tgtEl>
                                          <p:spTgt spid="6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fade">
                                      <p:cBhvr>
                                        <p:cTn id="69" dur="500"/>
                                        <p:tgtEl>
                                          <p:spTgt spid="64"/>
                                        </p:tgtEl>
                                      </p:cBhvr>
                                    </p:animEffect>
                                  </p:childTnLst>
                                </p:cTn>
                              </p:par>
                            </p:childTnLst>
                          </p:cTn>
                        </p:par>
                        <p:par>
                          <p:cTn id="70" fill="hold">
                            <p:stCondLst>
                              <p:cond delay="4000"/>
                            </p:stCondLst>
                            <p:childTnLst>
                              <p:par>
                                <p:cTn id="71" presetID="10" presetClass="entr" presetSubtype="0" fill="hold" grpId="0" nodeType="afterEffect">
                                  <p:stCondLst>
                                    <p:cond delay="0"/>
                                  </p:stCondLst>
                                  <p:childTnLst>
                                    <p:set>
                                      <p:cBhvr>
                                        <p:cTn id="72" dur="1" fill="hold">
                                          <p:stCondLst>
                                            <p:cond delay="0"/>
                                          </p:stCondLst>
                                        </p:cTn>
                                        <p:tgtEl>
                                          <p:spTgt spid="69"/>
                                        </p:tgtEl>
                                        <p:attrNameLst>
                                          <p:attrName>style.visibility</p:attrName>
                                        </p:attrNameLst>
                                      </p:cBhvr>
                                      <p:to>
                                        <p:strVal val="visible"/>
                                      </p:to>
                                    </p:set>
                                    <p:animEffect transition="in" filter="fade">
                                      <p:cBhvr>
                                        <p:cTn id="73" dur="500"/>
                                        <p:tgtEl>
                                          <p:spTgt spid="69"/>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7"/>
                                        </p:tgtEl>
                                        <p:attrNameLst>
                                          <p:attrName>style.visibility</p:attrName>
                                        </p:attrNameLst>
                                      </p:cBhvr>
                                      <p:to>
                                        <p:strVal val="visible"/>
                                      </p:to>
                                    </p:set>
                                    <p:animEffect transition="in" filter="fade">
                                      <p:cBhvr>
                                        <p:cTn id="76" dur="500"/>
                                        <p:tgtEl>
                                          <p:spTgt spid="6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1"/>
                                        </p:tgtEl>
                                        <p:attrNameLst>
                                          <p:attrName>style.visibility</p:attrName>
                                        </p:attrNameLst>
                                      </p:cBhvr>
                                      <p:to>
                                        <p:strVal val="visible"/>
                                      </p:to>
                                    </p:set>
                                    <p:animEffect transition="in" filter="fade">
                                      <p:cBhvr>
                                        <p:cTn id="79" dur="500"/>
                                        <p:tgtEl>
                                          <p:spTgt spid="6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3"/>
                                        </p:tgtEl>
                                        <p:attrNameLst>
                                          <p:attrName>style.visibility</p:attrName>
                                        </p:attrNameLst>
                                      </p:cBhvr>
                                      <p:to>
                                        <p:strVal val="visible"/>
                                      </p:to>
                                    </p:set>
                                    <p:animEffect transition="in" filter="fade">
                                      <p:cBhvr>
                                        <p:cTn id="82" dur="500"/>
                                        <p:tgtEl>
                                          <p:spTgt spid="63"/>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83" grpId="0" animBg="1"/>
      <p:bldP spid="84" grpId="0" animBg="1"/>
      <p:bldP spid="85" grpId="0" animBg="1"/>
      <p:bldP spid="86" grpId="0" animBg="1"/>
      <p:bldP spid="87" grpId="0" animBg="1"/>
      <p:bldP spid="60" grpId="0"/>
      <p:bldP spid="61" grpId="0"/>
      <p:bldP spid="62" grpId="0"/>
      <p:bldP spid="63" grpId="0"/>
      <p:bldP spid="64" grpId="0"/>
      <p:bldP spid="65" grpId="0"/>
      <p:bldP spid="66" grpId="0"/>
      <p:bldP spid="67" grpId="0"/>
      <p:bldP spid="68" grpId="0"/>
      <p:bldP spid="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9B2153F0-29C5-4BA3-A412-67233C7B0186}"/>
              </a:ext>
            </a:extLst>
          </p:cNvPr>
          <p:cNvSpPr txBox="1">
            <a:spLocks/>
          </p:cNvSpPr>
          <p:nvPr/>
        </p:nvSpPr>
        <p:spPr>
          <a:xfrm>
            <a:off x="426720" y="250507"/>
            <a:ext cx="5151120" cy="1504315"/>
          </a:xfrm>
          <a:prstGeom prst="rect">
            <a:avLst/>
          </a:prstGeom>
        </p:spPr>
        <p:txBody>
          <a:bodyPr vert="horz" lIns="91440" tIns="45720" rIns="91440" bIns="45720" rtlCol="0" anchor="ctr">
            <a:noAutofit/>
          </a:bodyPr>
          <a:lstStyle>
            <a:lvl1pPr algn="l" defTabSz="914400" rtl="0" eaLnBrk="1" latinLnBrk="0" hangingPunct="1">
              <a:lnSpc>
                <a:spcPct val="70000"/>
              </a:lnSpc>
              <a:spcBef>
                <a:spcPct val="0"/>
              </a:spcBef>
              <a:buNone/>
              <a:defRPr sz="5400" kern="1200">
                <a:solidFill>
                  <a:schemeClr val="tx1"/>
                </a:solidFill>
                <a:latin typeface="+mj-lt"/>
                <a:ea typeface="+mj-ea"/>
                <a:cs typeface="+mj-cs"/>
              </a:defRPr>
            </a:lvl1pPr>
          </a:lstStyle>
          <a:p>
            <a:r>
              <a:rPr lang="en-US" dirty="0"/>
              <a:t>COLUMN</a:t>
            </a:r>
          </a:p>
          <a:p>
            <a:r>
              <a:rPr lang="en-US" dirty="0"/>
              <a:t>chart</a:t>
            </a:r>
            <a:endParaRPr lang="id-ID" dirty="0"/>
          </a:p>
        </p:txBody>
      </p:sp>
      <p:graphicFrame>
        <p:nvGraphicFramePr>
          <p:cNvPr id="11" name="Chart 10"/>
          <p:cNvGraphicFramePr/>
          <p:nvPr>
            <p:extLst>
              <p:ext uri="{D42A27DB-BD31-4B8C-83A1-F6EECF244321}">
                <p14:modId xmlns:p14="http://schemas.microsoft.com/office/powerpoint/2010/main" val="583536923"/>
              </p:ext>
            </p:extLst>
          </p:nvPr>
        </p:nvGraphicFramePr>
        <p:xfrm>
          <a:off x="426720" y="2202763"/>
          <a:ext cx="5684032" cy="3731578"/>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a:extLst>
              <a:ext uri="{FF2B5EF4-FFF2-40B4-BE49-F238E27FC236}">
                <a16:creationId xmlns:a16="http://schemas.microsoft.com/office/drawing/2014/main" id="{341C026F-7696-425E-BC6C-964D34184F23}"/>
              </a:ext>
            </a:extLst>
          </p:cNvPr>
          <p:cNvSpPr/>
          <p:nvPr/>
        </p:nvSpPr>
        <p:spPr>
          <a:xfrm>
            <a:off x="7025635" y="1403374"/>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ectangle 11">
            <a:extLst>
              <a:ext uri="{FF2B5EF4-FFF2-40B4-BE49-F238E27FC236}">
                <a16:creationId xmlns:a16="http://schemas.microsoft.com/office/drawing/2014/main" id="{341C026F-7696-425E-BC6C-964D34184F23}"/>
              </a:ext>
            </a:extLst>
          </p:cNvPr>
          <p:cNvSpPr/>
          <p:nvPr/>
        </p:nvSpPr>
        <p:spPr>
          <a:xfrm>
            <a:off x="7025635" y="3106490"/>
            <a:ext cx="617220" cy="6172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2">
            <a:extLst>
              <a:ext uri="{FF2B5EF4-FFF2-40B4-BE49-F238E27FC236}">
                <a16:creationId xmlns:a16="http://schemas.microsoft.com/office/drawing/2014/main" id="{341C026F-7696-425E-BC6C-964D34184F23}"/>
              </a:ext>
            </a:extLst>
          </p:cNvPr>
          <p:cNvSpPr/>
          <p:nvPr/>
        </p:nvSpPr>
        <p:spPr>
          <a:xfrm>
            <a:off x="7025635" y="4810131"/>
            <a:ext cx="617220" cy="6172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Freeform 10"/>
          <p:cNvSpPr>
            <a:spLocks noChangeAspect="1"/>
          </p:cNvSpPr>
          <p:nvPr/>
        </p:nvSpPr>
        <p:spPr bwMode="auto">
          <a:xfrm>
            <a:off x="7077180" y="1554767"/>
            <a:ext cx="676656" cy="675432"/>
          </a:xfrm>
          <a:custGeom>
            <a:avLst/>
            <a:gdLst>
              <a:gd name="T0" fmla="*/ 41 w 231"/>
              <a:gd name="T1" fmla="*/ 147 h 231"/>
              <a:gd name="T2" fmla="*/ 83 w 231"/>
              <a:gd name="T3" fmla="*/ 147 h 231"/>
              <a:gd name="T4" fmla="*/ 83 w 231"/>
              <a:gd name="T5" fmla="*/ 189 h 231"/>
              <a:gd name="T6" fmla="*/ 78 w 231"/>
              <a:gd name="T7" fmla="*/ 193 h 231"/>
              <a:gd name="T8" fmla="*/ 115 w 231"/>
              <a:gd name="T9" fmla="*/ 231 h 231"/>
              <a:gd name="T10" fmla="*/ 153 w 231"/>
              <a:gd name="T11" fmla="*/ 193 h 231"/>
              <a:gd name="T12" fmla="*/ 148 w 231"/>
              <a:gd name="T13" fmla="*/ 189 h 231"/>
              <a:gd name="T14" fmla="*/ 148 w 231"/>
              <a:gd name="T15" fmla="*/ 147 h 231"/>
              <a:gd name="T16" fmla="*/ 190 w 231"/>
              <a:gd name="T17" fmla="*/ 147 h 231"/>
              <a:gd name="T18" fmla="*/ 194 w 231"/>
              <a:gd name="T19" fmla="*/ 152 h 231"/>
              <a:gd name="T20" fmla="*/ 231 w 231"/>
              <a:gd name="T21" fmla="*/ 115 h 231"/>
              <a:gd name="T22" fmla="*/ 194 w 231"/>
              <a:gd name="T23" fmla="*/ 78 h 231"/>
              <a:gd name="T24" fmla="*/ 198 w 231"/>
              <a:gd name="T25" fmla="*/ 74 h 231"/>
              <a:gd name="T26" fmla="*/ 198 w 231"/>
              <a:gd name="T27" fmla="*/ 32 h 231"/>
              <a:gd name="T28" fmla="*/ 157 w 231"/>
              <a:gd name="T29" fmla="*/ 32 h 231"/>
              <a:gd name="T30" fmla="*/ 153 w 231"/>
              <a:gd name="T31" fmla="*/ 37 h 231"/>
              <a:gd name="T32" fmla="*/ 115 w 231"/>
              <a:gd name="T33" fmla="*/ 0 h 231"/>
              <a:gd name="T34" fmla="*/ 78 w 231"/>
              <a:gd name="T35" fmla="*/ 37 h 231"/>
              <a:gd name="T36" fmla="*/ 74 w 231"/>
              <a:gd name="T37" fmla="*/ 32 h 231"/>
              <a:gd name="T38" fmla="*/ 32 w 231"/>
              <a:gd name="T39" fmla="*/ 32 h 231"/>
              <a:gd name="T40" fmla="*/ 32 w 231"/>
              <a:gd name="T41" fmla="*/ 74 h 231"/>
              <a:gd name="T42" fmla="*/ 37 w 231"/>
              <a:gd name="T43" fmla="*/ 78 h 231"/>
              <a:gd name="T44" fmla="*/ 0 w 231"/>
              <a:gd name="T45" fmla="*/ 115 h 231"/>
              <a:gd name="T46" fmla="*/ 37 w 231"/>
              <a:gd name="T47" fmla="*/ 152 h 231"/>
              <a:gd name="T48" fmla="*/ 41 w 231"/>
              <a:gd name="T49" fmla="*/ 14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1" h="231">
                <a:moveTo>
                  <a:pt x="41" y="147"/>
                </a:moveTo>
                <a:cubicBezTo>
                  <a:pt x="53" y="136"/>
                  <a:pt x="71" y="136"/>
                  <a:pt x="83" y="147"/>
                </a:cubicBezTo>
                <a:cubicBezTo>
                  <a:pt x="95" y="159"/>
                  <a:pt x="95" y="178"/>
                  <a:pt x="83" y="189"/>
                </a:cubicBezTo>
                <a:cubicBezTo>
                  <a:pt x="82" y="191"/>
                  <a:pt x="80" y="192"/>
                  <a:pt x="78" y="193"/>
                </a:cubicBezTo>
                <a:cubicBezTo>
                  <a:pt x="115" y="231"/>
                  <a:pt x="115" y="231"/>
                  <a:pt x="115" y="231"/>
                </a:cubicBezTo>
                <a:cubicBezTo>
                  <a:pt x="153" y="193"/>
                  <a:pt x="153" y="193"/>
                  <a:pt x="153" y="193"/>
                </a:cubicBezTo>
                <a:cubicBezTo>
                  <a:pt x="151" y="192"/>
                  <a:pt x="149" y="191"/>
                  <a:pt x="148" y="189"/>
                </a:cubicBezTo>
                <a:cubicBezTo>
                  <a:pt x="136" y="178"/>
                  <a:pt x="136" y="159"/>
                  <a:pt x="148" y="147"/>
                </a:cubicBezTo>
                <a:cubicBezTo>
                  <a:pt x="159" y="136"/>
                  <a:pt x="178" y="136"/>
                  <a:pt x="190" y="147"/>
                </a:cubicBezTo>
                <a:cubicBezTo>
                  <a:pt x="191" y="149"/>
                  <a:pt x="193" y="151"/>
                  <a:pt x="194" y="152"/>
                </a:cubicBezTo>
                <a:cubicBezTo>
                  <a:pt x="231" y="115"/>
                  <a:pt x="231" y="115"/>
                  <a:pt x="231" y="115"/>
                </a:cubicBezTo>
                <a:cubicBezTo>
                  <a:pt x="194" y="78"/>
                  <a:pt x="194" y="78"/>
                  <a:pt x="194" y="78"/>
                </a:cubicBezTo>
                <a:cubicBezTo>
                  <a:pt x="195" y="77"/>
                  <a:pt x="197" y="76"/>
                  <a:pt x="198" y="74"/>
                </a:cubicBezTo>
                <a:cubicBezTo>
                  <a:pt x="210" y="62"/>
                  <a:pt x="210" y="44"/>
                  <a:pt x="198" y="32"/>
                </a:cubicBezTo>
                <a:cubicBezTo>
                  <a:pt x="187" y="20"/>
                  <a:pt x="168" y="20"/>
                  <a:pt x="157" y="32"/>
                </a:cubicBezTo>
                <a:cubicBezTo>
                  <a:pt x="155" y="34"/>
                  <a:pt x="154" y="35"/>
                  <a:pt x="153" y="37"/>
                </a:cubicBezTo>
                <a:cubicBezTo>
                  <a:pt x="115" y="0"/>
                  <a:pt x="115" y="0"/>
                  <a:pt x="115" y="0"/>
                </a:cubicBezTo>
                <a:cubicBezTo>
                  <a:pt x="78" y="37"/>
                  <a:pt x="78" y="37"/>
                  <a:pt x="78" y="37"/>
                </a:cubicBezTo>
                <a:cubicBezTo>
                  <a:pt x="77" y="35"/>
                  <a:pt x="76" y="34"/>
                  <a:pt x="74" y="32"/>
                </a:cubicBezTo>
                <a:cubicBezTo>
                  <a:pt x="63" y="20"/>
                  <a:pt x="44" y="20"/>
                  <a:pt x="32" y="32"/>
                </a:cubicBezTo>
                <a:cubicBezTo>
                  <a:pt x="21" y="44"/>
                  <a:pt x="21" y="62"/>
                  <a:pt x="32" y="74"/>
                </a:cubicBezTo>
                <a:cubicBezTo>
                  <a:pt x="34" y="76"/>
                  <a:pt x="35" y="77"/>
                  <a:pt x="37" y="78"/>
                </a:cubicBezTo>
                <a:cubicBezTo>
                  <a:pt x="0" y="115"/>
                  <a:pt x="0" y="115"/>
                  <a:pt x="0" y="115"/>
                </a:cubicBezTo>
                <a:cubicBezTo>
                  <a:pt x="37" y="152"/>
                  <a:pt x="37" y="152"/>
                  <a:pt x="37" y="152"/>
                </a:cubicBezTo>
                <a:cubicBezTo>
                  <a:pt x="38" y="151"/>
                  <a:pt x="40" y="149"/>
                  <a:pt x="41" y="1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TextBox 21">
            <a:extLst>
              <a:ext uri="{FF2B5EF4-FFF2-40B4-BE49-F238E27FC236}">
                <a16:creationId xmlns:a16="http://schemas.microsoft.com/office/drawing/2014/main" id="{22F810CB-F1F7-40D1-999B-AEE8F27E4CC3}"/>
              </a:ext>
            </a:extLst>
          </p:cNvPr>
          <p:cNvSpPr txBox="1"/>
          <p:nvPr/>
        </p:nvSpPr>
        <p:spPr>
          <a:xfrm>
            <a:off x="7864248" y="1293752"/>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23" name="TextBox 22">
            <a:extLst>
              <a:ext uri="{FF2B5EF4-FFF2-40B4-BE49-F238E27FC236}">
                <a16:creationId xmlns:a16="http://schemas.microsoft.com/office/drawing/2014/main" id="{39C09842-0792-4BB9-9D41-91D6BCEA1325}"/>
              </a:ext>
            </a:extLst>
          </p:cNvPr>
          <p:cNvSpPr txBox="1">
            <a:spLocks noChangeArrowheads="1"/>
          </p:cNvSpPr>
          <p:nvPr/>
        </p:nvSpPr>
        <p:spPr bwMode="auto">
          <a:xfrm>
            <a:off x="7888715" y="1604857"/>
            <a:ext cx="349048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grpSp>
        <p:nvGrpSpPr>
          <p:cNvPr id="24" name="Group 23"/>
          <p:cNvGrpSpPr>
            <a:grpSpLocks noChangeAspect="1"/>
          </p:cNvGrpSpPr>
          <p:nvPr/>
        </p:nvGrpSpPr>
        <p:grpSpPr>
          <a:xfrm>
            <a:off x="7077180" y="3253441"/>
            <a:ext cx="676656" cy="554886"/>
            <a:chOff x="8237538" y="3106738"/>
            <a:chExt cx="776287" cy="636588"/>
          </a:xfrm>
          <a:solidFill>
            <a:schemeClr val="tx1"/>
          </a:solidFill>
        </p:grpSpPr>
        <p:sp>
          <p:nvSpPr>
            <p:cNvPr id="19" name="Rectangle 14"/>
            <p:cNvSpPr>
              <a:spLocks noChangeArrowheads="1"/>
            </p:cNvSpPr>
            <p:nvPr/>
          </p:nvSpPr>
          <p:spPr bwMode="auto">
            <a:xfrm>
              <a:off x="8774113" y="3106738"/>
              <a:ext cx="141287"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p:cNvSpPr>
              <a:spLocks noEditPoints="1"/>
            </p:cNvSpPr>
            <p:nvPr/>
          </p:nvSpPr>
          <p:spPr bwMode="auto">
            <a:xfrm>
              <a:off x="8237538" y="3190876"/>
              <a:ext cx="776287" cy="552450"/>
            </a:xfrm>
            <a:custGeom>
              <a:avLst/>
              <a:gdLst>
                <a:gd name="T0" fmla="*/ 0 w 204"/>
                <a:gd name="T1" fmla="*/ 145 h 145"/>
                <a:gd name="T2" fmla="*/ 204 w 204"/>
                <a:gd name="T3" fmla="*/ 145 h 145"/>
                <a:gd name="T4" fmla="*/ 204 w 204"/>
                <a:gd name="T5" fmla="*/ 0 h 145"/>
                <a:gd name="T6" fmla="*/ 0 w 204"/>
                <a:gd name="T7" fmla="*/ 0 h 145"/>
                <a:gd name="T8" fmla="*/ 0 w 204"/>
                <a:gd name="T9" fmla="*/ 145 h 145"/>
                <a:gd name="T10" fmla="*/ 102 w 204"/>
                <a:gd name="T11" fmla="*/ 15 h 145"/>
                <a:gd name="T12" fmla="*/ 159 w 204"/>
                <a:gd name="T13" fmla="*/ 72 h 145"/>
                <a:gd name="T14" fmla="*/ 102 w 204"/>
                <a:gd name="T15" fmla="*/ 129 h 145"/>
                <a:gd name="T16" fmla="*/ 45 w 204"/>
                <a:gd name="T17" fmla="*/ 72 h 145"/>
                <a:gd name="T18" fmla="*/ 102 w 204"/>
                <a:gd name="T19" fmla="*/ 1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 h="145">
                  <a:moveTo>
                    <a:pt x="0" y="145"/>
                  </a:moveTo>
                  <a:cubicBezTo>
                    <a:pt x="204" y="145"/>
                    <a:pt x="204" y="145"/>
                    <a:pt x="204" y="145"/>
                  </a:cubicBezTo>
                  <a:cubicBezTo>
                    <a:pt x="204" y="0"/>
                    <a:pt x="204" y="0"/>
                    <a:pt x="204" y="0"/>
                  </a:cubicBezTo>
                  <a:cubicBezTo>
                    <a:pt x="0" y="0"/>
                    <a:pt x="0" y="0"/>
                    <a:pt x="0" y="0"/>
                  </a:cubicBezTo>
                  <a:lnTo>
                    <a:pt x="0" y="145"/>
                  </a:lnTo>
                  <a:close/>
                  <a:moveTo>
                    <a:pt x="102" y="15"/>
                  </a:moveTo>
                  <a:cubicBezTo>
                    <a:pt x="133" y="15"/>
                    <a:pt x="159" y="41"/>
                    <a:pt x="159" y="72"/>
                  </a:cubicBezTo>
                  <a:cubicBezTo>
                    <a:pt x="159" y="104"/>
                    <a:pt x="133" y="129"/>
                    <a:pt x="102" y="129"/>
                  </a:cubicBezTo>
                  <a:cubicBezTo>
                    <a:pt x="71" y="129"/>
                    <a:pt x="45" y="104"/>
                    <a:pt x="45" y="72"/>
                  </a:cubicBezTo>
                  <a:cubicBezTo>
                    <a:pt x="45" y="41"/>
                    <a:pt x="71" y="15"/>
                    <a:pt x="10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16"/>
            <p:cNvSpPr>
              <a:spLocks noChangeArrowheads="1"/>
            </p:cNvSpPr>
            <p:nvPr/>
          </p:nvSpPr>
          <p:spPr bwMode="auto">
            <a:xfrm>
              <a:off x="8480425" y="3319463"/>
              <a:ext cx="290512" cy="2905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TextBox 31">
            <a:extLst>
              <a:ext uri="{FF2B5EF4-FFF2-40B4-BE49-F238E27FC236}">
                <a16:creationId xmlns:a16="http://schemas.microsoft.com/office/drawing/2014/main" id="{22F810CB-F1F7-40D1-999B-AEE8F27E4CC3}"/>
              </a:ext>
            </a:extLst>
          </p:cNvPr>
          <p:cNvSpPr txBox="1"/>
          <p:nvPr/>
        </p:nvSpPr>
        <p:spPr>
          <a:xfrm>
            <a:off x="7888714" y="3004890"/>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33" name="TextBox 32">
            <a:extLst>
              <a:ext uri="{FF2B5EF4-FFF2-40B4-BE49-F238E27FC236}">
                <a16:creationId xmlns:a16="http://schemas.microsoft.com/office/drawing/2014/main" id="{39C09842-0792-4BB9-9D41-91D6BCEA1325}"/>
              </a:ext>
            </a:extLst>
          </p:cNvPr>
          <p:cNvSpPr txBox="1">
            <a:spLocks noChangeArrowheads="1"/>
          </p:cNvSpPr>
          <p:nvPr/>
        </p:nvSpPr>
        <p:spPr bwMode="auto">
          <a:xfrm>
            <a:off x="7888715" y="3315995"/>
            <a:ext cx="349048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grpSp>
        <p:nvGrpSpPr>
          <p:cNvPr id="44" name="Group 43"/>
          <p:cNvGrpSpPr>
            <a:grpSpLocks noChangeAspect="1"/>
          </p:cNvGrpSpPr>
          <p:nvPr/>
        </p:nvGrpSpPr>
        <p:grpSpPr>
          <a:xfrm>
            <a:off x="7077180" y="4894748"/>
            <a:ext cx="676656" cy="612979"/>
            <a:chOff x="8099425" y="5060951"/>
            <a:chExt cx="715963" cy="646113"/>
          </a:xfrm>
          <a:solidFill>
            <a:schemeClr val="tx1"/>
          </a:solidFill>
        </p:grpSpPr>
        <p:sp>
          <p:nvSpPr>
            <p:cNvPr id="28" name="Rectangle 20"/>
            <p:cNvSpPr>
              <a:spLocks noChangeArrowheads="1"/>
            </p:cNvSpPr>
            <p:nvPr/>
          </p:nvSpPr>
          <p:spPr bwMode="auto">
            <a:xfrm>
              <a:off x="8374063" y="5457826"/>
              <a:ext cx="174625"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p:cNvSpPr>
              <a:spLocks/>
            </p:cNvSpPr>
            <p:nvPr/>
          </p:nvSpPr>
          <p:spPr bwMode="auto">
            <a:xfrm>
              <a:off x="8170863" y="5622926"/>
              <a:ext cx="179388" cy="84138"/>
            </a:xfrm>
            <a:custGeom>
              <a:avLst/>
              <a:gdLst>
                <a:gd name="T0" fmla="*/ 113 w 113"/>
                <a:gd name="T1" fmla="*/ 53 h 53"/>
                <a:gd name="T2" fmla="*/ 113 w 113"/>
                <a:gd name="T3" fmla="*/ 0 h 53"/>
                <a:gd name="T4" fmla="*/ 0 w 113"/>
                <a:gd name="T5" fmla="*/ 0 h 53"/>
                <a:gd name="T6" fmla="*/ 15 w 113"/>
                <a:gd name="T7" fmla="*/ 53 h 53"/>
                <a:gd name="T8" fmla="*/ 113 w 113"/>
                <a:gd name="T9" fmla="*/ 53 h 53"/>
              </a:gdLst>
              <a:ahLst/>
              <a:cxnLst>
                <a:cxn ang="0">
                  <a:pos x="T0" y="T1"/>
                </a:cxn>
                <a:cxn ang="0">
                  <a:pos x="T2" y="T3"/>
                </a:cxn>
                <a:cxn ang="0">
                  <a:pos x="T4" y="T5"/>
                </a:cxn>
                <a:cxn ang="0">
                  <a:pos x="T6" y="T7"/>
                </a:cxn>
                <a:cxn ang="0">
                  <a:pos x="T8" y="T9"/>
                </a:cxn>
              </a:cxnLst>
              <a:rect l="0" t="0" r="r" b="b"/>
              <a:pathLst>
                <a:path w="113" h="53">
                  <a:moveTo>
                    <a:pt x="113" y="53"/>
                  </a:moveTo>
                  <a:lnTo>
                    <a:pt x="113" y="0"/>
                  </a:lnTo>
                  <a:lnTo>
                    <a:pt x="0" y="0"/>
                  </a:lnTo>
                  <a:lnTo>
                    <a:pt x="15" y="53"/>
                  </a:lnTo>
                  <a:lnTo>
                    <a:pt x="113"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2"/>
            <p:cNvSpPr>
              <a:spLocks noChangeArrowheads="1"/>
            </p:cNvSpPr>
            <p:nvPr/>
          </p:nvSpPr>
          <p:spPr bwMode="auto">
            <a:xfrm>
              <a:off x="8374063" y="5343526"/>
              <a:ext cx="174625" cy="92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3"/>
            <p:cNvSpPr>
              <a:spLocks noChangeArrowheads="1"/>
            </p:cNvSpPr>
            <p:nvPr/>
          </p:nvSpPr>
          <p:spPr bwMode="auto">
            <a:xfrm>
              <a:off x="8374063" y="5622926"/>
              <a:ext cx="174625" cy="84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4"/>
            <p:cNvSpPr>
              <a:spLocks/>
            </p:cNvSpPr>
            <p:nvPr/>
          </p:nvSpPr>
          <p:spPr bwMode="auto">
            <a:xfrm>
              <a:off x="8570913" y="5457826"/>
              <a:ext cx="212725" cy="141288"/>
            </a:xfrm>
            <a:custGeom>
              <a:avLst/>
              <a:gdLst>
                <a:gd name="T0" fmla="*/ 134 w 134"/>
                <a:gd name="T1" fmla="*/ 0 h 89"/>
                <a:gd name="T2" fmla="*/ 0 w 134"/>
                <a:gd name="T3" fmla="*/ 0 h 89"/>
                <a:gd name="T4" fmla="*/ 0 w 134"/>
                <a:gd name="T5" fmla="*/ 89 h 89"/>
                <a:gd name="T6" fmla="*/ 113 w 134"/>
                <a:gd name="T7" fmla="*/ 89 h 89"/>
                <a:gd name="T8" fmla="*/ 134 w 134"/>
                <a:gd name="T9" fmla="*/ 0 h 89"/>
              </a:gdLst>
              <a:ahLst/>
              <a:cxnLst>
                <a:cxn ang="0">
                  <a:pos x="T0" y="T1"/>
                </a:cxn>
                <a:cxn ang="0">
                  <a:pos x="T2" y="T3"/>
                </a:cxn>
                <a:cxn ang="0">
                  <a:pos x="T4" y="T5"/>
                </a:cxn>
                <a:cxn ang="0">
                  <a:pos x="T6" y="T7"/>
                </a:cxn>
                <a:cxn ang="0">
                  <a:pos x="T8" y="T9"/>
                </a:cxn>
              </a:cxnLst>
              <a:rect l="0" t="0" r="r" b="b"/>
              <a:pathLst>
                <a:path w="134" h="89">
                  <a:moveTo>
                    <a:pt x="134" y="0"/>
                  </a:moveTo>
                  <a:lnTo>
                    <a:pt x="0" y="0"/>
                  </a:lnTo>
                  <a:lnTo>
                    <a:pt x="0" y="89"/>
                  </a:lnTo>
                  <a:lnTo>
                    <a:pt x="113" y="89"/>
                  </a:lnTo>
                  <a:lnTo>
                    <a:pt x="1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5"/>
            <p:cNvSpPr>
              <a:spLocks/>
            </p:cNvSpPr>
            <p:nvPr/>
          </p:nvSpPr>
          <p:spPr bwMode="auto">
            <a:xfrm>
              <a:off x="8570913" y="5622926"/>
              <a:ext cx="171450" cy="84138"/>
            </a:xfrm>
            <a:custGeom>
              <a:avLst/>
              <a:gdLst>
                <a:gd name="T0" fmla="*/ 0 w 108"/>
                <a:gd name="T1" fmla="*/ 53 h 53"/>
                <a:gd name="T2" fmla="*/ 94 w 108"/>
                <a:gd name="T3" fmla="*/ 53 h 53"/>
                <a:gd name="T4" fmla="*/ 108 w 108"/>
                <a:gd name="T5" fmla="*/ 0 h 53"/>
                <a:gd name="T6" fmla="*/ 0 w 108"/>
                <a:gd name="T7" fmla="*/ 0 h 53"/>
                <a:gd name="T8" fmla="*/ 0 w 108"/>
                <a:gd name="T9" fmla="*/ 53 h 53"/>
              </a:gdLst>
              <a:ahLst/>
              <a:cxnLst>
                <a:cxn ang="0">
                  <a:pos x="T0" y="T1"/>
                </a:cxn>
                <a:cxn ang="0">
                  <a:pos x="T2" y="T3"/>
                </a:cxn>
                <a:cxn ang="0">
                  <a:pos x="T4" y="T5"/>
                </a:cxn>
                <a:cxn ang="0">
                  <a:pos x="T6" y="T7"/>
                </a:cxn>
                <a:cxn ang="0">
                  <a:pos x="T8" y="T9"/>
                </a:cxn>
              </a:cxnLst>
              <a:rect l="0" t="0" r="r" b="b"/>
              <a:pathLst>
                <a:path w="108" h="53">
                  <a:moveTo>
                    <a:pt x="0" y="53"/>
                  </a:moveTo>
                  <a:lnTo>
                    <a:pt x="94" y="53"/>
                  </a:lnTo>
                  <a:lnTo>
                    <a:pt x="108" y="0"/>
                  </a:lnTo>
                  <a:lnTo>
                    <a:pt x="0" y="0"/>
                  </a:lnTo>
                  <a:lnTo>
                    <a:pt x="0"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6"/>
            <p:cNvSpPr>
              <a:spLocks/>
            </p:cNvSpPr>
            <p:nvPr/>
          </p:nvSpPr>
          <p:spPr bwMode="auto">
            <a:xfrm>
              <a:off x="8129588" y="5457826"/>
              <a:ext cx="220663" cy="141288"/>
            </a:xfrm>
            <a:custGeom>
              <a:avLst/>
              <a:gdLst>
                <a:gd name="T0" fmla="*/ 139 w 139"/>
                <a:gd name="T1" fmla="*/ 0 h 89"/>
                <a:gd name="T2" fmla="*/ 0 w 139"/>
                <a:gd name="T3" fmla="*/ 0 h 89"/>
                <a:gd name="T4" fmla="*/ 22 w 139"/>
                <a:gd name="T5" fmla="*/ 89 h 89"/>
                <a:gd name="T6" fmla="*/ 139 w 139"/>
                <a:gd name="T7" fmla="*/ 89 h 89"/>
                <a:gd name="T8" fmla="*/ 139 w 139"/>
                <a:gd name="T9" fmla="*/ 0 h 89"/>
              </a:gdLst>
              <a:ahLst/>
              <a:cxnLst>
                <a:cxn ang="0">
                  <a:pos x="T0" y="T1"/>
                </a:cxn>
                <a:cxn ang="0">
                  <a:pos x="T2" y="T3"/>
                </a:cxn>
                <a:cxn ang="0">
                  <a:pos x="T4" y="T5"/>
                </a:cxn>
                <a:cxn ang="0">
                  <a:pos x="T6" y="T7"/>
                </a:cxn>
                <a:cxn ang="0">
                  <a:pos x="T8" y="T9"/>
                </a:cxn>
              </a:cxnLst>
              <a:rect l="0" t="0" r="r" b="b"/>
              <a:pathLst>
                <a:path w="139" h="89">
                  <a:moveTo>
                    <a:pt x="139" y="0"/>
                  </a:moveTo>
                  <a:lnTo>
                    <a:pt x="0" y="0"/>
                  </a:lnTo>
                  <a:lnTo>
                    <a:pt x="22" y="89"/>
                  </a:lnTo>
                  <a:lnTo>
                    <a:pt x="139" y="89"/>
                  </a:lnTo>
                  <a:lnTo>
                    <a:pt x="1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7"/>
            <p:cNvSpPr>
              <a:spLocks/>
            </p:cNvSpPr>
            <p:nvPr/>
          </p:nvSpPr>
          <p:spPr bwMode="auto">
            <a:xfrm>
              <a:off x="8099425" y="5140326"/>
              <a:ext cx="285750" cy="295275"/>
            </a:xfrm>
            <a:custGeom>
              <a:avLst/>
              <a:gdLst>
                <a:gd name="T0" fmla="*/ 0 w 75"/>
                <a:gd name="T1" fmla="*/ 53 h 77"/>
                <a:gd name="T2" fmla="*/ 6 w 75"/>
                <a:gd name="T3" fmla="*/ 77 h 77"/>
                <a:gd name="T4" fmla="*/ 66 w 75"/>
                <a:gd name="T5" fmla="*/ 77 h 77"/>
                <a:gd name="T6" fmla="*/ 66 w 75"/>
                <a:gd name="T7" fmla="*/ 53 h 77"/>
                <a:gd name="T8" fmla="*/ 43 w 75"/>
                <a:gd name="T9" fmla="*/ 53 h 77"/>
                <a:gd name="T10" fmla="*/ 75 w 75"/>
                <a:gd name="T11" fmla="*/ 12 h 77"/>
                <a:gd name="T12" fmla="*/ 60 w 75"/>
                <a:gd name="T13" fmla="*/ 0 h 77"/>
                <a:gd name="T14" fmla="*/ 19 w 75"/>
                <a:gd name="T15" fmla="*/ 53 h 77"/>
                <a:gd name="T16" fmla="*/ 0 w 75"/>
                <a:gd name="T17" fmla="*/ 5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77">
                  <a:moveTo>
                    <a:pt x="0" y="53"/>
                  </a:moveTo>
                  <a:cubicBezTo>
                    <a:pt x="6" y="77"/>
                    <a:pt x="6" y="77"/>
                    <a:pt x="6" y="77"/>
                  </a:cubicBezTo>
                  <a:cubicBezTo>
                    <a:pt x="66" y="77"/>
                    <a:pt x="66" y="77"/>
                    <a:pt x="66" y="77"/>
                  </a:cubicBezTo>
                  <a:cubicBezTo>
                    <a:pt x="66" y="53"/>
                    <a:pt x="66" y="53"/>
                    <a:pt x="66" y="53"/>
                  </a:cubicBezTo>
                  <a:cubicBezTo>
                    <a:pt x="43" y="53"/>
                    <a:pt x="43" y="53"/>
                    <a:pt x="43" y="53"/>
                  </a:cubicBezTo>
                  <a:cubicBezTo>
                    <a:pt x="75" y="12"/>
                    <a:pt x="75" y="12"/>
                    <a:pt x="75" y="12"/>
                  </a:cubicBezTo>
                  <a:cubicBezTo>
                    <a:pt x="68" y="11"/>
                    <a:pt x="63" y="6"/>
                    <a:pt x="60" y="0"/>
                  </a:cubicBezTo>
                  <a:cubicBezTo>
                    <a:pt x="19" y="53"/>
                    <a:pt x="19" y="53"/>
                    <a:pt x="19" y="53"/>
                  </a:cubicBezTo>
                  <a:lnTo>
                    <a:pt x="0"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8"/>
            <p:cNvSpPr>
              <a:spLocks/>
            </p:cNvSpPr>
            <p:nvPr/>
          </p:nvSpPr>
          <p:spPr bwMode="auto">
            <a:xfrm>
              <a:off x="8339138" y="5060951"/>
              <a:ext cx="106363" cy="103188"/>
            </a:xfrm>
            <a:custGeom>
              <a:avLst/>
              <a:gdLst>
                <a:gd name="T0" fmla="*/ 28 w 28"/>
                <a:gd name="T1" fmla="*/ 10 h 27"/>
                <a:gd name="T2" fmla="*/ 15 w 28"/>
                <a:gd name="T3" fmla="*/ 0 h 27"/>
                <a:gd name="T4" fmla="*/ 12 w 28"/>
                <a:gd name="T5" fmla="*/ 0 h 27"/>
                <a:gd name="T6" fmla="*/ 1 w 28"/>
                <a:gd name="T7" fmla="*/ 15 h 27"/>
                <a:gd name="T8" fmla="*/ 2 w 28"/>
                <a:gd name="T9" fmla="*/ 16 h 27"/>
                <a:gd name="T10" fmla="*/ 15 w 28"/>
                <a:gd name="T11" fmla="*/ 27 h 27"/>
                <a:gd name="T12" fmla="*/ 16 w 28"/>
                <a:gd name="T13" fmla="*/ 27 h 27"/>
                <a:gd name="T14" fmla="*/ 18 w 28"/>
                <a:gd name="T15" fmla="*/ 26 h 27"/>
                <a:gd name="T16" fmla="*/ 28 w 28"/>
                <a:gd name="T17" fmla="*/ 13 h 27"/>
                <a:gd name="T18" fmla="*/ 28 w 28"/>
                <a:gd name="T19" fmla="*/ 13 h 27"/>
                <a:gd name="T20" fmla="*/ 28 w 28"/>
                <a:gd name="T21"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28" y="10"/>
                  </a:moveTo>
                  <a:cubicBezTo>
                    <a:pt x="26" y="4"/>
                    <a:pt x="21" y="0"/>
                    <a:pt x="15" y="0"/>
                  </a:cubicBezTo>
                  <a:cubicBezTo>
                    <a:pt x="14" y="0"/>
                    <a:pt x="13" y="0"/>
                    <a:pt x="12" y="0"/>
                  </a:cubicBezTo>
                  <a:cubicBezTo>
                    <a:pt x="5" y="2"/>
                    <a:pt x="0" y="8"/>
                    <a:pt x="1" y="15"/>
                  </a:cubicBezTo>
                  <a:cubicBezTo>
                    <a:pt x="1" y="16"/>
                    <a:pt x="2" y="16"/>
                    <a:pt x="2" y="16"/>
                  </a:cubicBezTo>
                  <a:cubicBezTo>
                    <a:pt x="3" y="22"/>
                    <a:pt x="9" y="27"/>
                    <a:pt x="15" y="27"/>
                  </a:cubicBezTo>
                  <a:cubicBezTo>
                    <a:pt x="15" y="27"/>
                    <a:pt x="16" y="27"/>
                    <a:pt x="16" y="27"/>
                  </a:cubicBezTo>
                  <a:cubicBezTo>
                    <a:pt x="17" y="26"/>
                    <a:pt x="17" y="26"/>
                    <a:pt x="18" y="26"/>
                  </a:cubicBezTo>
                  <a:cubicBezTo>
                    <a:pt x="24" y="25"/>
                    <a:pt x="28" y="19"/>
                    <a:pt x="28" y="13"/>
                  </a:cubicBezTo>
                  <a:cubicBezTo>
                    <a:pt x="28" y="13"/>
                    <a:pt x="28" y="13"/>
                    <a:pt x="28" y="13"/>
                  </a:cubicBezTo>
                  <a:cubicBezTo>
                    <a:pt x="28" y="12"/>
                    <a:pt x="28" y="11"/>
                    <a:pt x="28"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9"/>
            <p:cNvSpPr>
              <a:spLocks/>
            </p:cNvSpPr>
            <p:nvPr/>
          </p:nvSpPr>
          <p:spPr bwMode="auto">
            <a:xfrm>
              <a:off x="8532813" y="5140326"/>
              <a:ext cx="282575" cy="295275"/>
            </a:xfrm>
            <a:custGeom>
              <a:avLst/>
              <a:gdLst>
                <a:gd name="T0" fmla="*/ 14 w 74"/>
                <a:gd name="T1" fmla="*/ 0 h 77"/>
                <a:gd name="T2" fmla="*/ 0 w 74"/>
                <a:gd name="T3" fmla="*/ 12 h 77"/>
                <a:gd name="T4" fmla="*/ 31 w 74"/>
                <a:gd name="T5" fmla="*/ 53 h 77"/>
                <a:gd name="T6" fmla="*/ 10 w 74"/>
                <a:gd name="T7" fmla="*/ 53 h 77"/>
                <a:gd name="T8" fmla="*/ 10 w 74"/>
                <a:gd name="T9" fmla="*/ 77 h 77"/>
                <a:gd name="T10" fmla="*/ 68 w 74"/>
                <a:gd name="T11" fmla="*/ 77 h 77"/>
                <a:gd name="T12" fmla="*/ 74 w 74"/>
                <a:gd name="T13" fmla="*/ 53 h 77"/>
                <a:gd name="T14" fmla="*/ 55 w 74"/>
                <a:gd name="T15" fmla="*/ 53 h 77"/>
                <a:gd name="T16" fmla="*/ 14 w 74"/>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7">
                  <a:moveTo>
                    <a:pt x="14" y="0"/>
                  </a:moveTo>
                  <a:cubicBezTo>
                    <a:pt x="12" y="6"/>
                    <a:pt x="6" y="11"/>
                    <a:pt x="0" y="12"/>
                  </a:cubicBezTo>
                  <a:cubicBezTo>
                    <a:pt x="31" y="53"/>
                    <a:pt x="31" y="53"/>
                    <a:pt x="31" y="53"/>
                  </a:cubicBezTo>
                  <a:cubicBezTo>
                    <a:pt x="10" y="53"/>
                    <a:pt x="10" y="53"/>
                    <a:pt x="10" y="53"/>
                  </a:cubicBezTo>
                  <a:cubicBezTo>
                    <a:pt x="10" y="77"/>
                    <a:pt x="10" y="77"/>
                    <a:pt x="10" y="77"/>
                  </a:cubicBezTo>
                  <a:cubicBezTo>
                    <a:pt x="68" y="77"/>
                    <a:pt x="68" y="77"/>
                    <a:pt x="68" y="77"/>
                  </a:cubicBezTo>
                  <a:cubicBezTo>
                    <a:pt x="74" y="53"/>
                    <a:pt x="74" y="53"/>
                    <a:pt x="74" y="53"/>
                  </a:cubicBezTo>
                  <a:cubicBezTo>
                    <a:pt x="55" y="53"/>
                    <a:pt x="55" y="53"/>
                    <a:pt x="55" y="53"/>
                  </a:cubicBezTo>
                  <a:lnTo>
                    <a:pt x="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0"/>
            <p:cNvSpPr>
              <a:spLocks/>
            </p:cNvSpPr>
            <p:nvPr/>
          </p:nvSpPr>
          <p:spPr bwMode="auto">
            <a:xfrm>
              <a:off x="8467725" y="5060951"/>
              <a:ext cx="107950" cy="103188"/>
            </a:xfrm>
            <a:custGeom>
              <a:avLst/>
              <a:gdLst>
                <a:gd name="T0" fmla="*/ 0 w 28"/>
                <a:gd name="T1" fmla="*/ 10 h 27"/>
                <a:gd name="T2" fmla="*/ 0 w 28"/>
                <a:gd name="T3" fmla="*/ 13 h 27"/>
                <a:gd name="T4" fmla="*/ 0 w 28"/>
                <a:gd name="T5" fmla="*/ 13 h 27"/>
                <a:gd name="T6" fmla="*/ 10 w 28"/>
                <a:gd name="T7" fmla="*/ 26 h 27"/>
                <a:gd name="T8" fmla="*/ 12 w 28"/>
                <a:gd name="T9" fmla="*/ 27 h 27"/>
                <a:gd name="T10" fmla="*/ 13 w 28"/>
                <a:gd name="T11" fmla="*/ 27 h 27"/>
                <a:gd name="T12" fmla="*/ 27 w 28"/>
                <a:gd name="T13" fmla="*/ 16 h 27"/>
                <a:gd name="T14" fmla="*/ 27 w 28"/>
                <a:gd name="T15" fmla="*/ 15 h 27"/>
                <a:gd name="T16" fmla="*/ 17 w 28"/>
                <a:gd name="T17" fmla="*/ 0 h 27"/>
                <a:gd name="T18" fmla="*/ 13 w 28"/>
                <a:gd name="T19" fmla="*/ 0 h 27"/>
                <a:gd name="T20" fmla="*/ 0 w 28"/>
                <a:gd name="T21"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0" y="10"/>
                  </a:moveTo>
                  <a:cubicBezTo>
                    <a:pt x="0" y="11"/>
                    <a:pt x="0" y="12"/>
                    <a:pt x="0" y="13"/>
                  </a:cubicBezTo>
                  <a:cubicBezTo>
                    <a:pt x="0" y="13"/>
                    <a:pt x="0" y="13"/>
                    <a:pt x="0" y="13"/>
                  </a:cubicBezTo>
                  <a:cubicBezTo>
                    <a:pt x="0" y="19"/>
                    <a:pt x="4" y="25"/>
                    <a:pt x="10" y="26"/>
                  </a:cubicBezTo>
                  <a:cubicBezTo>
                    <a:pt x="11" y="26"/>
                    <a:pt x="11" y="26"/>
                    <a:pt x="12" y="27"/>
                  </a:cubicBezTo>
                  <a:cubicBezTo>
                    <a:pt x="12" y="27"/>
                    <a:pt x="13" y="27"/>
                    <a:pt x="13" y="27"/>
                  </a:cubicBezTo>
                  <a:cubicBezTo>
                    <a:pt x="20" y="27"/>
                    <a:pt x="25" y="22"/>
                    <a:pt x="27" y="16"/>
                  </a:cubicBezTo>
                  <a:cubicBezTo>
                    <a:pt x="27" y="16"/>
                    <a:pt x="27" y="16"/>
                    <a:pt x="27" y="15"/>
                  </a:cubicBezTo>
                  <a:cubicBezTo>
                    <a:pt x="28" y="8"/>
                    <a:pt x="23" y="2"/>
                    <a:pt x="17" y="0"/>
                  </a:cubicBezTo>
                  <a:cubicBezTo>
                    <a:pt x="16" y="0"/>
                    <a:pt x="14" y="0"/>
                    <a:pt x="13" y="0"/>
                  </a:cubicBezTo>
                  <a:cubicBezTo>
                    <a:pt x="7" y="0"/>
                    <a:pt x="2" y="4"/>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 name="TextBox 49">
            <a:extLst>
              <a:ext uri="{FF2B5EF4-FFF2-40B4-BE49-F238E27FC236}">
                <a16:creationId xmlns:a16="http://schemas.microsoft.com/office/drawing/2014/main" id="{22F810CB-F1F7-40D1-999B-AEE8F27E4CC3}"/>
              </a:ext>
            </a:extLst>
          </p:cNvPr>
          <p:cNvSpPr txBox="1"/>
          <p:nvPr/>
        </p:nvSpPr>
        <p:spPr>
          <a:xfrm>
            <a:off x="7913180" y="4708531"/>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51" name="TextBox 50">
            <a:extLst>
              <a:ext uri="{FF2B5EF4-FFF2-40B4-BE49-F238E27FC236}">
                <a16:creationId xmlns:a16="http://schemas.microsoft.com/office/drawing/2014/main" id="{39C09842-0792-4BB9-9D41-91D6BCEA1325}"/>
              </a:ext>
            </a:extLst>
          </p:cNvPr>
          <p:cNvSpPr txBox="1">
            <a:spLocks noChangeArrowheads="1"/>
          </p:cNvSpPr>
          <p:nvPr/>
        </p:nvSpPr>
        <p:spPr bwMode="auto">
          <a:xfrm>
            <a:off x="7888715" y="5019636"/>
            <a:ext cx="349048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Tree>
    <p:extLst>
      <p:ext uri="{BB962C8B-B14F-4D97-AF65-F5344CB8AC3E}">
        <p14:creationId xmlns:p14="http://schemas.microsoft.com/office/powerpoint/2010/main" val="28795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par>
                                <p:cTn id="28" presetID="53" presetClass="entr" presetSubtype="16"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fltVal val="0"/>
                                          </p:val>
                                        </p:tav>
                                        <p:tav tm="100000">
                                          <p:val>
                                            <p:strVal val="#ppt_w"/>
                                          </p:val>
                                        </p:tav>
                                      </p:tavLst>
                                    </p:anim>
                                    <p:anim calcmode="lin" valueType="num">
                                      <p:cBhvr>
                                        <p:cTn id="31" dur="500" fill="hold"/>
                                        <p:tgtEl>
                                          <p:spTgt spid="24"/>
                                        </p:tgtEl>
                                        <p:attrNameLst>
                                          <p:attrName>ppt_h</p:attrName>
                                        </p:attrNameLst>
                                      </p:cBhvr>
                                      <p:tavLst>
                                        <p:tav tm="0">
                                          <p:val>
                                            <p:fltVal val="0"/>
                                          </p:val>
                                        </p:tav>
                                        <p:tav tm="100000">
                                          <p:val>
                                            <p:strVal val="#ppt_h"/>
                                          </p:val>
                                        </p:tav>
                                      </p:tavLst>
                                    </p:anim>
                                    <p:animEffect transition="in" filter="fade">
                                      <p:cBhvr>
                                        <p:cTn id="32" dur="500"/>
                                        <p:tgtEl>
                                          <p:spTgt spid="24"/>
                                        </p:tgtEl>
                                      </p:cBhvr>
                                    </p:animEffect>
                                  </p:childTnLst>
                                </p:cTn>
                              </p:par>
                              <p:par>
                                <p:cTn id="33" presetID="53" presetClass="entr" presetSubtype="16"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p:cTn id="35" dur="500" fill="hold"/>
                                        <p:tgtEl>
                                          <p:spTgt spid="44"/>
                                        </p:tgtEl>
                                        <p:attrNameLst>
                                          <p:attrName>ppt_w</p:attrName>
                                        </p:attrNameLst>
                                      </p:cBhvr>
                                      <p:tavLst>
                                        <p:tav tm="0">
                                          <p:val>
                                            <p:fltVal val="0"/>
                                          </p:val>
                                        </p:tav>
                                        <p:tav tm="100000">
                                          <p:val>
                                            <p:strVal val="#ppt_w"/>
                                          </p:val>
                                        </p:tav>
                                      </p:tavLst>
                                    </p:anim>
                                    <p:anim calcmode="lin" valueType="num">
                                      <p:cBhvr>
                                        <p:cTn id="36" dur="500" fill="hold"/>
                                        <p:tgtEl>
                                          <p:spTgt spid="44"/>
                                        </p:tgtEl>
                                        <p:attrNameLst>
                                          <p:attrName>ppt_h</p:attrName>
                                        </p:attrNameLst>
                                      </p:cBhvr>
                                      <p:tavLst>
                                        <p:tav tm="0">
                                          <p:val>
                                            <p:fltVal val="0"/>
                                          </p:val>
                                        </p:tav>
                                        <p:tav tm="100000">
                                          <p:val>
                                            <p:strVal val="#ppt_h"/>
                                          </p:val>
                                        </p:tav>
                                      </p:tavLst>
                                    </p:anim>
                                    <p:animEffect transition="in" filter="fade">
                                      <p:cBhvr>
                                        <p:cTn id="37" dur="500"/>
                                        <p:tgtEl>
                                          <p:spTgt spid="44"/>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500"/>
                                        <p:tgtEl>
                                          <p:spTgt spid="50"/>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Graphic spid="11" grpId="0">
        <p:bldAsOne/>
      </p:bldGraphic>
      <p:bldP spid="10" grpId="0" animBg="1"/>
      <p:bldP spid="12" grpId="0" animBg="1"/>
      <p:bldP spid="13" grpId="0" animBg="1"/>
      <p:bldP spid="14" grpId="0" animBg="1"/>
      <p:bldP spid="22" grpId="0"/>
      <p:bldP spid="23" grpId="0"/>
      <p:bldP spid="32" grpId="0"/>
      <p:bldP spid="33" grpId="0"/>
      <p:bldP spid="50" grpId="0"/>
      <p:bldP spid="5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3491AA-5565-4B98-8895-6B9B5E8FFEA7}"/>
              </a:ext>
            </a:extLst>
          </p:cNvPr>
          <p:cNvSpPr>
            <a:spLocks noGrp="1"/>
          </p:cNvSpPr>
          <p:nvPr>
            <p:ph type="pic" sz="quarter" idx="10"/>
          </p:nvPr>
        </p:nvSpPr>
        <p:spPr/>
      </p:sp>
      <p:sp>
        <p:nvSpPr>
          <p:cNvPr id="7" name="Rectangle 6">
            <a:extLst>
              <a:ext uri="{FF2B5EF4-FFF2-40B4-BE49-F238E27FC236}">
                <a16:creationId xmlns:a16="http://schemas.microsoft.com/office/drawing/2014/main" id="{79774135-5248-4F3F-A1E1-7D3B8692A1B3}"/>
              </a:ext>
            </a:extLst>
          </p:cNvPr>
          <p:cNvSpPr/>
          <p:nvPr/>
        </p:nvSpPr>
        <p:spPr>
          <a:xfrm>
            <a:off x="0" y="0"/>
            <a:ext cx="12192000" cy="6858000"/>
          </a:xfrm>
          <a:prstGeom prst="rect">
            <a:avLst/>
          </a:prstGeom>
          <a:solidFill>
            <a:schemeClr val="tx2">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a:extLst>
              <a:ext uri="{FF2B5EF4-FFF2-40B4-BE49-F238E27FC236}">
                <a16:creationId xmlns:a16="http://schemas.microsoft.com/office/drawing/2014/main" id="{AF811D49-B92F-4EC6-B61B-731479FE25CB}"/>
              </a:ext>
            </a:extLst>
          </p:cNvPr>
          <p:cNvSpPr/>
          <p:nvPr/>
        </p:nvSpPr>
        <p:spPr>
          <a:xfrm>
            <a:off x="476930" y="4151046"/>
            <a:ext cx="2319973" cy="2319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itle 1">
            <a:extLst>
              <a:ext uri="{FF2B5EF4-FFF2-40B4-BE49-F238E27FC236}">
                <a16:creationId xmlns:a16="http://schemas.microsoft.com/office/drawing/2014/main" id="{1230D697-D376-4F6E-9AE9-8DE33FD1EE73}"/>
              </a:ext>
            </a:extLst>
          </p:cNvPr>
          <p:cNvSpPr txBox="1">
            <a:spLocks/>
          </p:cNvSpPr>
          <p:nvPr/>
        </p:nvSpPr>
        <p:spPr>
          <a:xfrm>
            <a:off x="1205434" y="4344536"/>
            <a:ext cx="5267326" cy="2319973"/>
          </a:xfrm>
          <a:prstGeom prst="rect">
            <a:avLst/>
          </a:prstGeom>
        </p:spPr>
        <p:txBody>
          <a:bodyPr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8800" dirty="0">
                <a:solidFill>
                  <a:schemeClr val="bg2"/>
                </a:solidFill>
                <a:latin typeface="Bebas Neue" panose="020B0606020202050201" pitchFamily="34" charset="0"/>
              </a:rPr>
              <a:t>Section</a:t>
            </a:r>
          </a:p>
          <a:p>
            <a:r>
              <a:rPr lang="id-ID" sz="8800" dirty="0">
                <a:solidFill>
                  <a:schemeClr val="bg2"/>
                </a:solidFill>
                <a:latin typeface="Bebas Neue" panose="020B0606020202050201" pitchFamily="34" charset="0"/>
              </a:rPr>
              <a:t>break</a:t>
            </a:r>
          </a:p>
        </p:txBody>
      </p:sp>
    </p:spTree>
    <p:extLst>
      <p:ext uri="{BB962C8B-B14F-4D97-AF65-F5344CB8AC3E}">
        <p14:creationId xmlns:p14="http://schemas.microsoft.com/office/powerpoint/2010/main" val="382143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D04CD70-96DC-4D71-A7D4-784B7EB7B4E4}"/>
              </a:ext>
            </a:extLst>
          </p:cNvPr>
          <p:cNvGraphicFramePr/>
          <p:nvPr>
            <p:extLst>
              <p:ext uri="{D42A27DB-BD31-4B8C-83A1-F6EECF244321}">
                <p14:modId xmlns:p14="http://schemas.microsoft.com/office/powerpoint/2010/main" val="132550175"/>
              </p:ext>
            </p:extLst>
          </p:nvPr>
        </p:nvGraphicFramePr>
        <p:xfrm>
          <a:off x="4252459" y="4420211"/>
          <a:ext cx="1687518" cy="1717859"/>
        </p:xfrm>
        <a:graphic>
          <a:graphicData uri="http://schemas.openxmlformats.org/drawingml/2006/chart">
            <c:chart xmlns:c="http://schemas.openxmlformats.org/drawingml/2006/chart" xmlns:r="http://schemas.openxmlformats.org/officeDocument/2006/relationships" r:id="rId3"/>
          </a:graphicData>
        </a:graphic>
      </p:graphicFrame>
      <p:sp useBgFill="1">
        <p:nvSpPr>
          <p:cNvPr id="24" name="Oval 23">
            <a:extLst>
              <a:ext uri="{FF2B5EF4-FFF2-40B4-BE49-F238E27FC236}">
                <a16:creationId xmlns:a16="http://schemas.microsoft.com/office/drawing/2014/main" id="{4F824144-BC7C-4680-9A12-74137FA31729}"/>
              </a:ext>
            </a:extLst>
          </p:cNvPr>
          <p:cNvSpPr/>
          <p:nvPr/>
        </p:nvSpPr>
        <p:spPr>
          <a:xfrm>
            <a:off x="4557249" y="4740171"/>
            <a:ext cx="1077938" cy="107793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TextBox 12">
            <a:extLst>
              <a:ext uri="{FF2B5EF4-FFF2-40B4-BE49-F238E27FC236}">
                <a16:creationId xmlns:a16="http://schemas.microsoft.com/office/drawing/2014/main" id="{39C09842-0792-4BB9-9D41-91D6BCEA1325}"/>
              </a:ext>
            </a:extLst>
          </p:cNvPr>
          <p:cNvSpPr txBox="1">
            <a:spLocks noChangeArrowheads="1"/>
          </p:cNvSpPr>
          <p:nvPr/>
        </p:nvSpPr>
        <p:spPr bwMode="auto">
          <a:xfrm>
            <a:off x="4149031" y="3607355"/>
            <a:ext cx="7257954" cy="70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Lorem ipsum dolor sit amet</a:t>
            </a:r>
            <a:r>
              <a:rPr lang="en-US" sz="1400" dirty="0">
                <a:latin typeface="+mn-lt"/>
                <a:ea typeface="Helvetica Neue Thin"/>
                <a:cs typeface="Helvetica Neue Thin"/>
                <a:sym typeface="Helvetica Neue Thin"/>
              </a:rPr>
              <a:t>.</a:t>
            </a:r>
            <a:endParaRPr lang="id-ID" sz="1400" dirty="0">
              <a:latin typeface="+mn-lt"/>
              <a:ea typeface="Helvetica Neue Thin"/>
              <a:cs typeface="Helvetica Neue Thin"/>
              <a:sym typeface="Helvetica Neue Thin"/>
            </a:endParaRPr>
          </a:p>
        </p:txBody>
      </p:sp>
      <p:sp>
        <p:nvSpPr>
          <p:cNvPr id="48" name="Title 1">
            <a:extLst>
              <a:ext uri="{FF2B5EF4-FFF2-40B4-BE49-F238E27FC236}">
                <a16:creationId xmlns:a16="http://schemas.microsoft.com/office/drawing/2014/main" id="{99B86646-B623-48A5-9096-86BD7D791DE9}"/>
              </a:ext>
            </a:extLst>
          </p:cNvPr>
          <p:cNvSpPr txBox="1">
            <a:spLocks/>
          </p:cNvSpPr>
          <p:nvPr/>
        </p:nvSpPr>
        <p:spPr>
          <a:xfrm>
            <a:off x="455771" y="2676842"/>
            <a:ext cx="2573062" cy="1504315"/>
          </a:xfrm>
          <a:prstGeom prst="rect">
            <a:avLst/>
          </a:prstGeom>
        </p:spPr>
        <p:txBody>
          <a:bodyPr>
            <a:noAutofit/>
          </a:bodyPr>
          <a:lstStyle>
            <a:lvl1pPr algn="r" defTabSz="914400" rtl="0" eaLnBrk="1" latinLnBrk="0" hangingPunct="1">
              <a:lnSpc>
                <a:spcPct val="70000"/>
              </a:lnSpc>
              <a:spcBef>
                <a:spcPct val="0"/>
              </a:spcBef>
              <a:buNone/>
              <a:defRPr sz="5400" kern="1200">
                <a:solidFill>
                  <a:schemeClr val="tx1"/>
                </a:solidFill>
                <a:latin typeface="+mj-lt"/>
                <a:ea typeface="+mj-ea"/>
                <a:cs typeface="+mj-cs"/>
              </a:defRPr>
            </a:lvl1pPr>
          </a:lstStyle>
          <a:p>
            <a:pPr algn="ctr"/>
            <a:r>
              <a:rPr lang="en-US" sz="6600" dirty="0"/>
              <a:t>Example </a:t>
            </a:r>
          </a:p>
          <a:p>
            <a:pPr algn="ctr"/>
            <a:r>
              <a:rPr lang="en-US" sz="6600" dirty="0"/>
              <a:t>project</a:t>
            </a:r>
            <a:endParaRPr lang="id-ID" sz="6600" dirty="0"/>
          </a:p>
        </p:txBody>
      </p:sp>
      <p:sp>
        <p:nvSpPr>
          <p:cNvPr id="37" name="Title 3"/>
          <p:cNvSpPr txBox="1">
            <a:spLocks/>
          </p:cNvSpPr>
          <p:nvPr/>
        </p:nvSpPr>
        <p:spPr>
          <a:xfrm>
            <a:off x="4626987" y="4992824"/>
            <a:ext cx="938463" cy="5053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t>72%</a:t>
            </a:r>
          </a:p>
        </p:txBody>
      </p:sp>
      <p:sp>
        <p:nvSpPr>
          <p:cNvPr id="38" name="TextBox 37">
            <a:extLst>
              <a:ext uri="{FF2B5EF4-FFF2-40B4-BE49-F238E27FC236}">
                <a16:creationId xmlns:a16="http://schemas.microsoft.com/office/drawing/2014/main" id="{22F810CB-F1F7-40D1-999B-AEE8F27E4CC3}"/>
              </a:ext>
            </a:extLst>
          </p:cNvPr>
          <p:cNvSpPr txBox="1"/>
          <p:nvPr/>
        </p:nvSpPr>
        <p:spPr>
          <a:xfrm>
            <a:off x="4514296" y="6099091"/>
            <a:ext cx="1163845" cy="338554"/>
          </a:xfrm>
          <a:prstGeom prst="rect">
            <a:avLst/>
          </a:prstGeom>
          <a:noFill/>
        </p:spPr>
        <p:txBody>
          <a:bodyPr wrap="none">
            <a:spAutoFit/>
          </a:bodyPr>
          <a:lstStyle/>
          <a:p>
            <a:pPr eaLnBrk="1" fontAlgn="auto" hangingPunct="1">
              <a:spcBef>
                <a:spcPts val="0"/>
              </a:spcBef>
              <a:spcAft>
                <a:spcPts val="0"/>
              </a:spcAft>
              <a:defRPr/>
            </a:pPr>
            <a:r>
              <a:rPr lang="en-ID" sz="1600" dirty="0"/>
              <a:t>Description</a:t>
            </a:r>
            <a:endParaRPr lang="id-ID" sz="1600" dirty="0"/>
          </a:p>
        </p:txBody>
      </p:sp>
      <p:graphicFrame>
        <p:nvGraphicFramePr>
          <p:cNvPr id="25" name="Chart 24">
            <a:extLst>
              <a:ext uri="{FF2B5EF4-FFF2-40B4-BE49-F238E27FC236}">
                <a16:creationId xmlns:a16="http://schemas.microsoft.com/office/drawing/2014/main" id="{B766B390-A75E-4181-B443-EB1DC7DC79FD}"/>
              </a:ext>
            </a:extLst>
          </p:cNvPr>
          <p:cNvGraphicFramePr/>
          <p:nvPr>
            <p:extLst>
              <p:ext uri="{D42A27DB-BD31-4B8C-83A1-F6EECF244321}">
                <p14:modId xmlns:p14="http://schemas.microsoft.com/office/powerpoint/2010/main" val="3042698704"/>
              </p:ext>
            </p:extLst>
          </p:nvPr>
        </p:nvGraphicFramePr>
        <p:xfrm>
          <a:off x="6803947" y="4424475"/>
          <a:ext cx="1687518" cy="1717859"/>
        </p:xfrm>
        <a:graphic>
          <a:graphicData uri="http://schemas.openxmlformats.org/drawingml/2006/chart">
            <c:chart xmlns:c="http://schemas.openxmlformats.org/drawingml/2006/chart" xmlns:r="http://schemas.openxmlformats.org/officeDocument/2006/relationships" r:id="rId4"/>
          </a:graphicData>
        </a:graphic>
      </p:graphicFrame>
      <p:sp useBgFill="1">
        <p:nvSpPr>
          <p:cNvPr id="28" name="Oval 27">
            <a:extLst>
              <a:ext uri="{FF2B5EF4-FFF2-40B4-BE49-F238E27FC236}">
                <a16:creationId xmlns:a16="http://schemas.microsoft.com/office/drawing/2014/main" id="{6598B170-2A8A-430F-A6E7-82B7B82286A5}"/>
              </a:ext>
            </a:extLst>
          </p:cNvPr>
          <p:cNvSpPr/>
          <p:nvPr/>
        </p:nvSpPr>
        <p:spPr>
          <a:xfrm>
            <a:off x="7108737" y="4744435"/>
            <a:ext cx="1077938" cy="107793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9" name="Title 3">
            <a:extLst>
              <a:ext uri="{FF2B5EF4-FFF2-40B4-BE49-F238E27FC236}">
                <a16:creationId xmlns:a16="http://schemas.microsoft.com/office/drawing/2014/main" id="{4C0FF82F-DAC9-49BD-9D8C-5C066D1C8DAC}"/>
              </a:ext>
            </a:extLst>
          </p:cNvPr>
          <p:cNvSpPr txBox="1">
            <a:spLocks/>
          </p:cNvSpPr>
          <p:nvPr/>
        </p:nvSpPr>
        <p:spPr>
          <a:xfrm>
            <a:off x="7178475" y="4997088"/>
            <a:ext cx="938463" cy="5053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t>65%</a:t>
            </a:r>
          </a:p>
        </p:txBody>
      </p:sp>
      <p:sp>
        <p:nvSpPr>
          <p:cNvPr id="30" name="TextBox 29">
            <a:extLst>
              <a:ext uri="{FF2B5EF4-FFF2-40B4-BE49-F238E27FC236}">
                <a16:creationId xmlns:a16="http://schemas.microsoft.com/office/drawing/2014/main" id="{9E154F99-24AC-4A00-A05B-97411F9F4625}"/>
              </a:ext>
            </a:extLst>
          </p:cNvPr>
          <p:cNvSpPr txBox="1"/>
          <p:nvPr/>
        </p:nvSpPr>
        <p:spPr>
          <a:xfrm>
            <a:off x="7065784" y="6103355"/>
            <a:ext cx="1163845" cy="338554"/>
          </a:xfrm>
          <a:prstGeom prst="rect">
            <a:avLst/>
          </a:prstGeom>
          <a:noFill/>
        </p:spPr>
        <p:txBody>
          <a:bodyPr wrap="none">
            <a:spAutoFit/>
          </a:bodyPr>
          <a:lstStyle/>
          <a:p>
            <a:pPr eaLnBrk="1" fontAlgn="auto" hangingPunct="1">
              <a:spcBef>
                <a:spcPts val="0"/>
              </a:spcBef>
              <a:spcAft>
                <a:spcPts val="0"/>
              </a:spcAft>
              <a:defRPr/>
            </a:pPr>
            <a:r>
              <a:rPr lang="en-ID" sz="1600" dirty="0"/>
              <a:t>Description</a:t>
            </a:r>
            <a:endParaRPr lang="id-ID" sz="1600" dirty="0"/>
          </a:p>
        </p:txBody>
      </p:sp>
      <p:graphicFrame>
        <p:nvGraphicFramePr>
          <p:cNvPr id="31" name="Chart 30">
            <a:extLst>
              <a:ext uri="{FF2B5EF4-FFF2-40B4-BE49-F238E27FC236}">
                <a16:creationId xmlns:a16="http://schemas.microsoft.com/office/drawing/2014/main" id="{7081F26F-723A-46FA-A04C-53CCB7796527}"/>
              </a:ext>
            </a:extLst>
          </p:cNvPr>
          <p:cNvGraphicFramePr/>
          <p:nvPr>
            <p:extLst>
              <p:ext uri="{D42A27DB-BD31-4B8C-83A1-F6EECF244321}">
                <p14:modId xmlns:p14="http://schemas.microsoft.com/office/powerpoint/2010/main" val="1758379162"/>
              </p:ext>
            </p:extLst>
          </p:nvPr>
        </p:nvGraphicFramePr>
        <p:xfrm>
          <a:off x="9355436" y="4420211"/>
          <a:ext cx="1687518" cy="1717859"/>
        </p:xfrm>
        <a:graphic>
          <a:graphicData uri="http://schemas.openxmlformats.org/drawingml/2006/chart">
            <c:chart xmlns:c="http://schemas.openxmlformats.org/drawingml/2006/chart" xmlns:r="http://schemas.openxmlformats.org/officeDocument/2006/relationships" r:id="rId5"/>
          </a:graphicData>
        </a:graphic>
      </p:graphicFrame>
      <p:sp useBgFill="1">
        <p:nvSpPr>
          <p:cNvPr id="32" name="Oval 31">
            <a:extLst>
              <a:ext uri="{FF2B5EF4-FFF2-40B4-BE49-F238E27FC236}">
                <a16:creationId xmlns:a16="http://schemas.microsoft.com/office/drawing/2014/main" id="{A0D56446-56DB-4F3F-83CA-92E50A621A88}"/>
              </a:ext>
            </a:extLst>
          </p:cNvPr>
          <p:cNvSpPr/>
          <p:nvPr/>
        </p:nvSpPr>
        <p:spPr>
          <a:xfrm>
            <a:off x="9660226" y="4740171"/>
            <a:ext cx="1077938" cy="107793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3" name="Title 3">
            <a:extLst>
              <a:ext uri="{FF2B5EF4-FFF2-40B4-BE49-F238E27FC236}">
                <a16:creationId xmlns:a16="http://schemas.microsoft.com/office/drawing/2014/main" id="{546F41C5-3CC3-4629-B2A2-CA8ECE330297}"/>
              </a:ext>
            </a:extLst>
          </p:cNvPr>
          <p:cNvSpPr txBox="1">
            <a:spLocks/>
          </p:cNvSpPr>
          <p:nvPr/>
        </p:nvSpPr>
        <p:spPr>
          <a:xfrm>
            <a:off x="9729964" y="4992824"/>
            <a:ext cx="938463" cy="5053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t>89%</a:t>
            </a:r>
          </a:p>
        </p:txBody>
      </p:sp>
      <p:sp>
        <p:nvSpPr>
          <p:cNvPr id="34" name="TextBox 33">
            <a:extLst>
              <a:ext uri="{FF2B5EF4-FFF2-40B4-BE49-F238E27FC236}">
                <a16:creationId xmlns:a16="http://schemas.microsoft.com/office/drawing/2014/main" id="{87E12F05-A1F5-4DD0-9FED-DF791D2A1A81}"/>
              </a:ext>
            </a:extLst>
          </p:cNvPr>
          <p:cNvSpPr txBox="1"/>
          <p:nvPr/>
        </p:nvSpPr>
        <p:spPr>
          <a:xfrm>
            <a:off x="9617273" y="6099091"/>
            <a:ext cx="1163845" cy="338554"/>
          </a:xfrm>
          <a:prstGeom prst="rect">
            <a:avLst/>
          </a:prstGeom>
          <a:noFill/>
        </p:spPr>
        <p:txBody>
          <a:bodyPr wrap="none">
            <a:spAutoFit/>
          </a:bodyPr>
          <a:lstStyle/>
          <a:p>
            <a:pPr eaLnBrk="1" fontAlgn="auto" hangingPunct="1">
              <a:spcBef>
                <a:spcPts val="0"/>
              </a:spcBef>
              <a:spcAft>
                <a:spcPts val="0"/>
              </a:spcAft>
              <a:defRPr/>
            </a:pPr>
            <a:r>
              <a:rPr lang="en-ID" sz="1600" dirty="0"/>
              <a:t>Description</a:t>
            </a:r>
            <a:endParaRPr lang="id-ID" sz="1600" dirty="0"/>
          </a:p>
        </p:txBody>
      </p:sp>
      <p:sp>
        <p:nvSpPr>
          <p:cNvPr id="3" name="Picture Placeholder 2">
            <a:extLst>
              <a:ext uri="{FF2B5EF4-FFF2-40B4-BE49-F238E27FC236}">
                <a16:creationId xmlns:a16="http://schemas.microsoft.com/office/drawing/2014/main" id="{8584BC29-0410-46CA-BDEA-DD94111BC121}"/>
              </a:ext>
            </a:extLst>
          </p:cNvPr>
          <p:cNvSpPr>
            <a:spLocks noGrp="1"/>
          </p:cNvSpPr>
          <p:nvPr>
            <p:ph type="pic" sz="quarter" idx="10"/>
          </p:nvPr>
        </p:nvSpPr>
        <p:spPr/>
      </p:sp>
    </p:spTree>
    <p:extLst>
      <p:ext uri="{BB962C8B-B14F-4D97-AF65-F5344CB8AC3E}">
        <p14:creationId xmlns:p14="http://schemas.microsoft.com/office/powerpoint/2010/main" val="218324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par>
                          <p:cTn id="14" fill="hold">
                            <p:stCondLst>
                              <p:cond delay="1500"/>
                            </p:stCondLst>
                            <p:childTnLst>
                              <p:par>
                                <p:cTn id="15" presetID="22"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right)">
                                      <p:cBhvr>
                                        <p:cTn id="20" dur="500"/>
                                        <p:tgtEl>
                                          <p:spTgt spid="25"/>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right)">
                                      <p:cBhvr>
                                        <p:cTn id="23" dur="500"/>
                                        <p:tgtEl>
                                          <p:spTgt spid="3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500"/>
                                        <p:tgtEl>
                                          <p:spTgt spid="33"/>
                                        </p:tgtEl>
                                      </p:cBhvr>
                                    </p:animEffect>
                                  </p:childTnLst>
                                </p:cTn>
                              </p:par>
                            </p:childTnLst>
                          </p:cTn>
                        </p:par>
                        <p:par>
                          <p:cTn id="37" fill="hold">
                            <p:stCondLst>
                              <p:cond delay="2500"/>
                            </p:stCondLst>
                            <p:childTnLst>
                              <p:par>
                                <p:cTn id="38" presetID="10" presetClass="entr" presetSubtype="0"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3" grpId="0"/>
      <p:bldP spid="48" grpId="0"/>
      <p:bldP spid="37" grpId="0"/>
      <p:bldP spid="38" grpId="0"/>
      <p:bldGraphic spid="25" grpId="0">
        <p:bldAsOne/>
      </p:bldGraphic>
      <p:bldP spid="29" grpId="0"/>
      <p:bldP spid="30" grpId="0"/>
      <p:bldGraphic spid="31" grpId="0">
        <p:bldAsOne/>
      </p:bldGraphic>
      <p:bldP spid="32" grpId="0" animBg="1"/>
      <p:bldP spid="33"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Our</a:t>
            </a:r>
            <a:br>
              <a:rPr lang="en-US" dirty="0"/>
            </a:br>
            <a:r>
              <a:rPr lang="en-US" dirty="0" err="1"/>
              <a:t>infographic</a:t>
            </a:r>
            <a:endParaRPr lang="en-US" dirty="0"/>
          </a:p>
        </p:txBody>
      </p:sp>
      <p:grpSp>
        <p:nvGrpSpPr>
          <p:cNvPr id="3" name="Group 2"/>
          <p:cNvGrpSpPr/>
          <p:nvPr/>
        </p:nvGrpSpPr>
        <p:grpSpPr>
          <a:xfrm>
            <a:off x="4282440" y="1345525"/>
            <a:ext cx="3557599" cy="3091342"/>
            <a:chOff x="4282440" y="1345525"/>
            <a:chExt cx="3557599" cy="3091342"/>
          </a:xfrm>
        </p:grpSpPr>
        <p:sp>
          <p:nvSpPr>
            <p:cNvPr id="138" name="Freeform 31">
              <a:extLst>
                <a:ext uri="{FF2B5EF4-FFF2-40B4-BE49-F238E27FC236}">
                  <a16:creationId xmlns:a16="http://schemas.microsoft.com/office/drawing/2014/main" id="{4DE8C002-9475-465B-8CD2-56AF6C1D9A2A}"/>
                </a:ext>
              </a:extLst>
            </p:cNvPr>
            <p:cNvSpPr/>
            <p:nvPr/>
          </p:nvSpPr>
          <p:spPr>
            <a:xfrm>
              <a:off x="5533159" y="1951354"/>
              <a:ext cx="1204248" cy="1204249"/>
            </a:xfrm>
            <a:custGeom>
              <a:avLst/>
              <a:gdLst>
                <a:gd name="connsiteX0" fmla="*/ 88605 w 914400"/>
                <a:gd name="connsiteY0" fmla="*/ 0 h 914400"/>
                <a:gd name="connsiteX1" fmla="*/ 825795 w 914400"/>
                <a:gd name="connsiteY1" fmla="*/ 0 h 914400"/>
                <a:gd name="connsiteX2" fmla="*/ 914400 w 914400"/>
                <a:gd name="connsiteY2" fmla="*/ 88605 h 914400"/>
                <a:gd name="connsiteX3" fmla="*/ 914400 w 914400"/>
                <a:gd name="connsiteY3" fmla="*/ 825795 h 914400"/>
                <a:gd name="connsiteX4" fmla="*/ 825795 w 914400"/>
                <a:gd name="connsiteY4" fmla="*/ 914400 h 914400"/>
                <a:gd name="connsiteX5" fmla="*/ 88605 w 914400"/>
                <a:gd name="connsiteY5" fmla="*/ 914400 h 914400"/>
                <a:gd name="connsiteX6" fmla="*/ 0 w 914400"/>
                <a:gd name="connsiteY6" fmla="*/ 825795 h 914400"/>
                <a:gd name="connsiteX7" fmla="*/ 0 w 914400"/>
                <a:gd name="connsiteY7" fmla="*/ 88605 h 914400"/>
                <a:gd name="connsiteX8" fmla="*/ 88605 w 914400"/>
                <a:gd name="connsiteY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 h="914400">
                  <a:moveTo>
                    <a:pt x="88605" y="0"/>
                  </a:moveTo>
                  <a:lnTo>
                    <a:pt x="825795" y="0"/>
                  </a:lnTo>
                  <a:cubicBezTo>
                    <a:pt x="874730" y="0"/>
                    <a:pt x="914400" y="39670"/>
                    <a:pt x="914400" y="88605"/>
                  </a:cubicBezTo>
                  <a:lnTo>
                    <a:pt x="914400" y="825795"/>
                  </a:lnTo>
                  <a:cubicBezTo>
                    <a:pt x="914400" y="874730"/>
                    <a:pt x="874730" y="914400"/>
                    <a:pt x="825795" y="914400"/>
                  </a:cubicBezTo>
                  <a:lnTo>
                    <a:pt x="88605" y="914400"/>
                  </a:lnTo>
                  <a:cubicBezTo>
                    <a:pt x="39670" y="914400"/>
                    <a:pt x="0" y="874730"/>
                    <a:pt x="0" y="825795"/>
                  </a:cubicBezTo>
                  <a:lnTo>
                    <a:pt x="0" y="88605"/>
                  </a:lnTo>
                  <a:cubicBezTo>
                    <a:pt x="0" y="39670"/>
                    <a:pt x="39670" y="0"/>
                    <a:pt x="88605"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9" name="Freeform 33">
              <a:extLst>
                <a:ext uri="{FF2B5EF4-FFF2-40B4-BE49-F238E27FC236}">
                  <a16:creationId xmlns:a16="http://schemas.microsoft.com/office/drawing/2014/main" id="{FAB946DD-6983-4CE9-A4DD-1A5A90D9D6E6}"/>
                </a:ext>
              </a:extLst>
            </p:cNvPr>
            <p:cNvSpPr/>
            <p:nvPr/>
          </p:nvSpPr>
          <p:spPr>
            <a:xfrm>
              <a:off x="6802091" y="1951354"/>
              <a:ext cx="1037948" cy="1204249"/>
            </a:xfrm>
            <a:custGeom>
              <a:avLst/>
              <a:gdLst>
                <a:gd name="connsiteX0" fmla="*/ 88605 w 788126"/>
                <a:gd name="connsiteY0" fmla="*/ 0 h 914400"/>
                <a:gd name="connsiteX1" fmla="*/ 565723 w 788126"/>
                <a:gd name="connsiteY1" fmla="*/ 0 h 914400"/>
                <a:gd name="connsiteX2" fmla="*/ 624739 w 788126"/>
                <a:gd name="connsiteY2" fmla="*/ 81926 h 914400"/>
                <a:gd name="connsiteX3" fmla="*/ 678784 w 788126"/>
                <a:gd name="connsiteY3" fmla="*/ 179004 h 914400"/>
                <a:gd name="connsiteX4" fmla="*/ 782414 w 788126"/>
                <a:gd name="connsiteY4" fmla="*/ 760666 h 914400"/>
                <a:gd name="connsiteX5" fmla="*/ 754759 w 788126"/>
                <a:gd name="connsiteY5" fmla="*/ 914400 h 914400"/>
                <a:gd name="connsiteX6" fmla="*/ 88605 w 788126"/>
                <a:gd name="connsiteY6" fmla="*/ 914400 h 914400"/>
                <a:gd name="connsiteX7" fmla="*/ 0 w 788126"/>
                <a:gd name="connsiteY7" fmla="*/ 825795 h 914400"/>
                <a:gd name="connsiteX8" fmla="*/ 0 w 788126"/>
                <a:gd name="connsiteY8" fmla="*/ 88605 h 914400"/>
                <a:gd name="connsiteX9" fmla="*/ 88605 w 788126"/>
                <a:gd name="connsiteY9"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126" h="914400">
                  <a:moveTo>
                    <a:pt x="88605" y="0"/>
                  </a:moveTo>
                  <a:lnTo>
                    <a:pt x="565723" y="0"/>
                  </a:lnTo>
                  <a:lnTo>
                    <a:pt x="624739" y="81926"/>
                  </a:lnTo>
                  <a:cubicBezTo>
                    <a:pt x="644397" y="112792"/>
                    <a:pt x="662474" y="145138"/>
                    <a:pt x="678784" y="179004"/>
                  </a:cubicBezTo>
                  <a:cubicBezTo>
                    <a:pt x="777220" y="382199"/>
                    <a:pt x="800744" y="581052"/>
                    <a:pt x="782414" y="760666"/>
                  </a:cubicBezTo>
                  <a:lnTo>
                    <a:pt x="754759" y="914400"/>
                  </a:lnTo>
                  <a:lnTo>
                    <a:pt x="88605" y="914400"/>
                  </a:lnTo>
                  <a:cubicBezTo>
                    <a:pt x="39670" y="914400"/>
                    <a:pt x="0" y="874730"/>
                    <a:pt x="0" y="825795"/>
                  </a:cubicBezTo>
                  <a:lnTo>
                    <a:pt x="0" y="88605"/>
                  </a:lnTo>
                  <a:cubicBezTo>
                    <a:pt x="0" y="39670"/>
                    <a:pt x="39670" y="0"/>
                    <a:pt x="88605"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23">
              <a:extLst>
                <a:ext uri="{FF2B5EF4-FFF2-40B4-BE49-F238E27FC236}">
                  <a16:creationId xmlns:a16="http://schemas.microsoft.com/office/drawing/2014/main" id="{45424759-55F4-482E-8501-054A79CBFDE9}"/>
                </a:ext>
              </a:extLst>
            </p:cNvPr>
            <p:cNvSpPr>
              <a:spLocks/>
            </p:cNvSpPr>
            <p:nvPr/>
          </p:nvSpPr>
          <p:spPr bwMode="auto">
            <a:xfrm>
              <a:off x="5051583" y="1504108"/>
              <a:ext cx="416893" cy="370230"/>
            </a:xfrm>
            <a:custGeom>
              <a:avLst/>
              <a:gdLst>
                <a:gd name="connsiteX0" fmla="*/ 316552 w 316552"/>
                <a:gd name="connsiteY0" fmla="*/ 0 h 281120"/>
                <a:gd name="connsiteX1" fmla="*/ 316552 w 316552"/>
                <a:gd name="connsiteY1" fmla="*/ 192515 h 281120"/>
                <a:gd name="connsiteX2" fmla="*/ 227947 w 316552"/>
                <a:gd name="connsiteY2" fmla="*/ 281120 h 281120"/>
                <a:gd name="connsiteX3" fmla="*/ 0 w 316552"/>
                <a:gd name="connsiteY3" fmla="*/ 281120 h 281120"/>
                <a:gd name="connsiteX4" fmla="*/ 19113 w 316552"/>
                <a:gd name="connsiteY4" fmla="*/ 249462 h 281120"/>
                <a:gd name="connsiteX5" fmla="*/ 249552 w 316552"/>
                <a:gd name="connsiteY5" fmla="*/ 35358 h 28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552" h="281120">
                  <a:moveTo>
                    <a:pt x="316552" y="0"/>
                  </a:moveTo>
                  <a:lnTo>
                    <a:pt x="316552" y="192515"/>
                  </a:lnTo>
                  <a:cubicBezTo>
                    <a:pt x="316552" y="241450"/>
                    <a:pt x="276882" y="281120"/>
                    <a:pt x="227947" y="281120"/>
                  </a:cubicBezTo>
                  <a:lnTo>
                    <a:pt x="0" y="281120"/>
                  </a:lnTo>
                  <a:lnTo>
                    <a:pt x="19113" y="249462"/>
                  </a:lnTo>
                  <a:cubicBezTo>
                    <a:pt x="73615" y="171527"/>
                    <a:pt x="149288" y="97174"/>
                    <a:pt x="249552" y="35358"/>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43" name="Freeform 25">
              <a:extLst>
                <a:ext uri="{FF2B5EF4-FFF2-40B4-BE49-F238E27FC236}">
                  <a16:creationId xmlns:a16="http://schemas.microsoft.com/office/drawing/2014/main" id="{FF4D8F5C-DB84-45B3-A093-004E9DFE26E0}"/>
                </a:ext>
              </a:extLst>
            </p:cNvPr>
            <p:cNvSpPr>
              <a:spLocks/>
            </p:cNvSpPr>
            <p:nvPr/>
          </p:nvSpPr>
          <p:spPr bwMode="auto">
            <a:xfrm>
              <a:off x="5533159" y="1345525"/>
              <a:ext cx="1204248" cy="528813"/>
            </a:xfrm>
            <a:custGeom>
              <a:avLst/>
              <a:gdLst>
                <a:gd name="connsiteX0" fmla="*/ 427078 w 914400"/>
                <a:gd name="connsiteY0" fmla="*/ 566 h 401534"/>
                <a:gd name="connsiteX1" fmla="*/ 808302 w 914400"/>
                <a:gd name="connsiteY1" fmla="*/ 38979 h 401534"/>
                <a:gd name="connsiteX2" fmla="*/ 914400 w 914400"/>
                <a:gd name="connsiteY2" fmla="*/ 70331 h 401534"/>
                <a:gd name="connsiteX3" fmla="*/ 914400 w 914400"/>
                <a:gd name="connsiteY3" fmla="*/ 312929 h 401534"/>
                <a:gd name="connsiteX4" fmla="*/ 825795 w 914400"/>
                <a:gd name="connsiteY4" fmla="*/ 401534 h 401534"/>
                <a:gd name="connsiteX5" fmla="*/ 88605 w 914400"/>
                <a:gd name="connsiteY5" fmla="*/ 401534 h 401534"/>
                <a:gd name="connsiteX6" fmla="*/ 0 w 914400"/>
                <a:gd name="connsiteY6" fmla="*/ 312929 h 401534"/>
                <a:gd name="connsiteX7" fmla="*/ 0 w 914400"/>
                <a:gd name="connsiteY7" fmla="*/ 95656 h 401534"/>
                <a:gd name="connsiteX8" fmla="*/ 118215 w 914400"/>
                <a:gd name="connsiteY8" fmla="*/ 51509 h 401534"/>
                <a:gd name="connsiteX9" fmla="*/ 261871 w 914400"/>
                <a:gd name="connsiteY9" fmla="*/ 16890 h 401534"/>
                <a:gd name="connsiteX10" fmla="*/ 427078 w 914400"/>
                <a:gd name="connsiteY10" fmla="*/ 566 h 40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 h="401534">
                  <a:moveTo>
                    <a:pt x="427078" y="566"/>
                  </a:moveTo>
                  <a:cubicBezTo>
                    <a:pt x="544840" y="-2847"/>
                    <a:pt x="675871" y="9105"/>
                    <a:pt x="808302" y="38979"/>
                  </a:cubicBezTo>
                  <a:lnTo>
                    <a:pt x="914400" y="70331"/>
                  </a:lnTo>
                  <a:lnTo>
                    <a:pt x="914400" y="312929"/>
                  </a:lnTo>
                  <a:cubicBezTo>
                    <a:pt x="914400" y="361864"/>
                    <a:pt x="874730" y="401534"/>
                    <a:pt x="825795" y="401534"/>
                  </a:cubicBezTo>
                  <a:lnTo>
                    <a:pt x="88605" y="401534"/>
                  </a:lnTo>
                  <a:cubicBezTo>
                    <a:pt x="39670" y="401534"/>
                    <a:pt x="0" y="361864"/>
                    <a:pt x="0" y="312929"/>
                  </a:cubicBezTo>
                  <a:lnTo>
                    <a:pt x="0" y="95656"/>
                  </a:lnTo>
                  <a:lnTo>
                    <a:pt x="118215" y="51509"/>
                  </a:lnTo>
                  <a:cubicBezTo>
                    <a:pt x="163072" y="37803"/>
                    <a:pt x="210915" y="26152"/>
                    <a:pt x="261871" y="16890"/>
                  </a:cubicBezTo>
                  <a:cubicBezTo>
                    <a:pt x="312633" y="7820"/>
                    <a:pt x="368197" y="2273"/>
                    <a:pt x="427078" y="566"/>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44" name="Freeform 27">
              <a:extLst>
                <a:ext uri="{FF2B5EF4-FFF2-40B4-BE49-F238E27FC236}">
                  <a16:creationId xmlns:a16="http://schemas.microsoft.com/office/drawing/2014/main" id="{5A1DF8AA-4E78-4A23-A48C-234123B77373}"/>
                </a:ext>
              </a:extLst>
            </p:cNvPr>
            <p:cNvSpPr>
              <a:spLocks/>
            </p:cNvSpPr>
            <p:nvPr/>
          </p:nvSpPr>
          <p:spPr bwMode="auto">
            <a:xfrm>
              <a:off x="6802091" y="1457263"/>
              <a:ext cx="676951" cy="417075"/>
            </a:xfrm>
            <a:custGeom>
              <a:avLst/>
              <a:gdLst>
                <a:gd name="connsiteX0" fmla="*/ 0 w 514017"/>
                <a:gd name="connsiteY0" fmla="*/ 0 h 316690"/>
                <a:gd name="connsiteX1" fmla="*/ 42999 w 514017"/>
                <a:gd name="connsiteY1" fmla="*/ 12706 h 316690"/>
                <a:gd name="connsiteX2" fmla="*/ 489289 w 514017"/>
                <a:gd name="connsiteY2" fmla="*/ 289332 h 316690"/>
                <a:gd name="connsiteX3" fmla="*/ 514017 w 514017"/>
                <a:gd name="connsiteY3" fmla="*/ 316690 h 316690"/>
                <a:gd name="connsiteX4" fmla="*/ 88605 w 514017"/>
                <a:gd name="connsiteY4" fmla="*/ 316690 h 316690"/>
                <a:gd name="connsiteX5" fmla="*/ 0 w 514017"/>
                <a:gd name="connsiteY5" fmla="*/ 228085 h 3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017" h="316690">
                  <a:moveTo>
                    <a:pt x="0" y="0"/>
                  </a:moveTo>
                  <a:lnTo>
                    <a:pt x="42999" y="12706"/>
                  </a:lnTo>
                  <a:cubicBezTo>
                    <a:pt x="206578" y="73250"/>
                    <a:pt x="363069" y="163794"/>
                    <a:pt x="489289" y="289332"/>
                  </a:cubicBezTo>
                  <a:lnTo>
                    <a:pt x="514017" y="316690"/>
                  </a:lnTo>
                  <a:lnTo>
                    <a:pt x="88605" y="316690"/>
                  </a:lnTo>
                  <a:cubicBezTo>
                    <a:pt x="39670" y="316690"/>
                    <a:pt x="0" y="277020"/>
                    <a:pt x="0" y="228085"/>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45" name="Freeform 29">
              <a:extLst>
                <a:ext uri="{FF2B5EF4-FFF2-40B4-BE49-F238E27FC236}">
                  <a16:creationId xmlns:a16="http://schemas.microsoft.com/office/drawing/2014/main" id="{8A8C5D6F-E3B0-44DA-8837-2403DA4B1E65}"/>
                </a:ext>
              </a:extLst>
            </p:cNvPr>
            <p:cNvSpPr>
              <a:spLocks/>
            </p:cNvSpPr>
            <p:nvPr/>
          </p:nvSpPr>
          <p:spPr bwMode="auto">
            <a:xfrm>
              <a:off x="4560697" y="1951354"/>
              <a:ext cx="907779" cy="1204249"/>
            </a:xfrm>
            <a:custGeom>
              <a:avLst/>
              <a:gdLst>
                <a:gd name="connsiteX0" fmla="*/ 339377 w 689287"/>
                <a:gd name="connsiteY0" fmla="*/ 0 h 914400"/>
                <a:gd name="connsiteX1" fmla="*/ 600682 w 689287"/>
                <a:gd name="connsiteY1" fmla="*/ 0 h 914400"/>
                <a:gd name="connsiteX2" fmla="*/ 689287 w 689287"/>
                <a:gd name="connsiteY2" fmla="*/ 88605 h 914400"/>
                <a:gd name="connsiteX3" fmla="*/ 689287 w 689287"/>
                <a:gd name="connsiteY3" fmla="*/ 825795 h 914400"/>
                <a:gd name="connsiteX4" fmla="*/ 600682 w 689287"/>
                <a:gd name="connsiteY4" fmla="*/ 914400 h 914400"/>
                <a:gd name="connsiteX5" fmla="*/ 0 w 689287"/>
                <a:gd name="connsiteY5" fmla="*/ 914400 h 914400"/>
                <a:gd name="connsiteX6" fmla="*/ 63002 w 689287"/>
                <a:gd name="connsiteY6" fmla="*/ 853619 h 914400"/>
                <a:gd name="connsiteX7" fmla="*/ 104693 w 689287"/>
                <a:gd name="connsiteY7" fmla="*/ 665283 h 914400"/>
                <a:gd name="connsiteX8" fmla="*/ 310059 w 689287"/>
                <a:gd name="connsiteY8" fmla="*/ 67855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287" h="914400">
                  <a:moveTo>
                    <a:pt x="339377" y="0"/>
                  </a:moveTo>
                  <a:lnTo>
                    <a:pt x="600682" y="0"/>
                  </a:lnTo>
                  <a:cubicBezTo>
                    <a:pt x="649617" y="0"/>
                    <a:pt x="689287" y="39670"/>
                    <a:pt x="689287" y="88605"/>
                  </a:cubicBezTo>
                  <a:lnTo>
                    <a:pt x="689287" y="825795"/>
                  </a:lnTo>
                  <a:cubicBezTo>
                    <a:pt x="689287" y="874730"/>
                    <a:pt x="649617" y="914400"/>
                    <a:pt x="600682" y="914400"/>
                  </a:cubicBezTo>
                  <a:lnTo>
                    <a:pt x="0" y="914400"/>
                  </a:lnTo>
                  <a:lnTo>
                    <a:pt x="63002" y="853619"/>
                  </a:lnTo>
                  <a:cubicBezTo>
                    <a:pt x="135575" y="799588"/>
                    <a:pt x="112413" y="728576"/>
                    <a:pt x="104693" y="665283"/>
                  </a:cubicBezTo>
                  <a:cubicBezTo>
                    <a:pt x="95428" y="577289"/>
                    <a:pt x="256015" y="154304"/>
                    <a:pt x="310059" y="67855"/>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46" name="Freeform 35">
              <a:extLst>
                <a:ext uri="{FF2B5EF4-FFF2-40B4-BE49-F238E27FC236}">
                  <a16:creationId xmlns:a16="http://schemas.microsoft.com/office/drawing/2014/main" id="{B8E38529-71CF-4DF2-B97D-D4D06A56A247}"/>
                </a:ext>
              </a:extLst>
            </p:cNvPr>
            <p:cNvSpPr>
              <a:spLocks/>
            </p:cNvSpPr>
            <p:nvPr/>
          </p:nvSpPr>
          <p:spPr bwMode="auto">
            <a:xfrm>
              <a:off x="4282440" y="3232618"/>
              <a:ext cx="1186036" cy="1204249"/>
            </a:xfrm>
            <a:custGeom>
              <a:avLst/>
              <a:gdLst>
                <a:gd name="connsiteX0" fmla="*/ 155420 w 900571"/>
                <a:gd name="connsiteY0" fmla="*/ 0 h 914400"/>
                <a:gd name="connsiteX1" fmla="*/ 811966 w 900571"/>
                <a:gd name="connsiteY1" fmla="*/ 0 h 914400"/>
                <a:gd name="connsiteX2" fmla="*/ 900571 w 900571"/>
                <a:gd name="connsiteY2" fmla="*/ 88605 h 914400"/>
                <a:gd name="connsiteX3" fmla="*/ 900571 w 900571"/>
                <a:gd name="connsiteY3" fmla="*/ 825795 h 914400"/>
                <a:gd name="connsiteX4" fmla="*/ 811966 w 900571"/>
                <a:gd name="connsiteY4" fmla="*/ 914400 h 914400"/>
                <a:gd name="connsiteX5" fmla="*/ 185787 w 900571"/>
                <a:gd name="connsiteY5" fmla="*/ 914400 h 914400"/>
                <a:gd name="connsiteX6" fmla="*/ 196743 w 900571"/>
                <a:gd name="connsiteY6" fmla="*/ 883930 h 914400"/>
                <a:gd name="connsiteX7" fmla="*/ 220243 w 900571"/>
                <a:gd name="connsiteY7" fmla="*/ 831684 h 914400"/>
                <a:gd name="connsiteX8" fmla="*/ 167743 w 900571"/>
                <a:gd name="connsiteY8" fmla="*/ 737516 h 914400"/>
                <a:gd name="connsiteX9" fmla="*/ 197081 w 900571"/>
                <a:gd name="connsiteY9" fmla="*/ 623279 h 914400"/>
                <a:gd name="connsiteX10" fmla="*/ 122964 w 900571"/>
                <a:gd name="connsiteY10" fmla="*/ 544548 h 914400"/>
                <a:gd name="connsiteX11" fmla="*/ 170831 w 900571"/>
                <a:gd name="connsiteY11" fmla="*/ 402524 h 914400"/>
                <a:gd name="connsiteX12" fmla="*/ 28774 w 900571"/>
                <a:gd name="connsiteY12" fmla="*/ 285200 h 914400"/>
                <a:gd name="connsiteX13" fmla="*/ 87450 w 900571"/>
                <a:gd name="connsiteY13" fmla="*/ 81426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0571" h="914400">
                  <a:moveTo>
                    <a:pt x="155420" y="0"/>
                  </a:moveTo>
                  <a:lnTo>
                    <a:pt x="811966" y="0"/>
                  </a:lnTo>
                  <a:cubicBezTo>
                    <a:pt x="860901" y="0"/>
                    <a:pt x="900571" y="39670"/>
                    <a:pt x="900571" y="88605"/>
                  </a:cubicBezTo>
                  <a:lnTo>
                    <a:pt x="900571" y="825795"/>
                  </a:lnTo>
                  <a:cubicBezTo>
                    <a:pt x="900571" y="874730"/>
                    <a:pt x="860901" y="914400"/>
                    <a:pt x="811966" y="914400"/>
                  </a:cubicBezTo>
                  <a:lnTo>
                    <a:pt x="185787" y="914400"/>
                  </a:lnTo>
                  <a:lnTo>
                    <a:pt x="196743" y="883930"/>
                  </a:lnTo>
                  <a:cubicBezTo>
                    <a:pt x="206732" y="861690"/>
                    <a:pt x="215996" y="843648"/>
                    <a:pt x="220243" y="831684"/>
                  </a:cubicBezTo>
                  <a:cubicBezTo>
                    <a:pt x="238772" y="783828"/>
                    <a:pt x="200169" y="774565"/>
                    <a:pt x="167743" y="737516"/>
                  </a:cubicBezTo>
                  <a:cubicBezTo>
                    <a:pt x="136861" y="698922"/>
                    <a:pt x="197081" y="623279"/>
                    <a:pt x="197081" y="623279"/>
                  </a:cubicBezTo>
                  <a:cubicBezTo>
                    <a:pt x="197081" y="623279"/>
                    <a:pt x="150758" y="620191"/>
                    <a:pt x="122964" y="544548"/>
                  </a:cubicBezTo>
                  <a:cubicBezTo>
                    <a:pt x="95170" y="470449"/>
                    <a:pt x="160023" y="467361"/>
                    <a:pt x="170831" y="402524"/>
                  </a:cubicBezTo>
                  <a:cubicBezTo>
                    <a:pt x="181640" y="336143"/>
                    <a:pt x="96714" y="360843"/>
                    <a:pt x="28774" y="285200"/>
                  </a:cubicBezTo>
                  <a:cubicBezTo>
                    <a:pt x="-40711" y="211100"/>
                    <a:pt x="30318" y="147807"/>
                    <a:pt x="87450" y="81426"/>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id-ID"/>
            </a:p>
          </p:txBody>
        </p:sp>
      </p:grpSp>
      <p:grpSp>
        <p:nvGrpSpPr>
          <p:cNvPr id="2" name="Group 1"/>
          <p:cNvGrpSpPr/>
          <p:nvPr/>
        </p:nvGrpSpPr>
        <p:grpSpPr>
          <a:xfrm>
            <a:off x="4493980" y="3232618"/>
            <a:ext cx="3415580" cy="3606165"/>
            <a:chOff x="4493980" y="3232618"/>
            <a:chExt cx="3415580" cy="3606165"/>
          </a:xfrm>
        </p:grpSpPr>
        <p:sp>
          <p:nvSpPr>
            <p:cNvPr id="140" name="Rounded Rectangle 8">
              <a:extLst>
                <a:ext uri="{FF2B5EF4-FFF2-40B4-BE49-F238E27FC236}">
                  <a16:creationId xmlns:a16="http://schemas.microsoft.com/office/drawing/2014/main" id="{99C70E29-134E-4C3C-82F4-94FAA31CFEF1}"/>
                </a:ext>
              </a:extLst>
            </p:cNvPr>
            <p:cNvSpPr/>
            <p:nvPr/>
          </p:nvSpPr>
          <p:spPr>
            <a:xfrm>
              <a:off x="5533159" y="3232618"/>
              <a:ext cx="1204248" cy="1204249"/>
            </a:xfrm>
            <a:prstGeom prst="roundRect">
              <a:avLst>
                <a:gd name="adj" fmla="val 96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1" name="Rounded Rectangle 11">
              <a:extLst>
                <a:ext uri="{FF2B5EF4-FFF2-40B4-BE49-F238E27FC236}">
                  <a16:creationId xmlns:a16="http://schemas.microsoft.com/office/drawing/2014/main" id="{75CECEF0-DC7E-4450-8B74-D24396C36C06}"/>
                </a:ext>
              </a:extLst>
            </p:cNvPr>
            <p:cNvSpPr/>
            <p:nvPr/>
          </p:nvSpPr>
          <p:spPr>
            <a:xfrm>
              <a:off x="5533159" y="4513883"/>
              <a:ext cx="1204248" cy="1204249"/>
            </a:xfrm>
            <a:prstGeom prst="roundRect">
              <a:avLst>
                <a:gd name="adj" fmla="val 96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7" name="Freeform 37">
              <a:extLst>
                <a:ext uri="{FF2B5EF4-FFF2-40B4-BE49-F238E27FC236}">
                  <a16:creationId xmlns:a16="http://schemas.microsoft.com/office/drawing/2014/main" id="{89055F62-7B99-4328-9217-2F28E9F1F48F}"/>
                </a:ext>
              </a:extLst>
            </p:cNvPr>
            <p:cNvSpPr>
              <a:spLocks/>
            </p:cNvSpPr>
            <p:nvPr/>
          </p:nvSpPr>
          <p:spPr bwMode="auto">
            <a:xfrm>
              <a:off x="6802091" y="3232618"/>
              <a:ext cx="972340" cy="1204249"/>
            </a:xfrm>
            <a:custGeom>
              <a:avLst/>
              <a:gdLst>
                <a:gd name="connsiteX0" fmla="*/ 88605 w 738309"/>
                <a:gd name="connsiteY0" fmla="*/ 0 h 914400"/>
                <a:gd name="connsiteX1" fmla="*/ 738309 w 738309"/>
                <a:gd name="connsiteY1" fmla="*/ 0 h 914400"/>
                <a:gd name="connsiteX2" fmla="*/ 699744 w 738309"/>
                <a:gd name="connsiteY2" fmla="*/ 116947 h 914400"/>
                <a:gd name="connsiteX3" fmla="*/ 495035 w 738309"/>
                <a:gd name="connsiteY3" fmla="*/ 456555 h 914400"/>
                <a:gd name="connsiteX4" fmla="*/ 236422 w 738309"/>
                <a:gd name="connsiteY4" fmla="*/ 874884 h 914400"/>
                <a:gd name="connsiteX5" fmla="*/ 227850 w 738309"/>
                <a:gd name="connsiteY5" fmla="*/ 914400 h 914400"/>
                <a:gd name="connsiteX6" fmla="*/ 88605 w 738309"/>
                <a:gd name="connsiteY6" fmla="*/ 914400 h 914400"/>
                <a:gd name="connsiteX7" fmla="*/ 0 w 738309"/>
                <a:gd name="connsiteY7" fmla="*/ 825795 h 914400"/>
                <a:gd name="connsiteX8" fmla="*/ 0 w 738309"/>
                <a:gd name="connsiteY8" fmla="*/ 88605 h 914400"/>
                <a:gd name="connsiteX9" fmla="*/ 88605 w 738309"/>
                <a:gd name="connsiteY9"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309" h="914400">
                  <a:moveTo>
                    <a:pt x="88605" y="0"/>
                  </a:moveTo>
                  <a:lnTo>
                    <a:pt x="738309" y="0"/>
                  </a:lnTo>
                  <a:lnTo>
                    <a:pt x="699744" y="116947"/>
                  </a:lnTo>
                  <a:cubicBezTo>
                    <a:pt x="640302" y="264287"/>
                    <a:pt x="561046" y="382455"/>
                    <a:pt x="495035" y="456555"/>
                  </a:cubicBezTo>
                  <a:cubicBezTo>
                    <a:pt x="363015" y="603596"/>
                    <a:pt x="279633" y="715035"/>
                    <a:pt x="236422" y="874884"/>
                  </a:cubicBezTo>
                  <a:lnTo>
                    <a:pt x="227850" y="914400"/>
                  </a:lnTo>
                  <a:lnTo>
                    <a:pt x="88605" y="914400"/>
                  </a:lnTo>
                  <a:cubicBezTo>
                    <a:pt x="39670" y="914400"/>
                    <a:pt x="0" y="874730"/>
                    <a:pt x="0" y="825795"/>
                  </a:cubicBezTo>
                  <a:lnTo>
                    <a:pt x="0" y="88605"/>
                  </a:lnTo>
                  <a:cubicBezTo>
                    <a:pt x="0" y="39670"/>
                    <a:pt x="39670" y="0"/>
                    <a:pt x="8860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48" name="Freeform 39">
              <a:extLst>
                <a:ext uri="{FF2B5EF4-FFF2-40B4-BE49-F238E27FC236}">
                  <a16:creationId xmlns:a16="http://schemas.microsoft.com/office/drawing/2014/main" id="{77D574AE-91B5-4C15-BD7A-7C6D3AF50ADA}"/>
                </a:ext>
              </a:extLst>
            </p:cNvPr>
            <p:cNvSpPr>
              <a:spLocks/>
            </p:cNvSpPr>
            <p:nvPr/>
          </p:nvSpPr>
          <p:spPr bwMode="auto">
            <a:xfrm>
              <a:off x="4493980" y="4513883"/>
              <a:ext cx="974496" cy="928421"/>
            </a:xfrm>
            <a:custGeom>
              <a:avLst/>
              <a:gdLst>
                <a:gd name="connsiteX0" fmla="*/ 6341 w 739946"/>
                <a:gd name="connsiteY0" fmla="*/ 0 h 704961"/>
                <a:gd name="connsiteX1" fmla="*/ 651341 w 739946"/>
                <a:gd name="connsiteY1" fmla="*/ 0 h 704961"/>
                <a:gd name="connsiteX2" fmla="*/ 739946 w 739946"/>
                <a:gd name="connsiteY2" fmla="*/ 88605 h 704961"/>
                <a:gd name="connsiteX3" fmla="*/ 739946 w 739946"/>
                <a:gd name="connsiteY3" fmla="*/ 704961 h 704961"/>
                <a:gd name="connsiteX4" fmla="*/ 736900 w 739946"/>
                <a:gd name="connsiteY4" fmla="*/ 679110 h 704961"/>
                <a:gd name="connsiteX5" fmla="*/ 732846 w 739946"/>
                <a:gd name="connsiteY5" fmla="*/ 582819 h 704961"/>
                <a:gd name="connsiteX6" fmla="*/ 627847 w 739946"/>
                <a:gd name="connsiteY6" fmla="*/ 325014 h 704961"/>
                <a:gd name="connsiteX7" fmla="*/ 501231 w 739946"/>
                <a:gd name="connsiteY7" fmla="*/ 252459 h 704961"/>
                <a:gd name="connsiteX8" fmla="*/ 42632 w 739946"/>
                <a:gd name="connsiteY8" fmla="*/ 173728 h 704961"/>
                <a:gd name="connsiteX9" fmla="*/ 779 w 739946"/>
                <a:gd name="connsiteY9" fmla="*/ 33109 h 70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946" h="704961">
                  <a:moveTo>
                    <a:pt x="6341" y="0"/>
                  </a:moveTo>
                  <a:lnTo>
                    <a:pt x="651341" y="0"/>
                  </a:lnTo>
                  <a:cubicBezTo>
                    <a:pt x="700276" y="0"/>
                    <a:pt x="739946" y="39670"/>
                    <a:pt x="739946" y="88605"/>
                  </a:cubicBezTo>
                  <a:lnTo>
                    <a:pt x="739946" y="704961"/>
                  </a:lnTo>
                  <a:lnTo>
                    <a:pt x="736900" y="679110"/>
                  </a:lnTo>
                  <a:cubicBezTo>
                    <a:pt x="734777" y="644569"/>
                    <a:pt x="735935" y="614466"/>
                    <a:pt x="732846" y="582819"/>
                  </a:cubicBezTo>
                  <a:cubicBezTo>
                    <a:pt x="725126" y="521069"/>
                    <a:pt x="643288" y="446970"/>
                    <a:pt x="627847" y="325014"/>
                  </a:cubicBezTo>
                  <a:cubicBezTo>
                    <a:pt x="613951" y="203059"/>
                    <a:pt x="572260" y="235477"/>
                    <a:pt x="501231" y="252459"/>
                  </a:cubicBezTo>
                  <a:cubicBezTo>
                    <a:pt x="430202" y="269440"/>
                    <a:pt x="138367" y="294140"/>
                    <a:pt x="42632" y="173728"/>
                  </a:cubicBezTo>
                  <a:cubicBezTo>
                    <a:pt x="6153" y="127995"/>
                    <a:pt x="-2967" y="79005"/>
                    <a:pt x="779" y="3310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49" name="Freeform 41">
              <a:extLst>
                <a:ext uri="{FF2B5EF4-FFF2-40B4-BE49-F238E27FC236}">
                  <a16:creationId xmlns:a16="http://schemas.microsoft.com/office/drawing/2014/main" id="{FC5D6760-506D-43DF-9B15-CFFE96FB4CAB}"/>
                </a:ext>
              </a:extLst>
            </p:cNvPr>
            <p:cNvSpPr>
              <a:spLocks/>
            </p:cNvSpPr>
            <p:nvPr/>
          </p:nvSpPr>
          <p:spPr bwMode="auto">
            <a:xfrm>
              <a:off x="6802091" y="4513883"/>
              <a:ext cx="712643" cy="1204249"/>
            </a:xfrm>
            <a:custGeom>
              <a:avLst/>
              <a:gdLst>
                <a:gd name="connsiteX0" fmla="*/ 88605 w 541118"/>
                <a:gd name="connsiteY0" fmla="*/ 0 h 914400"/>
                <a:gd name="connsiteX1" fmla="*/ 216420 w 541118"/>
                <a:gd name="connsiteY1" fmla="*/ 0 h 914400"/>
                <a:gd name="connsiteX2" fmla="*/ 206288 w 541118"/>
                <a:gd name="connsiteY2" fmla="*/ 81103 h 914400"/>
                <a:gd name="connsiteX3" fmla="*/ 481138 w 541118"/>
                <a:gd name="connsiteY3" fmla="*/ 802030 h 914400"/>
                <a:gd name="connsiteX4" fmla="*/ 541118 w 541118"/>
                <a:gd name="connsiteY4" fmla="*/ 914400 h 914400"/>
                <a:gd name="connsiteX5" fmla="*/ 88605 w 541118"/>
                <a:gd name="connsiteY5" fmla="*/ 914400 h 914400"/>
                <a:gd name="connsiteX6" fmla="*/ 0 w 541118"/>
                <a:gd name="connsiteY6" fmla="*/ 825795 h 914400"/>
                <a:gd name="connsiteX7" fmla="*/ 0 w 541118"/>
                <a:gd name="connsiteY7" fmla="*/ 88605 h 914400"/>
                <a:gd name="connsiteX8" fmla="*/ 88605 w 541118"/>
                <a:gd name="connsiteY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118" h="914400">
                  <a:moveTo>
                    <a:pt x="88605" y="0"/>
                  </a:moveTo>
                  <a:lnTo>
                    <a:pt x="216420" y="0"/>
                  </a:lnTo>
                  <a:lnTo>
                    <a:pt x="206288" y="81103"/>
                  </a:lnTo>
                  <a:cubicBezTo>
                    <a:pt x="184671" y="320383"/>
                    <a:pt x="360698" y="578188"/>
                    <a:pt x="481138" y="802030"/>
                  </a:cubicBezTo>
                  <a:lnTo>
                    <a:pt x="541118" y="914400"/>
                  </a:lnTo>
                  <a:lnTo>
                    <a:pt x="88605" y="914400"/>
                  </a:lnTo>
                  <a:cubicBezTo>
                    <a:pt x="39670" y="914400"/>
                    <a:pt x="0" y="874730"/>
                    <a:pt x="0" y="825795"/>
                  </a:cubicBezTo>
                  <a:lnTo>
                    <a:pt x="0" y="88605"/>
                  </a:lnTo>
                  <a:cubicBezTo>
                    <a:pt x="0" y="39670"/>
                    <a:pt x="39670" y="0"/>
                    <a:pt x="8860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50" name="Freeform 43">
              <a:extLst>
                <a:ext uri="{FF2B5EF4-FFF2-40B4-BE49-F238E27FC236}">
                  <a16:creationId xmlns:a16="http://schemas.microsoft.com/office/drawing/2014/main" id="{B3AFE2A4-34B8-4EA5-8C88-B07E072F3413}"/>
                </a:ext>
              </a:extLst>
            </p:cNvPr>
            <p:cNvSpPr>
              <a:spLocks/>
            </p:cNvSpPr>
            <p:nvPr/>
          </p:nvSpPr>
          <p:spPr bwMode="auto">
            <a:xfrm>
              <a:off x="4883629" y="5829450"/>
              <a:ext cx="584847" cy="1009333"/>
            </a:xfrm>
            <a:custGeom>
              <a:avLst/>
              <a:gdLst>
                <a:gd name="connsiteX0" fmla="*/ 418194 w 444081"/>
                <a:gd name="connsiteY0" fmla="*/ 0 h 766398"/>
                <a:gd name="connsiteX1" fmla="*/ 437118 w 444081"/>
                <a:gd name="connsiteY1" fmla="*/ 28069 h 766398"/>
                <a:gd name="connsiteX2" fmla="*/ 444081 w 444081"/>
                <a:gd name="connsiteY2" fmla="*/ 62558 h 766398"/>
                <a:gd name="connsiteX3" fmla="*/ 444081 w 444081"/>
                <a:gd name="connsiteY3" fmla="*/ 766398 h 766398"/>
                <a:gd name="connsiteX4" fmla="*/ 404441 w 444081"/>
                <a:gd name="connsiteY4" fmla="*/ 766398 h 766398"/>
                <a:gd name="connsiteX5" fmla="*/ 0 w 444081"/>
                <a:gd name="connsiteY5" fmla="*/ 766398 h 766398"/>
                <a:gd name="connsiteX6" fmla="*/ 416257 w 444081"/>
                <a:gd name="connsiteY6" fmla="*/ 5503 h 76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081" h="766398">
                  <a:moveTo>
                    <a:pt x="418194" y="0"/>
                  </a:moveTo>
                  <a:lnTo>
                    <a:pt x="437118" y="28069"/>
                  </a:lnTo>
                  <a:cubicBezTo>
                    <a:pt x="441602" y="38670"/>
                    <a:pt x="444081" y="50325"/>
                    <a:pt x="444081" y="62558"/>
                  </a:cubicBezTo>
                  <a:lnTo>
                    <a:pt x="444081" y="766398"/>
                  </a:lnTo>
                  <a:lnTo>
                    <a:pt x="404441" y="766398"/>
                  </a:lnTo>
                  <a:cubicBezTo>
                    <a:pt x="278228" y="766398"/>
                    <a:pt x="143602" y="766398"/>
                    <a:pt x="0" y="766398"/>
                  </a:cubicBezTo>
                  <a:cubicBezTo>
                    <a:pt x="104227" y="497787"/>
                    <a:pt x="319630" y="226571"/>
                    <a:pt x="416257" y="5503"/>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51" name="Freeform 45">
              <a:extLst>
                <a:ext uri="{FF2B5EF4-FFF2-40B4-BE49-F238E27FC236}">
                  <a16:creationId xmlns:a16="http://schemas.microsoft.com/office/drawing/2014/main" id="{454BF077-C88C-4AE8-814A-0687887E6D80}"/>
                </a:ext>
              </a:extLst>
            </p:cNvPr>
            <p:cNvSpPr>
              <a:spLocks/>
            </p:cNvSpPr>
            <p:nvPr/>
          </p:nvSpPr>
          <p:spPr bwMode="auto">
            <a:xfrm>
              <a:off x="6802091" y="5795147"/>
              <a:ext cx="1107469" cy="1043636"/>
            </a:xfrm>
            <a:custGeom>
              <a:avLst/>
              <a:gdLst>
                <a:gd name="connsiteX0" fmla="*/ 88605 w 840914"/>
                <a:gd name="connsiteY0" fmla="*/ 0 h 792445"/>
                <a:gd name="connsiteX1" fmla="*/ 572304 w 840914"/>
                <a:gd name="connsiteY1" fmla="*/ 0 h 792445"/>
                <a:gd name="connsiteX2" fmla="*/ 621980 w 840914"/>
                <a:gd name="connsiteY2" fmla="*/ 96224 h 792445"/>
                <a:gd name="connsiteX3" fmla="*/ 840914 w 840914"/>
                <a:gd name="connsiteY3" fmla="*/ 792445 h 792445"/>
                <a:gd name="connsiteX4" fmla="*/ 94298 w 840914"/>
                <a:gd name="connsiteY4" fmla="*/ 792445 h 792445"/>
                <a:gd name="connsiteX5" fmla="*/ 0 w 840914"/>
                <a:gd name="connsiteY5" fmla="*/ 792445 h 792445"/>
                <a:gd name="connsiteX6" fmla="*/ 0 w 840914"/>
                <a:gd name="connsiteY6" fmla="*/ 88605 h 792445"/>
                <a:gd name="connsiteX7" fmla="*/ 88605 w 840914"/>
                <a:gd name="connsiteY7" fmla="*/ 0 h 79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0914" h="792445">
                  <a:moveTo>
                    <a:pt x="88605" y="0"/>
                  </a:moveTo>
                  <a:lnTo>
                    <a:pt x="572304" y="0"/>
                  </a:lnTo>
                  <a:lnTo>
                    <a:pt x="621980" y="96224"/>
                  </a:lnTo>
                  <a:cubicBezTo>
                    <a:pt x="707374" y="268297"/>
                    <a:pt x="795556" y="487556"/>
                    <a:pt x="840914" y="792445"/>
                  </a:cubicBezTo>
                  <a:cubicBezTo>
                    <a:pt x="840914" y="792445"/>
                    <a:pt x="840914" y="792445"/>
                    <a:pt x="94298" y="792445"/>
                  </a:cubicBezTo>
                  <a:lnTo>
                    <a:pt x="0" y="792445"/>
                  </a:lnTo>
                  <a:lnTo>
                    <a:pt x="0" y="88605"/>
                  </a:lnTo>
                  <a:cubicBezTo>
                    <a:pt x="0" y="39670"/>
                    <a:pt x="39670" y="0"/>
                    <a:pt x="8860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152" name="Freeform 47">
              <a:extLst>
                <a:ext uri="{FF2B5EF4-FFF2-40B4-BE49-F238E27FC236}">
                  <a16:creationId xmlns:a16="http://schemas.microsoft.com/office/drawing/2014/main" id="{79ABAEC0-7B47-4235-92B1-D73396F9A6CB}"/>
                </a:ext>
              </a:extLst>
            </p:cNvPr>
            <p:cNvSpPr>
              <a:spLocks/>
            </p:cNvSpPr>
            <p:nvPr/>
          </p:nvSpPr>
          <p:spPr bwMode="auto">
            <a:xfrm>
              <a:off x="5533159" y="5795147"/>
              <a:ext cx="1204248" cy="1043636"/>
            </a:xfrm>
            <a:custGeom>
              <a:avLst/>
              <a:gdLst>
                <a:gd name="connsiteX0" fmla="*/ 88605 w 914400"/>
                <a:gd name="connsiteY0" fmla="*/ 0 h 792445"/>
                <a:gd name="connsiteX1" fmla="*/ 825795 w 914400"/>
                <a:gd name="connsiteY1" fmla="*/ 0 h 792445"/>
                <a:gd name="connsiteX2" fmla="*/ 914400 w 914400"/>
                <a:gd name="connsiteY2" fmla="*/ 88605 h 792445"/>
                <a:gd name="connsiteX3" fmla="*/ 914400 w 914400"/>
                <a:gd name="connsiteY3" fmla="*/ 792445 h 792445"/>
                <a:gd name="connsiteX4" fmla="*/ 835119 w 914400"/>
                <a:gd name="connsiteY4" fmla="*/ 792445 h 792445"/>
                <a:gd name="connsiteX5" fmla="*/ 94323 w 914400"/>
                <a:gd name="connsiteY5" fmla="*/ 792445 h 792445"/>
                <a:gd name="connsiteX6" fmla="*/ 0 w 914400"/>
                <a:gd name="connsiteY6" fmla="*/ 792445 h 792445"/>
                <a:gd name="connsiteX7" fmla="*/ 0 w 914400"/>
                <a:gd name="connsiteY7" fmla="*/ 88605 h 792445"/>
                <a:gd name="connsiteX8" fmla="*/ 88605 w 914400"/>
                <a:gd name="connsiteY8" fmla="*/ 0 h 79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 h="792445">
                  <a:moveTo>
                    <a:pt x="88605" y="0"/>
                  </a:moveTo>
                  <a:lnTo>
                    <a:pt x="825795" y="0"/>
                  </a:lnTo>
                  <a:cubicBezTo>
                    <a:pt x="874730" y="0"/>
                    <a:pt x="914400" y="39670"/>
                    <a:pt x="914400" y="88605"/>
                  </a:cubicBezTo>
                  <a:lnTo>
                    <a:pt x="914400" y="792445"/>
                  </a:lnTo>
                  <a:lnTo>
                    <a:pt x="835119" y="792445"/>
                  </a:lnTo>
                  <a:cubicBezTo>
                    <a:pt x="633179" y="792445"/>
                    <a:pt x="389169" y="792445"/>
                    <a:pt x="94323" y="792445"/>
                  </a:cubicBezTo>
                  <a:lnTo>
                    <a:pt x="0" y="792445"/>
                  </a:lnTo>
                  <a:lnTo>
                    <a:pt x="0" y="88605"/>
                  </a:lnTo>
                  <a:cubicBezTo>
                    <a:pt x="0" y="39670"/>
                    <a:pt x="39670" y="0"/>
                    <a:pt x="8860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grpSp>
      <p:sp>
        <p:nvSpPr>
          <p:cNvPr id="154" name="Title 3">
            <a:extLst>
              <a:ext uri="{FF2B5EF4-FFF2-40B4-BE49-F238E27FC236}">
                <a16:creationId xmlns:a16="http://schemas.microsoft.com/office/drawing/2014/main" id="{06C00BE3-23F2-4F94-8DAB-E623BD610E30}"/>
              </a:ext>
            </a:extLst>
          </p:cNvPr>
          <p:cNvSpPr txBox="1">
            <a:spLocks/>
          </p:cNvSpPr>
          <p:nvPr/>
        </p:nvSpPr>
        <p:spPr>
          <a:xfrm>
            <a:off x="2663102" y="2086220"/>
            <a:ext cx="1186203" cy="7510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5400" dirty="0"/>
              <a:t>25%</a:t>
            </a:r>
          </a:p>
        </p:txBody>
      </p:sp>
      <p:sp>
        <p:nvSpPr>
          <p:cNvPr id="155" name="Title 3">
            <a:extLst>
              <a:ext uri="{FF2B5EF4-FFF2-40B4-BE49-F238E27FC236}">
                <a16:creationId xmlns:a16="http://schemas.microsoft.com/office/drawing/2014/main" id="{108AF58F-FE98-45DF-A87D-282466758EC8}"/>
              </a:ext>
            </a:extLst>
          </p:cNvPr>
          <p:cNvSpPr txBox="1">
            <a:spLocks/>
          </p:cNvSpPr>
          <p:nvPr/>
        </p:nvSpPr>
        <p:spPr>
          <a:xfrm>
            <a:off x="7697024" y="4619317"/>
            <a:ext cx="1404136" cy="7510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solidFill>
                  <a:schemeClr val="accent1"/>
                </a:solidFill>
              </a:rPr>
              <a:t>75%</a:t>
            </a:r>
          </a:p>
        </p:txBody>
      </p:sp>
      <p:sp>
        <p:nvSpPr>
          <p:cNvPr id="156" name="TextBox 155">
            <a:extLst>
              <a:ext uri="{FF2B5EF4-FFF2-40B4-BE49-F238E27FC236}">
                <a16:creationId xmlns:a16="http://schemas.microsoft.com/office/drawing/2014/main" id="{37FE565E-4DCB-4DDA-AC01-04C94AC860A2}"/>
              </a:ext>
            </a:extLst>
          </p:cNvPr>
          <p:cNvSpPr txBox="1">
            <a:spLocks noChangeArrowheads="1"/>
          </p:cNvSpPr>
          <p:nvPr/>
        </p:nvSpPr>
        <p:spPr bwMode="auto">
          <a:xfrm>
            <a:off x="351618" y="2707495"/>
            <a:ext cx="3497687"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a:t>
            </a:r>
          </a:p>
        </p:txBody>
      </p:sp>
      <p:sp>
        <p:nvSpPr>
          <p:cNvPr id="157" name="TextBox 156">
            <a:extLst>
              <a:ext uri="{FF2B5EF4-FFF2-40B4-BE49-F238E27FC236}">
                <a16:creationId xmlns:a16="http://schemas.microsoft.com/office/drawing/2014/main" id="{95BB3DC5-2AEC-4A2A-B486-33E0E2B8F988}"/>
              </a:ext>
            </a:extLst>
          </p:cNvPr>
          <p:cNvSpPr txBox="1">
            <a:spLocks noChangeArrowheads="1"/>
          </p:cNvSpPr>
          <p:nvPr/>
        </p:nvSpPr>
        <p:spPr bwMode="auto">
          <a:xfrm>
            <a:off x="7907268" y="5217932"/>
            <a:ext cx="371625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a:t>
            </a:r>
          </a:p>
        </p:txBody>
      </p:sp>
    </p:spTree>
    <p:extLst>
      <p:ext uri="{BB962C8B-B14F-4D97-AF65-F5344CB8AC3E}">
        <p14:creationId xmlns:p14="http://schemas.microsoft.com/office/powerpoint/2010/main" val="409836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4"/>
                                        </p:tgtEl>
                                        <p:attrNameLst>
                                          <p:attrName>style.visibility</p:attrName>
                                        </p:attrNameLst>
                                      </p:cBhvr>
                                      <p:to>
                                        <p:strVal val="visible"/>
                                      </p:to>
                                    </p:set>
                                    <p:animEffect transition="in" filter="fade">
                                      <p:cBhvr>
                                        <p:cTn id="19" dur="500"/>
                                        <p:tgtEl>
                                          <p:spTgt spid="15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6"/>
                                        </p:tgtEl>
                                        <p:attrNameLst>
                                          <p:attrName>style.visibility</p:attrName>
                                        </p:attrNameLst>
                                      </p:cBhvr>
                                      <p:to>
                                        <p:strVal val="visible"/>
                                      </p:to>
                                    </p:set>
                                    <p:animEffect transition="in" filter="fade">
                                      <p:cBhvr>
                                        <p:cTn id="22" dur="500"/>
                                        <p:tgtEl>
                                          <p:spTgt spid="156"/>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55"/>
                                        </p:tgtEl>
                                        <p:attrNameLst>
                                          <p:attrName>style.visibility</p:attrName>
                                        </p:attrNameLst>
                                      </p:cBhvr>
                                      <p:to>
                                        <p:strVal val="visible"/>
                                      </p:to>
                                    </p:set>
                                    <p:animEffect transition="in" filter="fade">
                                      <p:cBhvr>
                                        <p:cTn id="26" dur="500"/>
                                        <p:tgtEl>
                                          <p:spTgt spid="15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7"/>
                                        </p:tgtEl>
                                        <p:attrNameLst>
                                          <p:attrName>style.visibility</p:attrName>
                                        </p:attrNameLst>
                                      </p:cBhvr>
                                      <p:to>
                                        <p:strVal val="visible"/>
                                      </p:to>
                                    </p:set>
                                    <p:animEffect transition="in" filter="fade">
                                      <p:cBhvr>
                                        <p:cTn id="29"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4" grpId="0"/>
      <p:bldP spid="155" grpId="0"/>
      <p:bldP spid="156" grpId="0"/>
      <p:bldP spid="15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AMERICAS map infographic</a:t>
            </a:r>
          </a:p>
        </p:txBody>
      </p:sp>
      <p:sp>
        <p:nvSpPr>
          <p:cNvPr id="185" name="TextBox 184">
            <a:extLst>
              <a:ext uri="{FF2B5EF4-FFF2-40B4-BE49-F238E27FC236}">
                <a16:creationId xmlns:a16="http://schemas.microsoft.com/office/drawing/2014/main" id="{39C09842-0792-4BB9-9D41-91D6BCEA1325}"/>
              </a:ext>
            </a:extLst>
          </p:cNvPr>
          <p:cNvSpPr txBox="1">
            <a:spLocks noChangeArrowheads="1"/>
          </p:cNvSpPr>
          <p:nvPr/>
        </p:nvSpPr>
        <p:spPr bwMode="auto">
          <a:xfrm>
            <a:off x="6127750" y="1772677"/>
            <a:ext cx="5151120" cy="1530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6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sz="1600" dirty="0">
                <a:latin typeface="+mn-lt"/>
                <a:ea typeface="Helvetica Neue Thin"/>
                <a:cs typeface="Helvetica Neue Thin"/>
                <a:sym typeface="Helvetica Neue Thin"/>
              </a:rPr>
              <a:t>.</a:t>
            </a:r>
            <a:endParaRPr lang="id-ID" sz="1600" dirty="0">
              <a:latin typeface="+mn-lt"/>
              <a:ea typeface="Helvetica Neue Thin"/>
              <a:cs typeface="Helvetica Neue Thin"/>
              <a:sym typeface="Helvetica Neue Thin"/>
            </a:endParaRPr>
          </a:p>
        </p:txBody>
      </p:sp>
      <p:grpSp>
        <p:nvGrpSpPr>
          <p:cNvPr id="235" name="Group 234">
            <a:extLst>
              <a:ext uri="{FF2B5EF4-FFF2-40B4-BE49-F238E27FC236}">
                <a16:creationId xmlns:a16="http://schemas.microsoft.com/office/drawing/2014/main" id="{0B3685EF-4495-41AB-9684-6638FE390601}"/>
              </a:ext>
            </a:extLst>
          </p:cNvPr>
          <p:cNvGrpSpPr/>
          <p:nvPr/>
        </p:nvGrpSpPr>
        <p:grpSpPr>
          <a:xfrm>
            <a:off x="281455" y="345440"/>
            <a:ext cx="5338182" cy="6126480"/>
            <a:chOff x="6974155" y="233680"/>
            <a:chExt cx="4762756" cy="5466080"/>
          </a:xfrm>
          <a:solidFill>
            <a:schemeClr val="tx1"/>
          </a:solidFill>
        </p:grpSpPr>
        <p:grpSp>
          <p:nvGrpSpPr>
            <p:cNvPr id="236" name="Group 274">
              <a:extLst>
                <a:ext uri="{FF2B5EF4-FFF2-40B4-BE49-F238E27FC236}">
                  <a16:creationId xmlns:a16="http://schemas.microsoft.com/office/drawing/2014/main" id="{3F776961-FCBE-4C4D-B672-F9411677A7D9}"/>
                </a:ext>
              </a:extLst>
            </p:cNvPr>
            <p:cNvGrpSpPr/>
            <p:nvPr/>
          </p:nvGrpSpPr>
          <p:grpSpPr>
            <a:xfrm>
              <a:off x="9629859" y="3385503"/>
              <a:ext cx="1432915" cy="2314257"/>
              <a:chOff x="3030538" y="2674938"/>
              <a:chExt cx="779463" cy="1258888"/>
            </a:xfrm>
            <a:grpFill/>
          </p:grpSpPr>
          <p:sp>
            <p:nvSpPr>
              <p:cNvPr id="301" name="Freeform 22">
                <a:extLst>
                  <a:ext uri="{FF2B5EF4-FFF2-40B4-BE49-F238E27FC236}">
                    <a16:creationId xmlns:a16="http://schemas.microsoft.com/office/drawing/2014/main" id="{FF87E8BF-BD0E-4593-B2B4-4A81487E56DC}"/>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2" name="Freeform 23">
                <a:extLst>
                  <a:ext uri="{FF2B5EF4-FFF2-40B4-BE49-F238E27FC236}">
                    <a16:creationId xmlns:a16="http://schemas.microsoft.com/office/drawing/2014/main" id="{2FE31C26-EB16-4672-A528-6D0A1FF9E81A}"/>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37" name="Group 277">
              <a:extLst>
                <a:ext uri="{FF2B5EF4-FFF2-40B4-BE49-F238E27FC236}">
                  <a16:creationId xmlns:a16="http://schemas.microsoft.com/office/drawing/2014/main" id="{5EDA73B1-E331-48A9-8D42-0ECCF369B2CE}"/>
                </a:ext>
              </a:extLst>
            </p:cNvPr>
            <p:cNvGrpSpPr/>
            <p:nvPr/>
          </p:nvGrpSpPr>
          <p:grpSpPr>
            <a:xfrm>
              <a:off x="6974155" y="233680"/>
              <a:ext cx="4762756" cy="3318173"/>
              <a:chOff x="1585905" y="960421"/>
              <a:chExt cx="2590788" cy="1804957"/>
            </a:xfrm>
            <a:grpFill/>
          </p:grpSpPr>
          <p:sp>
            <p:nvSpPr>
              <p:cNvPr id="238" name="Freeform 21">
                <a:extLst>
                  <a:ext uri="{FF2B5EF4-FFF2-40B4-BE49-F238E27FC236}">
                    <a16:creationId xmlns:a16="http://schemas.microsoft.com/office/drawing/2014/main" id="{B5FFBFAF-9FC9-4DD6-82CE-CAC4C023E785}"/>
                  </a:ext>
                </a:extLst>
              </p:cNvPr>
              <p:cNvSpPr>
                <a:spLocks/>
              </p:cNvSpPr>
              <p:nvPr/>
            </p:nvSpPr>
            <p:spPr bwMode="auto">
              <a:xfrm>
                <a:off x="3359134" y="2703467"/>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9" name="Freeform 39">
                <a:extLst>
                  <a:ext uri="{FF2B5EF4-FFF2-40B4-BE49-F238E27FC236}">
                    <a16:creationId xmlns:a16="http://schemas.microsoft.com/office/drawing/2014/main" id="{8DFFDF73-2A84-41E4-BCC7-0B850971602D}"/>
                  </a:ext>
                </a:extLst>
              </p:cNvPr>
              <p:cNvSpPr>
                <a:spLocks/>
              </p:cNvSpPr>
              <p:nvPr/>
            </p:nvSpPr>
            <p:spPr bwMode="auto">
              <a:xfrm>
                <a:off x="3989370" y="1552548"/>
                <a:ext cx="169862" cy="77787"/>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0" name="Freeform 40">
                <a:extLst>
                  <a:ext uri="{FF2B5EF4-FFF2-40B4-BE49-F238E27FC236}">
                    <a16:creationId xmlns:a16="http://schemas.microsoft.com/office/drawing/2014/main" id="{30BF351B-B3DA-466D-9F45-359C6E0D0832}"/>
                  </a:ext>
                </a:extLst>
              </p:cNvPr>
              <p:cNvSpPr>
                <a:spLocks/>
              </p:cNvSpPr>
              <p:nvPr/>
            </p:nvSpPr>
            <p:spPr bwMode="auto">
              <a:xfrm>
                <a:off x="2971787" y="2487571"/>
                <a:ext cx="174624" cy="60324"/>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1" name="Freeform 41">
                <a:extLst>
                  <a:ext uri="{FF2B5EF4-FFF2-40B4-BE49-F238E27FC236}">
                    <a16:creationId xmlns:a16="http://schemas.microsoft.com/office/drawing/2014/main" id="{AE67B81C-6F28-4C2E-A1FC-673DEDF82D34}"/>
                  </a:ext>
                </a:extLst>
              </p:cNvPr>
              <p:cNvSpPr>
                <a:spLocks/>
              </p:cNvSpPr>
              <p:nvPr/>
            </p:nvSpPr>
            <p:spPr bwMode="auto">
              <a:xfrm>
                <a:off x="2995600" y="2509795"/>
                <a:ext cx="9525" cy="11112"/>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2" name="Freeform 42">
                <a:extLst>
                  <a:ext uri="{FF2B5EF4-FFF2-40B4-BE49-F238E27FC236}">
                    <a16:creationId xmlns:a16="http://schemas.microsoft.com/office/drawing/2014/main" id="{ADDB9FF7-F1F2-48E6-B963-37381070C85A}"/>
                  </a:ext>
                </a:extLst>
              </p:cNvPr>
              <p:cNvSpPr>
                <a:spLocks/>
              </p:cNvSpPr>
              <p:nvPr/>
            </p:nvSpPr>
            <p:spPr bwMode="auto">
              <a:xfrm>
                <a:off x="3082911" y="2568531"/>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3" name="Freeform 43">
                <a:extLst>
                  <a:ext uri="{FF2B5EF4-FFF2-40B4-BE49-F238E27FC236}">
                    <a16:creationId xmlns:a16="http://schemas.microsoft.com/office/drawing/2014/main" id="{F4254559-B4CB-4A78-B545-03B648BA40F7}"/>
                  </a:ext>
                </a:extLst>
              </p:cNvPr>
              <p:cNvSpPr>
                <a:spLocks/>
              </p:cNvSpPr>
              <p:nvPr/>
            </p:nvSpPr>
            <p:spPr bwMode="auto">
              <a:xfrm>
                <a:off x="3267060" y="2568531"/>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4" name="Freeform 44">
                <a:extLst>
                  <a:ext uri="{FF2B5EF4-FFF2-40B4-BE49-F238E27FC236}">
                    <a16:creationId xmlns:a16="http://schemas.microsoft.com/office/drawing/2014/main" id="{EB0F6E14-B2C6-49A1-919C-324A1A420A6F}"/>
                  </a:ext>
                </a:extLst>
              </p:cNvPr>
              <p:cNvSpPr>
                <a:spLocks/>
              </p:cNvSpPr>
              <p:nvPr/>
            </p:nvSpPr>
            <p:spPr bwMode="auto">
              <a:xfrm>
                <a:off x="3146411" y="2543131"/>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5" name="Freeform 45">
                <a:extLst>
                  <a:ext uri="{FF2B5EF4-FFF2-40B4-BE49-F238E27FC236}">
                    <a16:creationId xmlns:a16="http://schemas.microsoft.com/office/drawing/2014/main" id="{BB0F3878-505F-447B-9708-2B3C4AE12183}"/>
                  </a:ext>
                </a:extLst>
              </p:cNvPr>
              <p:cNvSpPr>
                <a:spLocks/>
              </p:cNvSpPr>
              <p:nvPr/>
            </p:nvSpPr>
            <p:spPr bwMode="auto">
              <a:xfrm>
                <a:off x="3076561" y="2455821"/>
                <a:ext cx="9525" cy="11112"/>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6" name="Freeform 46">
                <a:extLst>
                  <a:ext uri="{FF2B5EF4-FFF2-40B4-BE49-F238E27FC236}">
                    <a16:creationId xmlns:a16="http://schemas.microsoft.com/office/drawing/2014/main" id="{33194712-E999-4C28-B239-F08007E39ECA}"/>
                  </a:ext>
                </a:extLst>
              </p:cNvPr>
              <p:cNvSpPr>
                <a:spLocks/>
              </p:cNvSpPr>
              <p:nvPr/>
            </p:nvSpPr>
            <p:spPr bwMode="auto">
              <a:xfrm>
                <a:off x="3068624" y="2422484"/>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7" name="Freeform 47">
                <a:extLst>
                  <a:ext uri="{FF2B5EF4-FFF2-40B4-BE49-F238E27FC236}">
                    <a16:creationId xmlns:a16="http://schemas.microsoft.com/office/drawing/2014/main" id="{84E0D86B-1EDB-4CAB-AF51-59D2C18EF055}"/>
                  </a:ext>
                </a:extLst>
              </p:cNvPr>
              <p:cNvSpPr>
                <a:spLocks/>
              </p:cNvSpPr>
              <p:nvPr/>
            </p:nvSpPr>
            <p:spPr bwMode="auto">
              <a:xfrm>
                <a:off x="3094024" y="2428833"/>
                <a:ext cx="4763" cy="6349"/>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8" name="Freeform 48">
                <a:extLst>
                  <a:ext uri="{FF2B5EF4-FFF2-40B4-BE49-F238E27FC236}">
                    <a16:creationId xmlns:a16="http://schemas.microsoft.com/office/drawing/2014/main" id="{898B6324-637A-4CE5-84A6-42CB55AAFD36}"/>
                  </a:ext>
                </a:extLst>
              </p:cNvPr>
              <p:cNvSpPr>
                <a:spLocks/>
              </p:cNvSpPr>
              <p:nvPr/>
            </p:nvSpPr>
            <p:spPr bwMode="auto">
              <a:xfrm>
                <a:off x="3154349" y="2517732"/>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9" name="Freeform 49">
                <a:extLst>
                  <a:ext uri="{FF2B5EF4-FFF2-40B4-BE49-F238E27FC236}">
                    <a16:creationId xmlns:a16="http://schemas.microsoft.com/office/drawing/2014/main" id="{39D76858-6C9F-42AF-9B2E-C170CA5801E3}"/>
                  </a:ext>
                </a:extLst>
              </p:cNvPr>
              <p:cNvSpPr>
                <a:spLocks/>
              </p:cNvSpPr>
              <p:nvPr/>
            </p:nvSpPr>
            <p:spPr bwMode="auto">
              <a:xfrm>
                <a:off x="2301864" y="1979579"/>
                <a:ext cx="966783" cy="473067"/>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0" name="Freeform 50">
                <a:extLst>
                  <a:ext uri="{FF2B5EF4-FFF2-40B4-BE49-F238E27FC236}">
                    <a16:creationId xmlns:a16="http://schemas.microsoft.com/office/drawing/2014/main" id="{D5B406FD-3D19-42C2-A58A-BD6A4ADD18FA}"/>
                  </a:ext>
                </a:extLst>
              </p:cNvPr>
              <p:cNvSpPr>
                <a:spLocks/>
              </p:cNvSpPr>
              <p:nvPr/>
            </p:nvSpPr>
            <p:spPr bwMode="auto">
              <a:xfrm>
                <a:off x="2030404" y="1400150"/>
                <a:ext cx="1425568" cy="736588"/>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1" name="Freeform 51">
                <a:extLst>
                  <a:ext uri="{FF2B5EF4-FFF2-40B4-BE49-F238E27FC236}">
                    <a16:creationId xmlns:a16="http://schemas.microsoft.com/office/drawing/2014/main" id="{98F512B1-BC4D-4664-8E8D-570859CD15C1}"/>
                  </a:ext>
                </a:extLst>
              </p:cNvPr>
              <p:cNvSpPr>
                <a:spLocks/>
              </p:cNvSpPr>
              <p:nvPr/>
            </p:nvSpPr>
            <p:spPr bwMode="auto">
              <a:xfrm>
                <a:off x="1585905" y="1417613"/>
                <a:ext cx="623885" cy="457192"/>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2" name="Freeform 52">
                <a:extLst>
                  <a:ext uri="{FF2B5EF4-FFF2-40B4-BE49-F238E27FC236}">
                    <a16:creationId xmlns:a16="http://schemas.microsoft.com/office/drawing/2014/main" id="{1E2DB12E-EA53-409C-BFAA-3841C00FFC50}"/>
                  </a:ext>
                </a:extLst>
              </p:cNvPr>
              <p:cNvSpPr>
                <a:spLocks/>
              </p:cNvSpPr>
              <p:nvPr/>
            </p:nvSpPr>
            <p:spPr bwMode="auto">
              <a:xfrm>
                <a:off x="2149465" y="1820832"/>
                <a:ext cx="28575" cy="38099"/>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3" name="Freeform 53">
                <a:extLst>
                  <a:ext uri="{FF2B5EF4-FFF2-40B4-BE49-F238E27FC236}">
                    <a16:creationId xmlns:a16="http://schemas.microsoft.com/office/drawing/2014/main" id="{D29B5DFF-C80E-450B-AB16-28E86C79725F}"/>
                  </a:ext>
                </a:extLst>
              </p:cNvPr>
              <p:cNvSpPr>
                <a:spLocks/>
              </p:cNvSpPr>
              <p:nvPr/>
            </p:nvSpPr>
            <p:spPr bwMode="auto">
              <a:xfrm>
                <a:off x="2105015" y="1776382"/>
                <a:ext cx="30163" cy="46037"/>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4" name="Freeform 54">
                <a:extLst>
                  <a:ext uri="{FF2B5EF4-FFF2-40B4-BE49-F238E27FC236}">
                    <a16:creationId xmlns:a16="http://schemas.microsoft.com/office/drawing/2014/main" id="{4F9D0DEC-3744-40DB-8C9B-41096B86825D}"/>
                  </a:ext>
                </a:extLst>
              </p:cNvPr>
              <p:cNvSpPr>
                <a:spLocks/>
              </p:cNvSpPr>
              <p:nvPr/>
            </p:nvSpPr>
            <p:spPr bwMode="auto">
              <a:xfrm>
                <a:off x="2389176" y="1335065"/>
                <a:ext cx="307973" cy="161923"/>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5" name="Freeform 55">
                <a:extLst>
                  <a:ext uri="{FF2B5EF4-FFF2-40B4-BE49-F238E27FC236}">
                    <a16:creationId xmlns:a16="http://schemas.microsoft.com/office/drawing/2014/main" id="{CC7B74CA-BFF5-48B5-A57D-0861C8EEB810}"/>
                  </a:ext>
                </a:extLst>
              </p:cNvPr>
              <p:cNvSpPr>
                <a:spLocks/>
              </p:cNvSpPr>
              <p:nvPr/>
            </p:nvSpPr>
            <p:spPr bwMode="auto">
              <a:xfrm>
                <a:off x="2274878" y="1309666"/>
                <a:ext cx="173037" cy="114298"/>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6" name="Freeform 56">
                <a:extLst>
                  <a:ext uri="{FF2B5EF4-FFF2-40B4-BE49-F238E27FC236}">
                    <a16:creationId xmlns:a16="http://schemas.microsoft.com/office/drawing/2014/main" id="{24135740-51A0-4851-AAEC-E4C31A3D8BD9}"/>
                  </a:ext>
                </a:extLst>
              </p:cNvPr>
              <p:cNvSpPr>
                <a:spLocks/>
              </p:cNvSpPr>
              <p:nvPr/>
            </p:nvSpPr>
            <p:spPr bwMode="auto">
              <a:xfrm>
                <a:off x="2412989" y="1228704"/>
                <a:ext cx="204787" cy="87311"/>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7" name="Freeform 57">
                <a:extLst>
                  <a:ext uri="{FF2B5EF4-FFF2-40B4-BE49-F238E27FC236}">
                    <a16:creationId xmlns:a16="http://schemas.microsoft.com/office/drawing/2014/main" id="{8C2436F5-FDF4-4E02-8C9F-8F4FF148C35D}"/>
                  </a:ext>
                </a:extLst>
              </p:cNvPr>
              <p:cNvSpPr>
                <a:spLocks/>
              </p:cNvSpPr>
              <p:nvPr/>
            </p:nvSpPr>
            <p:spPr bwMode="auto">
              <a:xfrm>
                <a:off x="2382827" y="1260453"/>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8" name="Freeform 58">
                <a:extLst>
                  <a:ext uri="{FF2B5EF4-FFF2-40B4-BE49-F238E27FC236}">
                    <a16:creationId xmlns:a16="http://schemas.microsoft.com/office/drawing/2014/main" id="{ACF40957-74FE-4386-9744-93C260E62C1F}"/>
                  </a:ext>
                </a:extLst>
              </p:cNvPr>
              <p:cNvSpPr>
                <a:spLocks/>
              </p:cNvSpPr>
              <p:nvPr/>
            </p:nvSpPr>
            <p:spPr bwMode="auto">
              <a:xfrm>
                <a:off x="2457438" y="1230291"/>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9" name="Freeform 59">
                <a:extLst>
                  <a:ext uri="{FF2B5EF4-FFF2-40B4-BE49-F238E27FC236}">
                    <a16:creationId xmlns:a16="http://schemas.microsoft.com/office/drawing/2014/main" id="{EE7D0323-9A06-4E98-BD24-97D912A4FE8D}"/>
                  </a:ext>
                </a:extLst>
              </p:cNvPr>
              <p:cNvSpPr>
                <a:spLocks/>
              </p:cNvSpPr>
              <p:nvPr/>
            </p:nvSpPr>
            <p:spPr bwMode="auto">
              <a:xfrm>
                <a:off x="2324089" y="1203304"/>
                <a:ext cx="117475" cy="65087"/>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0" name="Freeform 60">
                <a:extLst>
                  <a:ext uri="{FF2B5EF4-FFF2-40B4-BE49-F238E27FC236}">
                    <a16:creationId xmlns:a16="http://schemas.microsoft.com/office/drawing/2014/main" id="{160AC034-017D-471C-8EFE-882C7F37911E}"/>
                  </a:ext>
                </a:extLst>
              </p:cNvPr>
              <p:cNvSpPr>
                <a:spLocks/>
              </p:cNvSpPr>
              <p:nvPr/>
            </p:nvSpPr>
            <p:spPr bwMode="auto">
              <a:xfrm>
                <a:off x="2481252" y="1162029"/>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1" name="Freeform 61">
                <a:extLst>
                  <a:ext uri="{FF2B5EF4-FFF2-40B4-BE49-F238E27FC236}">
                    <a16:creationId xmlns:a16="http://schemas.microsoft.com/office/drawing/2014/main" id="{B69647CC-E5E4-4769-A9FA-FE615DFD91DA}"/>
                  </a:ext>
                </a:extLst>
              </p:cNvPr>
              <p:cNvSpPr>
                <a:spLocks/>
              </p:cNvSpPr>
              <p:nvPr/>
            </p:nvSpPr>
            <p:spPr bwMode="auto">
              <a:xfrm>
                <a:off x="2482838" y="1185842"/>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2" name="Freeform 62">
                <a:extLst>
                  <a:ext uri="{FF2B5EF4-FFF2-40B4-BE49-F238E27FC236}">
                    <a16:creationId xmlns:a16="http://schemas.microsoft.com/office/drawing/2014/main" id="{C37F7922-965F-4F9A-B127-6225EB090F80}"/>
                  </a:ext>
                </a:extLst>
              </p:cNvPr>
              <p:cNvSpPr>
                <a:spLocks/>
              </p:cNvSpPr>
              <p:nvPr/>
            </p:nvSpPr>
            <p:spPr bwMode="auto">
              <a:xfrm>
                <a:off x="2454264" y="1181079"/>
                <a:ext cx="20637"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3" name="Freeform 63">
                <a:extLst>
                  <a:ext uri="{FF2B5EF4-FFF2-40B4-BE49-F238E27FC236}">
                    <a16:creationId xmlns:a16="http://schemas.microsoft.com/office/drawing/2014/main" id="{A60AB304-40FF-4EFC-8CF4-33F5B4D77628}"/>
                  </a:ext>
                </a:extLst>
              </p:cNvPr>
              <p:cNvSpPr>
                <a:spLocks/>
              </p:cNvSpPr>
              <p:nvPr/>
            </p:nvSpPr>
            <p:spPr bwMode="auto">
              <a:xfrm>
                <a:off x="2671750" y="1335065"/>
                <a:ext cx="100013" cy="80962"/>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4" name="Freeform 64">
                <a:extLst>
                  <a:ext uri="{FF2B5EF4-FFF2-40B4-BE49-F238E27FC236}">
                    <a16:creationId xmlns:a16="http://schemas.microsoft.com/office/drawing/2014/main" id="{7B288F43-BD24-4BBE-82F9-9FA10E1939E0}"/>
                  </a:ext>
                </a:extLst>
              </p:cNvPr>
              <p:cNvSpPr>
                <a:spLocks/>
              </p:cNvSpPr>
              <p:nvPr/>
            </p:nvSpPr>
            <p:spPr bwMode="auto">
              <a:xfrm>
                <a:off x="2636826" y="1236642"/>
                <a:ext cx="111124" cy="60324"/>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5" name="Freeform 65">
                <a:extLst>
                  <a:ext uri="{FF2B5EF4-FFF2-40B4-BE49-F238E27FC236}">
                    <a16:creationId xmlns:a16="http://schemas.microsoft.com/office/drawing/2014/main" id="{0C6FE8BF-63AC-4DD7-A54E-343FAAE243B3}"/>
                  </a:ext>
                </a:extLst>
              </p:cNvPr>
              <p:cNvSpPr>
                <a:spLocks/>
              </p:cNvSpPr>
              <p:nvPr/>
            </p:nvSpPr>
            <p:spPr bwMode="auto">
              <a:xfrm>
                <a:off x="2720962" y="1462063"/>
                <a:ext cx="65087" cy="38099"/>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6" name="Freeform 66">
                <a:extLst>
                  <a:ext uri="{FF2B5EF4-FFF2-40B4-BE49-F238E27FC236}">
                    <a16:creationId xmlns:a16="http://schemas.microsoft.com/office/drawing/2014/main" id="{DDD59EF8-495F-49E2-B938-5018023ED9CD}"/>
                  </a:ext>
                </a:extLst>
              </p:cNvPr>
              <p:cNvSpPr>
                <a:spLocks/>
              </p:cNvSpPr>
              <p:nvPr/>
            </p:nvSpPr>
            <p:spPr bwMode="auto">
              <a:xfrm>
                <a:off x="2784462" y="1323952"/>
                <a:ext cx="85725" cy="69849"/>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7" name="Freeform 67">
                <a:extLst>
                  <a:ext uri="{FF2B5EF4-FFF2-40B4-BE49-F238E27FC236}">
                    <a16:creationId xmlns:a16="http://schemas.microsoft.com/office/drawing/2014/main" id="{E5C79A2D-8869-4CF6-89AC-1B36A0D7B25C}"/>
                  </a:ext>
                </a:extLst>
              </p:cNvPr>
              <p:cNvSpPr>
                <a:spLocks/>
              </p:cNvSpPr>
              <p:nvPr/>
            </p:nvSpPr>
            <p:spPr bwMode="auto">
              <a:xfrm>
                <a:off x="2608250" y="1198542"/>
                <a:ext cx="28575" cy="23812"/>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8" name="Freeform 68">
                <a:extLst>
                  <a:ext uri="{FF2B5EF4-FFF2-40B4-BE49-F238E27FC236}">
                    <a16:creationId xmlns:a16="http://schemas.microsoft.com/office/drawing/2014/main" id="{FA3FCC76-22B2-4999-B68E-C52BC77B3705}"/>
                  </a:ext>
                </a:extLst>
              </p:cNvPr>
              <p:cNvSpPr>
                <a:spLocks/>
              </p:cNvSpPr>
              <p:nvPr/>
            </p:nvSpPr>
            <p:spPr bwMode="auto">
              <a:xfrm>
                <a:off x="2625712" y="1277916"/>
                <a:ext cx="19050" cy="15874"/>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9" name="Freeform 69">
                <a:extLst>
                  <a:ext uri="{FF2B5EF4-FFF2-40B4-BE49-F238E27FC236}">
                    <a16:creationId xmlns:a16="http://schemas.microsoft.com/office/drawing/2014/main" id="{E633F0EE-6463-47FC-B04D-B4C86F960839}"/>
                  </a:ext>
                </a:extLst>
              </p:cNvPr>
              <p:cNvSpPr>
                <a:spLocks/>
              </p:cNvSpPr>
              <p:nvPr/>
            </p:nvSpPr>
            <p:spPr bwMode="auto">
              <a:xfrm>
                <a:off x="2614601" y="113980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0" name="Freeform 70">
                <a:extLst>
                  <a:ext uri="{FF2B5EF4-FFF2-40B4-BE49-F238E27FC236}">
                    <a16:creationId xmlns:a16="http://schemas.microsoft.com/office/drawing/2014/main" id="{9E3C9658-ECAF-4408-95F4-CDE689F87A42}"/>
                  </a:ext>
                </a:extLst>
              </p:cNvPr>
              <p:cNvSpPr>
                <a:spLocks/>
              </p:cNvSpPr>
              <p:nvPr/>
            </p:nvSpPr>
            <p:spPr bwMode="auto">
              <a:xfrm>
                <a:off x="2657462" y="1189017"/>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1" name="Freeform 71">
                <a:extLst>
                  <a:ext uri="{FF2B5EF4-FFF2-40B4-BE49-F238E27FC236}">
                    <a16:creationId xmlns:a16="http://schemas.microsoft.com/office/drawing/2014/main" id="{392DE3B3-717C-47E4-BD9A-D6D2825E67E2}"/>
                  </a:ext>
                </a:extLst>
              </p:cNvPr>
              <p:cNvSpPr>
                <a:spLocks/>
              </p:cNvSpPr>
              <p:nvPr/>
            </p:nvSpPr>
            <p:spPr bwMode="auto">
              <a:xfrm>
                <a:off x="2765412" y="1223942"/>
                <a:ext cx="287337" cy="90487"/>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2" name="Freeform 72">
                <a:extLst>
                  <a:ext uri="{FF2B5EF4-FFF2-40B4-BE49-F238E27FC236}">
                    <a16:creationId xmlns:a16="http://schemas.microsoft.com/office/drawing/2014/main" id="{413CDD5F-6D53-46D4-9C6C-1E667CD6F608}"/>
                  </a:ext>
                </a:extLst>
              </p:cNvPr>
              <p:cNvSpPr>
                <a:spLocks/>
              </p:cNvSpPr>
              <p:nvPr/>
            </p:nvSpPr>
            <p:spPr bwMode="auto">
              <a:xfrm>
                <a:off x="2768586" y="1271566"/>
                <a:ext cx="49213" cy="38099"/>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3" name="Freeform 73">
                <a:extLst>
                  <a:ext uri="{FF2B5EF4-FFF2-40B4-BE49-F238E27FC236}">
                    <a16:creationId xmlns:a16="http://schemas.microsoft.com/office/drawing/2014/main" id="{EB2E1905-1AC1-471F-9879-221555F2AAE3}"/>
                  </a:ext>
                </a:extLst>
              </p:cNvPr>
              <p:cNvSpPr>
                <a:spLocks/>
              </p:cNvSpPr>
              <p:nvPr/>
            </p:nvSpPr>
            <p:spPr bwMode="auto">
              <a:xfrm>
                <a:off x="2774937" y="1198542"/>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4" name="Freeform 74">
                <a:extLst>
                  <a:ext uri="{FF2B5EF4-FFF2-40B4-BE49-F238E27FC236}">
                    <a16:creationId xmlns:a16="http://schemas.microsoft.com/office/drawing/2014/main" id="{769EDD54-8133-4963-9056-C70B7E704FFC}"/>
                  </a:ext>
                </a:extLst>
              </p:cNvPr>
              <p:cNvSpPr>
                <a:spLocks/>
              </p:cNvSpPr>
              <p:nvPr/>
            </p:nvSpPr>
            <p:spPr bwMode="auto">
              <a:xfrm>
                <a:off x="2740012" y="1154092"/>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5" name="Freeform 75">
                <a:extLst>
                  <a:ext uri="{FF2B5EF4-FFF2-40B4-BE49-F238E27FC236}">
                    <a16:creationId xmlns:a16="http://schemas.microsoft.com/office/drawing/2014/main" id="{F273E4F6-3406-4944-AC71-E4887F1932C7}"/>
                  </a:ext>
                </a:extLst>
              </p:cNvPr>
              <p:cNvSpPr>
                <a:spLocks/>
              </p:cNvSpPr>
              <p:nvPr/>
            </p:nvSpPr>
            <p:spPr bwMode="auto">
              <a:xfrm>
                <a:off x="2719375" y="1114406"/>
                <a:ext cx="20637"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6" name="Freeform 76">
                <a:extLst>
                  <a:ext uri="{FF2B5EF4-FFF2-40B4-BE49-F238E27FC236}">
                    <a16:creationId xmlns:a16="http://schemas.microsoft.com/office/drawing/2014/main" id="{2A0B029C-E2DA-483B-92D3-0695EFD38CD0}"/>
                  </a:ext>
                </a:extLst>
              </p:cNvPr>
              <p:cNvSpPr>
                <a:spLocks/>
              </p:cNvSpPr>
              <p:nvPr/>
            </p:nvSpPr>
            <p:spPr bwMode="auto">
              <a:xfrm>
                <a:off x="2776525" y="1062019"/>
                <a:ext cx="184149" cy="123823"/>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7" name="Freeform 77">
                <a:extLst>
                  <a:ext uri="{FF2B5EF4-FFF2-40B4-BE49-F238E27FC236}">
                    <a16:creationId xmlns:a16="http://schemas.microsoft.com/office/drawing/2014/main" id="{F75130CF-B104-4BB7-9E7C-60AE3D444B4E}"/>
                  </a:ext>
                </a:extLst>
              </p:cNvPr>
              <p:cNvSpPr>
                <a:spLocks/>
              </p:cNvSpPr>
              <p:nvPr/>
            </p:nvSpPr>
            <p:spPr bwMode="auto">
              <a:xfrm>
                <a:off x="2925749" y="1574773"/>
                <a:ext cx="117475" cy="74611"/>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8" name="Freeform 78">
                <a:extLst>
                  <a:ext uri="{FF2B5EF4-FFF2-40B4-BE49-F238E27FC236}">
                    <a16:creationId xmlns:a16="http://schemas.microsoft.com/office/drawing/2014/main" id="{E2B68E8C-38E1-4FBC-B59D-49AABDE55269}"/>
                  </a:ext>
                </a:extLst>
              </p:cNvPr>
              <p:cNvSpPr>
                <a:spLocks/>
              </p:cNvSpPr>
              <p:nvPr/>
            </p:nvSpPr>
            <p:spPr bwMode="auto">
              <a:xfrm>
                <a:off x="3094023" y="1500162"/>
                <a:ext cx="36513" cy="36512"/>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9" name="Freeform 79">
                <a:extLst>
                  <a:ext uri="{FF2B5EF4-FFF2-40B4-BE49-F238E27FC236}">
                    <a16:creationId xmlns:a16="http://schemas.microsoft.com/office/drawing/2014/main" id="{A291B31E-0F0D-4DC1-8CBB-9D7E2C3E61B8}"/>
                  </a:ext>
                </a:extLst>
              </p:cNvPr>
              <p:cNvSpPr>
                <a:spLocks/>
              </p:cNvSpPr>
              <p:nvPr/>
            </p:nvSpPr>
            <p:spPr bwMode="auto">
              <a:xfrm>
                <a:off x="2984486" y="1652560"/>
                <a:ext cx="30163" cy="23812"/>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0" name="Freeform 80">
                <a:extLst>
                  <a:ext uri="{FF2B5EF4-FFF2-40B4-BE49-F238E27FC236}">
                    <a16:creationId xmlns:a16="http://schemas.microsoft.com/office/drawing/2014/main" id="{92ABAA9C-1DF6-4D39-9024-104D1F779362}"/>
                  </a:ext>
                </a:extLst>
              </p:cNvPr>
              <p:cNvSpPr>
                <a:spLocks/>
              </p:cNvSpPr>
              <p:nvPr/>
            </p:nvSpPr>
            <p:spPr bwMode="auto">
              <a:xfrm>
                <a:off x="3032111" y="1336652"/>
                <a:ext cx="79374" cy="33337"/>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1" name="Freeform 81">
                <a:extLst>
                  <a:ext uri="{FF2B5EF4-FFF2-40B4-BE49-F238E27FC236}">
                    <a16:creationId xmlns:a16="http://schemas.microsoft.com/office/drawing/2014/main" id="{5FAA2150-05B2-42C6-B17B-4A295FFE6C99}"/>
                  </a:ext>
                </a:extLst>
              </p:cNvPr>
              <p:cNvSpPr>
                <a:spLocks/>
              </p:cNvSpPr>
              <p:nvPr/>
            </p:nvSpPr>
            <p:spPr bwMode="auto">
              <a:xfrm>
                <a:off x="3040049" y="1666846"/>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2" name="Freeform 82">
                <a:extLst>
                  <a:ext uri="{FF2B5EF4-FFF2-40B4-BE49-F238E27FC236}">
                    <a16:creationId xmlns:a16="http://schemas.microsoft.com/office/drawing/2014/main" id="{F9E5C6FB-8F03-4A55-83C4-3656496DA495}"/>
                  </a:ext>
                </a:extLst>
              </p:cNvPr>
              <p:cNvSpPr>
                <a:spLocks/>
              </p:cNvSpPr>
              <p:nvPr/>
            </p:nvSpPr>
            <p:spPr bwMode="auto">
              <a:xfrm>
                <a:off x="3136885" y="1509687"/>
                <a:ext cx="19050" cy="11112"/>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3" name="Freeform 83">
                <a:extLst>
                  <a:ext uri="{FF2B5EF4-FFF2-40B4-BE49-F238E27FC236}">
                    <a16:creationId xmlns:a16="http://schemas.microsoft.com/office/drawing/2014/main" id="{C67A821D-C4CB-492F-A2A3-234413CD7B42}"/>
                  </a:ext>
                </a:extLst>
              </p:cNvPr>
              <p:cNvSpPr>
                <a:spLocks/>
              </p:cNvSpPr>
              <p:nvPr/>
            </p:nvSpPr>
            <p:spPr bwMode="auto">
              <a:xfrm>
                <a:off x="3052748" y="1476349"/>
                <a:ext cx="20637"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4" name="Freeform 84">
                <a:extLst>
                  <a:ext uri="{FF2B5EF4-FFF2-40B4-BE49-F238E27FC236}">
                    <a16:creationId xmlns:a16="http://schemas.microsoft.com/office/drawing/2014/main" id="{C1E53E9A-3A06-473D-9F70-61E49BA8AED1}"/>
                  </a:ext>
                </a:extLst>
              </p:cNvPr>
              <p:cNvSpPr>
                <a:spLocks/>
              </p:cNvSpPr>
              <p:nvPr/>
            </p:nvSpPr>
            <p:spPr bwMode="auto">
              <a:xfrm>
                <a:off x="2876536" y="1335065"/>
                <a:ext cx="482597" cy="347657"/>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5" name="Freeform 85">
                <a:extLst>
                  <a:ext uri="{FF2B5EF4-FFF2-40B4-BE49-F238E27FC236}">
                    <a16:creationId xmlns:a16="http://schemas.microsoft.com/office/drawing/2014/main" id="{48D08712-BBA5-472E-A546-986662476DF0}"/>
                  </a:ext>
                </a:extLst>
              </p:cNvPr>
              <p:cNvSpPr>
                <a:spLocks/>
              </p:cNvSpPr>
              <p:nvPr/>
            </p:nvSpPr>
            <p:spPr bwMode="auto">
              <a:xfrm>
                <a:off x="3073385" y="1635097"/>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6" name="Freeform 86">
                <a:extLst>
                  <a:ext uri="{FF2B5EF4-FFF2-40B4-BE49-F238E27FC236}">
                    <a16:creationId xmlns:a16="http://schemas.microsoft.com/office/drawing/2014/main" id="{1577533A-5503-4D75-BC26-8CA4D78FA9BC}"/>
                  </a:ext>
                </a:extLst>
              </p:cNvPr>
              <p:cNvSpPr>
                <a:spLocks/>
              </p:cNvSpPr>
              <p:nvPr/>
            </p:nvSpPr>
            <p:spPr bwMode="auto">
              <a:xfrm>
                <a:off x="2974960" y="1568422"/>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7" name="Freeform 87">
                <a:extLst>
                  <a:ext uri="{FF2B5EF4-FFF2-40B4-BE49-F238E27FC236}">
                    <a16:creationId xmlns:a16="http://schemas.microsoft.com/office/drawing/2014/main" id="{A84D6A0E-C23E-4768-AA64-7B317B1A292A}"/>
                  </a:ext>
                </a:extLst>
              </p:cNvPr>
              <p:cNvSpPr>
                <a:spLocks/>
              </p:cNvSpPr>
              <p:nvPr/>
            </p:nvSpPr>
            <p:spPr bwMode="auto">
              <a:xfrm>
                <a:off x="2847962" y="985821"/>
                <a:ext cx="514347" cy="269870"/>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8" name="Freeform 88">
                <a:extLst>
                  <a:ext uri="{FF2B5EF4-FFF2-40B4-BE49-F238E27FC236}">
                    <a16:creationId xmlns:a16="http://schemas.microsoft.com/office/drawing/2014/main" id="{D70EED7A-CE5B-4F19-92F1-5477A57CFAE6}"/>
                  </a:ext>
                </a:extLst>
              </p:cNvPr>
              <p:cNvSpPr>
                <a:spLocks/>
              </p:cNvSpPr>
              <p:nvPr/>
            </p:nvSpPr>
            <p:spPr bwMode="auto">
              <a:xfrm>
                <a:off x="3170223" y="960421"/>
                <a:ext cx="1006470" cy="765162"/>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9" name="Freeform 89">
                <a:extLst>
                  <a:ext uri="{FF2B5EF4-FFF2-40B4-BE49-F238E27FC236}">
                    <a16:creationId xmlns:a16="http://schemas.microsoft.com/office/drawing/2014/main" id="{F770BE06-B33E-4092-A4E0-BD56E0B86800}"/>
                  </a:ext>
                </a:extLst>
              </p:cNvPr>
              <p:cNvSpPr>
                <a:spLocks/>
              </p:cNvSpPr>
              <p:nvPr/>
            </p:nvSpPr>
            <p:spPr bwMode="auto">
              <a:xfrm>
                <a:off x="3470259" y="1443013"/>
                <a:ext cx="47624"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0" name="Freeform 90">
                <a:extLst>
                  <a:ext uri="{FF2B5EF4-FFF2-40B4-BE49-F238E27FC236}">
                    <a16:creationId xmlns:a16="http://schemas.microsoft.com/office/drawing/2014/main" id="{C3020568-35C1-48E8-8E81-B9E36537A7D6}"/>
                  </a:ext>
                </a:extLst>
              </p:cNvPr>
              <p:cNvSpPr>
                <a:spLocks/>
              </p:cNvSpPr>
              <p:nvPr/>
            </p:nvSpPr>
            <p:spPr bwMode="auto">
              <a:xfrm>
                <a:off x="4070331" y="1277916"/>
                <a:ext cx="26988" cy="15874"/>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1" name="Freeform 91">
                <a:extLst>
                  <a:ext uri="{FF2B5EF4-FFF2-40B4-BE49-F238E27FC236}">
                    <a16:creationId xmlns:a16="http://schemas.microsoft.com/office/drawing/2014/main" id="{35A40E7A-33CA-4D66-960A-3F855C405E6E}"/>
                  </a:ext>
                </a:extLst>
              </p:cNvPr>
              <p:cNvSpPr>
                <a:spLocks/>
              </p:cNvSpPr>
              <p:nvPr/>
            </p:nvSpPr>
            <p:spPr bwMode="auto">
              <a:xfrm>
                <a:off x="3397234" y="1928779"/>
                <a:ext cx="109538" cy="106361"/>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2" name="Freeform 92">
                <a:extLst>
                  <a:ext uri="{FF2B5EF4-FFF2-40B4-BE49-F238E27FC236}">
                    <a16:creationId xmlns:a16="http://schemas.microsoft.com/office/drawing/2014/main" id="{1A0CA14A-8C5A-47D4-8978-0320206C037A}"/>
                  </a:ext>
                </a:extLst>
              </p:cNvPr>
              <p:cNvSpPr>
                <a:spLocks/>
              </p:cNvSpPr>
              <p:nvPr/>
            </p:nvSpPr>
            <p:spPr bwMode="auto">
              <a:xfrm>
                <a:off x="2427277" y="2314535"/>
                <a:ext cx="671510" cy="450843"/>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3" name="Freeform 93">
                <a:extLst>
                  <a:ext uri="{FF2B5EF4-FFF2-40B4-BE49-F238E27FC236}">
                    <a16:creationId xmlns:a16="http://schemas.microsoft.com/office/drawing/2014/main" id="{7E6A576F-A007-4321-B967-7F8E75F0084A}"/>
                  </a:ext>
                </a:extLst>
              </p:cNvPr>
              <p:cNvSpPr>
                <a:spLocks/>
              </p:cNvSpPr>
              <p:nvPr/>
            </p:nvSpPr>
            <p:spPr bwMode="auto">
              <a:xfrm>
                <a:off x="3016236" y="1895442"/>
                <a:ext cx="20637"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4" name="Freeform 94">
                <a:extLst>
                  <a:ext uri="{FF2B5EF4-FFF2-40B4-BE49-F238E27FC236}">
                    <a16:creationId xmlns:a16="http://schemas.microsoft.com/office/drawing/2014/main" id="{66E8A9BE-0243-40E2-A668-DFF83A2A7834}"/>
                  </a:ext>
                </a:extLst>
              </p:cNvPr>
              <p:cNvSpPr>
                <a:spLocks/>
              </p:cNvSpPr>
              <p:nvPr/>
            </p:nvSpPr>
            <p:spPr bwMode="auto">
              <a:xfrm>
                <a:off x="2239952" y="1951004"/>
                <a:ext cx="79374" cy="50799"/>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5" name="Freeform 95">
                <a:extLst>
                  <a:ext uri="{FF2B5EF4-FFF2-40B4-BE49-F238E27FC236}">
                    <a16:creationId xmlns:a16="http://schemas.microsoft.com/office/drawing/2014/main" id="{B071CCC0-F9DF-4E0A-BCA2-2CA099FAC8F3}"/>
                  </a:ext>
                </a:extLst>
              </p:cNvPr>
              <p:cNvSpPr>
                <a:spLocks/>
              </p:cNvSpPr>
              <p:nvPr/>
            </p:nvSpPr>
            <p:spPr bwMode="auto">
              <a:xfrm>
                <a:off x="2162165" y="1876393"/>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6" name="Freeform 96">
                <a:extLst>
                  <a:ext uri="{FF2B5EF4-FFF2-40B4-BE49-F238E27FC236}">
                    <a16:creationId xmlns:a16="http://schemas.microsoft.com/office/drawing/2014/main" id="{F4C5D00D-72AA-4898-9D12-02016E39CC1A}"/>
                  </a:ext>
                </a:extLst>
              </p:cNvPr>
              <p:cNvSpPr>
                <a:spLocks/>
              </p:cNvSpPr>
              <p:nvPr/>
            </p:nvSpPr>
            <p:spPr bwMode="auto">
              <a:xfrm>
                <a:off x="1803392" y="1787494"/>
                <a:ext cx="34925" cy="23812"/>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7" name="Freeform 97">
                <a:extLst>
                  <a:ext uri="{FF2B5EF4-FFF2-40B4-BE49-F238E27FC236}">
                    <a16:creationId xmlns:a16="http://schemas.microsoft.com/office/drawing/2014/main" id="{6DB81ECE-71BE-4995-9A92-F2C15CDF88DE}"/>
                  </a:ext>
                </a:extLst>
              </p:cNvPr>
              <p:cNvSpPr>
                <a:spLocks/>
              </p:cNvSpPr>
              <p:nvPr/>
            </p:nvSpPr>
            <p:spPr bwMode="auto">
              <a:xfrm>
                <a:off x="3311509" y="1963704"/>
                <a:ext cx="42862"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8" name="Freeform 98">
                <a:extLst>
                  <a:ext uri="{FF2B5EF4-FFF2-40B4-BE49-F238E27FC236}">
                    <a16:creationId xmlns:a16="http://schemas.microsoft.com/office/drawing/2014/main" id="{A4AE0DAC-CD8B-4C28-B918-D97DC3DE06B8}"/>
                  </a:ext>
                </a:extLst>
              </p:cNvPr>
              <p:cNvSpPr>
                <a:spLocks/>
              </p:cNvSpPr>
              <p:nvPr/>
            </p:nvSpPr>
            <p:spPr bwMode="auto">
              <a:xfrm>
                <a:off x="3314685" y="2030378"/>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9" name="Freeform 99">
                <a:extLst>
                  <a:ext uri="{FF2B5EF4-FFF2-40B4-BE49-F238E27FC236}">
                    <a16:creationId xmlns:a16="http://schemas.microsoft.com/office/drawing/2014/main" id="{B73781B4-3464-4E62-A3D9-6F2EA582C728}"/>
                  </a:ext>
                </a:extLst>
              </p:cNvPr>
              <p:cNvSpPr>
                <a:spLocks/>
              </p:cNvSpPr>
              <p:nvPr/>
            </p:nvSpPr>
            <p:spPr bwMode="auto">
              <a:xfrm>
                <a:off x="3362309" y="2030377"/>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0" name="Freeform 100">
                <a:extLst>
                  <a:ext uri="{FF2B5EF4-FFF2-40B4-BE49-F238E27FC236}">
                    <a16:creationId xmlns:a16="http://schemas.microsoft.com/office/drawing/2014/main" id="{1DBCDC9A-8914-407B-9229-445DB86837E1}"/>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304" name="Rounded Rectangle 454">
            <a:extLst>
              <a:ext uri="{FF2B5EF4-FFF2-40B4-BE49-F238E27FC236}">
                <a16:creationId xmlns:a16="http://schemas.microsoft.com/office/drawing/2014/main" id="{185106D0-85E4-4475-BF38-3AF917AA4465}"/>
              </a:ext>
            </a:extLst>
          </p:cNvPr>
          <p:cNvSpPr/>
          <p:nvPr/>
        </p:nvSpPr>
        <p:spPr>
          <a:xfrm>
            <a:off x="6301876" y="3910442"/>
            <a:ext cx="4018605" cy="207759"/>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5" name="Rounded Rectangle 455">
            <a:extLst>
              <a:ext uri="{FF2B5EF4-FFF2-40B4-BE49-F238E27FC236}">
                <a16:creationId xmlns:a16="http://schemas.microsoft.com/office/drawing/2014/main" id="{195D3A2A-77BA-4D2E-97A4-B5FD6A5C072C}"/>
              </a:ext>
            </a:extLst>
          </p:cNvPr>
          <p:cNvSpPr/>
          <p:nvPr/>
        </p:nvSpPr>
        <p:spPr>
          <a:xfrm>
            <a:off x="6301876" y="3910442"/>
            <a:ext cx="3886637" cy="207759"/>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 name="Rounded Rectangle 456">
            <a:extLst>
              <a:ext uri="{FF2B5EF4-FFF2-40B4-BE49-F238E27FC236}">
                <a16:creationId xmlns:a16="http://schemas.microsoft.com/office/drawing/2014/main" id="{D07E347B-A97A-4C42-95C6-B0E33361C777}"/>
              </a:ext>
            </a:extLst>
          </p:cNvPr>
          <p:cNvSpPr/>
          <p:nvPr/>
        </p:nvSpPr>
        <p:spPr>
          <a:xfrm>
            <a:off x="6301876" y="4797386"/>
            <a:ext cx="4018605" cy="207759"/>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 name="Rounded Rectangle 457">
            <a:extLst>
              <a:ext uri="{FF2B5EF4-FFF2-40B4-BE49-F238E27FC236}">
                <a16:creationId xmlns:a16="http://schemas.microsoft.com/office/drawing/2014/main" id="{B8379329-5A53-48C4-B5FF-C13F3D634BC3}"/>
              </a:ext>
            </a:extLst>
          </p:cNvPr>
          <p:cNvSpPr/>
          <p:nvPr/>
        </p:nvSpPr>
        <p:spPr>
          <a:xfrm>
            <a:off x="6301876" y="4797386"/>
            <a:ext cx="2647050" cy="207759"/>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 name="Rounded Rectangle 458">
            <a:extLst>
              <a:ext uri="{FF2B5EF4-FFF2-40B4-BE49-F238E27FC236}">
                <a16:creationId xmlns:a16="http://schemas.microsoft.com/office/drawing/2014/main" id="{AE857C72-956B-415F-BB4A-208E38EE82AF}"/>
              </a:ext>
            </a:extLst>
          </p:cNvPr>
          <p:cNvSpPr/>
          <p:nvPr/>
        </p:nvSpPr>
        <p:spPr>
          <a:xfrm>
            <a:off x="6301876" y="5683613"/>
            <a:ext cx="4018605" cy="207759"/>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1" name="Rounded Rectangle 459">
            <a:extLst>
              <a:ext uri="{FF2B5EF4-FFF2-40B4-BE49-F238E27FC236}">
                <a16:creationId xmlns:a16="http://schemas.microsoft.com/office/drawing/2014/main" id="{34A13FB3-E9FC-4453-87DC-E49E2AC85172}"/>
              </a:ext>
            </a:extLst>
          </p:cNvPr>
          <p:cNvSpPr/>
          <p:nvPr/>
        </p:nvSpPr>
        <p:spPr>
          <a:xfrm>
            <a:off x="6301876" y="5683613"/>
            <a:ext cx="2986887" cy="207759"/>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2" name="TextBox 311">
            <a:extLst>
              <a:ext uri="{FF2B5EF4-FFF2-40B4-BE49-F238E27FC236}">
                <a16:creationId xmlns:a16="http://schemas.microsoft.com/office/drawing/2014/main" id="{251E0005-15F5-432D-8AF5-71D69DB3577F}"/>
              </a:ext>
            </a:extLst>
          </p:cNvPr>
          <p:cNvSpPr txBox="1"/>
          <p:nvPr/>
        </p:nvSpPr>
        <p:spPr>
          <a:xfrm>
            <a:off x="6203069" y="3572531"/>
            <a:ext cx="2391934" cy="338554"/>
          </a:xfrm>
          <a:prstGeom prst="rect">
            <a:avLst/>
          </a:prstGeom>
          <a:noFill/>
        </p:spPr>
        <p:txBody>
          <a:bodyPr wrap="square" rtlCol="0">
            <a:spAutoFit/>
          </a:bodyPr>
          <a:lstStyle/>
          <a:p>
            <a:r>
              <a:rPr lang="id-ID" sz="1600" dirty="0">
                <a:solidFill>
                  <a:schemeClr val="tx2"/>
                </a:solidFill>
              </a:rPr>
              <a:t>Content 01</a:t>
            </a:r>
            <a:endParaRPr lang="en-US" sz="1600" dirty="0">
              <a:solidFill>
                <a:schemeClr val="tx2"/>
              </a:solidFill>
            </a:endParaRPr>
          </a:p>
        </p:txBody>
      </p:sp>
      <p:sp>
        <p:nvSpPr>
          <p:cNvPr id="313" name="TextBox 312">
            <a:extLst>
              <a:ext uri="{FF2B5EF4-FFF2-40B4-BE49-F238E27FC236}">
                <a16:creationId xmlns:a16="http://schemas.microsoft.com/office/drawing/2014/main" id="{6505AF12-6C3B-472B-937E-39834E3C6709}"/>
              </a:ext>
            </a:extLst>
          </p:cNvPr>
          <p:cNvSpPr txBox="1"/>
          <p:nvPr/>
        </p:nvSpPr>
        <p:spPr>
          <a:xfrm>
            <a:off x="6195610" y="4468862"/>
            <a:ext cx="2232390" cy="338554"/>
          </a:xfrm>
          <a:prstGeom prst="rect">
            <a:avLst/>
          </a:prstGeom>
          <a:noFill/>
        </p:spPr>
        <p:txBody>
          <a:bodyPr wrap="square" rtlCol="0">
            <a:spAutoFit/>
          </a:bodyPr>
          <a:lstStyle/>
          <a:p>
            <a:r>
              <a:rPr lang="id-ID" sz="1600" dirty="0">
                <a:solidFill>
                  <a:schemeClr val="tx2"/>
                </a:solidFill>
              </a:rPr>
              <a:t>Content 02</a:t>
            </a:r>
            <a:endParaRPr lang="en-US" sz="1600" dirty="0">
              <a:solidFill>
                <a:schemeClr val="tx2"/>
              </a:solidFill>
            </a:endParaRPr>
          </a:p>
        </p:txBody>
      </p:sp>
      <p:sp>
        <p:nvSpPr>
          <p:cNvPr id="314" name="TextBox 313">
            <a:extLst>
              <a:ext uri="{FF2B5EF4-FFF2-40B4-BE49-F238E27FC236}">
                <a16:creationId xmlns:a16="http://schemas.microsoft.com/office/drawing/2014/main" id="{6D80FB3C-01D4-44DE-B841-8BE9DFB9AE35}"/>
              </a:ext>
            </a:extLst>
          </p:cNvPr>
          <p:cNvSpPr txBox="1"/>
          <p:nvPr/>
        </p:nvSpPr>
        <p:spPr>
          <a:xfrm>
            <a:off x="6203069" y="5361423"/>
            <a:ext cx="1112928" cy="338554"/>
          </a:xfrm>
          <a:prstGeom prst="rect">
            <a:avLst/>
          </a:prstGeom>
          <a:noFill/>
        </p:spPr>
        <p:txBody>
          <a:bodyPr wrap="square" rtlCol="0">
            <a:spAutoFit/>
          </a:bodyPr>
          <a:lstStyle/>
          <a:p>
            <a:r>
              <a:rPr lang="id-ID" sz="1600" dirty="0">
                <a:solidFill>
                  <a:schemeClr val="tx2"/>
                </a:solidFill>
              </a:rPr>
              <a:t>Content 03</a:t>
            </a:r>
            <a:endParaRPr lang="en-US" sz="1600" dirty="0">
              <a:solidFill>
                <a:schemeClr val="tx2"/>
              </a:solidFill>
            </a:endParaRPr>
          </a:p>
        </p:txBody>
      </p:sp>
      <p:sp>
        <p:nvSpPr>
          <p:cNvPr id="315" name="Freeform 285">
            <a:extLst>
              <a:ext uri="{FF2B5EF4-FFF2-40B4-BE49-F238E27FC236}">
                <a16:creationId xmlns:a16="http://schemas.microsoft.com/office/drawing/2014/main" id="{CFD36636-FA9D-448C-BF3C-3B5532B76968}"/>
              </a:ext>
            </a:extLst>
          </p:cNvPr>
          <p:cNvSpPr/>
          <p:nvPr/>
        </p:nvSpPr>
        <p:spPr>
          <a:xfrm>
            <a:off x="10418115" y="3734267"/>
            <a:ext cx="938032" cy="520871"/>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1"/>
          </a:solidFill>
          <a:ln w="69850">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endParaRPr lang="id-ID" sz="1200" b="1" dirty="0">
              <a:solidFill>
                <a:schemeClr val="bg1"/>
              </a:solidFill>
              <a:latin typeface="+mj-lt"/>
            </a:endParaRPr>
          </a:p>
        </p:txBody>
      </p:sp>
      <p:sp>
        <p:nvSpPr>
          <p:cNvPr id="316" name="Freeform 286">
            <a:extLst>
              <a:ext uri="{FF2B5EF4-FFF2-40B4-BE49-F238E27FC236}">
                <a16:creationId xmlns:a16="http://schemas.microsoft.com/office/drawing/2014/main" id="{9AB6D4BA-73E3-4189-A3AD-1D5655641921}"/>
              </a:ext>
            </a:extLst>
          </p:cNvPr>
          <p:cNvSpPr/>
          <p:nvPr/>
        </p:nvSpPr>
        <p:spPr>
          <a:xfrm>
            <a:off x="10418121" y="4617873"/>
            <a:ext cx="938032" cy="520871"/>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2"/>
          </a:solidFill>
          <a:ln w="69850">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endParaRPr lang="id-ID" sz="1200" b="1" dirty="0">
              <a:solidFill>
                <a:schemeClr val="bg1"/>
              </a:solidFill>
              <a:latin typeface="+mj-lt"/>
            </a:endParaRPr>
          </a:p>
        </p:txBody>
      </p:sp>
      <p:sp>
        <p:nvSpPr>
          <p:cNvPr id="317" name="Freeform 287">
            <a:extLst>
              <a:ext uri="{FF2B5EF4-FFF2-40B4-BE49-F238E27FC236}">
                <a16:creationId xmlns:a16="http://schemas.microsoft.com/office/drawing/2014/main" id="{0D5F3B30-77D5-4BF0-8BCB-E1D1F9CC2337}"/>
              </a:ext>
            </a:extLst>
          </p:cNvPr>
          <p:cNvSpPr/>
          <p:nvPr/>
        </p:nvSpPr>
        <p:spPr>
          <a:xfrm>
            <a:off x="10418116" y="5482961"/>
            <a:ext cx="938032" cy="520871"/>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3"/>
          </a:solidFill>
          <a:ln w="69850">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endParaRPr lang="id-ID" sz="1200" b="1" dirty="0">
              <a:solidFill>
                <a:schemeClr val="bg1"/>
              </a:solidFill>
              <a:latin typeface="+mj-lt"/>
            </a:endParaRPr>
          </a:p>
        </p:txBody>
      </p:sp>
      <p:sp>
        <p:nvSpPr>
          <p:cNvPr id="318" name="Freeform 10">
            <a:extLst>
              <a:ext uri="{FF2B5EF4-FFF2-40B4-BE49-F238E27FC236}">
                <a16:creationId xmlns:a16="http://schemas.microsoft.com/office/drawing/2014/main" id="{E0355C08-B9C3-4FD9-9B39-A8C991846FB9}"/>
              </a:ext>
            </a:extLst>
          </p:cNvPr>
          <p:cNvSpPr>
            <a:spLocks noEditPoints="1"/>
          </p:cNvSpPr>
          <p:nvPr/>
        </p:nvSpPr>
        <p:spPr bwMode="auto">
          <a:xfrm>
            <a:off x="2613467" y="2595154"/>
            <a:ext cx="399773" cy="597801"/>
          </a:xfrm>
          <a:custGeom>
            <a:avLst/>
            <a:gdLst>
              <a:gd name="T0" fmla="*/ 89 w 179"/>
              <a:gd name="T1" fmla="*/ 0 h 269"/>
              <a:gd name="T2" fmla="*/ 0 w 179"/>
              <a:gd name="T3" fmla="*/ 89 h 269"/>
              <a:gd name="T4" fmla="*/ 89 w 179"/>
              <a:gd name="T5" fmla="*/ 269 h 269"/>
              <a:gd name="T6" fmla="*/ 179 w 179"/>
              <a:gd name="T7" fmla="*/ 89 h 269"/>
              <a:gd name="T8" fmla="*/ 89 w 179"/>
              <a:gd name="T9" fmla="*/ 0 h 269"/>
              <a:gd name="T10" fmla="*/ 89 w 179"/>
              <a:gd name="T11" fmla="*/ 26 h 269"/>
              <a:gd name="T12" fmla="*/ 154 w 179"/>
              <a:gd name="T13" fmla="*/ 91 h 269"/>
              <a:gd name="T14" fmla="*/ 89 w 179"/>
              <a:gd name="T15" fmla="*/ 156 h 269"/>
              <a:gd name="T16" fmla="*/ 24 w 179"/>
              <a:gd name="T17" fmla="*/ 91 h 269"/>
              <a:gd name="T18" fmla="*/ 89 w 179"/>
              <a:gd name="T19"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269">
                <a:moveTo>
                  <a:pt x="89" y="0"/>
                </a:moveTo>
                <a:cubicBezTo>
                  <a:pt x="40" y="0"/>
                  <a:pt x="0" y="40"/>
                  <a:pt x="0" y="89"/>
                </a:cubicBezTo>
                <a:cubicBezTo>
                  <a:pt x="0" y="132"/>
                  <a:pt x="64" y="269"/>
                  <a:pt x="89" y="269"/>
                </a:cubicBezTo>
                <a:cubicBezTo>
                  <a:pt x="115" y="269"/>
                  <a:pt x="179" y="132"/>
                  <a:pt x="179" y="89"/>
                </a:cubicBezTo>
                <a:cubicBezTo>
                  <a:pt x="179" y="40"/>
                  <a:pt x="139" y="0"/>
                  <a:pt x="89" y="0"/>
                </a:cubicBezTo>
                <a:close/>
                <a:moveTo>
                  <a:pt x="89" y="26"/>
                </a:moveTo>
                <a:cubicBezTo>
                  <a:pt x="125" y="26"/>
                  <a:pt x="154" y="55"/>
                  <a:pt x="154" y="91"/>
                </a:cubicBezTo>
                <a:cubicBezTo>
                  <a:pt x="154" y="127"/>
                  <a:pt x="125" y="156"/>
                  <a:pt x="89" y="156"/>
                </a:cubicBezTo>
                <a:cubicBezTo>
                  <a:pt x="54" y="156"/>
                  <a:pt x="24" y="127"/>
                  <a:pt x="24" y="91"/>
                </a:cubicBezTo>
                <a:cubicBezTo>
                  <a:pt x="24" y="55"/>
                  <a:pt x="54" y="26"/>
                  <a:pt x="89" y="26"/>
                </a:cubicBezTo>
                <a:close/>
              </a:path>
            </a:pathLst>
          </a:custGeom>
          <a:solidFill>
            <a:schemeClr val="accent1"/>
          </a:solidFill>
          <a:ln>
            <a:noFill/>
          </a:ln>
          <a:effectLst>
            <a:outerShdw blurRad="76200" dir="18900000" sy="23000" kx="-1200000" algn="b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id-ID"/>
          </a:p>
        </p:txBody>
      </p:sp>
      <p:sp>
        <p:nvSpPr>
          <p:cNvPr id="319" name="Freeform 10">
            <a:extLst>
              <a:ext uri="{FF2B5EF4-FFF2-40B4-BE49-F238E27FC236}">
                <a16:creationId xmlns:a16="http://schemas.microsoft.com/office/drawing/2014/main" id="{6D25680D-10EA-4B05-B560-B46E14C526F0}"/>
              </a:ext>
            </a:extLst>
          </p:cNvPr>
          <p:cNvSpPr>
            <a:spLocks noEditPoints="1"/>
          </p:cNvSpPr>
          <p:nvPr/>
        </p:nvSpPr>
        <p:spPr bwMode="auto">
          <a:xfrm>
            <a:off x="1978717" y="1381085"/>
            <a:ext cx="399773" cy="597801"/>
          </a:xfrm>
          <a:custGeom>
            <a:avLst/>
            <a:gdLst>
              <a:gd name="T0" fmla="*/ 89 w 179"/>
              <a:gd name="T1" fmla="*/ 0 h 269"/>
              <a:gd name="T2" fmla="*/ 0 w 179"/>
              <a:gd name="T3" fmla="*/ 89 h 269"/>
              <a:gd name="T4" fmla="*/ 89 w 179"/>
              <a:gd name="T5" fmla="*/ 269 h 269"/>
              <a:gd name="T6" fmla="*/ 179 w 179"/>
              <a:gd name="T7" fmla="*/ 89 h 269"/>
              <a:gd name="T8" fmla="*/ 89 w 179"/>
              <a:gd name="T9" fmla="*/ 0 h 269"/>
              <a:gd name="T10" fmla="*/ 89 w 179"/>
              <a:gd name="T11" fmla="*/ 26 h 269"/>
              <a:gd name="T12" fmla="*/ 154 w 179"/>
              <a:gd name="T13" fmla="*/ 91 h 269"/>
              <a:gd name="T14" fmla="*/ 89 w 179"/>
              <a:gd name="T15" fmla="*/ 156 h 269"/>
              <a:gd name="T16" fmla="*/ 24 w 179"/>
              <a:gd name="T17" fmla="*/ 91 h 269"/>
              <a:gd name="T18" fmla="*/ 89 w 179"/>
              <a:gd name="T19"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269">
                <a:moveTo>
                  <a:pt x="89" y="0"/>
                </a:moveTo>
                <a:cubicBezTo>
                  <a:pt x="40" y="0"/>
                  <a:pt x="0" y="40"/>
                  <a:pt x="0" y="89"/>
                </a:cubicBezTo>
                <a:cubicBezTo>
                  <a:pt x="0" y="132"/>
                  <a:pt x="64" y="269"/>
                  <a:pt x="89" y="269"/>
                </a:cubicBezTo>
                <a:cubicBezTo>
                  <a:pt x="115" y="269"/>
                  <a:pt x="179" y="132"/>
                  <a:pt x="179" y="89"/>
                </a:cubicBezTo>
                <a:cubicBezTo>
                  <a:pt x="179" y="40"/>
                  <a:pt x="139" y="0"/>
                  <a:pt x="89" y="0"/>
                </a:cubicBezTo>
                <a:close/>
                <a:moveTo>
                  <a:pt x="89" y="26"/>
                </a:moveTo>
                <a:cubicBezTo>
                  <a:pt x="125" y="26"/>
                  <a:pt x="154" y="55"/>
                  <a:pt x="154" y="91"/>
                </a:cubicBezTo>
                <a:cubicBezTo>
                  <a:pt x="154" y="127"/>
                  <a:pt x="125" y="156"/>
                  <a:pt x="89" y="156"/>
                </a:cubicBezTo>
                <a:cubicBezTo>
                  <a:pt x="54" y="156"/>
                  <a:pt x="24" y="127"/>
                  <a:pt x="24" y="91"/>
                </a:cubicBezTo>
                <a:cubicBezTo>
                  <a:pt x="24" y="55"/>
                  <a:pt x="54" y="26"/>
                  <a:pt x="89" y="26"/>
                </a:cubicBezTo>
                <a:close/>
              </a:path>
            </a:pathLst>
          </a:custGeom>
          <a:solidFill>
            <a:schemeClr val="accent2"/>
          </a:solidFill>
          <a:ln>
            <a:noFill/>
          </a:ln>
          <a:effectLst>
            <a:outerShdw blurRad="76200" dir="18900000" sy="23000" kx="-1200000" algn="b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id-ID"/>
          </a:p>
        </p:txBody>
      </p:sp>
      <p:sp>
        <p:nvSpPr>
          <p:cNvPr id="320" name="Freeform 10">
            <a:extLst>
              <a:ext uri="{FF2B5EF4-FFF2-40B4-BE49-F238E27FC236}">
                <a16:creationId xmlns:a16="http://schemas.microsoft.com/office/drawing/2014/main" id="{F788F93A-45F3-4FD6-AB36-50A855D9F98F}"/>
              </a:ext>
            </a:extLst>
          </p:cNvPr>
          <p:cNvSpPr>
            <a:spLocks noEditPoints="1"/>
          </p:cNvSpPr>
          <p:nvPr/>
        </p:nvSpPr>
        <p:spPr bwMode="auto">
          <a:xfrm>
            <a:off x="3572562" y="4161347"/>
            <a:ext cx="399773" cy="597801"/>
          </a:xfrm>
          <a:custGeom>
            <a:avLst/>
            <a:gdLst>
              <a:gd name="T0" fmla="*/ 89 w 179"/>
              <a:gd name="T1" fmla="*/ 0 h 269"/>
              <a:gd name="T2" fmla="*/ 0 w 179"/>
              <a:gd name="T3" fmla="*/ 89 h 269"/>
              <a:gd name="T4" fmla="*/ 89 w 179"/>
              <a:gd name="T5" fmla="*/ 269 h 269"/>
              <a:gd name="T6" fmla="*/ 179 w 179"/>
              <a:gd name="T7" fmla="*/ 89 h 269"/>
              <a:gd name="T8" fmla="*/ 89 w 179"/>
              <a:gd name="T9" fmla="*/ 0 h 269"/>
              <a:gd name="T10" fmla="*/ 89 w 179"/>
              <a:gd name="T11" fmla="*/ 26 h 269"/>
              <a:gd name="T12" fmla="*/ 154 w 179"/>
              <a:gd name="T13" fmla="*/ 91 h 269"/>
              <a:gd name="T14" fmla="*/ 89 w 179"/>
              <a:gd name="T15" fmla="*/ 156 h 269"/>
              <a:gd name="T16" fmla="*/ 24 w 179"/>
              <a:gd name="T17" fmla="*/ 91 h 269"/>
              <a:gd name="T18" fmla="*/ 89 w 179"/>
              <a:gd name="T19"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269">
                <a:moveTo>
                  <a:pt x="89" y="0"/>
                </a:moveTo>
                <a:cubicBezTo>
                  <a:pt x="40" y="0"/>
                  <a:pt x="0" y="40"/>
                  <a:pt x="0" y="89"/>
                </a:cubicBezTo>
                <a:cubicBezTo>
                  <a:pt x="0" y="132"/>
                  <a:pt x="64" y="269"/>
                  <a:pt x="89" y="269"/>
                </a:cubicBezTo>
                <a:cubicBezTo>
                  <a:pt x="115" y="269"/>
                  <a:pt x="179" y="132"/>
                  <a:pt x="179" y="89"/>
                </a:cubicBezTo>
                <a:cubicBezTo>
                  <a:pt x="179" y="40"/>
                  <a:pt x="139" y="0"/>
                  <a:pt x="89" y="0"/>
                </a:cubicBezTo>
                <a:close/>
                <a:moveTo>
                  <a:pt x="89" y="26"/>
                </a:moveTo>
                <a:cubicBezTo>
                  <a:pt x="125" y="26"/>
                  <a:pt x="154" y="55"/>
                  <a:pt x="154" y="91"/>
                </a:cubicBezTo>
                <a:cubicBezTo>
                  <a:pt x="154" y="127"/>
                  <a:pt x="125" y="156"/>
                  <a:pt x="89" y="156"/>
                </a:cubicBezTo>
                <a:cubicBezTo>
                  <a:pt x="54" y="156"/>
                  <a:pt x="24" y="127"/>
                  <a:pt x="24" y="91"/>
                </a:cubicBezTo>
                <a:cubicBezTo>
                  <a:pt x="24" y="55"/>
                  <a:pt x="54" y="26"/>
                  <a:pt x="89" y="26"/>
                </a:cubicBezTo>
                <a:close/>
              </a:path>
            </a:pathLst>
          </a:custGeom>
          <a:solidFill>
            <a:schemeClr val="accent3"/>
          </a:solidFill>
          <a:ln>
            <a:noFill/>
          </a:ln>
          <a:effectLst>
            <a:outerShdw blurRad="76200" dir="18900000" sy="23000" kx="-1200000" algn="b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id-ID"/>
          </a:p>
        </p:txBody>
      </p:sp>
      <p:sp>
        <p:nvSpPr>
          <p:cNvPr id="87" name="Title 3"/>
          <p:cNvSpPr txBox="1">
            <a:spLocks/>
          </p:cNvSpPr>
          <p:nvPr/>
        </p:nvSpPr>
        <p:spPr>
          <a:xfrm>
            <a:off x="10632691" y="3797475"/>
            <a:ext cx="720107" cy="3944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95%</a:t>
            </a:r>
          </a:p>
        </p:txBody>
      </p:sp>
      <p:sp>
        <p:nvSpPr>
          <p:cNvPr id="88" name="Title 3"/>
          <p:cNvSpPr txBox="1">
            <a:spLocks/>
          </p:cNvSpPr>
          <p:nvPr/>
        </p:nvSpPr>
        <p:spPr>
          <a:xfrm>
            <a:off x="10646205" y="4681081"/>
            <a:ext cx="720107" cy="3944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60%</a:t>
            </a:r>
          </a:p>
        </p:txBody>
      </p:sp>
      <p:sp>
        <p:nvSpPr>
          <p:cNvPr id="90" name="Title 3"/>
          <p:cNvSpPr txBox="1">
            <a:spLocks/>
          </p:cNvSpPr>
          <p:nvPr/>
        </p:nvSpPr>
        <p:spPr>
          <a:xfrm>
            <a:off x="10632690" y="5547392"/>
            <a:ext cx="720107" cy="3944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85%</a:t>
            </a:r>
          </a:p>
        </p:txBody>
      </p:sp>
    </p:spTree>
    <p:extLst>
      <p:ext uri="{BB962C8B-B14F-4D97-AF65-F5344CB8AC3E}">
        <p14:creationId xmlns:p14="http://schemas.microsoft.com/office/powerpoint/2010/main" val="310446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fade">
                                      <p:cBhvr>
                                        <p:cTn id="7" dur="1000"/>
                                        <p:tgtEl>
                                          <p:spTgt spid="320"/>
                                        </p:tgtEl>
                                      </p:cBhvr>
                                    </p:animEffect>
                                    <p:anim calcmode="lin" valueType="num">
                                      <p:cBhvr>
                                        <p:cTn id="8" dur="1000" fill="hold"/>
                                        <p:tgtEl>
                                          <p:spTgt spid="320"/>
                                        </p:tgtEl>
                                        <p:attrNameLst>
                                          <p:attrName>ppt_x</p:attrName>
                                        </p:attrNameLst>
                                      </p:cBhvr>
                                      <p:tavLst>
                                        <p:tav tm="0">
                                          <p:val>
                                            <p:strVal val="#ppt_x"/>
                                          </p:val>
                                        </p:tav>
                                        <p:tav tm="100000">
                                          <p:val>
                                            <p:strVal val="#ppt_x"/>
                                          </p:val>
                                        </p:tav>
                                      </p:tavLst>
                                    </p:anim>
                                    <p:anim calcmode="lin" valueType="num">
                                      <p:cBhvr>
                                        <p:cTn id="9" dur="1000" fill="hold"/>
                                        <p:tgtEl>
                                          <p:spTgt spid="32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18"/>
                                        </p:tgtEl>
                                        <p:attrNameLst>
                                          <p:attrName>style.visibility</p:attrName>
                                        </p:attrNameLst>
                                      </p:cBhvr>
                                      <p:to>
                                        <p:strVal val="visible"/>
                                      </p:to>
                                    </p:set>
                                    <p:animEffect transition="in" filter="fade">
                                      <p:cBhvr>
                                        <p:cTn id="12" dur="1000"/>
                                        <p:tgtEl>
                                          <p:spTgt spid="318"/>
                                        </p:tgtEl>
                                      </p:cBhvr>
                                    </p:animEffect>
                                    <p:anim calcmode="lin" valueType="num">
                                      <p:cBhvr>
                                        <p:cTn id="13" dur="1000" fill="hold"/>
                                        <p:tgtEl>
                                          <p:spTgt spid="318"/>
                                        </p:tgtEl>
                                        <p:attrNameLst>
                                          <p:attrName>ppt_x</p:attrName>
                                        </p:attrNameLst>
                                      </p:cBhvr>
                                      <p:tavLst>
                                        <p:tav tm="0">
                                          <p:val>
                                            <p:strVal val="#ppt_x"/>
                                          </p:val>
                                        </p:tav>
                                        <p:tav tm="100000">
                                          <p:val>
                                            <p:strVal val="#ppt_x"/>
                                          </p:val>
                                        </p:tav>
                                      </p:tavLst>
                                    </p:anim>
                                    <p:anim calcmode="lin" valueType="num">
                                      <p:cBhvr>
                                        <p:cTn id="14" dur="1000" fill="hold"/>
                                        <p:tgtEl>
                                          <p:spTgt spid="318"/>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19"/>
                                        </p:tgtEl>
                                        <p:attrNameLst>
                                          <p:attrName>style.visibility</p:attrName>
                                        </p:attrNameLst>
                                      </p:cBhvr>
                                      <p:to>
                                        <p:strVal val="visible"/>
                                      </p:to>
                                    </p:set>
                                    <p:animEffect transition="in" filter="fade">
                                      <p:cBhvr>
                                        <p:cTn id="17" dur="1000"/>
                                        <p:tgtEl>
                                          <p:spTgt spid="319"/>
                                        </p:tgtEl>
                                      </p:cBhvr>
                                    </p:animEffect>
                                    <p:anim calcmode="lin" valueType="num">
                                      <p:cBhvr>
                                        <p:cTn id="18" dur="1000" fill="hold"/>
                                        <p:tgtEl>
                                          <p:spTgt spid="319"/>
                                        </p:tgtEl>
                                        <p:attrNameLst>
                                          <p:attrName>ppt_x</p:attrName>
                                        </p:attrNameLst>
                                      </p:cBhvr>
                                      <p:tavLst>
                                        <p:tav tm="0">
                                          <p:val>
                                            <p:strVal val="#ppt_x"/>
                                          </p:val>
                                        </p:tav>
                                        <p:tav tm="100000">
                                          <p:val>
                                            <p:strVal val="#ppt_x"/>
                                          </p:val>
                                        </p:tav>
                                      </p:tavLst>
                                    </p:anim>
                                    <p:anim calcmode="lin" valueType="num">
                                      <p:cBhvr>
                                        <p:cTn id="19" dur="1000" fill="hold"/>
                                        <p:tgtEl>
                                          <p:spTgt spid="31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185"/>
                                        </p:tgtEl>
                                        <p:attrNameLst>
                                          <p:attrName>style.visibility</p:attrName>
                                        </p:attrNameLst>
                                      </p:cBhvr>
                                      <p:to>
                                        <p:strVal val="visible"/>
                                      </p:to>
                                    </p:set>
                                    <p:animEffect transition="in" filter="fade">
                                      <p:cBhvr>
                                        <p:cTn id="27" dur="500"/>
                                        <p:tgtEl>
                                          <p:spTgt spid="185"/>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312"/>
                                        </p:tgtEl>
                                        <p:attrNameLst>
                                          <p:attrName>style.visibility</p:attrName>
                                        </p:attrNameLst>
                                      </p:cBhvr>
                                      <p:to>
                                        <p:strVal val="visible"/>
                                      </p:to>
                                    </p:set>
                                    <p:animEffect transition="in" filter="fade">
                                      <p:cBhvr>
                                        <p:cTn id="31" dur="500"/>
                                        <p:tgtEl>
                                          <p:spTgt spid="3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3"/>
                                        </p:tgtEl>
                                        <p:attrNameLst>
                                          <p:attrName>style.visibility</p:attrName>
                                        </p:attrNameLst>
                                      </p:cBhvr>
                                      <p:to>
                                        <p:strVal val="visible"/>
                                      </p:to>
                                    </p:set>
                                    <p:animEffect transition="in" filter="fade">
                                      <p:cBhvr>
                                        <p:cTn id="34" dur="500"/>
                                        <p:tgtEl>
                                          <p:spTgt spid="3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4"/>
                                        </p:tgtEl>
                                        <p:attrNameLst>
                                          <p:attrName>style.visibility</p:attrName>
                                        </p:attrNameLst>
                                      </p:cBhvr>
                                      <p:to>
                                        <p:strVal val="visible"/>
                                      </p:to>
                                    </p:set>
                                    <p:animEffect transition="in" filter="fade">
                                      <p:cBhvr>
                                        <p:cTn id="37" dur="500"/>
                                        <p:tgtEl>
                                          <p:spTgt spid="314"/>
                                        </p:tgtEl>
                                      </p:cBhvr>
                                    </p:animEffect>
                                  </p:childTnLst>
                                </p:cTn>
                              </p:par>
                            </p:childTnLst>
                          </p:cTn>
                        </p:par>
                        <p:par>
                          <p:cTn id="38" fill="hold">
                            <p:stCondLst>
                              <p:cond delay="2500"/>
                            </p:stCondLst>
                            <p:childTnLst>
                              <p:par>
                                <p:cTn id="39" presetID="22" presetClass="entr" presetSubtype="8" fill="hold" grpId="0" nodeType="afterEffect">
                                  <p:stCondLst>
                                    <p:cond delay="0"/>
                                  </p:stCondLst>
                                  <p:childTnLst>
                                    <p:set>
                                      <p:cBhvr>
                                        <p:cTn id="40" dur="1" fill="hold">
                                          <p:stCondLst>
                                            <p:cond delay="0"/>
                                          </p:stCondLst>
                                        </p:cTn>
                                        <p:tgtEl>
                                          <p:spTgt spid="304"/>
                                        </p:tgtEl>
                                        <p:attrNameLst>
                                          <p:attrName>style.visibility</p:attrName>
                                        </p:attrNameLst>
                                      </p:cBhvr>
                                      <p:to>
                                        <p:strVal val="visible"/>
                                      </p:to>
                                    </p:set>
                                    <p:animEffect transition="in" filter="wipe(left)">
                                      <p:cBhvr>
                                        <p:cTn id="41" dur="500"/>
                                        <p:tgtEl>
                                          <p:spTgt spid="304"/>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307"/>
                                        </p:tgtEl>
                                        <p:attrNameLst>
                                          <p:attrName>style.visibility</p:attrName>
                                        </p:attrNameLst>
                                      </p:cBhvr>
                                      <p:to>
                                        <p:strVal val="visible"/>
                                      </p:to>
                                    </p:set>
                                    <p:animEffect transition="in" filter="wipe(left)">
                                      <p:cBhvr>
                                        <p:cTn id="44" dur="500"/>
                                        <p:tgtEl>
                                          <p:spTgt spid="307"/>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310"/>
                                        </p:tgtEl>
                                        <p:attrNameLst>
                                          <p:attrName>style.visibility</p:attrName>
                                        </p:attrNameLst>
                                      </p:cBhvr>
                                      <p:to>
                                        <p:strVal val="visible"/>
                                      </p:to>
                                    </p:set>
                                    <p:animEffect transition="in" filter="wipe(left)">
                                      <p:cBhvr>
                                        <p:cTn id="47" dur="500"/>
                                        <p:tgtEl>
                                          <p:spTgt spid="310"/>
                                        </p:tgtEl>
                                      </p:cBhvr>
                                    </p:animEffect>
                                  </p:childTnLst>
                                </p:cTn>
                              </p:par>
                            </p:childTnLst>
                          </p:cTn>
                        </p:par>
                        <p:par>
                          <p:cTn id="48" fill="hold">
                            <p:stCondLst>
                              <p:cond delay="3000"/>
                            </p:stCondLst>
                            <p:childTnLst>
                              <p:par>
                                <p:cTn id="49" presetID="22" presetClass="entr" presetSubtype="8" fill="hold" grpId="0" nodeType="afterEffect">
                                  <p:stCondLst>
                                    <p:cond delay="0"/>
                                  </p:stCondLst>
                                  <p:childTnLst>
                                    <p:set>
                                      <p:cBhvr>
                                        <p:cTn id="50" dur="1" fill="hold">
                                          <p:stCondLst>
                                            <p:cond delay="0"/>
                                          </p:stCondLst>
                                        </p:cTn>
                                        <p:tgtEl>
                                          <p:spTgt spid="305"/>
                                        </p:tgtEl>
                                        <p:attrNameLst>
                                          <p:attrName>style.visibility</p:attrName>
                                        </p:attrNameLst>
                                      </p:cBhvr>
                                      <p:to>
                                        <p:strVal val="visible"/>
                                      </p:to>
                                    </p:set>
                                    <p:animEffect transition="in" filter="wipe(left)">
                                      <p:cBhvr>
                                        <p:cTn id="51" dur="500"/>
                                        <p:tgtEl>
                                          <p:spTgt spid="305"/>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308"/>
                                        </p:tgtEl>
                                        <p:attrNameLst>
                                          <p:attrName>style.visibility</p:attrName>
                                        </p:attrNameLst>
                                      </p:cBhvr>
                                      <p:to>
                                        <p:strVal val="visible"/>
                                      </p:to>
                                    </p:set>
                                    <p:animEffect transition="in" filter="wipe(left)">
                                      <p:cBhvr>
                                        <p:cTn id="54" dur="500"/>
                                        <p:tgtEl>
                                          <p:spTgt spid="308"/>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311"/>
                                        </p:tgtEl>
                                        <p:attrNameLst>
                                          <p:attrName>style.visibility</p:attrName>
                                        </p:attrNameLst>
                                      </p:cBhvr>
                                      <p:to>
                                        <p:strVal val="visible"/>
                                      </p:to>
                                    </p:set>
                                    <p:animEffect transition="in" filter="wipe(left)">
                                      <p:cBhvr>
                                        <p:cTn id="57" dur="500"/>
                                        <p:tgtEl>
                                          <p:spTgt spid="311"/>
                                        </p:tgtEl>
                                      </p:cBhvr>
                                    </p:animEffect>
                                  </p:childTnLst>
                                </p:cTn>
                              </p:par>
                            </p:childTnLst>
                          </p:cTn>
                        </p:par>
                        <p:par>
                          <p:cTn id="58" fill="hold">
                            <p:stCondLst>
                              <p:cond delay="3500"/>
                            </p:stCondLst>
                            <p:childTnLst>
                              <p:par>
                                <p:cTn id="59" presetID="53" presetClass="entr" presetSubtype="16" fill="hold" grpId="0" nodeType="afterEffect">
                                  <p:stCondLst>
                                    <p:cond delay="0"/>
                                  </p:stCondLst>
                                  <p:childTnLst>
                                    <p:set>
                                      <p:cBhvr>
                                        <p:cTn id="60" dur="1" fill="hold">
                                          <p:stCondLst>
                                            <p:cond delay="0"/>
                                          </p:stCondLst>
                                        </p:cTn>
                                        <p:tgtEl>
                                          <p:spTgt spid="315"/>
                                        </p:tgtEl>
                                        <p:attrNameLst>
                                          <p:attrName>style.visibility</p:attrName>
                                        </p:attrNameLst>
                                      </p:cBhvr>
                                      <p:to>
                                        <p:strVal val="visible"/>
                                      </p:to>
                                    </p:set>
                                    <p:anim calcmode="lin" valueType="num">
                                      <p:cBhvr>
                                        <p:cTn id="61" dur="500" fill="hold"/>
                                        <p:tgtEl>
                                          <p:spTgt spid="315"/>
                                        </p:tgtEl>
                                        <p:attrNameLst>
                                          <p:attrName>ppt_w</p:attrName>
                                        </p:attrNameLst>
                                      </p:cBhvr>
                                      <p:tavLst>
                                        <p:tav tm="0">
                                          <p:val>
                                            <p:fltVal val="0"/>
                                          </p:val>
                                        </p:tav>
                                        <p:tav tm="100000">
                                          <p:val>
                                            <p:strVal val="#ppt_w"/>
                                          </p:val>
                                        </p:tav>
                                      </p:tavLst>
                                    </p:anim>
                                    <p:anim calcmode="lin" valueType="num">
                                      <p:cBhvr>
                                        <p:cTn id="62" dur="500" fill="hold"/>
                                        <p:tgtEl>
                                          <p:spTgt spid="315"/>
                                        </p:tgtEl>
                                        <p:attrNameLst>
                                          <p:attrName>ppt_h</p:attrName>
                                        </p:attrNameLst>
                                      </p:cBhvr>
                                      <p:tavLst>
                                        <p:tav tm="0">
                                          <p:val>
                                            <p:fltVal val="0"/>
                                          </p:val>
                                        </p:tav>
                                        <p:tav tm="100000">
                                          <p:val>
                                            <p:strVal val="#ppt_h"/>
                                          </p:val>
                                        </p:tav>
                                      </p:tavLst>
                                    </p:anim>
                                    <p:animEffect transition="in" filter="fade">
                                      <p:cBhvr>
                                        <p:cTn id="63" dur="500"/>
                                        <p:tgtEl>
                                          <p:spTgt spid="315"/>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316"/>
                                        </p:tgtEl>
                                        <p:attrNameLst>
                                          <p:attrName>style.visibility</p:attrName>
                                        </p:attrNameLst>
                                      </p:cBhvr>
                                      <p:to>
                                        <p:strVal val="visible"/>
                                      </p:to>
                                    </p:set>
                                    <p:anim calcmode="lin" valueType="num">
                                      <p:cBhvr>
                                        <p:cTn id="66" dur="500" fill="hold"/>
                                        <p:tgtEl>
                                          <p:spTgt spid="316"/>
                                        </p:tgtEl>
                                        <p:attrNameLst>
                                          <p:attrName>ppt_w</p:attrName>
                                        </p:attrNameLst>
                                      </p:cBhvr>
                                      <p:tavLst>
                                        <p:tav tm="0">
                                          <p:val>
                                            <p:fltVal val="0"/>
                                          </p:val>
                                        </p:tav>
                                        <p:tav tm="100000">
                                          <p:val>
                                            <p:strVal val="#ppt_w"/>
                                          </p:val>
                                        </p:tav>
                                      </p:tavLst>
                                    </p:anim>
                                    <p:anim calcmode="lin" valueType="num">
                                      <p:cBhvr>
                                        <p:cTn id="67" dur="500" fill="hold"/>
                                        <p:tgtEl>
                                          <p:spTgt spid="316"/>
                                        </p:tgtEl>
                                        <p:attrNameLst>
                                          <p:attrName>ppt_h</p:attrName>
                                        </p:attrNameLst>
                                      </p:cBhvr>
                                      <p:tavLst>
                                        <p:tav tm="0">
                                          <p:val>
                                            <p:fltVal val="0"/>
                                          </p:val>
                                        </p:tav>
                                        <p:tav tm="100000">
                                          <p:val>
                                            <p:strVal val="#ppt_h"/>
                                          </p:val>
                                        </p:tav>
                                      </p:tavLst>
                                    </p:anim>
                                    <p:animEffect transition="in" filter="fade">
                                      <p:cBhvr>
                                        <p:cTn id="68" dur="500"/>
                                        <p:tgtEl>
                                          <p:spTgt spid="316"/>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317"/>
                                        </p:tgtEl>
                                        <p:attrNameLst>
                                          <p:attrName>style.visibility</p:attrName>
                                        </p:attrNameLst>
                                      </p:cBhvr>
                                      <p:to>
                                        <p:strVal val="visible"/>
                                      </p:to>
                                    </p:set>
                                    <p:anim calcmode="lin" valueType="num">
                                      <p:cBhvr>
                                        <p:cTn id="71" dur="500" fill="hold"/>
                                        <p:tgtEl>
                                          <p:spTgt spid="317"/>
                                        </p:tgtEl>
                                        <p:attrNameLst>
                                          <p:attrName>ppt_w</p:attrName>
                                        </p:attrNameLst>
                                      </p:cBhvr>
                                      <p:tavLst>
                                        <p:tav tm="0">
                                          <p:val>
                                            <p:fltVal val="0"/>
                                          </p:val>
                                        </p:tav>
                                        <p:tav tm="100000">
                                          <p:val>
                                            <p:strVal val="#ppt_w"/>
                                          </p:val>
                                        </p:tav>
                                      </p:tavLst>
                                    </p:anim>
                                    <p:anim calcmode="lin" valueType="num">
                                      <p:cBhvr>
                                        <p:cTn id="72" dur="500" fill="hold"/>
                                        <p:tgtEl>
                                          <p:spTgt spid="317"/>
                                        </p:tgtEl>
                                        <p:attrNameLst>
                                          <p:attrName>ppt_h</p:attrName>
                                        </p:attrNameLst>
                                      </p:cBhvr>
                                      <p:tavLst>
                                        <p:tav tm="0">
                                          <p:val>
                                            <p:fltVal val="0"/>
                                          </p:val>
                                        </p:tav>
                                        <p:tav tm="100000">
                                          <p:val>
                                            <p:strVal val="#ppt_h"/>
                                          </p:val>
                                        </p:tav>
                                      </p:tavLst>
                                    </p:anim>
                                    <p:animEffect transition="in" filter="fade">
                                      <p:cBhvr>
                                        <p:cTn id="73" dur="500"/>
                                        <p:tgtEl>
                                          <p:spTgt spid="317"/>
                                        </p:tgtEl>
                                      </p:cBhvr>
                                    </p:animEffect>
                                  </p:childTnLst>
                                </p:cTn>
                              </p:par>
                            </p:childTnLst>
                          </p:cTn>
                        </p:par>
                        <p:par>
                          <p:cTn id="74" fill="hold">
                            <p:stCondLst>
                              <p:cond delay="4000"/>
                            </p:stCondLst>
                            <p:childTnLst>
                              <p:par>
                                <p:cTn id="75" presetID="10" presetClass="entr" presetSubtype="0" fill="hold" grpId="0" nodeType="afterEffect">
                                  <p:stCondLst>
                                    <p:cond delay="0"/>
                                  </p:stCondLst>
                                  <p:childTnLst>
                                    <p:set>
                                      <p:cBhvr>
                                        <p:cTn id="76" dur="1" fill="hold">
                                          <p:stCondLst>
                                            <p:cond delay="0"/>
                                          </p:stCondLst>
                                        </p:cTn>
                                        <p:tgtEl>
                                          <p:spTgt spid="87"/>
                                        </p:tgtEl>
                                        <p:attrNameLst>
                                          <p:attrName>style.visibility</p:attrName>
                                        </p:attrNameLst>
                                      </p:cBhvr>
                                      <p:to>
                                        <p:strVal val="visible"/>
                                      </p:to>
                                    </p:set>
                                    <p:animEffect transition="in" filter="fade">
                                      <p:cBhvr>
                                        <p:cTn id="77" dur="500"/>
                                        <p:tgtEl>
                                          <p:spTgt spid="87"/>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8"/>
                                        </p:tgtEl>
                                        <p:attrNameLst>
                                          <p:attrName>style.visibility</p:attrName>
                                        </p:attrNameLst>
                                      </p:cBhvr>
                                      <p:to>
                                        <p:strVal val="visible"/>
                                      </p:to>
                                    </p:set>
                                    <p:animEffect transition="in" filter="fade">
                                      <p:cBhvr>
                                        <p:cTn id="80" dur="500"/>
                                        <p:tgtEl>
                                          <p:spTgt spid="8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90"/>
                                        </p:tgtEl>
                                        <p:attrNameLst>
                                          <p:attrName>style.visibility</p:attrName>
                                        </p:attrNameLst>
                                      </p:cBhvr>
                                      <p:to>
                                        <p:strVal val="visible"/>
                                      </p:to>
                                    </p:set>
                                    <p:animEffect transition="in" filter="fade">
                                      <p:cBhvr>
                                        <p:cTn id="83"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5" grpId="0"/>
      <p:bldP spid="304" grpId="0" animBg="1"/>
      <p:bldP spid="305" grpId="0" animBg="1"/>
      <p:bldP spid="307" grpId="0" animBg="1"/>
      <p:bldP spid="308" grpId="0" animBg="1"/>
      <p:bldP spid="310" grpId="0" animBg="1"/>
      <p:bldP spid="311" grpId="0" animBg="1"/>
      <p:bldP spid="312" grpId="0"/>
      <p:bldP spid="313" grpId="0"/>
      <p:bldP spid="314" grpId="0"/>
      <p:bldP spid="315" grpId="0" animBg="1"/>
      <p:bldP spid="316" grpId="0" animBg="1"/>
      <p:bldP spid="317" grpId="0" animBg="1"/>
      <p:bldP spid="318" grpId="0" animBg="1"/>
      <p:bldP spid="319" grpId="0" animBg="1"/>
      <p:bldP spid="320" grpId="0" animBg="1"/>
      <p:bldP spid="87" grpId="0"/>
      <p:bldP spid="88" grpId="0"/>
      <p:bldP spid="9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0AB216-3997-4AF0-ADBF-30175914F2D6}"/>
              </a:ext>
            </a:extLst>
          </p:cNvPr>
          <p:cNvSpPr/>
          <p:nvPr/>
        </p:nvSpPr>
        <p:spPr>
          <a:xfrm>
            <a:off x="0" y="1753566"/>
            <a:ext cx="12192000" cy="37822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7043" y="666247"/>
            <a:ext cx="2833852" cy="5734777"/>
          </a:xfrm>
          <a:prstGeom prst="rect">
            <a:avLst/>
          </a:prstGeom>
        </p:spPr>
      </p:pic>
      <p:sp>
        <p:nvSpPr>
          <p:cNvPr id="7" name="Title 1">
            <a:extLst>
              <a:ext uri="{FF2B5EF4-FFF2-40B4-BE49-F238E27FC236}">
                <a16:creationId xmlns:a16="http://schemas.microsoft.com/office/drawing/2014/main" id="{9B2153F0-29C5-4BA3-A412-67233C7B0186}"/>
              </a:ext>
            </a:extLst>
          </p:cNvPr>
          <p:cNvSpPr txBox="1">
            <a:spLocks/>
          </p:cNvSpPr>
          <p:nvPr/>
        </p:nvSpPr>
        <p:spPr>
          <a:xfrm>
            <a:off x="447401" y="263033"/>
            <a:ext cx="5151120" cy="1504315"/>
          </a:xfrm>
          <a:prstGeom prst="rect">
            <a:avLst/>
          </a:prstGeom>
        </p:spPr>
        <p:txBody>
          <a:bodyPr vert="horz" lIns="91440" tIns="45720" rIns="91440" bIns="45720" rtlCol="0" anchor="ctr">
            <a:noAutofit/>
          </a:bodyPr>
          <a:lstStyle>
            <a:lvl1pPr algn="l" defTabSz="914400" rtl="0" eaLnBrk="1" latinLnBrk="0" hangingPunct="1">
              <a:lnSpc>
                <a:spcPct val="70000"/>
              </a:lnSpc>
              <a:spcBef>
                <a:spcPct val="0"/>
              </a:spcBef>
              <a:buNone/>
              <a:defRPr sz="5400" kern="1200">
                <a:solidFill>
                  <a:schemeClr val="tx1"/>
                </a:solidFill>
                <a:latin typeface="+mj-lt"/>
                <a:ea typeface="+mj-ea"/>
                <a:cs typeface="+mj-cs"/>
              </a:defRPr>
            </a:lvl1pPr>
          </a:lstStyle>
          <a:p>
            <a:r>
              <a:rPr lang="en-US" dirty="0"/>
              <a:t>Device</a:t>
            </a:r>
          </a:p>
          <a:p>
            <a:r>
              <a:rPr lang="en-US" dirty="0"/>
              <a:t>Mockup slide</a:t>
            </a:r>
            <a:endParaRPr lang="id-ID" dirty="0"/>
          </a:p>
        </p:txBody>
      </p:sp>
      <p:sp>
        <p:nvSpPr>
          <p:cNvPr id="11" name="TextBox 10">
            <a:extLst>
              <a:ext uri="{FF2B5EF4-FFF2-40B4-BE49-F238E27FC236}">
                <a16:creationId xmlns:a16="http://schemas.microsoft.com/office/drawing/2014/main" id="{39C09842-0792-4BB9-9D41-91D6BCEA1325}"/>
              </a:ext>
            </a:extLst>
          </p:cNvPr>
          <p:cNvSpPr txBox="1">
            <a:spLocks noChangeArrowheads="1"/>
          </p:cNvSpPr>
          <p:nvPr/>
        </p:nvSpPr>
        <p:spPr bwMode="auto">
          <a:xfrm>
            <a:off x="447401" y="2128582"/>
            <a:ext cx="53641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defRPr sz="2000">
                <a:latin typeface="Helvetica Neue Thin"/>
                <a:ea typeface="Helvetica Neue Thin"/>
                <a:cs typeface="Helvetica Neue Thin"/>
                <a:sym typeface="Helvetica Neue Thin"/>
              </a:defRPr>
            </a:pPr>
            <a:r>
              <a:rPr lang="id-ID" sz="16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sz="1600" dirty="0">
                <a:latin typeface="+mn-lt"/>
                <a:ea typeface="Helvetica Neue Thin"/>
                <a:cs typeface="Helvetica Neue Thin"/>
                <a:sym typeface="Helvetica Neue Thin"/>
              </a:rPr>
              <a:t>.</a:t>
            </a:r>
            <a:endParaRPr lang="id-ID" sz="1600" dirty="0">
              <a:latin typeface="+mn-lt"/>
              <a:ea typeface="Helvetica Neue Thin"/>
              <a:cs typeface="Helvetica Neue Thin"/>
              <a:sym typeface="Helvetica Neue Thin"/>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180" y="253903"/>
            <a:ext cx="3137961" cy="6350193"/>
          </a:xfrm>
          <a:prstGeom prst="rect">
            <a:avLst/>
          </a:prstGeom>
        </p:spPr>
      </p:pic>
      <p:sp>
        <p:nvSpPr>
          <p:cNvPr id="28" name="Rectangle 27">
            <a:extLst>
              <a:ext uri="{FF2B5EF4-FFF2-40B4-BE49-F238E27FC236}">
                <a16:creationId xmlns:a16="http://schemas.microsoft.com/office/drawing/2014/main" id="{39C8A953-C823-400F-B6A2-94E4A54307E0}"/>
              </a:ext>
            </a:extLst>
          </p:cNvPr>
          <p:cNvSpPr/>
          <p:nvPr/>
        </p:nvSpPr>
        <p:spPr>
          <a:xfrm>
            <a:off x="773611" y="3885846"/>
            <a:ext cx="911445" cy="911445"/>
          </a:xfrm>
          <a:prstGeom prst="rect">
            <a:avLst/>
          </a:pr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b="1" dirty="0">
              <a:solidFill>
                <a:schemeClr val="tx1"/>
              </a:solidFill>
            </a:endParaRPr>
          </a:p>
        </p:txBody>
      </p:sp>
      <p:sp>
        <p:nvSpPr>
          <p:cNvPr id="30" name="Freeform 11">
            <a:extLst>
              <a:ext uri="{FF2B5EF4-FFF2-40B4-BE49-F238E27FC236}">
                <a16:creationId xmlns:a16="http://schemas.microsoft.com/office/drawing/2014/main" id="{E7972DD7-0F24-4D24-A16F-BACA2FBA6948}"/>
              </a:ext>
            </a:extLst>
          </p:cNvPr>
          <p:cNvSpPr>
            <a:spLocks noEditPoints="1"/>
          </p:cNvSpPr>
          <p:nvPr/>
        </p:nvSpPr>
        <p:spPr bwMode="auto">
          <a:xfrm>
            <a:off x="1046761" y="4035491"/>
            <a:ext cx="365144" cy="612154"/>
          </a:xfrm>
          <a:custGeom>
            <a:avLst/>
            <a:gdLst>
              <a:gd name="T0" fmla="*/ 40 w 72"/>
              <a:gd name="T1" fmla="*/ 8 h 120"/>
              <a:gd name="T2" fmla="*/ 40 w 72"/>
              <a:gd name="T3" fmla="*/ 48 h 120"/>
              <a:gd name="T4" fmla="*/ 64 w 72"/>
              <a:gd name="T5" fmla="*/ 48 h 120"/>
              <a:gd name="T6" fmla="*/ 32 w 72"/>
              <a:gd name="T7" fmla="*/ 112 h 120"/>
              <a:gd name="T8" fmla="*/ 32 w 72"/>
              <a:gd name="T9" fmla="*/ 72 h 120"/>
              <a:gd name="T10" fmla="*/ 8 w 72"/>
              <a:gd name="T11" fmla="*/ 72 h 120"/>
              <a:gd name="T12" fmla="*/ 40 w 72"/>
              <a:gd name="T13" fmla="*/ 8 h 120"/>
              <a:gd name="T14" fmla="*/ 40 w 72"/>
              <a:gd name="T15" fmla="*/ 0 h 120"/>
              <a:gd name="T16" fmla="*/ 33 w 72"/>
              <a:gd name="T17" fmla="*/ 4 h 120"/>
              <a:gd name="T18" fmla="*/ 1 w 72"/>
              <a:gd name="T19" fmla="*/ 68 h 120"/>
              <a:gd name="T20" fmla="*/ 1 w 72"/>
              <a:gd name="T21" fmla="*/ 76 h 120"/>
              <a:gd name="T22" fmla="*/ 8 w 72"/>
              <a:gd name="T23" fmla="*/ 80 h 120"/>
              <a:gd name="T24" fmla="*/ 24 w 72"/>
              <a:gd name="T25" fmla="*/ 80 h 120"/>
              <a:gd name="T26" fmla="*/ 24 w 72"/>
              <a:gd name="T27" fmla="*/ 112 h 120"/>
              <a:gd name="T28" fmla="*/ 30 w 72"/>
              <a:gd name="T29" fmla="*/ 120 h 120"/>
              <a:gd name="T30" fmla="*/ 32 w 72"/>
              <a:gd name="T31" fmla="*/ 120 h 120"/>
              <a:gd name="T32" fmla="*/ 39 w 72"/>
              <a:gd name="T33" fmla="*/ 116 h 120"/>
              <a:gd name="T34" fmla="*/ 71 w 72"/>
              <a:gd name="T35" fmla="*/ 52 h 120"/>
              <a:gd name="T36" fmla="*/ 71 w 72"/>
              <a:gd name="T37" fmla="*/ 44 h 120"/>
              <a:gd name="T38" fmla="*/ 64 w 72"/>
              <a:gd name="T39" fmla="*/ 40 h 120"/>
              <a:gd name="T40" fmla="*/ 48 w 72"/>
              <a:gd name="T41" fmla="*/ 40 h 120"/>
              <a:gd name="T42" fmla="*/ 48 w 72"/>
              <a:gd name="T43" fmla="*/ 8 h 120"/>
              <a:gd name="T44" fmla="*/ 42 w 72"/>
              <a:gd name="T45" fmla="*/ 0 h 120"/>
              <a:gd name="T46" fmla="*/ 40 w 72"/>
              <a:gd name="T4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120">
                <a:moveTo>
                  <a:pt x="40" y="8"/>
                </a:moveTo>
                <a:cubicBezTo>
                  <a:pt x="40" y="48"/>
                  <a:pt x="40" y="48"/>
                  <a:pt x="40" y="48"/>
                </a:cubicBezTo>
                <a:cubicBezTo>
                  <a:pt x="64" y="48"/>
                  <a:pt x="64" y="48"/>
                  <a:pt x="64" y="48"/>
                </a:cubicBezTo>
                <a:cubicBezTo>
                  <a:pt x="32" y="112"/>
                  <a:pt x="32" y="112"/>
                  <a:pt x="32" y="112"/>
                </a:cubicBezTo>
                <a:cubicBezTo>
                  <a:pt x="32" y="72"/>
                  <a:pt x="32" y="72"/>
                  <a:pt x="32" y="72"/>
                </a:cubicBezTo>
                <a:cubicBezTo>
                  <a:pt x="8" y="72"/>
                  <a:pt x="8" y="72"/>
                  <a:pt x="8" y="72"/>
                </a:cubicBezTo>
                <a:cubicBezTo>
                  <a:pt x="40" y="8"/>
                  <a:pt x="40" y="8"/>
                  <a:pt x="40" y="8"/>
                </a:cubicBezTo>
                <a:moveTo>
                  <a:pt x="40" y="0"/>
                </a:moveTo>
                <a:cubicBezTo>
                  <a:pt x="37" y="0"/>
                  <a:pt x="34" y="2"/>
                  <a:pt x="33" y="4"/>
                </a:cubicBezTo>
                <a:cubicBezTo>
                  <a:pt x="1" y="68"/>
                  <a:pt x="1" y="68"/>
                  <a:pt x="1" y="68"/>
                </a:cubicBezTo>
                <a:cubicBezTo>
                  <a:pt x="0" y="71"/>
                  <a:pt x="0" y="74"/>
                  <a:pt x="1" y="76"/>
                </a:cubicBezTo>
                <a:cubicBezTo>
                  <a:pt x="3" y="79"/>
                  <a:pt x="5" y="80"/>
                  <a:pt x="8" y="80"/>
                </a:cubicBezTo>
                <a:cubicBezTo>
                  <a:pt x="24" y="80"/>
                  <a:pt x="24" y="80"/>
                  <a:pt x="24" y="80"/>
                </a:cubicBezTo>
                <a:cubicBezTo>
                  <a:pt x="24" y="112"/>
                  <a:pt x="24" y="112"/>
                  <a:pt x="24" y="112"/>
                </a:cubicBezTo>
                <a:cubicBezTo>
                  <a:pt x="24" y="116"/>
                  <a:pt x="27" y="119"/>
                  <a:pt x="30" y="120"/>
                </a:cubicBezTo>
                <a:cubicBezTo>
                  <a:pt x="31" y="120"/>
                  <a:pt x="31" y="120"/>
                  <a:pt x="32" y="120"/>
                </a:cubicBezTo>
                <a:cubicBezTo>
                  <a:pt x="35" y="120"/>
                  <a:pt x="38" y="118"/>
                  <a:pt x="39" y="116"/>
                </a:cubicBezTo>
                <a:cubicBezTo>
                  <a:pt x="71" y="52"/>
                  <a:pt x="71" y="52"/>
                  <a:pt x="71" y="52"/>
                </a:cubicBezTo>
                <a:cubicBezTo>
                  <a:pt x="72" y="49"/>
                  <a:pt x="72" y="46"/>
                  <a:pt x="71" y="44"/>
                </a:cubicBezTo>
                <a:cubicBezTo>
                  <a:pt x="69" y="41"/>
                  <a:pt x="67" y="40"/>
                  <a:pt x="64" y="40"/>
                </a:cubicBezTo>
                <a:cubicBezTo>
                  <a:pt x="48" y="40"/>
                  <a:pt x="48" y="40"/>
                  <a:pt x="48" y="40"/>
                </a:cubicBezTo>
                <a:cubicBezTo>
                  <a:pt x="48" y="8"/>
                  <a:pt x="48" y="8"/>
                  <a:pt x="48" y="8"/>
                </a:cubicBezTo>
                <a:cubicBezTo>
                  <a:pt x="48" y="4"/>
                  <a:pt x="45" y="1"/>
                  <a:pt x="42" y="0"/>
                </a:cubicBezTo>
                <a:cubicBezTo>
                  <a:pt x="41" y="0"/>
                  <a:pt x="41" y="0"/>
                  <a:pt x="40"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Rectangle 30">
            <a:extLst>
              <a:ext uri="{FF2B5EF4-FFF2-40B4-BE49-F238E27FC236}">
                <a16:creationId xmlns:a16="http://schemas.microsoft.com/office/drawing/2014/main" id="{A51135D3-BBFB-4030-9EE5-637AABB456BE}"/>
              </a:ext>
            </a:extLst>
          </p:cNvPr>
          <p:cNvSpPr/>
          <p:nvPr/>
        </p:nvSpPr>
        <p:spPr>
          <a:xfrm>
            <a:off x="636448" y="4950967"/>
            <a:ext cx="1185771" cy="338554"/>
          </a:xfrm>
          <a:prstGeom prst="rect">
            <a:avLst/>
          </a:prstGeom>
        </p:spPr>
        <p:txBody>
          <a:bodyPr wrap="square">
            <a:spAutoFit/>
          </a:bodyPr>
          <a:lstStyle/>
          <a:p>
            <a:pPr algn="ctr"/>
            <a:r>
              <a:rPr lang="id-ID" sz="1600" dirty="0"/>
              <a:t>Flash Code</a:t>
            </a:r>
          </a:p>
        </p:txBody>
      </p:sp>
      <p:sp>
        <p:nvSpPr>
          <p:cNvPr id="43" name="Rectangle 42">
            <a:extLst>
              <a:ext uri="{FF2B5EF4-FFF2-40B4-BE49-F238E27FC236}">
                <a16:creationId xmlns:a16="http://schemas.microsoft.com/office/drawing/2014/main" id="{B8E40958-50CE-4755-BE73-B2E27C579B6C}"/>
              </a:ext>
            </a:extLst>
          </p:cNvPr>
          <p:cNvSpPr/>
          <p:nvPr/>
        </p:nvSpPr>
        <p:spPr>
          <a:xfrm>
            <a:off x="2559413" y="3885846"/>
            <a:ext cx="911445" cy="911445"/>
          </a:xfrm>
          <a:prstGeom prst="rect">
            <a:avLst/>
          </a:pr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b="1" dirty="0">
              <a:solidFill>
                <a:schemeClr val="tx1"/>
              </a:solidFill>
            </a:endParaRPr>
          </a:p>
        </p:txBody>
      </p:sp>
      <p:sp>
        <p:nvSpPr>
          <p:cNvPr id="44" name="Freeform 12">
            <a:extLst>
              <a:ext uri="{FF2B5EF4-FFF2-40B4-BE49-F238E27FC236}">
                <a16:creationId xmlns:a16="http://schemas.microsoft.com/office/drawing/2014/main" id="{4E9E3015-BC92-4ED2-868B-929A3900A7ED}"/>
              </a:ext>
            </a:extLst>
          </p:cNvPr>
          <p:cNvSpPr>
            <a:spLocks noEditPoints="1"/>
          </p:cNvSpPr>
          <p:nvPr/>
        </p:nvSpPr>
        <p:spPr bwMode="auto">
          <a:xfrm>
            <a:off x="2730537" y="4055897"/>
            <a:ext cx="569196" cy="571343"/>
          </a:xfrm>
          <a:custGeom>
            <a:avLst/>
            <a:gdLst>
              <a:gd name="T0" fmla="*/ 14 w 112"/>
              <a:gd name="T1" fmla="*/ 93 h 112"/>
              <a:gd name="T2" fmla="*/ 19 w 112"/>
              <a:gd name="T3" fmla="*/ 99 h 112"/>
              <a:gd name="T4" fmla="*/ 25 w 112"/>
              <a:gd name="T5" fmla="*/ 99 h 112"/>
              <a:gd name="T6" fmla="*/ 25 w 112"/>
              <a:gd name="T7" fmla="*/ 98 h 112"/>
              <a:gd name="T8" fmla="*/ 82 w 112"/>
              <a:gd name="T9" fmla="*/ 101 h 112"/>
              <a:gd name="T10" fmla="*/ 87 w 112"/>
              <a:gd name="T11" fmla="*/ 98 h 112"/>
              <a:gd name="T12" fmla="*/ 87 w 112"/>
              <a:gd name="T13" fmla="*/ 98 h 112"/>
              <a:gd name="T14" fmla="*/ 93 w 112"/>
              <a:gd name="T15" fmla="*/ 98 h 112"/>
              <a:gd name="T16" fmla="*/ 99 w 112"/>
              <a:gd name="T17" fmla="*/ 93 h 112"/>
              <a:gd name="T18" fmla="*/ 99 w 112"/>
              <a:gd name="T19" fmla="*/ 87 h 112"/>
              <a:gd name="T20" fmla="*/ 98 w 112"/>
              <a:gd name="T21" fmla="*/ 87 h 112"/>
              <a:gd name="T22" fmla="*/ 101 w 112"/>
              <a:gd name="T23" fmla="*/ 30 h 112"/>
              <a:gd name="T24" fmla="*/ 98 w 112"/>
              <a:gd name="T25" fmla="*/ 25 h 112"/>
              <a:gd name="T26" fmla="*/ 98 w 112"/>
              <a:gd name="T27" fmla="*/ 24 h 112"/>
              <a:gd name="T28" fmla="*/ 98 w 112"/>
              <a:gd name="T29" fmla="*/ 19 h 112"/>
              <a:gd name="T30" fmla="*/ 93 w 112"/>
              <a:gd name="T31" fmla="*/ 13 h 112"/>
              <a:gd name="T32" fmla="*/ 87 w 112"/>
              <a:gd name="T33" fmla="*/ 13 h 112"/>
              <a:gd name="T34" fmla="*/ 86 w 112"/>
              <a:gd name="T35" fmla="*/ 14 h 112"/>
              <a:gd name="T36" fmla="*/ 30 w 112"/>
              <a:gd name="T37" fmla="*/ 11 h 112"/>
              <a:gd name="T38" fmla="*/ 25 w 112"/>
              <a:gd name="T39" fmla="*/ 14 h 112"/>
              <a:gd name="T40" fmla="*/ 24 w 112"/>
              <a:gd name="T41" fmla="*/ 14 h 112"/>
              <a:gd name="T42" fmla="*/ 19 w 112"/>
              <a:gd name="T43" fmla="*/ 14 h 112"/>
              <a:gd name="T44" fmla="*/ 13 w 112"/>
              <a:gd name="T45" fmla="*/ 19 h 112"/>
              <a:gd name="T46" fmla="*/ 13 w 112"/>
              <a:gd name="T47" fmla="*/ 25 h 112"/>
              <a:gd name="T48" fmla="*/ 14 w 112"/>
              <a:gd name="T49" fmla="*/ 26 h 112"/>
              <a:gd name="T50" fmla="*/ 11 w 112"/>
              <a:gd name="T51" fmla="*/ 82 h 112"/>
              <a:gd name="T52" fmla="*/ 14 w 112"/>
              <a:gd name="T53" fmla="*/ 87 h 112"/>
              <a:gd name="T54" fmla="*/ 14 w 112"/>
              <a:gd name="T55" fmla="*/ 87 h 112"/>
              <a:gd name="T56" fmla="*/ 14 w 112"/>
              <a:gd name="T57" fmla="*/ 93 h 112"/>
              <a:gd name="T58" fmla="*/ 78 w 112"/>
              <a:gd name="T59" fmla="*/ 94 h 112"/>
              <a:gd name="T60" fmla="*/ 31 w 112"/>
              <a:gd name="T61" fmla="*/ 92 h 112"/>
              <a:gd name="T62" fmla="*/ 46 w 112"/>
              <a:gd name="T63" fmla="*/ 78 h 112"/>
              <a:gd name="T64" fmla="*/ 66 w 112"/>
              <a:gd name="T65" fmla="*/ 78 h 112"/>
              <a:gd name="T66" fmla="*/ 81 w 112"/>
              <a:gd name="T67" fmla="*/ 92 h 112"/>
              <a:gd name="T68" fmla="*/ 78 w 112"/>
              <a:gd name="T69" fmla="*/ 94 h 112"/>
              <a:gd name="T70" fmla="*/ 42 w 112"/>
              <a:gd name="T71" fmla="*/ 64 h 112"/>
              <a:gd name="T72" fmla="*/ 48 w 112"/>
              <a:gd name="T73" fmla="*/ 42 h 112"/>
              <a:gd name="T74" fmla="*/ 70 w 112"/>
              <a:gd name="T75" fmla="*/ 48 h 112"/>
              <a:gd name="T76" fmla="*/ 67 w 112"/>
              <a:gd name="T77" fmla="*/ 68 h 112"/>
              <a:gd name="T78" fmla="*/ 67 w 112"/>
              <a:gd name="T79" fmla="*/ 68 h 112"/>
              <a:gd name="T80" fmla="*/ 64 w 112"/>
              <a:gd name="T81" fmla="*/ 70 h 112"/>
              <a:gd name="T82" fmla="*/ 44 w 112"/>
              <a:gd name="T83" fmla="*/ 67 h 112"/>
              <a:gd name="T84" fmla="*/ 44 w 112"/>
              <a:gd name="T85" fmla="*/ 67 h 112"/>
              <a:gd name="T86" fmla="*/ 42 w 112"/>
              <a:gd name="T87" fmla="*/ 64 h 112"/>
              <a:gd name="T88" fmla="*/ 94 w 112"/>
              <a:gd name="T89" fmla="*/ 34 h 112"/>
              <a:gd name="T90" fmla="*/ 92 w 112"/>
              <a:gd name="T91" fmla="*/ 81 h 112"/>
              <a:gd name="T92" fmla="*/ 78 w 112"/>
              <a:gd name="T93" fmla="*/ 66 h 112"/>
              <a:gd name="T94" fmla="*/ 78 w 112"/>
              <a:gd name="T95" fmla="*/ 46 h 112"/>
              <a:gd name="T96" fmla="*/ 92 w 112"/>
              <a:gd name="T97" fmla="*/ 31 h 112"/>
              <a:gd name="T98" fmla="*/ 94 w 112"/>
              <a:gd name="T99" fmla="*/ 34 h 112"/>
              <a:gd name="T100" fmla="*/ 34 w 112"/>
              <a:gd name="T101" fmla="*/ 18 h 112"/>
              <a:gd name="T102" fmla="*/ 81 w 112"/>
              <a:gd name="T103" fmla="*/ 20 h 112"/>
              <a:gd name="T104" fmla="*/ 66 w 112"/>
              <a:gd name="T105" fmla="*/ 34 h 112"/>
              <a:gd name="T106" fmla="*/ 45 w 112"/>
              <a:gd name="T107" fmla="*/ 34 h 112"/>
              <a:gd name="T108" fmla="*/ 31 w 112"/>
              <a:gd name="T109" fmla="*/ 20 h 112"/>
              <a:gd name="T110" fmla="*/ 34 w 112"/>
              <a:gd name="T111" fmla="*/ 18 h 112"/>
              <a:gd name="T112" fmla="*/ 18 w 112"/>
              <a:gd name="T113" fmla="*/ 78 h 112"/>
              <a:gd name="T114" fmla="*/ 20 w 112"/>
              <a:gd name="T115" fmla="*/ 31 h 112"/>
              <a:gd name="T116" fmla="*/ 34 w 112"/>
              <a:gd name="T117" fmla="*/ 46 h 112"/>
              <a:gd name="T118" fmla="*/ 34 w 112"/>
              <a:gd name="T119" fmla="*/ 66 h 112"/>
              <a:gd name="T120" fmla="*/ 20 w 112"/>
              <a:gd name="T121" fmla="*/ 81 h 112"/>
              <a:gd name="T122" fmla="*/ 18 w 112"/>
              <a:gd name="T123" fmla="*/ 7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2" h="112">
                <a:moveTo>
                  <a:pt x="14" y="93"/>
                </a:moveTo>
                <a:cubicBezTo>
                  <a:pt x="19" y="99"/>
                  <a:pt x="19" y="99"/>
                  <a:pt x="19" y="99"/>
                </a:cubicBezTo>
                <a:cubicBezTo>
                  <a:pt x="21" y="100"/>
                  <a:pt x="23" y="100"/>
                  <a:pt x="25" y="99"/>
                </a:cubicBezTo>
                <a:cubicBezTo>
                  <a:pt x="25" y="98"/>
                  <a:pt x="25" y="98"/>
                  <a:pt x="25" y="98"/>
                </a:cubicBezTo>
                <a:cubicBezTo>
                  <a:pt x="42" y="110"/>
                  <a:pt x="64" y="112"/>
                  <a:pt x="82" y="101"/>
                </a:cubicBezTo>
                <a:cubicBezTo>
                  <a:pt x="84" y="100"/>
                  <a:pt x="85" y="99"/>
                  <a:pt x="87" y="98"/>
                </a:cubicBezTo>
                <a:cubicBezTo>
                  <a:pt x="87" y="98"/>
                  <a:pt x="87" y="98"/>
                  <a:pt x="87" y="98"/>
                </a:cubicBezTo>
                <a:cubicBezTo>
                  <a:pt x="89" y="100"/>
                  <a:pt x="91" y="100"/>
                  <a:pt x="93" y="98"/>
                </a:cubicBezTo>
                <a:cubicBezTo>
                  <a:pt x="99" y="93"/>
                  <a:pt x="99" y="93"/>
                  <a:pt x="99" y="93"/>
                </a:cubicBezTo>
                <a:cubicBezTo>
                  <a:pt x="100" y="91"/>
                  <a:pt x="100" y="89"/>
                  <a:pt x="99" y="87"/>
                </a:cubicBezTo>
                <a:cubicBezTo>
                  <a:pt x="98" y="87"/>
                  <a:pt x="98" y="87"/>
                  <a:pt x="98" y="87"/>
                </a:cubicBezTo>
                <a:cubicBezTo>
                  <a:pt x="110" y="70"/>
                  <a:pt x="112" y="48"/>
                  <a:pt x="101" y="30"/>
                </a:cubicBezTo>
                <a:cubicBezTo>
                  <a:pt x="100" y="28"/>
                  <a:pt x="99" y="27"/>
                  <a:pt x="98" y="25"/>
                </a:cubicBezTo>
                <a:cubicBezTo>
                  <a:pt x="98" y="24"/>
                  <a:pt x="98" y="24"/>
                  <a:pt x="98" y="24"/>
                </a:cubicBezTo>
                <a:cubicBezTo>
                  <a:pt x="100" y="23"/>
                  <a:pt x="100" y="21"/>
                  <a:pt x="98" y="19"/>
                </a:cubicBezTo>
                <a:cubicBezTo>
                  <a:pt x="93" y="13"/>
                  <a:pt x="93" y="13"/>
                  <a:pt x="93" y="13"/>
                </a:cubicBezTo>
                <a:cubicBezTo>
                  <a:pt x="91" y="12"/>
                  <a:pt x="89" y="12"/>
                  <a:pt x="87" y="13"/>
                </a:cubicBezTo>
                <a:cubicBezTo>
                  <a:pt x="86" y="14"/>
                  <a:pt x="86" y="14"/>
                  <a:pt x="86" y="14"/>
                </a:cubicBezTo>
                <a:cubicBezTo>
                  <a:pt x="70" y="2"/>
                  <a:pt x="48" y="0"/>
                  <a:pt x="30" y="11"/>
                </a:cubicBezTo>
                <a:cubicBezTo>
                  <a:pt x="28" y="12"/>
                  <a:pt x="27" y="13"/>
                  <a:pt x="25" y="14"/>
                </a:cubicBezTo>
                <a:cubicBezTo>
                  <a:pt x="24" y="14"/>
                  <a:pt x="24" y="14"/>
                  <a:pt x="24" y="14"/>
                </a:cubicBezTo>
                <a:cubicBezTo>
                  <a:pt x="23" y="12"/>
                  <a:pt x="21" y="12"/>
                  <a:pt x="19" y="14"/>
                </a:cubicBezTo>
                <a:cubicBezTo>
                  <a:pt x="13" y="19"/>
                  <a:pt x="13" y="19"/>
                  <a:pt x="13" y="19"/>
                </a:cubicBezTo>
                <a:cubicBezTo>
                  <a:pt x="12" y="21"/>
                  <a:pt x="12" y="23"/>
                  <a:pt x="13" y="25"/>
                </a:cubicBezTo>
                <a:cubicBezTo>
                  <a:pt x="14" y="26"/>
                  <a:pt x="14" y="26"/>
                  <a:pt x="14" y="26"/>
                </a:cubicBezTo>
                <a:cubicBezTo>
                  <a:pt x="2" y="42"/>
                  <a:pt x="0" y="64"/>
                  <a:pt x="11" y="82"/>
                </a:cubicBezTo>
                <a:cubicBezTo>
                  <a:pt x="12" y="84"/>
                  <a:pt x="13" y="85"/>
                  <a:pt x="14" y="87"/>
                </a:cubicBezTo>
                <a:cubicBezTo>
                  <a:pt x="14" y="87"/>
                  <a:pt x="14" y="87"/>
                  <a:pt x="14" y="87"/>
                </a:cubicBezTo>
                <a:cubicBezTo>
                  <a:pt x="12" y="89"/>
                  <a:pt x="12" y="91"/>
                  <a:pt x="14" y="93"/>
                </a:cubicBezTo>
                <a:close/>
                <a:moveTo>
                  <a:pt x="78" y="94"/>
                </a:moveTo>
                <a:cubicBezTo>
                  <a:pt x="63" y="103"/>
                  <a:pt x="45" y="102"/>
                  <a:pt x="31" y="92"/>
                </a:cubicBezTo>
                <a:cubicBezTo>
                  <a:pt x="46" y="78"/>
                  <a:pt x="46" y="78"/>
                  <a:pt x="46" y="78"/>
                </a:cubicBezTo>
                <a:cubicBezTo>
                  <a:pt x="52" y="81"/>
                  <a:pt x="60" y="81"/>
                  <a:pt x="66" y="78"/>
                </a:cubicBezTo>
                <a:cubicBezTo>
                  <a:pt x="81" y="92"/>
                  <a:pt x="81" y="92"/>
                  <a:pt x="81" y="92"/>
                </a:cubicBezTo>
                <a:cubicBezTo>
                  <a:pt x="80" y="93"/>
                  <a:pt x="79" y="93"/>
                  <a:pt x="78" y="94"/>
                </a:cubicBezTo>
                <a:close/>
                <a:moveTo>
                  <a:pt x="42" y="64"/>
                </a:moveTo>
                <a:cubicBezTo>
                  <a:pt x="38" y="56"/>
                  <a:pt x="40" y="47"/>
                  <a:pt x="48" y="42"/>
                </a:cubicBezTo>
                <a:cubicBezTo>
                  <a:pt x="56" y="38"/>
                  <a:pt x="65" y="40"/>
                  <a:pt x="70" y="48"/>
                </a:cubicBezTo>
                <a:cubicBezTo>
                  <a:pt x="74" y="55"/>
                  <a:pt x="72" y="63"/>
                  <a:pt x="67" y="68"/>
                </a:cubicBezTo>
                <a:cubicBezTo>
                  <a:pt x="67" y="68"/>
                  <a:pt x="67" y="68"/>
                  <a:pt x="67" y="68"/>
                </a:cubicBezTo>
                <a:cubicBezTo>
                  <a:pt x="66" y="69"/>
                  <a:pt x="65" y="69"/>
                  <a:pt x="64" y="70"/>
                </a:cubicBezTo>
                <a:cubicBezTo>
                  <a:pt x="57" y="74"/>
                  <a:pt x="49" y="72"/>
                  <a:pt x="44" y="67"/>
                </a:cubicBezTo>
                <a:cubicBezTo>
                  <a:pt x="44" y="67"/>
                  <a:pt x="44" y="67"/>
                  <a:pt x="44" y="67"/>
                </a:cubicBezTo>
                <a:cubicBezTo>
                  <a:pt x="43" y="66"/>
                  <a:pt x="43" y="65"/>
                  <a:pt x="42" y="64"/>
                </a:cubicBezTo>
                <a:close/>
                <a:moveTo>
                  <a:pt x="94" y="34"/>
                </a:moveTo>
                <a:cubicBezTo>
                  <a:pt x="103" y="49"/>
                  <a:pt x="102" y="67"/>
                  <a:pt x="92" y="81"/>
                </a:cubicBezTo>
                <a:cubicBezTo>
                  <a:pt x="78" y="66"/>
                  <a:pt x="78" y="66"/>
                  <a:pt x="78" y="66"/>
                </a:cubicBezTo>
                <a:cubicBezTo>
                  <a:pt x="81" y="60"/>
                  <a:pt x="81" y="52"/>
                  <a:pt x="78" y="46"/>
                </a:cubicBezTo>
                <a:cubicBezTo>
                  <a:pt x="92" y="31"/>
                  <a:pt x="92" y="31"/>
                  <a:pt x="92" y="31"/>
                </a:cubicBezTo>
                <a:cubicBezTo>
                  <a:pt x="93" y="32"/>
                  <a:pt x="93" y="33"/>
                  <a:pt x="94" y="34"/>
                </a:cubicBezTo>
                <a:close/>
                <a:moveTo>
                  <a:pt x="34" y="18"/>
                </a:moveTo>
                <a:cubicBezTo>
                  <a:pt x="49" y="9"/>
                  <a:pt x="67" y="10"/>
                  <a:pt x="81" y="20"/>
                </a:cubicBezTo>
                <a:cubicBezTo>
                  <a:pt x="66" y="34"/>
                  <a:pt x="66" y="34"/>
                  <a:pt x="66" y="34"/>
                </a:cubicBezTo>
                <a:cubicBezTo>
                  <a:pt x="60" y="31"/>
                  <a:pt x="52" y="31"/>
                  <a:pt x="45" y="34"/>
                </a:cubicBezTo>
                <a:cubicBezTo>
                  <a:pt x="31" y="20"/>
                  <a:pt x="31" y="20"/>
                  <a:pt x="31" y="20"/>
                </a:cubicBezTo>
                <a:cubicBezTo>
                  <a:pt x="32" y="19"/>
                  <a:pt x="33" y="19"/>
                  <a:pt x="34" y="18"/>
                </a:cubicBezTo>
                <a:close/>
                <a:moveTo>
                  <a:pt x="18" y="78"/>
                </a:moveTo>
                <a:cubicBezTo>
                  <a:pt x="9" y="63"/>
                  <a:pt x="10" y="45"/>
                  <a:pt x="20" y="31"/>
                </a:cubicBezTo>
                <a:cubicBezTo>
                  <a:pt x="34" y="46"/>
                  <a:pt x="34" y="46"/>
                  <a:pt x="34" y="46"/>
                </a:cubicBezTo>
                <a:cubicBezTo>
                  <a:pt x="31" y="52"/>
                  <a:pt x="31" y="60"/>
                  <a:pt x="34" y="66"/>
                </a:cubicBezTo>
                <a:cubicBezTo>
                  <a:pt x="20" y="81"/>
                  <a:pt x="20" y="81"/>
                  <a:pt x="20" y="81"/>
                </a:cubicBezTo>
                <a:cubicBezTo>
                  <a:pt x="19" y="80"/>
                  <a:pt x="19" y="79"/>
                  <a:pt x="18" y="7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Rectangle 44">
            <a:extLst>
              <a:ext uri="{FF2B5EF4-FFF2-40B4-BE49-F238E27FC236}">
                <a16:creationId xmlns:a16="http://schemas.microsoft.com/office/drawing/2014/main" id="{6D8DF42B-6EFE-46FB-842A-7E04F89FE5BF}"/>
              </a:ext>
            </a:extLst>
          </p:cNvPr>
          <p:cNvSpPr/>
          <p:nvPr/>
        </p:nvSpPr>
        <p:spPr>
          <a:xfrm>
            <a:off x="2337483" y="4950967"/>
            <a:ext cx="1355304" cy="338554"/>
          </a:xfrm>
          <a:prstGeom prst="rect">
            <a:avLst/>
          </a:prstGeom>
        </p:spPr>
        <p:txBody>
          <a:bodyPr wrap="square">
            <a:spAutoFit/>
          </a:bodyPr>
          <a:lstStyle/>
          <a:p>
            <a:pPr algn="ctr"/>
            <a:r>
              <a:rPr lang="id-ID" sz="1600" dirty="0"/>
              <a:t>Full Support</a:t>
            </a:r>
          </a:p>
        </p:txBody>
      </p:sp>
      <p:sp>
        <p:nvSpPr>
          <p:cNvPr id="46" name="Rectangle 45">
            <a:extLst>
              <a:ext uri="{FF2B5EF4-FFF2-40B4-BE49-F238E27FC236}">
                <a16:creationId xmlns:a16="http://schemas.microsoft.com/office/drawing/2014/main" id="{5F432E31-0AE8-4E85-AA5B-801331E44313}"/>
              </a:ext>
            </a:extLst>
          </p:cNvPr>
          <p:cNvSpPr/>
          <p:nvPr/>
        </p:nvSpPr>
        <p:spPr>
          <a:xfrm>
            <a:off x="4401418" y="3885846"/>
            <a:ext cx="911445" cy="911445"/>
          </a:xfrm>
          <a:prstGeom prst="rect">
            <a:avLst/>
          </a:pr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b="1" dirty="0">
              <a:solidFill>
                <a:schemeClr val="tx1"/>
              </a:solidFill>
            </a:endParaRPr>
          </a:p>
        </p:txBody>
      </p:sp>
      <p:grpSp>
        <p:nvGrpSpPr>
          <p:cNvPr id="47" name="Group 46">
            <a:extLst>
              <a:ext uri="{FF2B5EF4-FFF2-40B4-BE49-F238E27FC236}">
                <a16:creationId xmlns:a16="http://schemas.microsoft.com/office/drawing/2014/main" id="{19EEC027-FB4E-4546-9455-8025C048AC2A}"/>
              </a:ext>
            </a:extLst>
          </p:cNvPr>
          <p:cNvGrpSpPr/>
          <p:nvPr/>
        </p:nvGrpSpPr>
        <p:grpSpPr>
          <a:xfrm>
            <a:off x="4630179" y="4115341"/>
            <a:ext cx="453922" cy="452454"/>
            <a:chOff x="9053513" y="484188"/>
            <a:chExt cx="490538" cy="488950"/>
          </a:xfrm>
          <a:solidFill>
            <a:schemeClr val="accent1"/>
          </a:solidFill>
        </p:grpSpPr>
        <p:sp>
          <p:nvSpPr>
            <p:cNvPr id="48" name="Freeform 5">
              <a:extLst>
                <a:ext uri="{FF2B5EF4-FFF2-40B4-BE49-F238E27FC236}">
                  <a16:creationId xmlns:a16="http://schemas.microsoft.com/office/drawing/2014/main" id="{6A5104E4-49E9-4371-B140-0DE739A0BFD8}"/>
                </a:ext>
              </a:extLst>
            </p:cNvPr>
            <p:cNvSpPr>
              <a:spLocks noEditPoints="1"/>
            </p:cNvSpPr>
            <p:nvPr/>
          </p:nvSpPr>
          <p:spPr bwMode="auto">
            <a:xfrm>
              <a:off x="9053513" y="484188"/>
              <a:ext cx="152400" cy="488950"/>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6">
              <a:extLst>
                <a:ext uri="{FF2B5EF4-FFF2-40B4-BE49-F238E27FC236}">
                  <a16:creationId xmlns:a16="http://schemas.microsoft.com/office/drawing/2014/main" id="{C9D0C26C-ACBE-4ACE-A986-29451E2661D3}"/>
                </a:ext>
              </a:extLst>
            </p:cNvPr>
            <p:cNvSpPr>
              <a:spLocks noEditPoints="1"/>
            </p:cNvSpPr>
            <p:nvPr/>
          </p:nvSpPr>
          <p:spPr bwMode="auto">
            <a:xfrm>
              <a:off x="9390063" y="484188"/>
              <a:ext cx="153988" cy="488950"/>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7">
              <a:extLst>
                <a:ext uri="{FF2B5EF4-FFF2-40B4-BE49-F238E27FC236}">
                  <a16:creationId xmlns:a16="http://schemas.microsoft.com/office/drawing/2014/main" id="{E712149D-8D21-497F-9F7A-3E08B116AD27}"/>
                </a:ext>
              </a:extLst>
            </p:cNvPr>
            <p:cNvSpPr>
              <a:spLocks noEditPoints="1"/>
            </p:cNvSpPr>
            <p:nvPr/>
          </p:nvSpPr>
          <p:spPr bwMode="auto">
            <a:xfrm>
              <a:off x="9221788" y="484188"/>
              <a:ext cx="153988" cy="488950"/>
            </a:xfrm>
            <a:custGeom>
              <a:avLst/>
              <a:gdLst>
                <a:gd name="T0" fmla="*/ 32 w 40"/>
                <a:gd name="T1" fmla="*/ 72 h 128"/>
                <a:gd name="T2" fmla="*/ 32 w 40"/>
                <a:gd name="T3" fmla="*/ 12 h 128"/>
                <a:gd name="T4" fmla="*/ 20 w 40"/>
                <a:gd name="T5" fmla="*/ 0 h 128"/>
                <a:gd name="T6" fmla="*/ 8 w 40"/>
                <a:gd name="T7" fmla="*/ 12 h 128"/>
                <a:gd name="T8" fmla="*/ 8 w 40"/>
                <a:gd name="T9" fmla="*/ 72 h 128"/>
                <a:gd name="T10" fmla="*/ 0 w 40"/>
                <a:gd name="T11" fmla="*/ 88 h 128"/>
                <a:gd name="T12" fmla="*/ 8 w 40"/>
                <a:gd name="T13" fmla="*/ 104 h 128"/>
                <a:gd name="T14" fmla="*/ 8 w 40"/>
                <a:gd name="T15" fmla="*/ 116 h 128"/>
                <a:gd name="T16" fmla="*/ 20 w 40"/>
                <a:gd name="T17" fmla="*/ 128 h 128"/>
                <a:gd name="T18" fmla="*/ 32 w 40"/>
                <a:gd name="T19" fmla="*/ 116 h 128"/>
                <a:gd name="T20" fmla="*/ 32 w 40"/>
                <a:gd name="T21" fmla="*/ 104 h 128"/>
                <a:gd name="T22" fmla="*/ 40 w 40"/>
                <a:gd name="T23" fmla="*/ 88 h 128"/>
                <a:gd name="T24" fmla="*/ 32 w 40"/>
                <a:gd name="T25" fmla="*/ 72 h 128"/>
                <a:gd name="T26" fmla="*/ 16 w 40"/>
                <a:gd name="T27" fmla="*/ 12 h 128"/>
                <a:gd name="T28" fmla="*/ 20 w 40"/>
                <a:gd name="T29" fmla="*/ 8 h 128"/>
                <a:gd name="T30" fmla="*/ 24 w 40"/>
                <a:gd name="T31" fmla="*/ 12 h 128"/>
                <a:gd name="T32" fmla="*/ 24 w 40"/>
                <a:gd name="T33" fmla="*/ 68 h 128"/>
                <a:gd name="T34" fmla="*/ 20 w 40"/>
                <a:gd name="T35" fmla="*/ 68 h 128"/>
                <a:gd name="T36" fmla="*/ 16 w 40"/>
                <a:gd name="T37" fmla="*/ 68 h 128"/>
                <a:gd name="T38" fmla="*/ 16 w 40"/>
                <a:gd name="T39" fmla="*/ 12 h 128"/>
                <a:gd name="T40" fmla="*/ 24 w 40"/>
                <a:gd name="T41" fmla="*/ 116 h 128"/>
                <a:gd name="T42" fmla="*/ 20 w 40"/>
                <a:gd name="T43" fmla="*/ 120 h 128"/>
                <a:gd name="T44" fmla="*/ 16 w 40"/>
                <a:gd name="T45" fmla="*/ 116 h 128"/>
                <a:gd name="T46" fmla="*/ 16 w 40"/>
                <a:gd name="T47" fmla="*/ 108 h 128"/>
                <a:gd name="T48" fmla="*/ 20 w 40"/>
                <a:gd name="T49" fmla="*/ 108 h 128"/>
                <a:gd name="T50" fmla="*/ 24 w 40"/>
                <a:gd name="T51" fmla="*/ 108 h 128"/>
                <a:gd name="T52" fmla="*/ 24 w 40"/>
                <a:gd name="T53" fmla="*/ 116 h 128"/>
                <a:gd name="T54" fmla="*/ 31 w 40"/>
                <a:gd name="T55" fmla="*/ 91 h 128"/>
                <a:gd name="T56" fmla="*/ 31 w 40"/>
                <a:gd name="T57" fmla="*/ 92 h 128"/>
                <a:gd name="T58" fmla="*/ 30 w 40"/>
                <a:gd name="T59" fmla="*/ 95 h 128"/>
                <a:gd name="T60" fmla="*/ 30 w 40"/>
                <a:gd name="T61" fmla="*/ 95 h 128"/>
                <a:gd name="T62" fmla="*/ 27 w 40"/>
                <a:gd name="T63" fmla="*/ 98 h 128"/>
                <a:gd name="T64" fmla="*/ 27 w 40"/>
                <a:gd name="T65" fmla="*/ 98 h 128"/>
                <a:gd name="T66" fmla="*/ 24 w 40"/>
                <a:gd name="T67" fmla="*/ 99 h 128"/>
                <a:gd name="T68" fmla="*/ 20 w 40"/>
                <a:gd name="T69" fmla="*/ 100 h 128"/>
                <a:gd name="T70" fmla="*/ 16 w 40"/>
                <a:gd name="T71" fmla="*/ 99 h 128"/>
                <a:gd name="T72" fmla="*/ 13 w 40"/>
                <a:gd name="T73" fmla="*/ 98 h 128"/>
                <a:gd name="T74" fmla="*/ 13 w 40"/>
                <a:gd name="T75" fmla="*/ 98 h 128"/>
                <a:gd name="T76" fmla="*/ 10 w 40"/>
                <a:gd name="T77" fmla="*/ 95 h 128"/>
                <a:gd name="T78" fmla="*/ 10 w 40"/>
                <a:gd name="T79" fmla="*/ 95 h 128"/>
                <a:gd name="T80" fmla="*/ 9 w 40"/>
                <a:gd name="T81" fmla="*/ 92 h 128"/>
                <a:gd name="T82" fmla="*/ 9 w 40"/>
                <a:gd name="T83" fmla="*/ 91 h 128"/>
                <a:gd name="T84" fmla="*/ 8 w 40"/>
                <a:gd name="T85" fmla="*/ 88 h 128"/>
                <a:gd name="T86" fmla="*/ 9 w 40"/>
                <a:gd name="T87" fmla="*/ 85 h 128"/>
                <a:gd name="T88" fmla="*/ 9 w 40"/>
                <a:gd name="T89" fmla="*/ 84 h 128"/>
                <a:gd name="T90" fmla="*/ 10 w 40"/>
                <a:gd name="T91" fmla="*/ 81 h 128"/>
                <a:gd name="T92" fmla="*/ 10 w 40"/>
                <a:gd name="T93" fmla="*/ 81 h 128"/>
                <a:gd name="T94" fmla="*/ 13 w 40"/>
                <a:gd name="T95" fmla="*/ 78 h 128"/>
                <a:gd name="T96" fmla="*/ 13 w 40"/>
                <a:gd name="T97" fmla="*/ 78 h 128"/>
                <a:gd name="T98" fmla="*/ 16 w 40"/>
                <a:gd name="T99" fmla="*/ 77 h 128"/>
                <a:gd name="T100" fmla="*/ 20 w 40"/>
                <a:gd name="T101" fmla="*/ 76 h 128"/>
                <a:gd name="T102" fmla="*/ 24 w 40"/>
                <a:gd name="T103" fmla="*/ 77 h 128"/>
                <a:gd name="T104" fmla="*/ 27 w 40"/>
                <a:gd name="T105" fmla="*/ 78 h 128"/>
                <a:gd name="T106" fmla="*/ 27 w 40"/>
                <a:gd name="T107" fmla="*/ 78 h 128"/>
                <a:gd name="T108" fmla="*/ 30 w 40"/>
                <a:gd name="T109" fmla="*/ 81 h 128"/>
                <a:gd name="T110" fmla="*/ 30 w 40"/>
                <a:gd name="T111" fmla="*/ 81 h 128"/>
                <a:gd name="T112" fmla="*/ 31 w 40"/>
                <a:gd name="T113" fmla="*/ 84 h 128"/>
                <a:gd name="T114" fmla="*/ 31 w 40"/>
                <a:gd name="T115" fmla="*/ 85 h 128"/>
                <a:gd name="T116" fmla="*/ 32 w 40"/>
                <a:gd name="T117" fmla="*/ 88 h 128"/>
                <a:gd name="T118" fmla="*/ 31 w 40"/>
                <a:gd name="T119" fmla="*/ 9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72"/>
                  </a:moveTo>
                  <a:cubicBezTo>
                    <a:pt x="32" y="12"/>
                    <a:pt x="32" y="12"/>
                    <a:pt x="32" y="12"/>
                  </a:cubicBezTo>
                  <a:cubicBezTo>
                    <a:pt x="32" y="5"/>
                    <a:pt x="27" y="0"/>
                    <a:pt x="20" y="0"/>
                  </a:cubicBezTo>
                  <a:cubicBezTo>
                    <a:pt x="13" y="0"/>
                    <a:pt x="8" y="5"/>
                    <a:pt x="8" y="12"/>
                  </a:cubicBezTo>
                  <a:cubicBezTo>
                    <a:pt x="8" y="72"/>
                    <a:pt x="8" y="72"/>
                    <a:pt x="8" y="72"/>
                  </a:cubicBezTo>
                  <a:cubicBezTo>
                    <a:pt x="3" y="76"/>
                    <a:pt x="0" y="81"/>
                    <a:pt x="0" y="88"/>
                  </a:cubicBezTo>
                  <a:cubicBezTo>
                    <a:pt x="0" y="95"/>
                    <a:pt x="3" y="100"/>
                    <a:pt x="8" y="104"/>
                  </a:cubicBezTo>
                  <a:cubicBezTo>
                    <a:pt x="8" y="116"/>
                    <a:pt x="8" y="116"/>
                    <a:pt x="8" y="116"/>
                  </a:cubicBezTo>
                  <a:cubicBezTo>
                    <a:pt x="8" y="123"/>
                    <a:pt x="13" y="128"/>
                    <a:pt x="20" y="128"/>
                  </a:cubicBezTo>
                  <a:cubicBezTo>
                    <a:pt x="27" y="128"/>
                    <a:pt x="32" y="123"/>
                    <a:pt x="32" y="116"/>
                  </a:cubicBezTo>
                  <a:cubicBezTo>
                    <a:pt x="32" y="104"/>
                    <a:pt x="32" y="104"/>
                    <a:pt x="32" y="104"/>
                  </a:cubicBezTo>
                  <a:cubicBezTo>
                    <a:pt x="37" y="100"/>
                    <a:pt x="40" y="95"/>
                    <a:pt x="40" y="88"/>
                  </a:cubicBezTo>
                  <a:cubicBezTo>
                    <a:pt x="40" y="81"/>
                    <a:pt x="37" y="76"/>
                    <a:pt x="32" y="72"/>
                  </a:cubicBezTo>
                  <a:close/>
                  <a:moveTo>
                    <a:pt x="16" y="12"/>
                  </a:moveTo>
                  <a:cubicBezTo>
                    <a:pt x="16" y="10"/>
                    <a:pt x="18" y="8"/>
                    <a:pt x="20" y="8"/>
                  </a:cubicBezTo>
                  <a:cubicBezTo>
                    <a:pt x="22" y="8"/>
                    <a:pt x="24" y="10"/>
                    <a:pt x="24" y="12"/>
                  </a:cubicBezTo>
                  <a:cubicBezTo>
                    <a:pt x="24" y="68"/>
                    <a:pt x="24" y="68"/>
                    <a:pt x="24" y="68"/>
                  </a:cubicBezTo>
                  <a:cubicBezTo>
                    <a:pt x="23" y="68"/>
                    <a:pt x="21" y="68"/>
                    <a:pt x="20" y="68"/>
                  </a:cubicBezTo>
                  <a:cubicBezTo>
                    <a:pt x="19" y="68"/>
                    <a:pt x="17" y="68"/>
                    <a:pt x="16" y="68"/>
                  </a:cubicBezTo>
                  <a:lnTo>
                    <a:pt x="16" y="12"/>
                  </a:lnTo>
                  <a:close/>
                  <a:moveTo>
                    <a:pt x="24" y="116"/>
                  </a:moveTo>
                  <a:cubicBezTo>
                    <a:pt x="24" y="118"/>
                    <a:pt x="22" y="120"/>
                    <a:pt x="20" y="120"/>
                  </a:cubicBezTo>
                  <a:cubicBezTo>
                    <a:pt x="18" y="120"/>
                    <a:pt x="16" y="118"/>
                    <a:pt x="16" y="116"/>
                  </a:cubicBezTo>
                  <a:cubicBezTo>
                    <a:pt x="16" y="108"/>
                    <a:pt x="16" y="108"/>
                    <a:pt x="16" y="108"/>
                  </a:cubicBezTo>
                  <a:cubicBezTo>
                    <a:pt x="17" y="108"/>
                    <a:pt x="19" y="108"/>
                    <a:pt x="20" y="108"/>
                  </a:cubicBezTo>
                  <a:cubicBezTo>
                    <a:pt x="21" y="108"/>
                    <a:pt x="23" y="108"/>
                    <a:pt x="24" y="108"/>
                  </a:cubicBezTo>
                  <a:lnTo>
                    <a:pt x="24" y="116"/>
                  </a:lnTo>
                  <a:close/>
                  <a:moveTo>
                    <a:pt x="31" y="91"/>
                  </a:moveTo>
                  <a:cubicBezTo>
                    <a:pt x="31" y="92"/>
                    <a:pt x="31" y="92"/>
                    <a:pt x="31" y="92"/>
                  </a:cubicBezTo>
                  <a:cubicBezTo>
                    <a:pt x="31" y="93"/>
                    <a:pt x="30" y="94"/>
                    <a:pt x="30" y="95"/>
                  </a:cubicBezTo>
                  <a:cubicBezTo>
                    <a:pt x="30" y="95"/>
                    <a:pt x="30" y="95"/>
                    <a:pt x="30" y="95"/>
                  </a:cubicBezTo>
                  <a:cubicBezTo>
                    <a:pt x="29" y="96"/>
                    <a:pt x="28" y="97"/>
                    <a:pt x="27" y="98"/>
                  </a:cubicBezTo>
                  <a:cubicBezTo>
                    <a:pt x="27" y="98"/>
                    <a:pt x="27" y="98"/>
                    <a:pt x="27" y="98"/>
                  </a:cubicBezTo>
                  <a:cubicBezTo>
                    <a:pt x="26" y="98"/>
                    <a:pt x="25" y="99"/>
                    <a:pt x="24" y="99"/>
                  </a:cubicBezTo>
                  <a:cubicBezTo>
                    <a:pt x="23" y="100"/>
                    <a:pt x="21" y="100"/>
                    <a:pt x="20" y="100"/>
                  </a:cubicBezTo>
                  <a:cubicBezTo>
                    <a:pt x="19" y="100"/>
                    <a:pt x="17" y="100"/>
                    <a:pt x="16" y="99"/>
                  </a:cubicBezTo>
                  <a:cubicBezTo>
                    <a:pt x="15" y="99"/>
                    <a:pt x="14" y="98"/>
                    <a:pt x="13" y="98"/>
                  </a:cubicBezTo>
                  <a:cubicBezTo>
                    <a:pt x="13" y="98"/>
                    <a:pt x="13" y="98"/>
                    <a:pt x="13" y="98"/>
                  </a:cubicBezTo>
                  <a:cubicBezTo>
                    <a:pt x="12" y="97"/>
                    <a:pt x="11" y="96"/>
                    <a:pt x="10" y="95"/>
                  </a:cubicBezTo>
                  <a:cubicBezTo>
                    <a:pt x="10" y="95"/>
                    <a:pt x="10" y="95"/>
                    <a:pt x="10" y="95"/>
                  </a:cubicBezTo>
                  <a:cubicBezTo>
                    <a:pt x="10" y="94"/>
                    <a:pt x="9" y="93"/>
                    <a:pt x="9" y="92"/>
                  </a:cubicBezTo>
                  <a:cubicBezTo>
                    <a:pt x="9" y="92"/>
                    <a:pt x="9" y="92"/>
                    <a:pt x="9" y="91"/>
                  </a:cubicBezTo>
                  <a:cubicBezTo>
                    <a:pt x="8" y="90"/>
                    <a:pt x="8" y="89"/>
                    <a:pt x="8" y="88"/>
                  </a:cubicBezTo>
                  <a:cubicBezTo>
                    <a:pt x="8" y="87"/>
                    <a:pt x="8" y="86"/>
                    <a:pt x="9" y="85"/>
                  </a:cubicBezTo>
                  <a:cubicBezTo>
                    <a:pt x="9" y="84"/>
                    <a:pt x="9" y="84"/>
                    <a:pt x="9" y="84"/>
                  </a:cubicBezTo>
                  <a:cubicBezTo>
                    <a:pt x="9" y="83"/>
                    <a:pt x="10" y="82"/>
                    <a:pt x="10" y="81"/>
                  </a:cubicBezTo>
                  <a:cubicBezTo>
                    <a:pt x="10" y="81"/>
                    <a:pt x="10" y="81"/>
                    <a:pt x="10" y="81"/>
                  </a:cubicBezTo>
                  <a:cubicBezTo>
                    <a:pt x="11" y="80"/>
                    <a:pt x="12" y="79"/>
                    <a:pt x="13" y="78"/>
                  </a:cubicBezTo>
                  <a:cubicBezTo>
                    <a:pt x="13" y="78"/>
                    <a:pt x="13" y="78"/>
                    <a:pt x="13" y="78"/>
                  </a:cubicBezTo>
                  <a:cubicBezTo>
                    <a:pt x="14" y="78"/>
                    <a:pt x="15" y="77"/>
                    <a:pt x="16" y="77"/>
                  </a:cubicBezTo>
                  <a:cubicBezTo>
                    <a:pt x="17" y="76"/>
                    <a:pt x="19" y="76"/>
                    <a:pt x="20" y="76"/>
                  </a:cubicBezTo>
                  <a:cubicBezTo>
                    <a:pt x="21" y="76"/>
                    <a:pt x="23" y="76"/>
                    <a:pt x="24" y="77"/>
                  </a:cubicBezTo>
                  <a:cubicBezTo>
                    <a:pt x="25" y="77"/>
                    <a:pt x="26" y="78"/>
                    <a:pt x="27" y="78"/>
                  </a:cubicBezTo>
                  <a:cubicBezTo>
                    <a:pt x="27" y="78"/>
                    <a:pt x="27" y="78"/>
                    <a:pt x="27" y="78"/>
                  </a:cubicBezTo>
                  <a:cubicBezTo>
                    <a:pt x="28" y="79"/>
                    <a:pt x="29" y="80"/>
                    <a:pt x="30" y="81"/>
                  </a:cubicBezTo>
                  <a:cubicBezTo>
                    <a:pt x="30" y="81"/>
                    <a:pt x="30" y="81"/>
                    <a:pt x="30" y="81"/>
                  </a:cubicBezTo>
                  <a:cubicBezTo>
                    <a:pt x="30" y="82"/>
                    <a:pt x="31" y="83"/>
                    <a:pt x="31" y="84"/>
                  </a:cubicBezTo>
                  <a:cubicBezTo>
                    <a:pt x="31" y="84"/>
                    <a:pt x="31" y="84"/>
                    <a:pt x="31" y="85"/>
                  </a:cubicBezTo>
                  <a:cubicBezTo>
                    <a:pt x="32" y="86"/>
                    <a:pt x="32" y="87"/>
                    <a:pt x="32" y="88"/>
                  </a:cubicBezTo>
                  <a:cubicBezTo>
                    <a:pt x="32" y="89"/>
                    <a:pt x="32" y="90"/>
                    <a:pt x="31"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1" name="Rectangle 50">
            <a:extLst>
              <a:ext uri="{FF2B5EF4-FFF2-40B4-BE49-F238E27FC236}">
                <a16:creationId xmlns:a16="http://schemas.microsoft.com/office/drawing/2014/main" id="{E80B7C46-3116-4246-BA21-36817AC81C4A}"/>
              </a:ext>
            </a:extLst>
          </p:cNvPr>
          <p:cNvSpPr/>
          <p:nvPr/>
        </p:nvSpPr>
        <p:spPr>
          <a:xfrm>
            <a:off x="4095800" y="4950967"/>
            <a:ext cx="1522680" cy="338554"/>
          </a:xfrm>
          <a:prstGeom prst="rect">
            <a:avLst/>
          </a:prstGeom>
        </p:spPr>
        <p:txBody>
          <a:bodyPr wrap="square">
            <a:spAutoFit/>
          </a:bodyPr>
          <a:lstStyle/>
          <a:p>
            <a:pPr algn="ctr"/>
            <a:r>
              <a:rPr lang="id-ID" sz="1600" dirty="0"/>
              <a:t>Customizable</a:t>
            </a:r>
          </a:p>
        </p:txBody>
      </p:sp>
      <p:sp>
        <p:nvSpPr>
          <p:cNvPr id="4" name="Picture Placeholder 3">
            <a:extLst>
              <a:ext uri="{FF2B5EF4-FFF2-40B4-BE49-F238E27FC236}">
                <a16:creationId xmlns:a16="http://schemas.microsoft.com/office/drawing/2014/main" id="{E0A21C03-808B-42DB-84C0-653240ADD91D}"/>
              </a:ext>
            </a:extLst>
          </p:cNvPr>
          <p:cNvSpPr>
            <a:spLocks noGrp="1"/>
          </p:cNvSpPr>
          <p:nvPr>
            <p:ph type="pic" sz="quarter" idx="10"/>
          </p:nvPr>
        </p:nvSpPr>
        <p:spPr/>
      </p:sp>
      <p:sp>
        <p:nvSpPr>
          <p:cNvPr id="6" name="Picture Placeholder 5">
            <a:extLst>
              <a:ext uri="{FF2B5EF4-FFF2-40B4-BE49-F238E27FC236}">
                <a16:creationId xmlns:a16="http://schemas.microsoft.com/office/drawing/2014/main" id="{A463E176-A740-4B86-A65E-09EC428D8BCB}"/>
              </a:ext>
            </a:extLst>
          </p:cNvPr>
          <p:cNvSpPr>
            <a:spLocks noGrp="1"/>
          </p:cNvSpPr>
          <p:nvPr>
            <p:ph type="pic" sz="quarter" idx="11"/>
          </p:nvPr>
        </p:nvSpPr>
        <p:spPr/>
      </p:sp>
    </p:spTree>
    <p:extLst>
      <p:ext uri="{BB962C8B-B14F-4D97-AF65-F5344CB8AC3E}">
        <p14:creationId xmlns:p14="http://schemas.microsoft.com/office/powerpoint/2010/main" val="71816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nodeType="with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500"/>
                                        <p:tgtEl>
                                          <p:spTgt spid="4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500"/>
                                        <p:tgtEl>
                                          <p:spTgt spid="51"/>
                                        </p:tgtEl>
                                      </p:cBhvr>
                                    </p:animEffect>
                                  </p:childTnLst>
                                </p:cTn>
                              </p:par>
                            </p:childTnLst>
                          </p:cTn>
                        </p:par>
                        <p:par>
                          <p:cTn id="48" fill="hold">
                            <p:stCondLst>
                              <p:cond delay="2500"/>
                            </p:stCondLst>
                            <p:childTnLst>
                              <p:par>
                                <p:cTn id="49" presetID="22" presetClass="entr" presetSubtype="4"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down)">
                                      <p:cBhvr>
                                        <p:cTn id="51" dur="500"/>
                                        <p:tgtEl>
                                          <p:spTgt spid="10"/>
                                        </p:tgtEl>
                                      </p:cBhvr>
                                    </p:animEffect>
                                  </p:childTnLst>
                                </p:cTn>
                              </p:par>
                            </p:childTnLst>
                          </p:cTn>
                        </p:par>
                        <p:par>
                          <p:cTn id="52" fill="hold">
                            <p:stCondLst>
                              <p:cond delay="3000"/>
                            </p:stCondLst>
                            <p:childTnLst>
                              <p:par>
                                <p:cTn id="53" presetID="22" presetClass="entr" presetSubtype="4" fill="hold" nodeType="after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28" grpId="0" animBg="1"/>
      <p:bldP spid="30" grpId="0" animBg="1"/>
      <p:bldP spid="31" grpId="0"/>
      <p:bldP spid="43" grpId="0" animBg="1"/>
      <p:bldP spid="44" grpId="0" animBg="1"/>
      <p:bldP spid="45" grpId="0"/>
      <p:bldP spid="46" grpId="0" animBg="1"/>
      <p:bldP spid="5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2CD70E-E071-43F7-B8A1-C96CA9F36608}"/>
              </a:ext>
            </a:extLst>
          </p:cNvPr>
          <p:cNvSpPr/>
          <p:nvPr/>
        </p:nvSpPr>
        <p:spPr>
          <a:xfrm>
            <a:off x="3669174" y="411802"/>
            <a:ext cx="8522825" cy="6034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0" name="121212.png">
            <a:extLst>
              <a:ext uri="{FF2B5EF4-FFF2-40B4-BE49-F238E27FC236}">
                <a16:creationId xmlns:a16="http://schemas.microsoft.com/office/drawing/2014/main" id="{5E87559F-B0A0-4146-97B1-3D4BDE79F431}"/>
              </a:ext>
            </a:extLst>
          </p:cNvPr>
          <p:cNvPicPr>
            <a:picLocks noChangeAspect="1"/>
          </p:cNvPicPr>
          <p:nvPr/>
        </p:nvPicPr>
        <p:blipFill>
          <a:blip r:embed="rId2">
            <a:extLst/>
          </a:blip>
          <a:srcRect t="1129" b="1129"/>
          <a:stretch>
            <a:fillRect/>
          </a:stretch>
        </p:blipFill>
        <p:spPr>
          <a:xfrm>
            <a:off x="-1388962" y="1153309"/>
            <a:ext cx="8176324" cy="4763036"/>
          </a:xfrm>
          <a:prstGeom prst="rect">
            <a:avLst/>
          </a:prstGeom>
        </p:spPr>
      </p:pic>
      <p:sp>
        <p:nvSpPr>
          <p:cNvPr id="3" name="Rectangle 2"/>
          <p:cNvSpPr/>
          <p:nvPr/>
        </p:nvSpPr>
        <p:spPr>
          <a:xfrm>
            <a:off x="1114816" y="2507223"/>
            <a:ext cx="4067527" cy="259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9C09842-0792-4BB9-9D41-91D6BCEA1325}"/>
              </a:ext>
            </a:extLst>
          </p:cNvPr>
          <p:cNvSpPr txBox="1">
            <a:spLocks noChangeArrowheads="1"/>
          </p:cNvSpPr>
          <p:nvPr/>
        </p:nvSpPr>
        <p:spPr bwMode="auto">
          <a:xfrm>
            <a:off x="6388607" y="1965167"/>
            <a:ext cx="515112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defRPr sz="2000">
                <a:latin typeface="Helvetica Neue Thin"/>
                <a:ea typeface="Helvetica Neue Thin"/>
                <a:cs typeface="Helvetica Neue Thin"/>
                <a:sym typeface="Helvetica Neue Thin"/>
              </a:defRPr>
            </a:pPr>
            <a:r>
              <a:rPr lang="id-ID" sz="16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sz="1600" dirty="0">
                <a:latin typeface="+mn-lt"/>
                <a:ea typeface="Helvetica Neue Thin"/>
                <a:cs typeface="Helvetica Neue Thin"/>
                <a:sym typeface="Helvetica Neue Thin"/>
              </a:rPr>
              <a:t>.</a:t>
            </a:r>
            <a:endParaRPr lang="id-ID" sz="1600" dirty="0">
              <a:latin typeface="+mn-lt"/>
              <a:ea typeface="Helvetica Neue Thin"/>
              <a:cs typeface="Helvetica Neue Thin"/>
              <a:sym typeface="Helvetica Neue Thin"/>
            </a:endParaRPr>
          </a:p>
        </p:txBody>
      </p:sp>
      <p:sp>
        <p:nvSpPr>
          <p:cNvPr id="9" name="Title 1">
            <a:extLst>
              <a:ext uri="{FF2B5EF4-FFF2-40B4-BE49-F238E27FC236}">
                <a16:creationId xmlns:a16="http://schemas.microsoft.com/office/drawing/2014/main" id="{9B2153F0-29C5-4BA3-A412-67233C7B0186}"/>
              </a:ext>
            </a:extLst>
          </p:cNvPr>
          <p:cNvSpPr txBox="1">
            <a:spLocks/>
          </p:cNvSpPr>
          <p:nvPr/>
        </p:nvSpPr>
        <p:spPr>
          <a:xfrm>
            <a:off x="6388607" y="668147"/>
            <a:ext cx="5151120" cy="1504315"/>
          </a:xfrm>
          <a:prstGeom prst="rect">
            <a:avLst/>
          </a:prstGeom>
        </p:spPr>
        <p:txBody>
          <a:bodyPr vert="horz" lIns="91440" tIns="45720" rIns="91440" bIns="45720" rtlCol="0" anchor="ctr">
            <a:noAutofit/>
          </a:bodyPr>
          <a:lstStyle>
            <a:lvl1pPr algn="l" defTabSz="914400" rtl="0" eaLnBrk="1" latinLnBrk="0" hangingPunct="1">
              <a:lnSpc>
                <a:spcPct val="70000"/>
              </a:lnSpc>
              <a:spcBef>
                <a:spcPct val="0"/>
              </a:spcBef>
              <a:buNone/>
              <a:defRPr sz="5400" kern="1200">
                <a:solidFill>
                  <a:schemeClr val="tx1"/>
                </a:solidFill>
                <a:latin typeface="+mj-lt"/>
                <a:ea typeface="+mj-ea"/>
                <a:cs typeface="+mj-cs"/>
              </a:defRPr>
            </a:lvl1pPr>
          </a:lstStyle>
          <a:p>
            <a:r>
              <a:rPr lang="en-US" dirty="0"/>
              <a:t>Device</a:t>
            </a:r>
          </a:p>
          <a:p>
            <a:r>
              <a:rPr lang="en-US" dirty="0"/>
              <a:t>Mockup slide</a:t>
            </a:r>
            <a:endParaRPr lang="id-ID" dirty="0"/>
          </a:p>
        </p:txBody>
      </p:sp>
      <p:sp>
        <p:nvSpPr>
          <p:cNvPr id="28" name="Rectangle 27">
            <a:extLst>
              <a:ext uri="{FF2B5EF4-FFF2-40B4-BE49-F238E27FC236}">
                <a16:creationId xmlns:a16="http://schemas.microsoft.com/office/drawing/2014/main" id="{19C1DD08-781C-44DD-AA2A-3DC122224FF7}"/>
              </a:ext>
            </a:extLst>
          </p:cNvPr>
          <p:cNvSpPr/>
          <p:nvPr/>
        </p:nvSpPr>
        <p:spPr>
          <a:xfrm>
            <a:off x="6551398" y="3977782"/>
            <a:ext cx="4216900" cy="241055"/>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9" name="Rectangle 28">
            <a:extLst>
              <a:ext uri="{FF2B5EF4-FFF2-40B4-BE49-F238E27FC236}">
                <a16:creationId xmlns:a16="http://schemas.microsoft.com/office/drawing/2014/main" id="{B8CA7D1B-A102-4651-8D34-AA07C51EFD8F}"/>
              </a:ext>
            </a:extLst>
          </p:cNvPr>
          <p:cNvSpPr/>
          <p:nvPr/>
        </p:nvSpPr>
        <p:spPr>
          <a:xfrm>
            <a:off x="6551396" y="3977782"/>
            <a:ext cx="3855941" cy="2410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0" name="TextBox 29">
            <a:extLst>
              <a:ext uri="{FF2B5EF4-FFF2-40B4-BE49-F238E27FC236}">
                <a16:creationId xmlns:a16="http://schemas.microsoft.com/office/drawing/2014/main" id="{56F1C537-0C43-4A30-8B5A-9BB7CBCC4913}"/>
              </a:ext>
            </a:extLst>
          </p:cNvPr>
          <p:cNvSpPr txBox="1"/>
          <p:nvPr/>
        </p:nvSpPr>
        <p:spPr>
          <a:xfrm>
            <a:off x="6451600" y="3631545"/>
            <a:ext cx="1163845" cy="338554"/>
          </a:xfrm>
          <a:prstGeom prst="rect">
            <a:avLst/>
          </a:prstGeom>
          <a:noFill/>
        </p:spPr>
        <p:txBody>
          <a:bodyPr wrap="none">
            <a:spAutoFit/>
          </a:bodyPr>
          <a:lstStyle/>
          <a:p>
            <a:pPr eaLnBrk="1" fontAlgn="auto" hangingPunct="1">
              <a:spcBef>
                <a:spcPts val="0"/>
              </a:spcBef>
              <a:spcAft>
                <a:spcPts val="0"/>
              </a:spcAft>
              <a:defRPr/>
            </a:pPr>
            <a:r>
              <a:rPr lang="en-ID" sz="1600" dirty="0"/>
              <a:t>Description</a:t>
            </a:r>
            <a:endParaRPr lang="id-ID" sz="1600" dirty="0"/>
          </a:p>
        </p:txBody>
      </p:sp>
      <p:sp>
        <p:nvSpPr>
          <p:cNvPr id="34" name="Title 3">
            <a:extLst>
              <a:ext uri="{FF2B5EF4-FFF2-40B4-BE49-F238E27FC236}">
                <a16:creationId xmlns:a16="http://schemas.microsoft.com/office/drawing/2014/main" id="{86C363F2-2505-4BF5-94D0-DD9755A3BDB3}"/>
              </a:ext>
            </a:extLst>
          </p:cNvPr>
          <p:cNvSpPr txBox="1">
            <a:spLocks/>
          </p:cNvSpPr>
          <p:nvPr/>
        </p:nvSpPr>
        <p:spPr>
          <a:xfrm>
            <a:off x="10851321" y="3892251"/>
            <a:ext cx="1022580" cy="6938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95%</a:t>
            </a:r>
          </a:p>
        </p:txBody>
      </p:sp>
      <p:sp>
        <p:nvSpPr>
          <p:cNvPr id="35" name="Rectangle 34">
            <a:extLst>
              <a:ext uri="{FF2B5EF4-FFF2-40B4-BE49-F238E27FC236}">
                <a16:creationId xmlns:a16="http://schemas.microsoft.com/office/drawing/2014/main" id="{18B69A39-F33D-44FE-A90B-164610EE7456}"/>
              </a:ext>
            </a:extLst>
          </p:cNvPr>
          <p:cNvSpPr/>
          <p:nvPr/>
        </p:nvSpPr>
        <p:spPr>
          <a:xfrm>
            <a:off x="6551398" y="4866853"/>
            <a:ext cx="4216900" cy="241055"/>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6" name="Rectangle 35">
            <a:extLst>
              <a:ext uri="{FF2B5EF4-FFF2-40B4-BE49-F238E27FC236}">
                <a16:creationId xmlns:a16="http://schemas.microsoft.com/office/drawing/2014/main" id="{EFDC8C75-92F9-4E32-92C5-E1648146D357}"/>
              </a:ext>
            </a:extLst>
          </p:cNvPr>
          <p:cNvSpPr/>
          <p:nvPr/>
        </p:nvSpPr>
        <p:spPr>
          <a:xfrm>
            <a:off x="6551398" y="4866853"/>
            <a:ext cx="3213434" cy="2410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TextBox 36">
            <a:extLst>
              <a:ext uri="{FF2B5EF4-FFF2-40B4-BE49-F238E27FC236}">
                <a16:creationId xmlns:a16="http://schemas.microsoft.com/office/drawing/2014/main" id="{43C8CF5E-6586-4839-9760-2D7513E31708}"/>
              </a:ext>
            </a:extLst>
          </p:cNvPr>
          <p:cNvSpPr txBox="1"/>
          <p:nvPr/>
        </p:nvSpPr>
        <p:spPr>
          <a:xfrm>
            <a:off x="6451600" y="4520616"/>
            <a:ext cx="1163845" cy="338554"/>
          </a:xfrm>
          <a:prstGeom prst="rect">
            <a:avLst/>
          </a:prstGeom>
          <a:noFill/>
        </p:spPr>
        <p:txBody>
          <a:bodyPr wrap="none">
            <a:spAutoFit/>
          </a:bodyPr>
          <a:lstStyle/>
          <a:p>
            <a:pPr eaLnBrk="1" fontAlgn="auto" hangingPunct="1">
              <a:spcBef>
                <a:spcPts val="0"/>
              </a:spcBef>
              <a:spcAft>
                <a:spcPts val="0"/>
              </a:spcAft>
              <a:defRPr/>
            </a:pPr>
            <a:r>
              <a:rPr lang="en-ID" sz="1600" dirty="0"/>
              <a:t>Description</a:t>
            </a:r>
            <a:endParaRPr lang="id-ID" sz="1600" dirty="0"/>
          </a:p>
        </p:txBody>
      </p:sp>
      <p:sp>
        <p:nvSpPr>
          <p:cNvPr id="38" name="Title 3">
            <a:extLst>
              <a:ext uri="{FF2B5EF4-FFF2-40B4-BE49-F238E27FC236}">
                <a16:creationId xmlns:a16="http://schemas.microsoft.com/office/drawing/2014/main" id="{FB55F1A7-42AE-480D-8D15-D83F799D47D9}"/>
              </a:ext>
            </a:extLst>
          </p:cNvPr>
          <p:cNvSpPr txBox="1">
            <a:spLocks/>
          </p:cNvSpPr>
          <p:nvPr/>
        </p:nvSpPr>
        <p:spPr>
          <a:xfrm>
            <a:off x="10851321" y="4792590"/>
            <a:ext cx="1022580" cy="6938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80%</a:t>
            </a:r>
          </a:p>
        </p:txBody>
      </p:sp>
      <p:sp>
        <p:nvSpPr>
          <p:cNvPr id="5" name="Picture Placeholder 4">
            <a:extLst>
              <a:ext uri="{FF2B5EF4-FFF2-40B4-BE49-F238E27FC236}">
                <a16:creationId xmlns:a16="http://schemas.microsoft.com/office/drawing/2014/main" id="{DDAA6749-718F-4B54-B986-42AAAC527859}"/>
              </a:ext>
            </a:extLst>
          </p:cNvPr>
          <p:cNvSpPr>
            <a:spLocks noGrp="1"/>
          </p:cNvSpPr>
          <p:nvPr>
            <p:ph type="pic" sz="quarter" idx="10"/>
          </p:nvPr>
        </p:nvSpPr>
        <p:spPr/>
      </p:sp>
    </p:spTree>
    <p:extLst>
      <p:ext uri="{BB962C8B-B14F-4D97-AF65-F5344CB8AC3E}">
        <p14:creationId xmlns:p14="http://schemas.microsoft.com/office/powerpoint/2010/main" val="380199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left)">
                                      <p:cBhvr>
                                        <p:cTn id="33" dur="500"/>
                                        <p:tgtEl>
                                          <p:spTgt spid="35"/>
                                        </p:tgtEl>
                                      </p:cBhvr>
                                    </p:animEffect>
                                  </p:childTnLst>
                                </p:cTn>
                              </p:par>
                            </p:childTnLst>
                          </p:cTn>
                        </p:par>
                        <p:par>
                          <p:cTn id="34" fill="hold">
                            <p:stCondLst>
                              <p:cond delay="3000"/>
                            </p:stCondLst>
                            <p:childTnLst>
                              <p:par>
                                <p:cTn id="35" presetID="22" presetClass="entr" presetSubtype="8"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left)">
                                      <p:cBhvr>
                                        <p:cTn id="40" dur="500"/>
                                        <p:tgtEl>
                                          <p:spTgt spid="36"/>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P spid="9" grpId="0"/>
      <p:bldP spid="28" grpId="0" animBg="1"/>
      <p:bldP spid="29" grpId="0" animBg="1"/>
      <p:bldP spid="30" grpId="0"/>
      <p:bldP spid="34" grpId="0"/>
      <p:bldP spid="35" grpId="0" animBg="1"/>
      <p:bldP spid="36" grpId="0" animBg="1"/>
      <p:bldP spid="37" grpId="0"/>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EABCAB-5FA2-4952-A186-1C9B524A65F7}"/>
              </a:ext>
            </a:extLst>
          </p:cNvPr>
          <p:cNvSpPr>
            <a:spLocks noGrp="1"/>
          </p:cNvSpPr>
          <p:nvPr>
            <p:ph type="pic" sz="quarter" idx="10"/>
          </p:nvPr>
        </p:nvSpPr>
        <p:spPr/>
      </p:sp>
      <p:sp>
        <p:nvSpPr>
          <p:cNvPr id="12" name="Rectangle 11"/>
          <p:cNvSpPr/>
          <p:nvPr/>
        </p:nvSpPr>
        <p:spPr>
          <a:xfrm>
            <a:off x="0" y="0"/>
            <a:ext cx="12192000" cy="6858000"/>
          </a:xfrm>
          <a:prstGeom prst="rect">
            <a:avLst/>
          </a:prstGeom>
          <a:solidFill>
            <a:schemeClr val="tx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703528" y="0"/>
            <a:ext cx="4784943" cy="4672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p:cNvSpPr txBox="1">
            <a:spLocks/>
          </p:cNvSpPr>
          <p:nvPr/>
        </p:nvSpPr>
        <p:spPr>
          <a:xfrm>
            <a:off x="4744982" y="1380696"/>
            <a:ext cx="2702033" cy="19108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dirty="0">
                <a:solidFill>
                  <a:schemeClr val="bg2"/>
                </a:solidFill>
              </a:rPr>
              <a:t>Thank</a:t>
            </a:r>
          </a:p>
          <a:p>
            <a:pPr algn="ctr"/>
            <a:r>
              <a:rPr lang="en-US" sz="7200" dirty="0">
                <a:solidFill>
                  <a:schemeClr val="bg2"/>
                </a:solidFill>
              </a:rPr>
              <a:t>you</a:t>
            </a:r>
          </a:p>
        </p:txBody>
      </p:sp>
      <p:sp>
        <p:nvSpPr>
          <p:cNvPr id="15" name="Rectangle 14"/>
          <p:cNvSpPr/>
          <p:nvPr/>
        </p:nvSpPr>
        <p:spPr>
          <a:xfrm>
            <a:off x="3795100" y="3612528"/>
            <a:ext cx="4601795" cy="698717"/>
          </a:xfrm>
          <a:prstGeom prst="rect">
            <a:avLst/>
          </a:prstGeom>
        </p:spPr>
        <p:txBody>
          <a:bodyPr wrap="square">
            <a:spAutoFit/>
          </a:bodyPr>
          <a:lstStyle/>
          <a:p>
            <a:pPr algn="ctr">
              <a:lnSpc>
                <a:spcPct val="150000"/>
              </a:lnSpc>
            </a:pPr>
            <a:r>
              <a:rPr lang="en-US" sz="1400" dirty="0">
                <a:latin typeface="Helvetica Neue Thin"/>
                <a:cs typeface="Arial" panose="020B0604020202020204" pitchFamily="34" charset="0"/>
              </a:rPr>
              <a:t>This Great Paragraph line is a sample </a:t>
            </a:r>
            <a:r>
              <a:rPr lang="en-US" sz="1400" dirty="0" err="1">
                <a:latin typeface="Helvetica Neue Thin"/>
                <a:cs typeface="Arial" panose="020B0604020202020204" pitchFamily="34" charset="0"/>
              </a:rPr>
              <a:t>Lorem</a:t>
            </a:r>
            <a:r>
              <a:rPr lang="en-US" sz="1400" dirty="0">
                <a:latin typeface="Helvetica Neue Thin"/>
                <a:cs typeface="Arial" panose="020B0604020202020204" pitchFamily="34" charset="0"/>
              </a:rPr>
              <a:t> </a:t>
            </a:r>
            <a:r>
              <a:rPr lang="en-US" sz="1400" dirty="0" err="1">
                <a:latin typeface="Helvetica Neue Thin"/>
                <a:cs typeface="Arial" panose="020B0604020202020204" pitchFamily="34" charset="0"/>
              </a:rPr>
              <a:t>ipsum</a:t>
            </a:r>
            <a:r>
              <a:rPr lang="en-US" sz="1400" dirty="0">
                <a:latin typeface="Helvetica Neue Thin"/>
                <a:cs typeface="Arial" panose="020B0604020202020204" pitchFamily="34" charset="0"/>
              </a:rPr>
              <a:t> dolor sit </a:t>
            </a:r>
            <a:r>
              <a:rPr lang="en-US" sz="1400" dirty="0" err="1">
                <a:latin typeface="Helvetica Neue Thin"/>
                <a:cs typeface="Arial" panose="020B0604020202020204" pitchFamily="34" charset="0"/>
              </a:rPr>
              <a:t>amet</a:t>
            </a:r>
            <a:r>
              <a:rPr lang="en-US" sz="1400" dirty="0">
                <a:latin typeface="Helvetica Neue Thin"/>
                <a:cs typeface="Arial" panose="020B0604020202020204" pitchFamily="34" charset="0"/>
              </a:rPr>
              <a:t>. Feel free to edit it, Happy Design guys!</a:t>
            </a:r>
          </a:p>
        </p:txBody>
      </p:sp>
    </p:spTree>
    <p:extLst>
      <p:ext uri="{BB962C8B-B14F-4D97-AF65-F5344CB8AC3E}">
        <p14:creationId xmlns:p14="http://schemas.microsoft.com/office/powerpoint/2010/main" val="179173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7"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9257-71EA-46DA-A357-C5C89891B859}"/>
              </a:ext>
            </a:extLst>
          </p:cNvPr>
          <p:cNvSpPr>
            <a:spLocks noGrp="1"/>
          </p:cNvSpPr>
          <p:nvPr>
            <p:ph type="title"/>
          </p:nvPr>
        </p:nvSpPr>
        <p:spPr>
          <a:xfrm>
            <a:off x="426720" y="250507"/>
            <a:ext cx="5151120" cy="1504315"/>
          </a:xfrm>
        </p:spPr>
        <p:txBody>
          <a:bodyPr>
            <a:normAutofit/>
          </a:bodyPr>
          <a:lstStyle/>
          <a:p>
            <a:pPr>
              <a:lnSpc>
                <a:spcPct val="80000"/>
              </a:lnSpc>
            </a:pPr>
            <a:r>
              <a:rPr lang="id-ID" dirty="0">
                <a:latin typeface="Bebas Neue" panose="020B0606020202050201" pitchFamily="34" charset="0"/>
              </a:rPr>
              <a:t>ABOUT</a:t>
            </a:r>
            <a:br>
              <a:rPr lang="id-ID" dirty="0">
                <a:latin typeface="Bebas Neue" panose="020B0606020202050201" pitchFamily="34" charset="0"/>
              </a:rPr>
            </a:br>
            <a:r>
              <a:rPr lang="id-ID" dirty="0">
                <a:latin typeface="Bebas Neue" panose="020B0606020202050201" pitchFamily="34" charset="0"/>
              </a:rPr>
              <a:t>US</a:t>
            </a:r>
          </a:p>
        </p:txBody>
      </p:sp>
      <p:sp>
        <p:nvSpPr>
          <p:cNvPr id="25" name="Rectangle 24">
            <a:extLst>
              <a:ext uri="{FF2B5EF4-FFF2-40B4-BE49-F238E27FC236}">
                <a16:creationId xmlns:a16="http://schemas.microsoft.com/office/drawing/2014/main" id="{341C026F-7696-425E-BC6C-964D34184F23}"/>
              </a:ext>
            </a:extLst>
          </p:cNvPr>
          <p:cNvSpPr/>
          <p:nvPr/>
        </p:nvSpPr>
        <p:spPr>
          <a:xfrm>
            <a:off x="3875245" y="2206051"/>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Rectangle 25">
            <a:extLst>
              <a:ext uri="{FF2B5EF4-FFF2-40B4-BE49-F238E27FC236}">
                <a16:creationId xmlns:a16="http://schemas.microsoft.com/office/drawing/2014/main" id="{341C026F-7696-425E-BC6C-964D34184F23}"/>
              </a:ext>
            </a:extLst>
          </p:cNvPr>
          <p:cNvSpPr/>
          <p:nvPr/>
        </p:nvSpPr>
        <p:spPr>
          <a:xfrm>
            <a:off x="3875245" y="4521392"/>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6">
            <a:extLst>
              <a:ext uri="{FF2B5EF4-FFF2-40B4-BE49-F238E27FC236}">
                <a16:creationId xmlns:a16="http://schemas.microsoft.com/office/drawing/2014/main" id="{341C026F-7696-425E-BC6C-964D34184F23}"/>
              </a:ext>
            </a:extLst>
          </p:cNvPr>
          <p:cNvSpPr/>
          <p:nvPr/>
        </p:nvSpPr>
        <p:spPr>
          <a:xfrm>
            <a:off x="290635" y="2206051"/>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7">
            <a:extLst>
              <a:ext uri="{FF2B5EF4-FFF2-40B4-BE49-F238E27FC236}">
                <a16:creationId xmlns:a16="http://schemas.microsoft.com/office/drawing/2014/main" id="{341C026F-7696-425E-BC6C-964D34184F23}"/>
              </a:ext>
            </a:extLst>
          </p:cNvPr>
          <p:cNvSpPr/>
          <p:nvPr/>
        </p:nvSpPr>
        <p:spPr>
          <a:xfrm>
            <a:off x="290635" y="4521392"/>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Freeform 28"/>
          <p:cNvSpPr>
            <a:spLocks noEditPoints="1"/>
          </p:cNvSpPr>
          <p:nvPr/>
        </p:nvSpPr>
        <p:spPr bwMode="auto">
          <a:xfrm>
            <a:off x="4008681" y="2276438"/>
            <a:ext cx="658849" cy="641043"/>
          </a:xfrm>
          <a:custGeom>
            <a:avLst/>
            <a:gdLst>
              <a:gd name="T0" fmla="*/ 37 w 44"/>
              <a:gd name="T1" fmla="*/ 27 h 43"/>
              <a:gd name="T2" fmla="*/ 44 w 44"/>
              <a:gd name="T3" fmla="*/ 24 h 43"/>
              <a:gd name="T4" fmla="*/ 44 w 44"/>
              <a:gd name="T5" fmla="*/ 18 h 43"/>
              <a:gd name="T6" fmla="*/ 37 w 44"/>
              <a:gd name="T7" fmla="*/ 16 h 43"/>
              <a:gd name="T8" fmla="*/ 36 w 44"/>
              <a:gd name="T9" fmla="*/ 15 h 43"/>
              <a:gd name="T10" fmla="*/ 39 w 44"/>
              <a:gd name="T11" fmla="*/ 8 h 43"/>
              <a:gd name="T12" fmla="*/ 36 w 44"/>
              <a:gd name="T13" fmla="*/ 4 h 43"/>
              <a:gd name="T14" fmla="*/ 29 w 44"/>
              <a:gd name="T15" fmla="*/ 7 h 43"/>
              <a:gd name="T16" fmla="*/ 27 w 44"/>
              <a:gd name="T17" fmla="*/ 7 h 43"/>
              <a:gd name="T18" fmla="*/ 25 w 44"/>
              <a:gd name="T19" fmla="*/ 0 h 43"/>
              <a:gd name="T20" fmla="*/ 19 w 44"/>
              <a:gd name="T21" fmla="*/ 0 h 43"/>
              <a:gd name="T22" fmla="*/ 17 w 44"/>
              <a:gd name="T23" fmla="*/ 7 h 43"/>
              <a:gd name="T24" fmla="*/ 15 w 44"/>
              <a:gd name="T25" fmla="*/ 7 h 43"/>
              <a:gd name="T26" fmla="*/ 9 w 44"/>
              <a:gd name="T27" fmla="*/ 4 h 43"/>
              <a:gd name="T28" fmla="*/ 5 w 44"/>
              <a:gd name="T29" fmla="*/ 8 h 43"/>
              <a:gd name="T30" fmla="*/ 8 w 44"/>
              <a:gd name="T31" fmla="*/ 15 h 43"/>
              <a:gd name="T32" fmla="*/ 7 w 44"/>
              <a:gd name="T33" fmla="*/ 16 h 43"/>
              <a:gd name="T34" fmla="*/ 0 w 44"/>
              <a:gd name="T35" fmla="*/ 19 h 43"/>
              <a:gd name="T36" fmla="*/ 0 w 44"/>
              <a:gd name="T37" fmla="*/ 24 h 43"/>
              <a:gd name="T38" fmla="*/ 7 w 44"/>
              <a:gd name="T39" fmla="*/ 27 h 43"/>
              <a:gd name="T40" fmla="*/ 8 w 44"/>
              <a:gd name="T41" fmla="*/ 28 h 43"/>
              <a:gd name="T42" fmla="*/ 5 w 44"/>
              <a:gd name="T43" fmla="*/ 35 h 43"/>
              <a:gd name="T44" fmla="*/ 9 w 44"/>
              <a:gd name="T45" fmla="*/ 39 h 43"/>
              <a:gd name="T46" fmla="*/ 16 w 44"/>
              <a:gd name="T47" fmla="*/ 36 h 43"/>
              <a:gd name="T48" fmla="*/ 17 w 44"/>
              <a:gd name="T49" fmla="*/ 36 h 43"/>
              <a:gd name="T50" fmla="*/ 19 w 44"/>
              <a:gd name="T51" fmla="*/ 43 h 43"/>
              <a:gd name="T52" fmla="*/ 25 w 44"/>
              <a:gd name="T53" fmla="*/ 43 h 43"/>
              <a:gd name="T54" fmla="*/ 28 w 44"/>
              <a:gd name="T55" fmla="*/ 36 h 43"/>
              <a:gd name="T56" fmla="*/ 29 w 44"/>
              <a:gd name="T57" fmla="*/ 36 h 43"/>
              <a:gd name="T58" fmla="*/ 36 w 44"/>
              <a:gd name="T59" fmla="*/ 39 h 43"/>
              <a:gd name="T60" fmla="*/ 40 w 44"/>
              <a:gd name="T61" fmla="*/ 35 h 43"/>
              <a:gd name="T62" fmla="*/ 36 w 44"/>
              <a:gd name="T63" fmla="*/ 28 h 43"/>
              <a:gd name="T64" fmla="*/ 37 w 44"/>
              <a:gd name="T65" fmla="*/ 27 h 43"/>
              <a:gd name="T66" fmla="*/ 22 w 44"/>
              <a:gd name="T67" fmla="*/ 31 h 43"/>
              <a:gd name="T68" fmla="*/ 13 w 44"/>
              <a:gd name="T69" fmla="*/ 21 h 43"/>
              <a:gd name="T70" fmla="*/ 22 w 44"/>
              <a:gd name="T71" fmla="*/ 12 h 43"/>
              <a:gd name="T72" fmla="*/ 31 w 44"/>
              <a:gd name="T73" fmla="*/ 21 h 43"/>
              <a:gd name="T74" fmla="*/ 22 w 44"/>
              <a:gd name="T75"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43">
                <a:moveTo>
                  <a:pt x="37" y="27"/>
                </a:moveTo>
                <a:cubicBezTo>
                  <a:pt x="44" y="24"/>
                  <a:pt x="44" y="24"/>
                  <a:pt x="44" y="24"/>
                </a:cubicBezTo>
                <a:cubicBezTo>
                  <a:pt x="44" y="18"/>
                  <a:pt x="44" y="18"/>
                  <a:pt x="44" y="18"/>
                </a:cubicBezTo>
                <a:cubicBezTo>
                  <a:pt x="37" y="16"/>
                  <a:pt x="37" y="16"/>
                  <a:pt x="37" y="16"/>
                </a:cubicBezTo>
                <a:cubicBezTo>
                  <a:pt x="37" y="15"/>
                  <a:pt x="37" y="15"/>
                  <a:pt x="36" y="15"/>
                </a:cubicBezTo>
                <a:cubicBezTo>
                  <a:pt x="39" y="8"/>
                  <a:pt x="39" y="8"/>
                  <a:pt x="39" y="8"/>
                </a:cubicBezTo>
                <a:cubicBezTo>
                  <a:pt x="36" y="4"/>
                  <a:pt x="36" y="4"/>
                  <a:pt x="36" y="4"/>
                </a:cubicBezTo>
                <a:cubicBezTo>
                  <a:pt x="29" y="7"/>
                  <a:pt x="29" y="7"/>
                  <a:pt x="29" y="7"/>
                </a:cubicBezTo>
                <a:cubicBezTo>
                  <a:pt x="28" y="7"/>
                  <a:pt x="28" y="7"/>
                  <a:pt x="27" y="7"/>
                </a:cubicBezTo>
                <a:cubicBezTo>
                  <a:pt x="25" y="0"/>
                  <a:pt x="25" y="0"/>
                  <a:pt x="25" y="0"/>
                </a:cubicBezTo>
                <a:cubicBezTo>
                  <a:pt x="19" y="0"/>
                  <a:pt x="19" y="0"/>
                  <a:pt x="19" y="0"/>
                </a:cubicBezTo>
                <a:cubicBezTo>
                  <a:pt x="17" y="7"/>
                  <a:pt x="17" y="7"/>
                  <a:pt x="17" y="7"/>
                </a:cubicBezTo>
                <a:cubicBezTo>
                  <a:pt x="16" y="7"/>
                  <a:pt x="16" y="7"/>
                  <a:pt x="15" y="7"/>
                </a:cubicBezTo>
                <a:cubicBezTo>
                  <a:pt x="9" y="4"/>
                  <a:pt x="9" y="4"/>
                  <a:pt x="9" y="4"/>
                </a:cubicBezTo>
                <a:cubicBezTo>
                  <a:pt x="5" y="8"/>
                  <a:pt x="5" y="8"/>
                  <a:pt x="5" y="8"/>
                </a:cubicBezTo>
                <a:cubicBezTo>
                  <a:pt x="8" y="15"/>
                  <a:pt x="8" y="15"/>
                  <a:pt x="8" y="15"/>
                </a:cubicBezTo>
                <a:cubicBezTo>
                  <a:pt x="8" y="15"/>
                  <a:pt x="7" y="16"/>
                  <a:pt x="7" y="16"/>
                </a:cubicBezTo>
                <a:cubicBezTo>
                  <a:pt x="0" y="19"/>
                  <a:pt x="0" y="19"/>
                  <a:pt x="0" y="19"/>
                </a:cubicBezTo>
                <a:cubicBezTo>
                  <a:pt x="0" y="24"/>
                  <a:pt x="0" y="24"/>
                  <a:pt x="0" y="24"/>
                </a:cubicBezTo>
                <a:cubicBezTo>
                  <a:pt x="7" y="27"/>
                  <a:pt x="7" y="27"/>
                  <a:pt x="7" y="27"/>
                </a:cubicBezTo>
                <a:cubicBezTo>
                  <a:pt x="8" y="27"/>
                  <a:pt x="8" y="28"/>
                  <a:pt x="8" y="28"/>
                </a:cubicBezTo>
                <a:cubicBezTo>
                  <a:pt x="5" y="35"/>
                  <a:pt x="5" y="35"/>
                  <a:pt x="5" y="35"/>
                </a:cubicBezTo>
                <a:cubicBezTo>
                  <a:pt x="9" y="39"/>
                  <a:pt x="9" y="39"/>
                  <a:pt x="9" y="39"/>
                </a:cubicBezTo>
                <a:cubicBezTo>
                  <a:pt x="16" y="36"/>
                  <a:pt x="16" y="36"/>
                  <a:pt x="16" y="36"/>
                </a:cubicBezTo>
                <a:cubicBezTo>
                  <a:pt x="16" y="36"/>
                  <a:pt x="16" y="36"/>
                  <a:pt x="17" y="36"/>
                </a:cubicBezTo>
                <a:cubicBezTo>
                  <a:pt x="19" y="43"/>
                  <a:pt x="19" y="43"/>
                  <a:pt x="19" y="43"/>
                </a:cubicBezTo>
                <a:cubicBezTo>
                  <a:pt x="25" y="43"/>
                  <a:pt x="25" y="43"/>
                  <a:pt x="25" y="43"/>
                </a:cubicBezTo>
                <a:cubicBezTo>
                  <a:pt x="28" y="36"/>
                  <a:pt x="28" y="36"/>
                  <a:pt x="28" y="36"/>
                </a:cubicBezTo>
                <a:cubicBezTo>
                  <a:pt x="28" y="36"/>
                  <a:pt x="28" y="36"/>
                  <a:pt x="29" y="36"/>
                </a:cubicBezTo>
                <a:cubicBezTo>
                  <a:pt x="36" y="39"/>
                  <a:pt x="36" y="39"/>
                  <a:pt x="36" y="39"/>
                </a:cubicBezTo>
                <a:cubicBezTo>
                  <a:pt x="40" y="35"/>
                  <a:pt x="40" y="35"/>
                  <a:pt x="40" y="35"/>
                </a:cubicBezTo>
                <a:cubicBezTo>
                  <a:pt x="36" y="28"/>
                  <a:pt x="36" y="28"/>
                  <a:pt x="36" y="28"/>
                </a:cubicBezTo>
                <a:cubicBezTo>
                  <a:pt x="37" y="27"/>
                  <a:pt x="37" y="27"/>
                  <a:pt x="37" y="27"/>
                </a:cubicBezTo>
                <a:close/>
                <a:moveTo>
                  <a:pt x="22" y="31"/>
                </a:moveTo>
                <a:cubicBezTo>
                  <a:pt x="17" y="31"/>
                  <a:pt x="13" y="26"/>
                  <a:pt x="13" y="21"/>
                </a:cubicBezTo>
                <a:cubicBezTo>
                  <a:pt x="13" y="16"/>
                  <a:pt x="17" y="12"/>
                  <a:pt x="22" y="12"/>
                </a:cubicBezTo>
                <a:cubicBezTo>
                  <a:pt x="27" y="12"/>
                  <a:pt x="31" y="16"/>
                  <a:pt x="31" y="21"/>
                </a:cubicBezTo>
                <a:cubicBezTo>
                  <a:pt x="31" y="26"/>
                  <a:pt x="27" y="31"/>
                  <a:pt x="22" y="31"/>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32"/>
          <p:cNvSpPr>
            <a:spLocks noEditPoints="1"/>
          </p:cNvSpPr>
          <p:nvPr/>
        </p:nvSpPr>
        <p:spPr bwMode="auto">
          <a:xfrm>
            <a:off x="389528" y="4643554"/>
            <a:ext cx="641043" cy="641042"/>
          </a:xfrm>
          <a:custGeom>
            <a:avLst/>
            <a:gdLst>
              <a:gd name="T0" fmla="*/ 43 w 43"/>
              <a:gd name="T1" fmla="*/ 23 h 43"/>
              <a:gd name="T2" fmla="*/ 41 w 43"/>
              <a:gd name="T3" fmla="*/ 28 h 43"/>
              <a:gd name="T4" fmla="*/ 37 w 43"/>
              <a:gd name="T5" fmla="*/ 34 h 43"/>
              <a:gd name="T6" fmla="*/ 35 w 43"/>
              <a:gd name="T7" fmla="*/ 34 h 43"/>
              <a:gd name="T8" fmla="*/ 35 w 43"/>
              <a:gd name="T9" fmla="*/ 27 h 43"/>
              <a:gd name="T10" fmla="*/ 32 w 43"/>
              <a:gd name="T11" fmla="*/ 23 h 43"/>
              <a:gd name="T12" fmla="*/ 28 w 43"/>
              <a:gd name="T13" fmla="*/ 23 h 43"/>
              <a:gd name="T14" fmla="*/ 27 w 43"/>
              <a:gd name="T15" fmla="*/ 18 h 43"/>
              <a:gd name="T16" fmla="*/ 29 w 43"/>
              <a:gd name="T17" fmla="*/ 15 h 43"/>
              <a:gd name="T18" fmla="*/ 35 w 43"/>
              <a:gd name="T19" fmla="*/ 15 h 43"/>
              <a:gd name="T20" fmla="*/ 39 w 43"/>
              <a:gd name="T21" fmla="*/ 16 h 43"/>
              <a:gd name="T22" fmla="*/ 39 w 43"/>
              <a:gd name="T23" fmla="*/ 14 h 43"/>
              <a:gd name="T24" fmla="*/ 35 w 43"/>
              <a:gd name="T25" fmla="*/ 13 h 43"/>
              <a:gd name="T26" fmla="*/ 34 w 43"/>
              <a:gd name="T27" fmla="*/ 12 h 43"/>
              <a:gd name="T28" fmla="*/ 31 w 43"/>
              <a:gd name="T29" fmla="*/ 13 h 43"/>
              <a:gd name="T30" fmla="*/ 28 w 43"/>
              <a:gd name="T31" fmla="*/ 13 h 43"/>
              <a:gd name="T32" fmla="*/ 30 w 43"/>
              <a:gd name="T33" fmla="*/ 11 h 43"/>
              <a:gd name="T34" fmla="*/ 32 w 43"/>
              <a:gd name="T35" fmla="*/ 9 h 43"/>
              <a:gd name="T36" fmla="*/ 36 w 43"/>
              <a:gd name="T37" fmla="*/ 8 h 43"/>
              <a:gd name="T38" fmla="*/ 22 w 43"/>
              <a:gd name="T39" fmla="*/ 0 h 43"/>
              <a:gd name="T40" fmla="*/ 7 w 43"/>
              <a:gd name="T41" fmla="*/ 5 h 43"/>
              <a:gd name="T42" fmla="*/ 14 w 43"/>
              <a:gd name="T43" fmla="*/ 3 h 43"/>
              <a:gd name="T44" fmla="*/ 18 w 43"/>
              <a:gd name="T45" fmla="*/ 6 h 43"/>
              <a:gd name="T46" fmla="*/ 9 w 43"/>
              <a:gd name="T47" fmla="*/ 7 h 43"/>
              <a:gd name="T48" fmla="*/ 17 w 43"/>
              <a:gd name="T49" fmla="*/ 8 h 43"/>
              <a:gd name="T50" fmla="*/ 11 w 43"/>
              <a:gd name="T51" fmla="*/ 14 h 43"/>
              <a:gd name="T52" fmla="*/ 4 w 43"/>
              <a:gd name="T53" fmla="*/ 17 h 43"/>
              <a:gd name="T54" fmla="*/ 10 w 43"/>
              <a:gd name="T55" fmla="*/ 21 h 43"/>
              <a:gd name="T56" fmla="*/ 17 w 43"/>
              <a:gd name="T57" fmla="*/ 23 h 43"/>
              <a:gd name="T58" fmla="*/ 18 w 43"/>
              <a:gd name="T59" fmla="*/ 31 h 43"/>
              <a:gd name="T60" fmla="*/ 15 w 43"/>
              <a:gd name="T61" fmla="*/ 36 h 43"/>
              <a:gd name="T62" fmla="*/ 12 w 43"/>
              <a:gd name="T63" fmla="*/ 40 h 43"/>
              <a:gd name="T64" fmla="*/ 10 w 43"/>
              <a:gd name="T65" fmla="*/ 29 h 43"/>
              <a:gd name="T66" fmla="*/ 8 w 43"/>
              <a:gd name="T67" fmla="*/ 23 h 43"/>
              <a:gd name="T68" fmla="*/ 4 w 43"/>
              <a:gd name="T69" fmla="*/ 20 h 43"/>
              <a:gd name="T70" fmla="*/ 0 w 43"/>
              <a:gd name="T71" fmla="*/ 17 h 43"/>
              <a:gd name="T72" fmla="*/ 22 w 43"/>
              <a:gd name="T73" fmla="*/ 43 h 43"/>
              <a:gd name="T74" fmla="*/ 43 w 43"/>
              <a:gd name="T75" fmla="*/ 19 h 43"/>
              <a:gd name="T76" fmla="*/ 35 w 43"/>
              <a:gd name="T77" fmla="*/ 5 h 43"/>
              <a:gd name="T78" fmla="*/ 34 w 43"/>
              <a:gd name="T79" fmla="*/ 7 h 43"/>
              <a:gd name="T80" fmla="*/ 32 w 43"/>
              <a:gd name="T81"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3" h="43">
                <a:moveTo>
                  <a:pt x="43" y="20"/>
                </a:moveTo>
                <a:cubicBezTo>
                  <a:pt x="42" y="21"/>
                  <a:pt x="43" y="22"/>
                  <a:pt x="43" y="23"/>
                </a:cubicBezTo>
                <a:cubicBezTo>
                  <a:pt x="42" y="24"/>
                  <a:pt x="42" y="24"/>
                  <a:pt x="42" y="24"/>
                </a:cubicBezTo>
                <a:cubicBezTo>
                  <a:pt x="41" y="26"/>
                  <a:pt x="41" y="26"/>
                  <a:pt x="41" y="28"/>
                </a:cubicBezTo>
                <a:cubicBezTo>
                  <a:pt x="41" y="28"/>
                  <a:pt x="40" y="32"/>
                  <a:pt x="40" y="32"/>
                </a:cubicBezTo>
                <a:cubicBezTo>
                  <a:pt x="37" y="34"/>
                  <a:pt x="37" y="34"/>
                  <a:pt x="37" y="34"/>
                </a:cubicBezTo>
                <a:cubicBezTo>
                  <a:pt x="37" y="34"/>
                  <a:pt x="37" y="34"/>
                  <a:pt x="36" y="34"/>
                </a:cubicBezTo>
                <a:cubicBezTo>
                  <a:pt x="35" y="34"/>
                  <a:pt x="35" y="34"/>
                  <a:pt x="35" y="34"/>
                </a:cubicBezTo>
                <a:cubicBezTo>
                  <a:pt x="35" y="30"/>
                  <a:pt x="35" y="30"/>
                  <a:pt x="35" y="30"/>
                </a:cubicBezTo>
                <a:cubicBezTo>
                  <a:pt x="35" y="27"/>
                  <a:pt x="35" y="27"/>
                  <a:pt x="35" y="27"/>
                </a:cubicBezTo>
                <a:cubicBezTo>
                  <a:pt x="35" y="27"/>
                  <a:pt x="33" y="24"/>
                  <a:pt x="33" y="24"/>
                </a:cubicBezTo>
                <a:cubicBezTo>
                  <a:pt x="33" y="23"/>
                  <a:pt x="33" y="23"/>
                  <a:pt x="32" y="23"/>
                </a:cubicBezTo>
                <a:cubicBezTo>
                  <a:pt x="32" y="22"/>
                  <a:pt x="31" y="23"/>
                  <a:pt x="31" y="23"/>
                </a:cubicBezTo>
                <a:cubicBezTo>
                  <a:pt x="30" y="23"/>
                  <a:pt x="28" y="24"/>
                  <a:pt x="28" y="23"/>
                </a:cubicBezTo>
                <a:cubicBezTo>
                  <a:pt x="27" y="23"/>
                  <a:pt x="27" y="21"/>
                  <a:pt x="26" y="21"/>
                </a:cubicBezTo>
                <a:cubicBezTo>
                  <a:pt x="26" y="20"/>
                  <a:pt x="27" y="19"/>
                  <a:pt x="27" y="18"/>
                </a:cubicBezTo>
                <a:cubicBezTo>
                  <a:pt x="27" y="18"/>
                  <a:pt x="28" y="17"/>
                  <a:pt x="28" y="17"/>
                </a:cubicBezTo>
                <a:cubicBezTo>
                  <a:pt x="29" y="15"/>
                  <a:pt x="29" y="15"/>
                  <a:pt x="29" y="15"/>
                </a:cubicBezTo>
                <a:cubicBezTo>
                  <a:pt x="33" y="14"/>
                  <a:pt x="33" y="14"/>
                  <a:pt x="33" y="14"/>
                </a:cubicBezTo>
                <a:cubicBezTo>
                  <a:pt x="35" y="15"/>
                  <a:pt x="35" y="15"/>
                  <a:pt x="35" y="15"/>
                </a:cubicBezTo>
                <a:cubicBezTo>
                  <a:pt x="36" y="16"/>
                  <a:pt x="36" y="16"/>
                  <a:pt x="36" y="16"/>
                </a:cubicBezTo>
                <a:cubicBezTo>
                  <a:pt x="39" y="16"/>
                  <a:pt x="39" y="16"/>
                  <a:pt x="39" y="16"/>
                </a:cubicBezTo>
                <a:cubicBezTo>
                  <a:pt x="40" y="14"/>
                  <a:pt x="40" y="14"/>
                  <a:pt x="40" y="14"/>
                </a:cubicBezTo>
                <a:cubicBezTo>
                  <a:pt x="40" y="14"/>
                  <a:pt x="39" y="14"/>
                  <a:pt x="39" y="14"/>
                </a:cubicBezTo>
                <a:cubicBezTo>
                  <a:pt x="38" y="14"/>
                  <a:pt x="37" y="14"/>
                  <a:pt x="36" y="14"/>
                </a:cubicBezTo>
                <a:cubicBezTo>
                  <a:pt x="35" y="13"/>
                  <a:pt x="35" y="13"/>
                  <a:pt x="35" y="13"/>
                </a:cubicBezTo>
                <a:cubicBezTo>
                  <a:pt x="35" y="11"/>
                  <a:pt x="35" y="11"/>
                  <a:pt x="35" y="11"/>
                </a:cubicBezTo>
                <a:cubicBezTo>
                  <a:pt x="34" y="12"/>
                  <a:pt x="34" y="12"/>
                  <a:pt x="34" y="12"/>
                </a:cubicBezTo>
                <a:cubicBezTo>
                  <a:pt x="33" y="12"/>
                  <a:pt x="33" y="12"/>
                  <a:pt x="33" y="12"/>
                </a:cubicBezTo>
                <a:cubicBezTo>
                  <a:pt x="32" y="12"/>
                  <a:pt x="32" y="12"/>
                  <a:pt x="31" y="13"/>
                </a:cubicBezTo>
                <a:cubicBezTo>
                  <a:pt x="31" y="13"/>
                  <a:pt x="30" y="14"/>
                  <a:pt x="29" y="14"/>
                </a:cubicBezTo>
                <a:cubicBezTo>
                  <a:pt x="28" y="15"/>
                  <a:pt x="28" y="13"/>
                  <a:pt x="28" y="13"/>
                </a:cubicBezTo>
                <a:cubicBezTo>
                  <a:pt x="29" y="11"/>
                  <a:pt x="29" y="11"/>
                  <a:pt x="29" y="11"/>
                </a:cubicBezTo>
                <a:cubicBezTo>
                  <a:pt x="30" y="11"/>
                  <a:pt x="30" y="11"/>
                  <a:pt x="30" y="11"/>
                </a:cubicBezTo>
                <a:cubicBezTo>
                  <a:pt x="31" y="10"/>
                  <a:pt x="31" y="10"/>
                  <a:pt x="31" y="10"/>
                </a:cubicBezTo>
                <a:cubicBezTo>
                  <a:pt x="31" y="10"/>
                  <a:pt x="32" y="9"/>
                  <a:pt x="32" y="9"/>
                </a:cubicBezTo>
                <a:cubicBezTo>
                  <a:pt x="33" y="9"/>
                  <a:pt x="35" y="9"/>
                  <a:pt x="35" y="9"/>
                </a:cubicBezTo>
                <a:cubicBezTo>
                  <a:pt x="36" y="8"/>
                  <a:pt x="36" y="8"/>
                  <a:pt x="36" y="8"/>
                </a:cubicBezTo>
                <a:cubicBezTo>
                  <a:pt x="38" y="7"/>
                  <a:pt x="38" y="7"/>
                  <a:pt x="38" y="7"/>
                </a:cubicBezTo>
                <a:cubicBezTo>
                  <a:pt x="34" y="2"/>
                  <a:pt x="28" y="0"/>
                  <a:pt x="22" y="0"/>
                </a:cubicBezTo>
                <a:cubicBezTo>
                  <a:pt x="16" y="0"/>
                  <a:pt x="11" y="2"/>
                  <a:pt x="7" y="5"/>
                </a:cubicBezTo>
                <a:cubicBezTo>
                  <a:pt x="7" y="5"/>
                  <a:pt x="7" y="5"/>
                  <a:pt x="7" y="5"/>
                </a:cubicBezTo>
                <a:cubicBezTo>
                  <a:pt x="12" y="4"/>
                  <a:pt x="12" y="4"/>
                  <a:pt x="12" y="4"/>
                </a:cubicBezTo>
                <a:cubicBezTo>
                  <a:pt x="12" y="4"/>
                  <a:pt x="12" y="5"/>
                  <a:pt x="14" y="3"/>
                </a:cubicBezTo>
                <a:cubicBezTo>
                  <a:pt x="15" y="2"/>
                  <a:pt x="15" y="3"/>
                  <a:pt x="16" y="3"/>
                </a:cubicBezTo>
                <a:cubicBezTo>
                  <a:pt x="18" y="6"/>
                  <a:pt x="18" y="6"/>
                  <a:pt x="18" y="6"/>
                </a:cubicBezTo>
                <a:cubicBezTo>
                  <a:pt x="18" y="6"/>
                  <a:pt x="12" y="5"/>
                  <a:pt x="12" y="6"/>
                </a:cubicBezTo>
                <a:cubicBezTo>
                  <a:pt x="11" y="6"/>
                  <a:pt x="9" y="7"/>
                  <a:pt x="9" y="7"/>
                </a:cubicBezTo>
                <a:cubicBezTo>
                  <a:pt x="9" y="7"/>
                  <a:pt x="12" y="9"/>
                  <a:pt x="13" y="8"/>
                </a:cubicBezTo>
                <a:cubicBezTo>
                  <a:pt x="14" y="7"/>
                  <a:pt x="16" y="7"/>
                  <a:pt x="17" y="8"/>
                </a:cubicBezTo>
                <a:cubicBezTo>
                  <a:pt x="19" y="8"/>
                  <a:pt x="17" y="11"/>
                  <a:pt x="15" y="11"/>
                </a:cubicBezTo>
                <a:cubicBezTo>
                  <a:pt x="13" y="11"/>
                  <a:pt x="11" y="14"/>
                  <a:pt x="11" y="14"/>
                </a:cubicBezTo>
                <a:cubicBezTo>
                  <a:pt x="7" y="16"/>
                  <a:pt x="7" y="16"/>
                  <a:pt x="7" y="16"/>
                </a:cubicBezTo>
                <a:cubicBezTo>
                  <a:pt x="7" y="16"/>
                  <a:pt x="5" y="15"/>
                  <a:pt x="4" y="17"/>
                </a:cubicBezTo>
                <a:cubicBezTo>
                  <a:pt x="3" y="19"/>
                  <a:pt x="6" y="20"/>
                  <a:pt x="7" y="20"/>
                </a:cubicBezTo>
                <a:cubicBezTo>
                  <a:pt x="7" y="20"/>
                  <a:pt x="10" y="20"/>
                  <a:pt x="10" y="21"/>
                </a:cubicBezTo>
                <a:cubicBezTo>
                  <a:pt x="10" y="21"/>
                  <a:pt x="12" y="21"/>
                  <a:pt x="12" y="21"/>
                </a:cubicBezTo>
                <a:cubicBezTo>
                  <a:pt x="13" y="21"/>
                  <a:pt x="15" y="23"/>
                  <a:pt x="17" y="23"/>
                </a:cubicBezTo>
                <a:cubicBezTo>
                  <a:pt x="18" y="23"/>
                  <a:pt x="20" y="26"/>
                  <a:pt x="20" y="26"/>
                </a:cubicBezTo>
                <a:cubicBezTo>
                  <a:pt x="18" y="31"/>
                  <a:pt x="18" y="31"/>
                  <a:pt x="18" y="31"/>
                </a:cubicBezTo>
                <a:cubicBezTo>
                  <a:pt x="18" y="31"/>
                  <a:pt x="18" y="32"/>
                  <a:pt x="18" y="32"/>
                </a:cubicBezTo>
                <a:cubicBezTo>
                  <a:pt x="17" y="33"/>
                  <a:pt x="15" y="36"/>
                  <a:pt x="15" y="36"/>
                </a:cubicBezTo>
                <a:cubicBezTo>
                  <a:pt x="15" y="41"/>
                  <a:pt x="15" y="41"/>
                  <a:pt x="15" y="41"/>
                </a:cubicBezTo>
                <a:cubicBezTo>
                  <a:pt x="15" y="41"/>
                  <a:pt x="13" y="40"/>
                  <a:pt x="12" y="40"/>
                </a:cubicBezTo>
                <a:cubicBezTo>
                  <a:pt x="11" y="39"/>
                  <a:pt x="11" y="36"/>
                  <a:pt x="11" y="36"/>
                </a:cubicBezTo>
                <a:cubicBezTo>
                  <a:pt x="11" y="36"/>
                  <a:pt x="11" y="30"/>
                  <a:pt x="10" y="29"/>
                </a:cubicBezTo>
                <a:cubicBezTo>
                  <a:pt x="10" y="29"/>
                  <a:pt x="7" y="25"/>
                  <a:pt x="7" y="24"/>
                </a:cubicBezTo>
                <a:cubicBezTo>
                  <a:pt x="7" y="23"/>
                  <a:pt x="8" y="23"/>
                  <a:pt x="8" y="23"/>
                </a:cubicBezTo>
                <a:cubicBezTo>
                  <a:pt x="8" y="22"/>
                  <a:pt x="8" y="22"/>
                  <a:pt x="8" y="22"/>
                </a:cubicBezTo>
                <a:cubicBezTo>
                  <a:pt x="4" y="20"/>
                  <a:pt x="4" y="20"/>
                  <a:pt x="4" y="20"/>
                </a:cubicBezTo>
                <a:cubicBezTo>
                  <a:pt x="4" y="20"/>
                  <a:pt x="1" y="19"/>
                  <a:pt x="1" y="18"/>
                </a:cubicBezTo>
                <a:cubicBezTo>
                  <a:pt x="1" y="18"/>
                  <a:pt x="1" y="17"/>
                  <a:pt x="0" y="17"/>
                </a:cubicBezTo>
                <a:cubicBezTo>
                  <a:pt x="0" y="18"/>
                  <a:pt x="0" y="20"/>
                  <a:pt x="0" y="21"/>
                </a:cubicBezTo>
                <a:cubicBezTo>
                  <a:pt x="0" y="33"/>
                  <a:pt x="10" y="43"/>
                  <a:pt x="22" y="43"/>
                </a:cubicBezTo>
                <a:cubicBezTo>
                  <a:pt x="34" y="43"/>
                  <a:pt x="43" y="33"/>
                  <a:pt x="43" y="21"/>
                </a:cubicBezTo>
                <a:cubicBezTo>
                  <a:pt x="43" y="20"/>
                  <a:pt x="43" y="20"/>
                  <a:pt x="43" y="19"/>
                </a:cubicBezTo>
                <a:cubicBezTo>
                  <a:pt x="43" y="19"/>
                  <a:pt x="43" y="20"/>
                  <a:pt x="43" y="20"/>
                </a:cubicBezTo>
                <a:close/>
                <a:moveTo>
                  <a:pt x="35" y="5"/>
                </a:moveTo>
                <a:cubicBezTo>
                  <a:pt x="35" y="6"/>
                  <a:pt x="35" y="6"/>
                  <a:pt x="35" y="6"/>
                </a:cubicBezTo>
                <a:cubicBezTo>
                  <a:pt x="35" y="6"/>
                  <a:pt x="34" y="7"/>
                  <a:pt x="34" y="7"/>
                </a:cubicBezTo>
                <a:cubicBezTo>
                  <a:pt x="34" y="7"/>
                  <a:pt x="33" y="8"/>
                  <a:pt x="33" y="8"/>
                </a:cubicBezTo>
                <a:cubicBezTo>
                  <a:pt x="32" y="8"/>
                  <a:pt x="32" y="8"/>
                  <a:pt x="32" y="7"/>
                </a:cubicBezTo>
                <a:cubicBezTo>
                  <a:pt x="32" y="6"/>
                  <a:pt x="35" y="5"/>
                  <a:pt x="35" y="5"/>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4" name="Group 3"/>
          <p:cNvGrpSpPr/>
          <p:nvPr/>
        </p:nvGrpSpPr>
        <p:grpSpPr>
          <a:xfrm>
            <a:off x="414581" y="2324827"/>
            <a:ext cx="544266" cy="544267"/>
            <a:chOff x="1649865" y="5177101"/>
            <a:chExt cx="544266" cy="544267"/>
          </a:xfrm>
          <a:solidFill>
            <a:schemeClr val="tx1"/>
          </a:solidFill>
        </p:grpSpPr>
        <p:sp>
          <p:nvSpPr>
            <p:cNvPr id="48" name="Rectangle 36"/>
            <p:cNvSpPr>
              <a:spLocks noChangeArrowheads="1"/>
            </p:cNvSpPr>
            <p:nvPr/>
          </p:nvSpPr>
          <p:spPr bwMode="auto">
            <a:xfrm>
              <a:off x="1649865" y="5500719"/>
              <a:ext cx="110324" cy="22064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7"/>
            <p:cNvSpPr>
              <a:spLocks noChangeArrowheads="1"/>
            </p:cNvSpPr>
            <p:nvPr/>
          </p:nvSpPr>
          <p:spPr bwMode="auto">
            <a:xfrm>
              <a:off x="1796964" y="5405105"/>
              <a:ext cx="117679" cy="316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38"/>
            <p:cNvSpPr>
              <a:spLocks noChangeArrowheads="1"/>
            </p:cNvSpPr>
            <p:nvPr/>
          </p:nvSpPr>
          <p:spPr bwMode="auto">
            <a:xfrm>
              <a:off x="1951418" y="5272716"/>
              <a:ext cx="95614" cy="4486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39"/>
            <p:cNvSpPr>
              <a:spLocks noChangeArrowheads="1"/>
            </p:cNvSpPr>
            <p:nvPr/>
          </p:nvSpPr>
          <p:spPr bwMode="auto">
            <a:xfrm>
              <a:off x="2083807" y="5177101"/>
              <a:ext cx="110324" cy="5442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40"/>
            <p:cNvSpPr>
              <a:spLocks noChangeArrowheads="1"/>
            </p:cNvSpPr>
            <p:nvPr/>
          </p:nvSpPr>
          <p:spPr bwMode="auto">
            <a:xfrm>
              <a:off x="2083807" y="5177101"/>
              <a:ext cx="110324" cy="5442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Box 30">
            <a:extLst>
              <a:ext uri="{FF2B5EF4-FFF2-40B4-BE49-F238E27FC236}">
                <a16:creationId xmlns:a16="http://schemas.microsoft.com/office/drawing/2014/main" id="{39C09842-0792-4BB9-9D41-91D6BCEA1325}"/>
              </a:ext>
            </a:extLst>
          </p:cNvPr>
          <p:cNvSpPr txBox="1">
            <a:spLocks noChangeArrowheads="1"/>
          </p:cNvSpPr>
          <p:nvPr/>
        </p:nvSpPr>
        <p:spPr bwMode="auto">
          <a:xfrm>
            <a:off x="1108615" y="4703624"/>
            <a:ext cx="2301710" cy="10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32" name="TextBox 31">
            <a:extLst>
              <a:ext uri="{FF2B5EF4-FFF2-40B4-BE49-F238E27FC236}">
                <a16:creationId xmlns:a16="http://schemas.microsoft.com/office/drawing/2014/main" id="{22F810CB-F1F7-40D1-999B-AEE8F27E4CC3}"/>
              </a:ext>
            </a:extLst>
          </p:cNvPr>
          <p:cNvSpPr txBox="1"/>
          <p:nvPr/>
        </p:nvSpPr>
        <p:spPr>
          <a:xfrm>
            <a:off x="1157335" y="4429892"/>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33" name="TextBox 32">
            <a:extLst>
              <a:ext uri="{FF2B5EF4-FFF2-40B4-BE49-F238E27FC236}">
                <a16:creationId xmlns:a16="http://schemas.microsoft.com/office/drawing/2014/main" id="{39C09842-0792-4BB9-9D41-91D6BCEA1325}"/>
              </a:ext>
            </a:extLst>
          </p:cNvPr>
          <p:cNvSpPr txBox="1">
            <a:spLocks noChangeArrowheads="1"/>
          </p:cNvSpPr>
          <p:nvPr/>
        </p:nvSpPr>
        <p:spPr bwMode="auto">
          <a:xfrm>
            <a:off x="4741945" y="4703624"/>
            <a:ext cx="2301710" cy="10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34" name="TextBox 33">
            <a:extLst>
              <a:ext uri="{FF2B5EF4-FFF2-40B4-BE49-F238E27FC236}">
                <a16:creationId xmlns:a16="http://schemas.microsoft.com/office/drawing/2014/main" id="{22F810CB-F1F7-40D1-999B-AEE8F27E4CC3}"/>
              </a:ext>
            </a:extLst>
          </p:cNvPr>
          <p:cNvSpPr txBox="1"/>
          <p:nvPr/>
        </p:nvSpPr>
        <p:spPr>
          <a:xfrm>
            <a:off x="4741945" y="4429892"/>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12" name="Freeform 5"/>
          <p:cNvSpPr>
            <a:spLocks noChangeAspect="1" noEditPoints="1"/>
          </p:cNvSpPr>
          <p:nvPr/>
        </p:nvSpPr>
        <p:spPr bwMode="auto">
          <a:xfrm>
            <a:off x="4008681" y="4643554"/>
            <a:ext cx="658368" cy="659722"/>
          </a:xfrm>
          <a:custGeom>
            <a:avLst/>
            <a:gdLst>
              <a:gd name="T0" fmla="*/ 102 w 203"/>
              <a:gd name="T1" fmla="*/ 203 h 203"/>
              <a:gd name="T2" fmla="*/ 203 w 203"/>
              <a:gd name="T3" fmla="*/ 102 h 203"/>
              <a:gd name="T4" fmla="*/ 102 w 203"/>
              <a:gd name="T5" fmla="*/ 0 h 203"/>
              <a:gd name="T6" fmla="*/ 0 w 203"/>
              <a:gd name="T7" fmla="*/ 102 h 203"/>
              <a:gd name="T8" fmla="*/ 102 w 203"/>
              <a:gd name="T9" fmla="*/ 203 h 203"/>
              <a:gd name="T10" fmla="*/ 40 w 203"/>
              <a:gd name="T11" fmla="*/ 172 h 203"/>
              <a:gd name="T12" fmla="*/ 32 w 203"/>
              <a:gd name="T13" fmla="*/ 163 h 203"/>
              <a:gd name="T14" fmla="*/ 51 w 203"/>
              <a:gd name="T15" fmla="*/ 144 h 203"/>
              <a:gd name="T16" fmla="*/ 59 w 203"/>
              <a:gd name="T17" fmla="*/ 152 h 203"/>
              <a:gd name="T18" fmla="*/ 40 w 203"/>
              <a:gd name="T19" fmla="*/ 172 h 203"/>
              <a:gd name="T20" fmla="*/ 107 w 203"/>
              <a:gd name="T21" fmla="*/ 195 h 203"/>
              <a:gd name="T22" fmla="*/ 96 w 203"/>
              <a:gd name="T23" fmla="*/ 195 h 203"/>
              <a:gd name="T24" fmla="*/ 96 w 203"/>
              <a:gd name="T25" fmla="*/ 168 h 203"/>
              <a:gd name="T26" fmla="*/ 107 w 203"/>
              <a:gd name="T27" fmla="*/ 168 h 203"/>
              <a:gd name="T28" fmla="*/ 107 w 203"/>
              <a:gd name="T29" fmla="*/ 195 h 203"/>
              <a:gd name="T30" fmla="*/ 195 w 203"/>
              <a:gd name="T31" fmla="*/ 96 h 203"/>
              <a:gd name="T32" fmla="*/ 195 w 203"/>
              <a:gd name="T33" fmla="*/ 107 h 203"/>
              <a:gd name="T34" fmla="*/ 168 w 203"/>
              <a:gd name="T35" fmla="*/ 107 h 203"/>
              <a:gd name="T36" fmla="*/ 168 w 203"/>
              <a:gd name="T37" fmla="*/ 96 h 203"/>
              <a:gd name="T38" fmla="*/ 195 w 203"/>
              <a:gd name="T39" fmla="*/ 96 h 203"/>
              <a:gd name="T40" fmla="*/ 163 w 203"/>
              <a:gd name="T41" fmla="*/ 32 h 203"/>
              <a:gd name="T42" fmla="*/ 172 w 203"/>
              <a:gd name="T43" fmla="*/ 40 h 203"/>
              <a:gd name="T44" fmla="*/ 152 w 203"/>
              <a:gd name="T45" fmla="*/ 59 h 203"/>
              <a:gd name="T46" fmla="*/ 144 w 203"/>
              <a:gd name="T47" fmla="*/ 51 h 203"/>
              <a:gd name="T48" fmla="*/ 163 w 203"/>
              <a:gd name="T49" fmla="*/ 32 h 203"/>
              <a:gd name="T50" fmla="*/ 152 w 203"/>
              <a:gd name="T51" fmla="*/ 144 h 203"/>
              <a:gd name="T52" fmla="*/ 172 w 203"/>
              <a:gd name="T53" fmla="*/ 163 h 203"/>
              <a:gd name="T54" fmla="*/ 163 w 203"/>
              <a:gd name="T55" fmla="*/ 172 h 203"/>
              <a:gd name="T56" fmla="*/ 144 w 203"/>
              <a:gd name="T57" fmla="*/ 152 h 203"/>
              <a:gd name="T58" fmla="*/ 152 w 203"/>
              <a:gd name="T59" fmla="*/ 144 h 203"/>
              <a:gd name="T60" fmla="*/ 96 w 203"/>
              <a:gd name="T61" fmla="*/ 9 h 203"/>
              <a:gd name="T62" fmla="*/ 107 w 203"/>
              <a:gd name="T63" fmla="*/ 9 h 203"/>
              <a:gd name="T64" fmla="*/ 107 w 203"/>
              <a:gd name="T65" fmla="*/ 36 h 203"/>
              <a:gd name="T66" fmla="*/ 96 w 203"/>
              <a:gd name="T67" fmla="*/ 36 h 203"/>
              <a:gd name="T68" fmla="*/ 96 w 203"/>
              <a:gd name="T69" fmla="*/ 9 h 203"/>
              <a:gd name="T70" fmla="*/ 85 w 203"/>
              <a:gd name="T71" fmla="*/ 78 h 203"/>
              <a:gd name="T72" fmla="*/ 103 w 203"/>
              <a:gd name="T73" fmla="*/ 95 h 203"/>
              <a:gd name="T74" fmla="*/ 135 w 203"/>
              <a:gd name="T75" fmla="*/ 63 h 203"/>
              <a:gd name="T76" fmla="*/ 143 w 203"/>
              <a:gd name="T77" fmla="*/ 72 h 203"/>
              <a:gd name="T78" fmla="*/ 103 w 203"/>
              <a:gd name="T79" fmla="*/ 111 h 203"/>
              <a:gd name="T80" fmla="*/ 77 w 203"/>
              <a:gd name="T81" fmla="*/ 86 h 203"/>
              <a:gd name="T82" fmla="*/ 85 w 203"/>
              <a:gd name="T83" fmla="*/ 78 h 203"/>
              <a:gd name="T84" fmla="*/ 40 w 203"/>
              <a:gd name="T85" fmla="*/ 32 h 203"/>
              <a:gd name="T86" fmla="*/ 59 w 203"/>
              <a:gd name="T87" fmla="*/ 51 h 203"/>
              <a:gd name="T88" fmla="*/ 51 w 203"/>
              <a:gd name="T89" fmla="*/ 59 h 203"/>
              <a:gd name="T90" fmla="*/ 32 w 203"/>
              <a:gd name="T91" fmla="*/ 40 h 203"/>
              <a:gd name="T92" fmla="*/ 40 w 203"/>
              <a:gd name="T93" fmla="*/ 32 h 203"/>
              <a:gd name="T94" fmla="*/ 36 w 203"/>
              <a:gd name="T95" fmla="*/ 96 h 203"/>
              <a:gd name="T96" fmla="*/ 36 w 203"/>
              <a:gd name="T97" fmla="*/ 107 h 203"/>
              <a:gd name="T98" fmla="*/ 9 w 203"/>
              <a:gd name="T99" fmla="*/ 107 h 203"/>
              <a:gd name="T100" fmla="*/ 9 w 203"/>
              <a:gd name="T101" fmla="*/ 96 h 203"/>
              <a:gd name="T102" fmla="*/ 36 w 203"/>
              <a:gd name="T103" fmla="*/ 9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3" h="203">
                <a:moveTo>
                  <a:pt x="102" y="203"/>
                </a:moveTo>
                <a:cubicBezTo>
                  <a:pt x="158" y="203"/>
                  <a:pt x="203" y="158"/>
                  <a:pt x="203" y="102"/>
                </a:cubicBezTo>
                <a:cubicBezTo>
                  <a:pt x="203" y="45"/>
                  <a:pt x="158" y="0"/>
                  <a:pt x="102" y="0"/>
                </a:cubicBezTo>
                <a:cubicBezTo>
                  <a:pt x="45" y="0"/>
                  <a:pt x="0" y="45"/>
                  <a:pt x="0" y="102"/>
                </a:cubicBezTo>
                <a:cubicBezTo>
                  <a:pt x="0" y="158"/>
                  <a:pt x="45" y="203"/>
                  <a:pt x="102" y="203"/>
                </a:cubicBezTo>
                <a:close/>
                <a:moveTo>
                  <a:pt x="40" y="172"/>
                </a:moveTo>
                <a:cubicBezTo>
                  <a:pt x="32" y="163"/>
                  <a:pt x="32" y="163"/>
                  <a:pt x="32" y="163"/>
                </a:cubicBezTo>
                <a:cubicBezTo>
                  <a:pt x="51" y="144"/>
                  <a:pt x="51" y="144"/>
                  <a:pt x="51" y="144"/>
                </a:cubicBezTo>
                <a:cubicBezTo>
                  <a:pt x="59" y="152"/>
                  <a:pt x="59" y="152"/>
                  <a:pt x="59" y="152"/>
                </a:cubicBezTo>
                <a:lnTo>
                  <a:pt x="40" y="172"/>
                </a:lnTo>
                <a:close/>
                <a:moveTo>
                  <a:pt x="107" y="195"/>
                </a:moveTo>
                <a:cubicBezTo>
                  <a:pt x="96" y="195"/>
                  <a:pt x="96" y="195"/>
                  <a:pt x="96" y="195"/>
                </a:cubicBezTo>
                <a:cubicBezTo>
                  <a:pt x="96" y="168"/>
                  <a:pt x="96" y="168"/>
                  <a:pt x="96" y="168"/>
                </a:cubicBezTo>
                <a:cubicBezTo>
                  <a:pt x="107" y="168"/>
                  <a:pt x="107" y="168"/>
                  <a:pt x="107" y="168"/>
                </a:cubicBezTo>
                <a:lnTo>
                  <a:pt x="107" y="195"/>
                </a:lnTo>
                <a:close/>
                <a:moveTo>
                  <a:pt x="195" y="96"/>
                </a:moveTo>
                <a:cubicBezTo>
                  <a:pt x="195" y="107"/>
                  <a:pt x="195" y="107"/>
                  <a:pt x="195" y="107"/>
                </a:cubicBezTo>
                <a:cubicBezTo>
                  <a:pt x="168" y="107"/>
                  <a:pt x="168" y="107"/>
                  <a:pt x="168" y="107"/>
                </a:cubicBezTo>
                <a:cubicBezTo>
                  <a:pt x="168" y="96"/>
                  <a:pt x="168" y="96"/>
                  <a:pt x="168" y="96"/>
                </a:cubicBezTo>
                <a:lnTo>
                  <a:pt x="195" y="96"/>
                </a:lnTo>
                <a:close/>
                <a:moveTo>
                  <a:pt x="163" y="32"/>
                </a:moveTo>
                <a:cubicBezTo>
                  <a:pt x="172" y="40"/>
                  <a:pt x="172" y="40"/>
                  <a:pt x="172" y="40"/>
                </a:cubicBezTo>
                <a:cubicBezTo>
                  <a:pt x="152" y="59"/>
                  <a:pt x="152" y="59"/>
                  <a:pt x="152" y="59"/>
                </a:cubicBezTo>
                <a:cubicBezTo>
                  <a:pt x="144" y="51"/>
                  <a:pt x="144" y="51"/>
                  <a:pt x="144" y="51"/>
                </a:cubicBezTo>
                <a:lnTo>
                  <a:pt x="163" y="32"/>
                </a:lnTo>
                <a:close/>
                <a:moveTo>
                  <a:pt x="152" y="144"/>
                </a:moveTo>
                <a:cubicBezTo>
                  <a:pt x="172" y="163"/>
                  <a:pt x="172" y="163"/>
                  <a:pt x="172" y="163"/>
                </a:cubicBezTo>
                <a:cubicBezTo>
                  <a:pt x="163" y="172"/>
                  <a:pt x="163" y="172"/>
                  <a:pt x="163" y="172"/>
                </a:cubicBezTo>
                <a:cubicBezTo>
                  <a:pt x="144" y="152"/>
                  <a:pt x="144" y="152"/>
                  <a:pt x="144" y="152"/>
                </a:cubicBezTo>
                <a:lnTo>
                  <a:pt x="152" y="144"/>
                </a:lnTo>
                <a:close/>
                <a:moveTo>
                  <a:pt x="96" y="9"/>
                </a:moveTo>
                <a:cubicBezTo>
                  <a:pt x="107" y="9"/>
                  <a:pt x="107" y="9"/>
                  <a:pt x="107" y="9"/>
                </a:cubicBezTo>
                <a:cubicBezTo>
                  <a:pt x="107" y="36"/>
                  <a:pt x="107" y="36"/>
                  <a:pt x="107" y="36"/>
                </a:cubicBezTo>
                <a:cubicBezTo>
                  <a:pt x="96" y="36"/>
                  <a:pt x="96" y="36"/>
                  <a:pt x="96" y="36"/>
                </a:cubicBezTo>
                <a:lnTo>
                  <a:pt x="96" y="9"/>
                </a:lnTo>
                <a:close/>
                <a:moveTo>
                  <a:pt x="85" y="78"/>
                </a:moveTo>
                <a:cubicBezTo>
                  <a:pt x="103" y="95"/>
                  <a:pt x="103" y="95"/>
                  <a:pt x="103" y="95"/>
                </a:cubicBezTo>
                <a:cubicBezTo>
                  <a:pt x="135" y="63"/>
                  <a:pt x="135" y="63"/>
                  <a:pt x="135" y="63"/>
                </a:cubicBezTo>
                <a:cubicBezTo>
                  <a:pt x="143" y="72"/>
                  <a:pt x="143" y="72"/>
                  <a:pt x="143" y="72"/>
                </a:cubicBezTo>
                <a:cubicBezTo>
                  <a:pt x="103" y="111"/>
                  <a:pt x="103" y="111"/>
                  <a:pt x="103" y="111"/>
                </a:cubicBezTo>
                <a:cubicBezTo>
                  <a:pt x="77" y="86"/>
                  <a:pt x="77" y="86"/>
                  <a:pt x="77" y="86"/>
                </a:cubicBezTo>
                <a:lnTo>
                  <a:pt x="85" y="78"/>
                </a:lnTo>
                <a:close/>
                <a:moveTo>
                  <a:pt x="40" y="32"/>
                </a:moveTo>
                <a:cubicBezTo>
                  <a:pt x="59" y="51"/>
                  <a:pt x="59" y="51"/>
                  <a:pt x="59" y="51"/>
                </a:cubicBezTo>
                <a:cubicBezTo>
                  <a:pt x="51" y="59"/>
                  <a:pt x="51" y="59"/>
                  <a:pt x="51" y="59"/>
                </a:cubicBezTo>
                <a:cubicBezTo>
                  <a:pt x="32" y="40"/>
                  <a:pt x="32" y="40"/>
                  <a:pt x="32" y="40"/>
                </a:cubicBezTo>
                <a:lnTo>
                  <a:pt x="40" y="32"/>
                </a:lnTo>
                <a:close/>
                <a:moveTo>
                  <a:pt x="36" y="96"/>
                </a:moveTo>
                <a:cubicBezTo>
                  <a:pt x="36" y="107"/>
                  <a:pt x="36" y="107"/>
                  <a:pt x="36" y="107"/>
                </a:cubicBezTo>
                <a:cubicBezTo>
                  <a:pt x="9" y="107"/>
                  <a:pt x="9" y="107"/>
                  <a:pt x="9" y="107"/>
                </a:cubicBezTo>
                <a:cubicBezTo>
                  <a:pt x="9" y="96"/>
                  <a:pt x="9" y="96"/>
                  <a:pt x="9" y="96"/>
                </a:cubicBezTo>
                <a:lnTo>
                  <a:pt x="36" y="9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TextBox 38">
            <a:extLst>
              <a:ext uri="{FF2B5EF4-FFF2-40B4-BE49-F238E27FC236}">
                <a16:creationId xmlns:a16="http://schemas.microsoft.com/office/drawing/2014/main" id="{39C09842-0792-4BB9-9D41-91D6BCEA1325}"/>
              </a:ext>
            </a:extLst>
          </p:cNvPr>
          <p:cNvSpPr txBox="1">
            <a:spLocks noChangeArrowheads="1"/>
          </p:cNvSpPr>
          <p:nvPr/>
        </p:nvSpPr>
        <p:spPr bwMode="auto">
          <a:xfrm>
            <a:off x="1104858" y="2393741"/>
            <a:ext cx="230171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40" name="TextBox 39">
            <a:extLst>
              <a:ext uri="{FF2B5EF4-FFF2-40B4-BE49-F238E27FC236}">
                <a16:creationId xmlns:a16="http://schemas.microsoft.com/office/drawing/2014/main" id="{22F810CB-F1F7-40D1-999B-AEE8F27E4CC3}"/>
              </a:ext>
            </a:extLst>
          </p:cNvPr>
          <p:cNvSpPr txBox="1"/>
          <p:nvPr/>
        </p:nvSpPr>
        <p:spPr>
          <a:xfrm>
            <a:off x="1104858" y="2114551"/>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41" name="TextBox 40">
            <a:extLst>
              <a:ext uri="{FF2B5EF4-FFF2-40B4-BE49-F238E27FC236}">
                <a16:creationId xmlns:a16="http://schemas.microsoft.com/office/drawing/2014/main" id="{39C09842-0792-4BB9-9D41-91D6BCEA1325}"/>
              </a:ext>
            </a:extLst>
          </p:cNvPr>
          <p:cNvSpPr txBox="1">
            <a:spLocks noChangeArrowheads="1"/>
          </p:cNvSpPr>
          <p:nvPr/>
        </p:nvSpPr>
        <p:spPr bwMode="auto">
          <a:xfrm>
            <a:off x="4741945" y="2393741"/>
            <a:ext cx="2301710" cy="10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43" name="TextBox 42">
            <a:extLst>
              <a:ext uri="{FF2B5EF4-FFF2-40B4-BE49-F238E27FC236}">
                <a16:creationId xmlns:a16="http://schemas.microsoft.com/office/drawing/2014/main" id="{22F810CB-F1F7-40D1-999B-AEE8F27E4CC3}"/>
              </a:ext>
            </a:extLst>
          </p:cNvPr>
          <p:cNvSpPr txBox="1"/>
          <p:nvPr/>
        </p:nvSpPr>
        <p:spPr>
          <a:xfrm>
            <a:off x="4741945" y="2114551"/>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6" name="Picture Placeholder 5">
            <a:extLst>
              <a:ext uri="{FF2B5EF4-FFF2-40B4-BE49-F238E27FC236}">
                <a16:creationId xmlns:a16="http://schemas.microsoft.com/office/drawing/2014/main" id="{5BF85223-621D-4FFC-A3CE-0DE6C65B4877}"/>
              </a:ext>
            </a:extLst>
          </p:cNvPr>
          <p:cNvSpPr>
            <a:spLocks noGrp="1"/>
          </p:cNvSpPr>
          <p:nvPr>
            <p:ph type="pic" sz="quarter" idx="10"/>
          </p:nvPr>
        </p:nvSpPr>
        <p:spPr/>
      </p:sp>
    </p:spTree>
    <p:extLst>
      <p:ext uri="{BB962C8B-B14F-4D97-AF65-F5344CB8AC3E}">
        <p14:creationId xmlns:p14="http://schemas.microsoft.com/office/powerpoint/2010/main" val="425136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p:cTn id="29" dur="500" fill="hold"/>
                                        <p:tgtEl>
                                          <p:spTgt spid="42"/>
                                        </p:tgtEl>
                                        <p:attrNameLst>
                                          <p:attrName>ppt_w</p:attrName>
                                        </p:attrNameLst>
                                      </p:cBhvr>
                                      <p:tavLst>
                                        <p:tav tm="0">
                                          <p:val>
                                            <p:fltVal val="0"/>
                                          </p:val>
                                        </p:tav>
                                        <p:tav tm="100000">
                                          <p:val>
                                            <p:strVal val="#ppt_w"/>
                                          </p:val>
                                        </p:tav>
                                      </p:tavLst>
                                    </p:anim>
                                    <p:anim calcmode="lin" valueType="num">
                                      <p:cBhvr>
                                        <p:cTn id="30" dur="500" fill="hold"/>
                                        <p:tgtEl>
                                          <p:spTgt spid="42"/>
                                        </p:tgtEl>
                                        <p:attrNameLst>
                                          <p:attrName>ppt_h</p:attrName>
                                        </p:attrNameLst>
                                      </p:cBhvr>
                                      <p:tavLst>
                                        <p:tav tm="0">
                                          <p:val>
                                            <p:fltVal val="0"/>
                                          </p:val>
                                        </p:tav>
                                        <p:tav tm="100000">
                                          <p:val>
                                            <p:strVal val="#ppt_h"/>
                                          </p:val>
                                        </p:tav>
                                      </p:tavLst>
                                    </p:anim>
                                    <p:animEffect transition="in" filter="fade">
                                      <p:cBhvr>
                                        <p:cTn id="31" dur="500"/>
                                        <p:tgtEl>
                                          <p:spTgt spid="42"/>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 calcmode="lin" valueType="num">
                                      <p:cBhvr>
                                        <p:cTn id="39" dur="500" fill="hold"/>
                                        <p:tgtEl>
                                          <p:spTgt spid="38"/>
                                        </p:tgtEl>
                                        <p:attrNameLst>
                                          <p:attrName>ppt_w</p:attrName>
                                        </p:attrNameLst>
                                      </p:cBhvr>
                                      <p:tavLst>
                                        <p:tav tm="0">
                                          <p:val>
                                            <p:fltVal val="0"/>
                                          </p:val>
                                        </p:tav>
                                        <p:tav tm="100000">
                                          <p:val>
                                            <p:strVal val="#ppt_w"/>
                                          </p:val>
                                        </p:tav>
                                      </p:tavLst>
                                    </p:anim>
                                    <p:anim calcmode="lin" valueType="num">
                                      <p:cBhvr>
                                        <p:cTn id="40" dur="500" fill="hold"/>
                                        <p:tgtEl>
                                          <p:spTgt spid="38"/>
                                        </p:tgtEl>
                                        <p:attrNameLst>
                                          <p:attrName>ppt_h</p:attrName>
                                        </p:attrNameLst>
                                      </p:cBhvr>
                                      <p:tavLst>
                                        <p:tav tm="0">
                                          <p:val>
                                            <p:fltVal val="0"/>
                                          </p:val>
                                        </p:tav>
                                        <p:tav tm="100000">
                                          <p:val>
                                            <p:strVal val="#ppt_h"/>
                                          </p:val>
                                        </p:tav>
                                      </p:tavLst>
                                    </p:anim>
                                    <p:animEffect transition="in" filter="fade">
                                      <p:cBhvr>
                                        <p:cTn id="41" dur="500"/>
                                        <p:tgtEl>
                                          <p:spTgt spid="38"/>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childTnLst>
                          </p:cTn>
                        </p:par>
                        <p:par>
                          <p:cTn id="55" fill="hold">
                            <p:stCondLst>
                              <p:cond delay="2000"/>
                            </p:stCondLst>
                            <p:childTnLst>
                              <p:par>
                                <p:cTn id="56" presetID="10" presetClass="entr" presetSubtype="0" fill="hold" grpId="0"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500"/>
                                        <p:tgtEl>
                                          <p:spTgt spid="4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animBg="1"/>
      <p:bldP spid="26" grpId="0" animBg="1"/>
      <p:bldP spid="27" grpId="0" animBg="1"/>
      <p:bldP spid="28" grpId="0" animBg="1"/>
      <p:bldP spid="38" grpId="0" animBg="1"/>
      <p:bldP spid="42" grpId="0" animBg="1"/>
      <p:bldP spid="31" grpId="0"/>
      <p:bldP spid="32" grpId="0"/>
      <p:bldP spid="33" grpId="0"/>
      <p:bldP spid="34" grpId="0"/>
      <p:bldP spid="12" grpId="0" animBg="1"/>
      <p:bldP spid="39" grpId="0"/>
      <p:bldP spid="40" grpId="0"/>
      <p:bldP spid="41" grpId="0"/>
      <p:bldP spid="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41C026F-7696-425E-BC6C-964D34184F23}"/>
              </a:ext>
            </a:extLst>
          </p:cNvPr>
          <p:cNvSpPr/>
          <p:nvPr/>
        </p:nvSpPr>
        <p:spPr>
          <a:xfrm>
            <a:off x="8792530" y="4747009"/>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a:extLst>
              <a:ext uri="{FF2B5EF4-FFF2-40B4-BE49-F238E27FC236}">
                <a16:creationId xmlns:a16="http://schemas.microsoft.com/office/drawing/2014/main" id="{585B9257-71EA-46DA-A357-C5C89891B859}"/>
              </a:ext>
            </a:extLst>
          </p:cNvPr>
          <p:cNvSpPr>
            <a:spLocks noGrp="1"/>
          </p:cNvSpPr>
          <p:nvPr>
            <p:ph type="title"/>
          </p:nvPr>
        </p:nvSpPr>
        <p:spPr/>
        <p:txBody>
          <a:bodyPr>
            <a:normAutofit/>
          </a:bodyPr>
          <a:lstStyle/>
          <a:p>
            <a:pPr>
              <a:lnSpc>
                <a:spcPct val="80000"/>
              </a:lnSpc>
            </a:pPr>
            <a:r>
              <a:rPr lang="id-ID" dirty="0">
                <a:latin typeface="Bebas Neue" panose="020B0606020202050201" pitchFamily="34" charset="0"/>
              </a:rPr>
              <a:t>OUR</a:t>
            </a:r>
            <a:br>
              <a:rPr lang="id-ID" dirty="0">
                <a:latin typeface="Bebas Neue" panose="020B0606020202050201" pitchFamily="34" charset="0"/>
              </a:rPr>
            </a:br>
            <a:r>
              <a:rPr lang="id-ID" dirty="0">
                <a:latin typeface="Bebas Neue" panose="020B0606020202050201" pitchFamily="34" charset="0"/>
              </a:rPr>
              <a:t>MISSION</a:t>
            </a:r>
          </a:p>
        </p:txBody>
      </p:sp>
      <p:sp>
        <p:nvSpPr>
          <p:cNvPr id="12" name="Freeform 9"/>
          <p:cNvSpPr>
            <a:spLocks/>
          </p:cNvSpPr>
          <p:nvPr/>
        </p:nvSpPr>
        <p:spPr bwMode="auto">
          <a:xfrm>
            <a:off x="8962706" y="4895770"/>
            <a:ext cx="532240" cy="576072"/>
          </a:xfrm>
          <a:custGeom>
            <a:avLst/>
            <a:gdLst>
              <a:gd name="T0" fmla="*/ 27 w 33"/>
              <a:gd name="T1" fmla="*/ 24 h 36"/>
              <a:gd name="T2" fmla="*/ 23 w 33"/>
              <a:gd name="T3" fmla="*/ 26 h 36"/>
              <a:gd name="T4" fmla="*/ 12 w 33"/>
              <a:gd name="T5" fmla="*/ 20 h 36"/>
              <a:gd name="T6" fmla="*/ 12 w 33"/>
              <a:gd name="T7" fmla="*/ 18 h 36"/>
              <a:gd name="T8" fmla="*/ 12 w 33"/>
              <a:gd name="T9" fmla="*/ 16 h 36"/>
              <a:gd name="T10" fmla="*/ 23 w 33"/>
              <a:gd name="T11" fmla="*/ 10 h 36"/>
              <a:gd name="T12" fmla="*/ 27 w 33"/>
              <a:gd name="T13" fmla="*/ 12 h 36"/>
              <a:gd name="T14" fmla="*/ 33 w 33"/>
              <a:gd name="T15" fmla="*/ 6 h 36"/>
              <a:gd name="T16" fmla="*/ 27 w 33"/>
              <a:gd name="T17" fmla="*/ 0 h 36"/>
              <a:gd name="T18" fmla="*/ 21 w 33"/>
              <a:gd name="T19" fmla="*/ 6 h 36"/>
              <a:gd name="T20" fmla="*/ 22 w 33"/>
              <a:gd name="T21" fmla="*/ 8 h 36"/>
              <a:gd name="T22" fmla="*/ 11 w 33"/>
              <a:gd name="T23" fmla="*/ 14 h 36"/>
              <a:gd name="T24" fmla="*/ 6 w 33"/>
              <a:gd name="T25" fmla="*/ 12 h 36"/>
              <a:gd name="T26" fmla="*/ 0 w 33"/>
              <a:gd name="T27" fmla="*/ 18 h 36"/>
              <a:gd name="T28" fmla="*/ 6 w 33"/>
              <a:gd name="T29" fmla="*/ 24 h 36"/>
              <a:gd name="T30" fmla="*/ 11 w 33"/>
              <a:gd name="T31" fmla="*/ 22 h 36"/>
              <a:gd name="T32" fmla="*/ 22 w 33"/>
              <a:gd name="T33" fmla="*/ 28 h 36"/>
              <a:gd name="T34" fmla="*/ 21 w 33"/>
              <a:gd name="T35" fmla="*/ 30 h 36"/>
              <a:gd name="T36" fmla="*/ 27 w 33"/>
              <a:gd name="T37" fmla="*/ 36 h 36"/>
              <a:gd name="T38" fmla="*/ 33 w 33"/>
              <a:gd name="T39" fmla="*/ 30 h 36"/>
              <a:gd name="T40" fmla="*/ 27 w 33"/>
              <a:gd name="T4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6">
                <a:moveTo>
                  <a:pt x="27" y="24"/>
                </a:moveTo>
                <a:cubicBezTo>
                  <a:pt x="25" y="24"/>
                  <a:pt x="24" y="25"/>
                  <a:pt x="23" y="26"/>
                </a:cubicBezTo>
                <a:cubicBezTo>
                  <a:pt x="12" y="20"/>
                  <a:pt x="12" y="20"/>
                  <a:pt x="12" y="20"/>
                </a:cubicBezTo>
                <a:cubicBezTo>
                  <a:pt x="12" y="20"/>
                  <a:pt x="12" y="19"/>
                  <a:pt x="12" y="18"/>
                </a:cubicBezTo>
                <a:cubicBezTo>
                  <a:pt x="12" y="17"/>
                  <a:pt x="12" y="17"/>
                  <a:pt x="12" y="16"/>
                </a:cubicBezTo>
                <a:cubicBezTo>
                  <a:pt x="23" y="10"/>
                  <a:pt x="23" y="10"/>
                  <a:pt x="23" y="10"/>
                </a:cubicBezTo>
                <a:cubicBezTo>
                  <a:pt x="24" y="11"/>
                  <a:pt x="25" y="12"/>
                  <a:pt x="27" y="12"/>
                </a:cubicBezTo>
                <a:cubicBezTo>
                  <a:pt x="31" y="12"/>
                  <a:pt x="33" y="9"/>
                  <a:pt x="33" y="6"/>
                </a:cubicBezTo>
                <a:cubicBezTo>
                  <a:pt x="33" y="3"/>
                  <a:pt x="31" y="0"/>
                  <a:pt x="27" y="0"/>
                </a:cubicBezTo>
                <a:cubicBezTo>
                  <a:pt x="24" y="0"/>
                  <a:pt x="21" y="3"/>
                  <a:pt x="21" y="6"/>
                </a:cubicBezTo>
                <a:cubicBezTo>
                  <a:pt x="21" y="7"/>
                  <a:pt x="21" y="7"/>
                  <a:pt x="22" y="8"/>
                </a:cubicBezTo>
                <a:cubicBezTo>
                  <a:pt x="11" y="14"/>
                  <a:pt x="11" y="14"/>
                  <a:pt x="11" y="14"/>
                </a:cubicBezTo>
                <a:cubicBezTo>
                  <a:pt x="10" y="13"/>
                  <a:pt x="8" y="12"/>
                  <a:pt x="6" y="12"/>
                </a:cubicBezTo>
                <a:cubicBezTo>
                  <a:pt x="3" y="12"/>
                  <a:pt x="0" y="15"/>
                  <a:pt x="0" y="18"/>
                </a:cubicBezTo>
                <a:cubicBezTo>
                  <a:pt x="0" y="21"/>
                  <a:pt x="3" y="24"/>
                  <a:pt x="6" y="24"/>
                </a:cubicBezTo>
                <a:cubicBezTo>
                  <a:pt x="8" y="24"/>
                  <a:pt x="10" y="23"/>
                  <a:pt x="11" y="22"/>
                </a:cubicBezTo>
                <a:cubicBezTo>
                  <a:pt x="22" y="28"/>
                  <a:pt x="22" y="28"/>
                  <a:pt x="22" y="28"/>
                </a:cubicBezTo>
                <a:cubicBezTo>
                  <a:pt x="21" y="29"/>
                  <a:pt x="21" y="29"/>
                  <a:pt x="21" y="30"/>
                </a:cubicBezTo>
                <a:cubicBezTo>
                  <a:pt x="21" y="33"/>
                  <a:pt x="24" y="36"/>
                  <a:pt x="27" y="36"/>
                </a:cubicBezTo>
                <a:cubicBezTo>
                  <a:pt x="31" y="36"/>
                  <a:pt x="33" y="33"/>
                  <a:pt x="33" y="30"/>
                </a:cubicBezTo>
                <a:cubicBezTo>
                  <a:pt x="33" y="27"/>
                  <a:pt x="31" y="24"/>
                  <a:pt x="27" y="24"/>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341C026F-7696-425E-BC6C-964D34184F23}"/>
              </a:ext>
            </a:extLst>
          </p:cNvPr>
          <p:cNvSpPr/>
          <p:nvPr/>
        </p:nvSpPr>
        <p:spPr>
          <a:xfrm>
            <a:off x="7248489" y="4747009"/>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Freeform 13"/>
          <p:cNvSpPr>
            <a:spLocks noEditPoints="1"/>
          </p:cNvSpPr>
          <p:nvPr/>
        </p:nvSpPr>
        <p:spPr bwMode="auto">
          <a:xfrm>
            <a:off x="7353812" y="4881775"/>
            <a:ext cx="661946" cy="595752"/>
          </a:xfrm>
          <a:custGeom>
            <a:avLst/>
            <a:gdLst>
              <a:gd name="T0" fmla="*/ 35 w 35"/>
              <a:gd name="T1" fmla="*/ 17 h 31"/>
              <a:gd name="T2" fmla="*/ 17 w 35"/>
              <a:gd name="T3" fmla="*/ 0 h 31"/>
              <a:gd name="T4" fmla="*/ 0 w 35"/>
              <a:gd name="T5" fmla="*/ 17 h 31"/>
              <a:gd name="T6" fmla="*/ 6 w 35"/>
              <a:gd name="T7" fmla="*/ 31 h 31"/>
              <a:gd name="T8" fmla="*/ 17 w 35"/>
              <a:gd name="T9" fmla="*/ 23 h 31"/>
              <a:gd name="T10" fmla="*/ 29 w 35"/>
              <a:gd name="T11" fmla="*/ 31 h 31"/>
              <a:gd name="T12" fmla="*/ 35 w 35"/>
              <a:gd name="T13" fmla="*/ 17 h 31"/>
              <a:gd name="T14" fmla="*/ 17 w 35"/>
              <a:gd name="T15" fmla="*/ 21 h 31"/>
              <a:gd name="T16" fmla="*/ 11 w 35"/>
              <a:gd name="T17" fmla="*/ 14 h 31"/>
              <a:gd name="T18" fmla="*/ 17 w 35"/>
              <a:gd name="T19" fmla="*/ 8 h 31"/>
              <a:gd name="T20" fmla="*/ 24 w 35"/>
              <a:gd name="T21" fmla="*/ 14 h 31"/>
              <a:gd name="T22" fmla="*/ 17 w 35"/>
              <a:gd name="T23"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31">
                <a:moveTo>
                  <a:pt x="35" y="17"/>
                </a:moveTo>
                <a:cubicBezTo>
                  <a:pt x="35" y="8"/>
                  <a:pt x="27" y="0"/>
                  <a:pt x="17" y="0"/>
                </a:cubicBezTo>
                <a:cubicBezTo>
                  <a:pt x="8" y="0"/>
                  <a:pt x="0" y="8"/>
                  <a:pt x="0" y="17"/>
                </a:cubicBezTo>
                <a:cubicBezTo>
                  <a:pt x="0" y="23"/>
                  <a:pt x="2" y="28"/>
                  <a:pt x="6" y="31"/>
                </a:cubicBezTo>
                <a:cubicBezTo>
                  <a:pt x="8" y="26"/>
                  <a:pt x="12" y="23"/>
                  <a:pt x="17" y="23"/>
                </a:cubicBezTo>
                <a:cubicBezTo>
                  <a:pt x="22" y="23"/>
                  <a:pt x="27" y="26"/>
                  <a:pt x="29" y="31"/>
                </a:cubicBezTo>
                <a:cubicBezTo>
                  <a:pt x="32" y="28"/>
                  <a:pt x="35" y="23"/>
                  <a:pt x="35" y="17"/>
                </a:cubicBezTo>
                <a:close/>
                <a:moveTo>
                  <a:pt x="17" y="21"/>
                </a:moveTo>
                <a:cubicBezTo>
                  <a:pt x="14" y="21"/>
                  <a:pt x="11" y="18"/>
                  <a:pt x="11" y="14"/>
                </a:cubicBezTo>
                <a:cubicBezTo>
                  <a:pt x="11" y="11"/>
                  <a:pt x="14" y="8"/>
                  <a:pt x="17" y="8"/>
                </a:cubicBezTo>
                <a:cubicBezTo>
                  <a:pt x="21" y="8"/>
                  <a:pt x="24" y="11"/>
                  <a:pt x="24" y="14"/>
                </a:cubicBezTo>
                <a:cubicBezTo>
                  <a:pt x="24" y="18"/>
                  <a:pt x="21" y="21"/>
                  <a:pt x="17" y="21"/>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341C026F-7696-425E-BC6C-964D34184F23}"/>
              </a:ext>
            </a:extLst>
          </p:cNvPr>
          <p:cNvSpPr/>
          <p:nvPr/>
        </p:nvSpPr>
        <p:spPr>
          <a:xfrm>
            <a:off x="10336571" y="4710350"/>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 name="Group 2"/>
          <p:cNvGrpSpPr/>
          <p:nvPr/>
        </p:nvGrpSpPr>
        <p:grpSpPr>
          <a:xfrm>
            <a:off x="10394818" y="4864612"/>
            <a:ext cx="747094" cy="630078"/>
            <a:chOff x="9213346" y="3456931"/>
            <a:chExt cx="747094" cy="630078"/>
          </a:xfrm>
          <a:solidFill>
            <a:schemeClr val="tx1"/>
          </a:solidFill>
        </p:grpSpPr>
        <p:sp>
          <p:nvSpPr>
            <p:cNvPr id="25" name="Freeform 17"/>
            <p:cNvSpPr>
              <a:spLocks/>
            </p:cNvSpPr>
            <p:nvPr/>
          </p:nvSpPr>
          <p:spPr bwMode="auto">
            <a:xfrm>
              <a:off x="9402370" y="3771970"/>
              <a:ext cx="378047" cy="144018"/>
            </a:xfrm>
            <a:custGeom>
              <a:avLst/>
              <a:gdLst>
                <a:gd name="T0" fmla="*/ 8 w 16"/>
                <a:gd name="T1" fmla="*/ 4 h 6"/>
                <a:gd name="T2" fmla="*/ 14 w 16"/>
                <a:gd name="T3" fmla="*/ 6 h 6"/>
                <a:gd name="T4" fmla="*/ 16 w 16"/>
                <a:gd name="T5" fmla="*/ 3 h 6"/>
                <a:gd name="T6" fmla="*/ 8 w 16"/>
                <a:gd name="T7" fmla="*/ 0 h 6"/>
                <a:gd name="T8" fmla="*/ 0 w 16"/>
                <a:gd name="T9" fmla="*/ 3 h 6"/>
                <a:gd name="T10" fmla="*/ 3 w 16"/>
                <a:gd name="T11" fmla="*/ 6 h 6"/>
                <a:gd name="T12" fmla="*/ 8 w 16"/>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16" h="6">
                  <a:moveTo>
                    <a:pt x="8" y="4"/>
                  </a:moveTo>
                  <a:cubicBezTo>
                    <a:pt x="10" y="4"/>
                    <a:pt x="12" y="5"/>
                    <a:pt x="14" y="6"/>
                  </a:cubicBezTo>
                  <a:cubicBezTo>
                    <a:pt x="16" y="3"/>
                    <a:pt x="16" y="3"/>
                    <a:pt x="16" y="3"/>
                  </a:cubicBezTo>
                  <a:cubicBezTo>
                    <a:pt x="14" y="1"/>
                    <a:pt x="11" y="0"/>
                    <a:pt x="8" y="0"/>
                  </a:cubicBezTo>
                  <a:cubicBezTo>
                    <a:pt x="5" y="0"/>
                    <a:pt x="2" y="1"/>
                    <a:pt x="0" y="3"/>
                  </a:cubicBezTo>
                  <a:cubicBezTo>
                    <a:pt x="3" y="6"/>
                    <a:pt x="3" y="6"/>
                    <a:pt x="3" y="6"/>
                  </a:cubicBezTo>
                  <a:cubicBezTo>
                    <a:pt x="4" y="5"/>
                    <a:pt x="6" y="4"/>
                    <a:pt x="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auto">
            <a:xfrm>
              <a:off x="9303357" y="3627952"/>
              <a:ext cx="567071" cy="171021"/>
            </a:xfrm>
            <a:custGeom>
              <a:avLst/>
              <a:gdLst>
                <a:gd name="T0" fmla="*/ 12 w 24"/>
                <a:gd name="T1" fmla="*/ 0 h 7"/>
                <a:gd name="T2" fmla="*/ 0 w 24"/>
                <a:gd name="T3" fmla="*/ 4 h 7"/>
                <a:gd name="T4" fmla="*/ 3 w 24"/>
                <a:gd name="T5" fmla="*/ 7 h 7"/>
                <a:gd name="T6" fmla="*/ 12 w 24"/>
                <a:gd name="T7" fmla="*/ 4 h 7"/>
                <a:gd name="T8" fmla="*/ 22 w 24"/>
                <a:gd name="T9" fmla="*/ 7 h 7"/>
                <a:gd name="T10" fmla="*/ 24 w 24"/>
                <a:gd name="T11" fmla="*/ 4 h 7"/>
                <a:gd name="T12" fmla="*/ 12 w 2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24" h="7">
                  <a:moveTo>
                    <a:pt x="12" y="0"/>
                  </a:moveTo>
                  <a:cubicBezTo>
                    <a:pt x="8" y="0"/>
                    <a:pt x="3" y="1"/>
                    <a:pt x="0" y="4"/>
                  </a:cubicBezTo>
                  <a:cubicBezTo>
                    <a:pt x="3" y="7"/>
                    <a:pt x="3" y="7"/>
                    <a:pt x="3" y="7"/>
                  </a:cubicBezTo>
                  <a:cubicBezTo>
                    <a:pt x="5" y="5"/>
                    <a:pt x="9" y="4"/>
                    <a:pt x="12" y="4"/>
                  </a:cubicBezTo>
                  <a:cubicBezTo>
                    <a:pt x="16" y="4"/>
                    <a:pt x="19" y="5"/>
                    <a:pt x="22" y="7"/>
                  </a:cubicBezTo>
                  <a:cubicBezTo>
                    <a:pt x="24" y="4"/>
                    <a:pt x="24" y="4"/>
                    <a:pt x="24" y="4"/>
                  </a:cubicBezTo>
                  <a:cubicBezTo>
                    <a:pt x="21" y="1"/>
                    <a:pt x="17" y="0"/>
                    <a:pt x="1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p:cNvSpPr>
              <a:spLocks/>
            </p:cNvSpPr>
            <p:nvPr/>
          </p:nvSpPr>
          <p:spPr bwMode="auto">
            <a:xfrm>
              <a:off x="9213346" y="3456931"/>
              <a:ext cx="747094" cy="216027"/>
            </a:xfrm>
            <a:custGeom>
              <a:avLst/>
              <a:gdLst>
                <a:gd name="T0" fmla="*/ 16 w 32"/>
                <a:gd name="T1" fmla="*/ 0 h 9"/>
                <a:gd name="T2" fmla="*/ 0 w 32"/>
                <a:gd name="T3" fmla="*/ 6 h 9"/>
                <a:gd name="T4" fmla="*/ 3 w 32"/>
                <a:gd name="T5" fmla="*/ 9 h 9"/>
                <a:gd name="T6" fmla="*/ 16 w 32"/>
                <a:gd name="T7" fmla="*/ 4 h 9"/>
                <a:gd name="T8" fmla="*/ 30 w 32"/>
                <a:gd name="T9" fmla="*/ 9 h 9"/>
                <a:gd name="T10" fmla="*/ 32 w 32"/>
                <a:gd name="T11" fmla="*/ 6 h 9"/>
                <a:gd name="T12" fmla="*/ 16 w 3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32" h="9">
                  <a:moveTo>
                    <a:pt x="16" y="0"/>
                  </a:moveTo>
                  <a:cubicBezTo>
                    <a:pt x="10" y="0"/>
                    <a:pt x="5" y="3"/>
                    <a:pt x="0" y="6"/>
                  </a:cubicBezTo>
                  <a:cubicBezTo>
                    <a:pt x="3" y="9"/>
                    <a:pt x="3" y="9"/>
                    <a:pt x="3" y="9"/>
                  </a:cubicBezTo>
                  <a:cubicBezTo>
                    <a:pt x="6" y="6"/>
                    <a:pt x="11" y="4"/>
                    <a:pt x="16" y="4"/>
                  </a:cubicBezTo>
                  <a:cubicBezTo>
                    <a:pt x="21" y="4"/>
                    <a:pt x="26" y="6"/>
                    <a:pt x="30" y="9"/>
                  </a:cubicBezTo>
                  <a:cubicBezTo>
                    <a:pt x="32" y="6"/>
                    <a:pt x="32" y="6"/>
                    <a:pt x="32" y="6"/>
                  </a:cubicBezTo>
                  <a:cubicBezTo>
                    <a:pt x="28" y="3"/>
                    <a:pt x="22"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p:cNvSpPr>
              <a:spLocks/>
            </p:cNvSpPr>
            <p:nvPr/>
          </p:nvSpPr>
          <p:spPr bwMode="auto">
            <a:xfrm>
              <a:off x="9537387" y="3987997"/>
              <a:ext cx="117015" cy="99012"/>
            </a:xfrm>
            <a:custGeom>
              <a:avLst/>
              <a:gdLst>
                <a:gd name="T0" fmla="*/ 5 w 5"/>
                <a:gd name="T1" fmla="*/ 1 h 4"/>
                <a:gd name="T2" fmla="*/ 2 w 5"/>
                <a:gd name="T3" fmla="*/ 0 h 4"/>
                <a:gd name="T4" fmla="*/ 0 w 5"/>
                <a:gd name="T5" fmla="*/ 1 h 4"/>
                <a:gd name="T6" fmla="*/ 2 w 5"/>
                <a:gd name="T7" fmla="*/ 4 h 4"/>
                <a:gd name="T8" fmla="*/ 5 w 5"/>
                <a:gd name="T9" fmla="*/ 1 h 4"/>
              </a:gdLst>
              <a:ahLst/>
              <a:cxnLst>
                <a:cxn ang="0">
                  <a:pos x="T0" y="T1"/>
                </a:cxn>
                <a:cxn ang="0">
                  <a:pos x="T2" y="T3"/>
                </a:cxn>
                <a:cxn ang="0">
                  <a:pos x="T4" y="T5"/>
                </a:cxn>
                <a:cxn ang="0">
                  <a:pos x="T6" y="T7"/>
                </a:cxn>
                <a:cxn ang="0">
                  <a:pos x="T8" y="T9"/>
                </a:cxn>
              </a:cxnLst>
              <a:rect l="0" t="0" r="r" b="b"/>
              <a:pathLst>
                <a:path w="5" h="4">
                  <a:moveTo>
                    <a:pt x="5" y="1"/>
                  </a:moveTo>
                  <a:cubicBezTo>
                    <a:pt x="4" y="0"/>
                    <a:pt x="3" y="0"/>
                    <a:pt x="2" y="0"/>
                  </a:cubicBezTo>
                  <a:cubicBezTo>
                    <a:pt x="1" y="0"/>
                    <a:pt x="0" y="0"/>
                    <a:pt x="0" y="1"/>
                  </a:cubicBezTo>
                  <a:cubicBezTo>
                    <a:pt x="2" y="4"/>
                    <a:pt x="2" y="4"/>
                    <a:pt x="2" y="4"/>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 name="TextBox 29">
            <a:extLst>
              <a:ext uri="{FF2B5EF4-FFF2-40B4-BE49-F238E27FC236}">
                <a16:creationId xmlns:a16="http://schemas.microsoft.com/office/drawing/2014/main" id="{AFF29961-C115-4478-BE04-6864E3A9EEE5}"/>
              </a:ext>
            </a:extLst>
          </p:cNvPr>
          <p:cNvSpPr txBox="1"/>
          <p:nvPr/>
        </p:nvSpPr>
        <p:spPr>
          <a:xfrm>
            <a:off x="7166608" y="5755369"/>
            <a:ext cx="1036354" cy="400110"/>
          </a:xfrm>
          <a:prstGeom prst="rect">
            <a:avLst/>
          </a:prstGeom>
          <a:noFill/>
        </p:spPr>
        <p:txBody>
          <a:bodyPr wrap="square">
            <a:spAutoFit/>
          </a:bodyPr>
          <a:lstStyle/>
          <a:p>
            <a:pPr eaLnBrk="1" fontAlgn="auto" hangingPunct="1">
              <a:spcBef>
                <a:spcPts val="0"/>
              </a:spcBef>
              <a:spcAft>
                <a:spcPts val="0"/>
              </a:spcAft>
              <a:defRPr/>
            </a:pPr>
            <a:r>
              <a:rPr lang="en-US" sz="2000" dirty="0">
                <a:latin typeface="+mj-lt"/>
              </a:rPr>
              <a:t>text</a:t>
            </a:r>
            <a:r>
              <a:rPr lang="id-ID" sz="2000" dirty="0">
                <a:latin typeface="+mj-lt"/>
              </a:rPr>
              <a:t> Here</a:t>
            </a:r>
          </a:p>
        </p:txBody>
      </p:sp>
      <p:sp>
        <p:nvSpPr>
          <p:cNvPr id="18" name="TextBox 17">
            <a:extLst>
              <a:ext uri="{FF2B5EF4-FFF2-40B4-BE49-F238E27FC236}">
                <a16:creationId xmlns:a16="http://schemas.microsoft.com/office/drawing/2014/main" id="{AFF29961-C115-4478-BE04-6864E3A9EEE5}"/>
              </a:ext>
            </a:extLst>
          </p:cNvPr>
          <p:cNvSpPr txBox="1"/>
          <p:nvPr/>
        </p:nvSpPr>
        <p:spPr>
          <a:xfrm>
            <a:off x="8710649" y="5769364"/>
            <a:ext cx="1036354" cy="400110"/>
          </a:xfrm>
          <a:prstGeom prst="rect">
            <a:avLst/>
          </a:prstGeom>
          <a:noFill/>
        </p:spPr>
        <p:txBody>
          <a:bodyPr wrap="square">
            <a:spAutoFit/>
          </a:bodyPr>
          <a:lstStyle/>
          <a:p>
            <a:pPr eaLnBrk="1" fontAlgn="auto" hangingPunct="1">
              <a:spcBef>
                <a:spcPts val="0"/>
              </a:spcBef>
              <a:spcAft>
                <a:spcPts val="0"/>
              </a:spcAft>
              <a:defRPr/>
            </a:pPr>
            <a:r>
              <a:rPr lang="en-US" sz="2000" dirty="0">
                <a:latin typeface="+mj-lt"/>
              </a:rPr>
              <a:t>text</a:t>
            </a:r>
            <a:r>
              <a:rPr lang="id-ID" sz="2000" dirty="0">
                <a:latin typeface="+mj-lt"/>
              </a:rPr>
              <a:t> Here</a:t>
            </a:r>
          </a:p>
        </p:txBody>
      </p:sp>
      <p:sp>
        <p:nvSpPr>
          <p:cNvPr id="19" name="TextBox 18">
            <a:extLst>
              <a:ext uri="{FF2B5EF4-FFF2-40B4-BE49-F238E27FC236}">
                <a16:creationId xmlns:a16="http://schemas.microsoft.com/office/drawing/2014/main" id="{AFF29961-C115-4478-BE04-6864E3A9EEE5}"/>
              </a:ext>
            </a:extLst>
          </p:cNvPr>
          <p:cNvSpPr txBox="1"/>
          <p:nvPr/>
        </p:nvSpPr>
        <p:spPr>
          <a:xfrm>
            <a:off x="10259189" y="5755369"/>
            <a:ext cx="1036354" cy="400110"/>
          </a:xfrm>
          <a:prstGeom prst="rect">
            <a:avLst/>
          </a:prstGeom>
          <a:noFill/>
        </p:spPr>
        <p:txBody>
          <a:bodyPr wrap="square">
            <a:spAutoFit/>
          </a:bodyPr>
          <a:lstStyle/>
          <a:p>
            <a:pPr eaLnBrk="1" fontAlgn="auto" hangingPunct="1">
              <a:spcBef>
                <a:spcPts val="0"/>
              </a:spcBef>
              <a:spcAft>
                <a:spcPts val="0"/>
              </a:spcAft>
              <a:defRPr/>
            </a:pPr>
            <a:r>
              <a:rPr lang="en-US" sz="2000" dirty="0">
                <a:latin typeface="+mj-lt"/>
              </a:rPr>
              <a:t>text</a:t>
            </a:r>
            <a:r>
              <a:rPr lang="id-ID" sz="2000" dirty="0">
                <a:latin typeface="+mj-lt"/>
              </a:rPr>
              <a:t> Here</a:t>
            </a:r>
          </a:p>
        </p:txBody>
      </p:sp>
      <p:sp>
        <p:nvSpPr>
          <p:cNvPr id="20" name="TextBox 19">
            <a:extLst>
              <a:ext uri="{FF2B5EF4-FFF2-40B4-BE49-F238E27FC236}">
                <a16:creationId xmlns:a16="http://schemas.microsoft.com/office/drawing/2014/main" id="{39C09842-0792-4BB9-9D41-91D6BCEA1325}"/>
              </a:ext>
            </a:extLst>
          </p:cNvPr>
          <p:cNvSpPr txBox="1">
            <a:spLocks noChangeArrowheads="1"/>
          </p:cNvSpPr>
          <p:nvPr/>
        </p:nvSpPr>
        <p:spPr bwMode="auto">
          <a:xfrm>
            <a:off x="426720" y="4830444"/>
            <a:ext cx="5977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defRPr sz="2000">
                <a:latin typeface="Helvetica Neue Thin"/>
                <a:ea typeface="Helvetica Neue Thin"/>
                <a:cs typeface="Helvetica Neue Thin"/>
                <a:sym typeface="Helvetica Neue Thin"/>
              </a:defRPr>
            </a:pPr>
            <a:r>
              <a:rPr lang="id-ID" sz="16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euismod tincidunt ut laoreet </a:t>
            </a:r>
            <a:r>
              <a:rPr lang="en-US" sz="1600" dirty="0">
                <a:latin typeface="+mn-lt"/>
                <a:ea typeface="Helvetica Neue Thin"/>
                <a:cs typeface="Helvetica Neue Thin"/>
                <a:sym typeface="Helvetica Neue Thin"/>
              </a:rPr>
              <a:t>.</a:t>
            </a:r>
            <a:endParaRPr lang="id-ID" sz="1600" dirty="0">
              <a:latin typeface="+mn-lt"/>
              <a:ea typeface="Helvetica Neue Thin"/>
              <a:cs typeface="Helvetica Neue Thin"/>
              <a:sym typeface="Helvetica Neue Thin"/>
            </a:endParaRPr>
          </a:p>
        </p:txBody>
      </p:sp>
      <p:sp>
        <p:nvSpPr>
          <p:cNvPr id="6" name="Picture Placeholder 5">
            <a:extLst>
              <a:ext uri="{FF2B5EF4-FFF2-40B4-BE49-F238E27FC236}">
                <a16:creationId xmlns:a16="http://schemas.microsoft.com/office/drawing/2014/main" id="{9A46D7B7-BA4A-4EE2-9DE5-4EE683CA4922}"/>
              </a:ext>
            </a:extLst>
          </p:cNvPr>
          <p:cNvSpPr>
            <a:spLocks noGrp="1"/>
          </p:cNvSpPr>
          <p:nvPr>
            <p:ph type="pic" sz="quarter" idx="10"/>
          </p:nvPr>
        </p:nvSpPr>
        <p:spPr/>
      </p:sp>
    </p:spTree>
    <p:extLst>
      <p:ext uri="{BB962C8B-B14F-4D97-AF65-F5344CB8AC3E}">
        <p14:creationId xmlns:p14="http://schemas.microsoft.com/office/powerpoint/2010/main" val="200367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animEffect transition="in" filter="fade">
                                      <p:cBhvr>
                                        <p:cTn id="22" dur="500"/>
                                        <p:tgtEl>
                                          <p:spTgt spid="21"/>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animEffect transition="in" filter="fade">
                                      <p:cBhvr>
                                        <p:cTn id="27" dur="500"/>
                                        <p:tgtEl>
                                          <p:spTgt spid="22"/>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p:bldP spid="12" grpId="0" animBg="1"/>
      <p:bldP spid="14" grpId="0" animBg="1"/>
      <p:bldP spid="17" grpId="0" animBg="1"/>
      <p:bldP spid="22" grpId="0" animBg="1"/>
      <p:bldP spid="30"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24DE9-1216-4775-92D4-2EEC7A78CBD1}"/>
              </a:ext>
            </a:extLst>
          </p:cNvPr>
          <p:cNvSpPr>
            <a:spLocks noGrp="1"/>
          </p:cNvSpPr>
          <p:nvPr>
            <p:ph type="title"/>
          </p:nvPr>
        </p:nvSpPr>
        <p:spPr>
          <a:xfrm>
            <a:off x="7010400" y="365125"/>
            <a:ext cx="4732020" cy="1181735"/>
          </a:xfrm>
        </p:spPr>
        <p:txBody>
          <a:bodyPr>
            <a:noAutofit/>
          </a:bodyPr>
          <a:lstStyle/>
          <a:p>
            <a:r>
              <a:rPr lang="id-ID" dirty="0"/>
              <a:t>OUR</a:t>
            </a:r>
            <a:br>
              <a:rPr lang="id-ID" dirty="0"/>
            </a:br>
            <a:r>
              <a:rPr lang="id-ID" dirty="0"/>
              <a:t>vISION</a:t>
            </a:r>
          </a:p>
        </p:txBody>
      </p:sp>
      <p:sp>
        <p:nvSpPr>
          <p:cNvPr id="3" name="Rectangle 2">
            <a:extLst>
              <a:ext uri="{FF2B5EF4-FFF2-40B4-BE49-F238E27FC236}">
                <a16:creationId xmlns:a16="http://schemas.microsoft.com/office/drawing/2014/main" id="{341C026F-7696-425E-BC6C-964D34184F23}"/>
              </a:ext>
            </a:extLst>
          </p:cNvPr>
          <p:cNvSpPr/>
          <p:nvPr/>
        </p:nvSpPr>
        <p:spPr>
          <a:xfrm>
            <a:off x="8884340" y="2089388"/>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3" name="Freeform 33"/>
          <p:cNvSpPr>
            <a:spLocks noEditPoints="1"/>
          </p:cNvSpPr>
          <p:nvPr/>
        </p:nvSpPr>
        <p:spPr bwMode="auto">
          <a:xfrm>
            <a:off x="8964642" y="2258357"/>
            <a:ext cx="682550" cy="564666"/>
          </a:xfrm>
          <a:custGeom>
            <a:avLst/>
            <a:gdLst>
              <a:gd name="T0" fmla="*/ 221 w 242"/>
              <a:gd name="T1" fmla="*/ 0 h 200"/>
              <a:gd name="T2" fmla="*/ 171 w 242"/>
              <a:gd name="T3" fmla="*/ 0 h 200"/>
              <a:gd name="T4" fmla="*/ 135 w 242"/>
              <a:gd name="T5" fmla="*/ 15 h 200"/>
              <a:gd name="T6" fmla="*/ 51 w 242"/>
              <a:gd name="T7" fmla="*/ 99 h 200"/>
              <a:gd name="T8" fmla="*/ 51 w 242"/>
              <a:gd name="T9" fmla="*/ 129 h 200"/>
              <a:gd name="T10" fmla="*/ 113 w 242"/>
              <a:gd name="T11" fmla="*/ 192 h 200"/>
              <a:gd name="T12" fmla="*/ 143 w 242"/>
              <a:gd name="T13" fmla="*/ 192 h 200"/>
              <a:gd name="T14" fmla="*/ 227 w 242"/>
              <a:gd name="T15" fmla="*/ 108 h 200"/>
              <a:gd name="T16" fmla="*/ 242 w 242"/>
              <a:gd name="T17" fmla="*/ 71 h 200"/>
              <a:gd name="T18" fmla="*/ 242 w 242"/>
              <a:gd name="T19" fmla="*/ 22 h 200"/>
              <a:gd name="T20" fmla="*/ 221 w 242"/>
              <a:gd name="T21" fmla="*/ 0 h 200"/>
              <a:gd name="T22" fmla="*/ 192 w 242"/>
              <a:gd name="T23" fmla="*/ 71 h 200"/>
              <a:gd name="T24" fmla="*/ 171 w 242"/>
              <a:gd name="T25" fmla="*/ 50 h 200"/>
              <a:gd name="T26" fmla="*/ 192 w 242"/>
              <a:gd name="T27" fmla="*/ 29 h 200"/>
              <a:gd name="T28" fmla="*/ 214 w 242"/>
              <a:gd name="T29" fmla="*/ 50 h 200"/>
              <a:gd name="T30" fmla="*/ 192 w 242"/>
              <a:gd name="T31" fmla="*/ 71 h 200"/>
              <a:gd name="T32" fmla="*/ 19 w 242"/>
              <a:gd name="T33" fmla="*/ 119 h 200"/>
              <a:gd name="T34" fmla="*/ 95 w 242"/>
              <a:gd name="T35" fmla="*/ 196 h 200"/>
              <a:gd name="T36" fmla="*/ 70 w 242"/>
              <a:gd name="T37" fmla="*/ 192 h 200"/>
              <a:gd name="T38" fmla="*/ 8 w 242"/>
              <a:gd name="T39" fmla="*/ 129 h 200"/>
              <a:gd name="T40" fmla="*/ 8 w 242"/>
              <a:gd name="T41" fmla="*/ 99 h 200"/>
              <a:gd name="T42" fmla="*/ 92 w 242"/>
              <a:gd name="T43" fmla="*/ 15 h 200"/>
              <a:gd name="T44" fmla="*/ 128 w 242"/>
              <a:gd name="T45" fmla="*/ 0 h 200"/>
              <a:gd name="T46" fmla="*/ 19 w 242"/>
              <a:gd name="T47" fmla="*/ 109 h 200"/>
              <a:gd name="T48" fmla="*/ 19 w 242"/>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2" h="200">
                <a:moveTo>
                  <a:pt x="221" y="0"/>
                </a:moveTo>
                <a:cubicBezTo>
                  <a:pt x="171" y="0"/>
                  <a:pt x="171" y="0"/>
                  <a:pt x="171" y="0"/>
                </a:cubicBezTo>
                <a:cubicBezTo>
                  <a:pt x="159" y="0"/>
                  <a:pt x="143" y="7"/>
                  <a:pt x="135" y="15"/>
                </a:cubicBezTo>
                <a:cubicBezTo>
                  <a:pt x="51" y="99"/>
                  <a:pt x="51" y="99"/>
                  <a:pt x="51" y="99"/>
                </a:cubicBezTo>
                <a:cubicBezTo>
                  <a:pt x="42" y="107"/>
                  <a:pt x="42" y="121"/>
                  <a:pt x="51" y="129"/>
                </a:cubicBezTo>
                <a:cubicBezTo>
                  <a:pt x="113" y="192"/>
                  <a:pt x="113" y="192"/>
                  <a:pt x="113" y="192"/>
                </a:cubicBezTo>
                <a:cubicBezTo>
                  <a:pt x="121" y="200"/>
                  <a:pt x="135" y="200"/>
                  <a:pt x="143" y="192"/>
                </a:cubicBezTo>
                <a:cubicBezTo>
                  <a:pt x="227" y="108"/>
                  <a:pt x="227" y="108"/>
                  <a:pt x="227" y="108"/>
                </a:cubicBezTo>
                <a:cubicBezTo>
                  <a:pt x="236" y="100"/>
                  <a:pt x="242" y="83"/>
                  <a:pt x="242" y="71"/>
                </a:cubicBezTo>
                <a:cubicBezTo>
                  <a:pt x="242" y="22"/>
                  <a:pt x="242" y="22"/>
                  <a:pt x="242" y="22"/>
                </a:cubicBezTo>
                <a:cubicBezTo>
                  <a:pt x="242" y="10"/>
                  <a:pt x="233" y="0"/>
                  <a:pt x="221" y="0"/>
                </a:cubicBezTo>
                <a:close/>
                <a:moveTo>
                  <a:pt x="192" y="71"/>
                </a:moveTo>
                <a:cubicBezTo>
                  <a:pt x="181" y="71"/>
                  <a:pt x="171" y="62"/>
                  <a:pt x="171" y="50"/>
                </a:cubicBezTo>
                <a:cubicBezTo>
                  <a:pt x="171" y="38"/>
                  <a:pt x="181" y="29"/>
                  <a:pt x="192" y="29"/>
                </a:cubicBezTo>
                <a:cubicBezTo>
                  <a:pt x="204" y="29"/>
                  <a:pt x="214" y="38"/>
                  <a:pt x="214" y="50"/>
                </a:cubicBezTo>
                <a:cubicBezTo>
                  <a:pt x="214" y="62"/>
                  <a:pt x="204" y="71"/>
                  <a:pt x="192" y="71"/>
                </a:cubicBezTo>
                <a:close/>
                <a:moveTo>
                  <a:pt x="19" y="119"/>
                </a:moveTo>
                <a:cubicBezTo>
                  <a:pt x="95" y="196"/>
                  <a:pt x="95" y="196"/>
                  <a:pt x="95" y="196"/>
                </a:cubicBezTo>
                <a:cubicBezTo>
                  <a:pt x="87" y="200"/>
                  <a:pt x="77" y="199"/>
                  <a:pt x="70" y="192"/>
                </a:cubicBezTo>
                <a:cubicBezTo>
                  <a:pt x="8" y="129"/>
                  <a:pt x="8" y="129"/>
                  <a:pt x="8" y="129"/>
                </a:cubicBezTo>
                <a:cubicBezTo>
                  <a:pt x="0" y="121"/>
                  <a:pt x="0" y="107"/>
                  <a:pt x="8" y="99"/>
                </a:cubicBezTo>
                <a:cubicBezTo>
                  <a:pt x="92" y="15"/>
                  <a:pt x="92" y="15"/>
                  <a:pt x="92" y="15"/>
                </a:cubicBezTo>
                <a:cubicBezTo>
                  <a:pt x="100" y="7"/>
                  <a:pt x="116" y="0"/>
                  <a:pt x="128" y="0"/>
                </a:cubicBezTo>
                <a:cubicBezTo>
                  <a:pt x="19" y="109"/>
                  <a:pt x="19" y="109"/>
                  <a:pt x="19" y="109"/>
                </a:cubicBezTo>
                <a:cubicBezTo>
                  <a:pt x="16" y="112"/>
                  <a:pt x="16" y="117"/>
                  <a:pt x="19" y="119"/>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7" name="Rectangle 66">
            <a:extLst>
              <a:ext uri="{FF2B5EF4-FFF2-40B4-BE49-F238E27FC236}">
                <a16:creationId xmlns:a16="http://schemas.microsoft.com/office/drawing/2014/main" id="{341C026F-7696-425E-BC6C-964D34184F23}"/>
              </a:ext>
            </a:extLst>
          </p:cNvPr>
          <p:cNvSpPr/>
          <p:nvPr/>
        </p:nvSpPr>
        <p:spPr>
          <a:xfrm>
            <a:off x="8884340" y="4453475"/>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1" name="Rectangle 70">
            <a:extLst>
              <a:ext uri="{FF2B5EF4-FFF2-40B4-BE49-F238E27FC236}">
                <a16:creationId xmlns:a16="http://schemas.microsoft.com/office/drawing/2014/main" id="{341C026F-7696-425E-BC6C-964D34184F23}"/>
              </a:ext>
            </a:extLst>
          </p:cNvPr>
          <p:cNvSpPr/>
          <p:nvPr/>
        </p:nvSpPr>
        <p:spPr>
          <a:xfrm>
            <a:off x="5532389" y="2089388"/>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5" name="Rectangle 74">
            <a:extLst>
              <a:ext uri="{FF2B5EF4-FFF2-40B4-BE49-F238E27FC236}">
                <a16:creationId xmlns:a16="http://schemas.microsoft.com/office/drawing/2014/main" id="{341C026F-7696-425E-BC6C-964D34184F23}"/>
              </a:ext>
            </a:extLst>
          </p:cNvPr>
          <p:cNvSpPr/>
          <p:nvPr/>
        </p:nvSpPr>
        <p:spPr>
          <a:xfrm>
            <a:off x="5532389" y="4453475"/>
            <a:ext cx="617220" cy="617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Freeform 5"/>
          <p:cNvSpPr>
            <a:spLocks noEditPoints="1"/>
          </p:cNvSpPr>
          <p:nvPr/>
        </p:nvSpPr>
        <p:spPr bwMode="auto">
          <a:xfrm>
            <a:off x="8964642" y="4621414"/>
            <a:ext cx="676275" cy="590550"/>
          </a:xfrm>
          <a:custGeom>
            <a:avLst/>
            <a:gdLst>
              <a:gd name="T0" fmla="*/ 36 w 216"/>
              <a:gd name="T1" fmla="*/ 19 h 188"/>
              <a:gd name="T2" fmla="*/ 10 w 216"/>
              <a:gd name="T3" fmla="*/ 3 h 188"/>
              <a:gd name="T4" fmla="*/ 0 w 216"/>
              <a:gd name="T5" fmla="*/ 8 h 188"/>
              <a:gd name="T6" fmla="*/ 0 w 216"/>
              <a:gd name="T7" fmla="*/ 42 h 188"/>
              <a:gd name="T8" fmla="*/ 10 w 216"/>
              <a:gd name="T9" fmla="*/ 48 h 188"/>
              <a:gd name="T10" fmla="*/ 36 w 216"/>
              <a:gd name="T11" fmla="*/ 31 h 188"/>
              <a:gd name="T12" fmla="*/ 36 w 216"/>
              <a:gd name="T13" fmla="*/ 19 h 188"/>
              <a:gd name="T14" fmla="*/ 205 w 216"/>
              <a:gd name="T15" fmla="*/ 8 h 188"/>
              <a:gd name="T16" fmla="*/ 68 w 216"/>
              <a:gd name="T17" fmla="*/ 8 h 188"/>
              <a:gd name="T18" fmla="*/ 57 w 216"/>
              <a:gd name="T19" fmla="*/ 20 h 188"/>
              <a:gd name="T20" fmla="*/ 57 w 216"/>
              <a:gd name="T21" fmla="*/ 31 h 188"/>
              <a:gd name="T22" fmla="*/ 68 w 216"/>
              <a:gd name="T23" fmla="*/ 42 h 188"/>
              <a:gd name="T24" fmla="*/ 205 w 216"/>
              <a:gd name="T25" fmla="*/ 42 h 188"/>
              <a:gd name="T26" fmla="*/ 216 w 216"/>
              <a:gd name="T27" fmla="*/ 31 h 188"/>
              <a:gd name="T28" fmla="*/ 216 w 216"/>
              <a:gd name="T29" fmla="*/ 20 h 188"/>
              <a:gd name="T30" fmla="*/ 205 w 216"/>
              <a:gd name="T31" fmla="*/ 8 h 188"/>
              <a:gd name="T32" fmla="*/ 10 w 216"/>
              <a:gd name="T33" fmla="*/ 116 h 188"/>
              <a:gd name="T34" fmla="*/ 36 w 216"/>
              <a:gd name="T35" fmla="*/ 100 h 188"/>
              <a:gd name="T36" fmla="*/ 35 w 216"/>
              <a:gd name="T37" fmla="*/ 89 h 188"/>
              <a:gd name="T38" fmla="*/ 10 w 216"/>
              <a:gd name="T39" fmla="*/ 76 h 188"/>
              <a:gd name="T40" fmla="*/ 0 w 216"/>
              <a:gd name="T41" fmla="*/ 82 h 188"/>
              <a:gd name="T42" fmla="*/ 0 w 216"/>
              <a:gd name="T43" fmla="*/ 111 h 188"/>
              <a:gd name="T44" fmla="*/ 10 w 216"/>
              <a:gd name="T45" fmla="*/ 116 h 188"/>
              <a:gd name="T46" fmla="*/ 205 w 216"/>
              <a:gd name="T47" fmla="*/ 77 h 188"/>
              <a:gd name="T48" fmla="*/ 68 w 216"/>
              <a:gd name="T49" fmla="*/ 77 h 188"/>
              <a:gd name="T50" fmla="*/ 57 w 216"/>
              <a:gd name="T51" fmla="*/ 88 h 188"/>
              <a:gd name="T52" fmla="*/ 57 w 216"/>
              <a:gd name="T53" fmla="*/ 99 h 188"/>
              <a:gd name="T54" fmla="*/ 68 w 216"/>
              <a:gd name="T55" fmla="*/ 111 h 188"/>
              <a:gd name="T56" fmla="*/ 205 w 216"/>
              <a:gd name="T57" fmla="*/ 111 h 188"/>
              <a:gd name="T58" fmla="*/ 216 w 216"/>
              <a:gd name="T59" fmla="*/ 99 h 188"/>
              <a:gd name="T60" fmla="*/ 216 w 216"/>
              <a:gd name="T61" fmla="*/ 88 h 188"/>
              <a:gd name="T62" fmla="*/ 205 w 216"/>
              <a:gd name="T63" fmla="*/ 77 h 188"/>
              <a:gd name="T64" fmla="*/ 36 w 216"/>
              <a:gd name="T65" fmla="*/ 156 h 188"/>
              <a:gd name="T66" fmla="*/ 10 w 216"/>
              <a:gd name="T67" fmla="*/ 139 h 188"/>
              <a:gd name="T68" fmla="*/ 0 w 216"/>
              <a:gd name="T69" fmla="*/ 145 h 188"/>
              <a:gd name="T70" fmla="*/ 0 w 216"/>
              <a:gd name="T71" fmla="*/ 179 h 188"/>
              <a:gd name="T72" fmla="*/ 10 w 216"/>
              <a:gd name="T73" fmla="*/ 184 h 188"/>
              <a:gd name="T74" fmla="*/ 36 w 216"/>
              <a:gd name="T75" fmla="*/ 168 h 188"/>
              <a:gd name="T76" fmla="*/ 36 w 216"/>
              <a:gd name="T77" fmla="*/ 156 h 188"/>
              <a:gd name="T78" fmla="*/ 205 w 216"/>
              <a:gd name="T79" fmla="*/ 145 h 188"/>
              <a:gd name="T80" fmla="*/ 68 w 216"/>
              <a:gd name="T81" fmla="*/ 145 h 188"/>
              <a:gd name="T82" fmla="*/ 57 w 216"/>
              <a:gd name="T83" fmla="*/ 156 h 188"/>
              <a:gd name="T84" fmla="*/ 57 w 216"/>
              <a:gd name="T85" fmla="*/ 167 h 188"/>
              <a:gd name="T86" fmla="*/ 68 w 216"/>
              <a:gd name="T87" fmla="*/ 179 h 188"/>
              <a:gd name="T88" fmla="*/ 205 w 216"/>
              <a:gd name="T89" fmla="*/ 179 h 188"/>
              <a:gd name="T90" fmla="*/ 216 w 216"/>
              <a:gd name="T91" fmla="*/ 167 h 188"/>
              <a:gd name="T92" fmla="*/ 216 w 216"/>
              <a:gd name="T93" fmla="*/ 156 h 188"/>
              <a:gd name="T94" fmla="*/ 205 w 216"/>
              <a:gd name="T95" fmla="*/ 14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6" h="188">
                <a:moveTo>
                  <a:pt x="36" y="19"/>
                </a:moveTo>
                <a:cubicBezTo>
                  <a:pt x="10" y="3"/>
                  <a:pt x="10" y="3"/>
                  <a:pt x="10" y="3"/>
                </a:cubicBezTo>
                <a:cubicBezTo>
                  <a:pt x="4" y="0"/>
                  <a:pt x="0" y="2"/>
                  <a:pt x="0" y="8"/>
                </a:cubicBezTo>
                <a:cubicBezTo>
                  <a:pt x="0" y="42"/>
                  <a:pt x="0" y="42"/>
                  <a:pt x="0" y="42"/>
                </a:cubicBezTo>
                <a:cubicBezTo>
                  <a:pt x="0" y="49"/>
                  <a:pt x="4" y="51"/>
                  <a:pt x="10" y="48"/>
                </a:cubicBezTo>
                <a:cubicBezTo>
                  <a:pt x="36" y="31"/>
                  <a:pt x="36" y="31"/>
                  <a:pt x="36" y="31"/>
                </a:cubicBezTo>
                <a:cubicBezTo>
                  <a:pt x="41" y="28"/>
                  <a:pt x="41" y="23"/>
                  <a:pt x="36" y="19"/>
                </a:cubicBezTo>
                <a:close/>
                <a:moveTo>
                  <a:pt x="205" y="8"/>
                </a:moveTo>
                <a:cubicBezTo>
                  <a:pt x="68" y="8"/>
                  <a:pt x="68" y="8"/>
                  <a:pt x="68" y="8"/>
                </a:cubicBezTo>
                <a:cubicBezTo>
                  <a:pt x="62" y="8"/>
                  <a:pt x="57" y="13"/>
                  <a:pt x="57" y="20"/>
                </a:cubicBezTo>
                <a:cubicBezTo>
                  <a:pt x="57" y="31"/>
                  <a:pt x="57" y="31"/>
                  <a:pt x="57" y="31"/>
                </a:cubicBezTo>
                <a:cubicBezTo>
                  <a:pt x="57" y="37"/>
                  <a:pt x="62" y="42"/>
                  <a:pt x="68" y="42"/>
                </a:cubicBezTo>
                <a:cubicBezTo>
                  <a:pt x="205" y="42"/>
                  <a:pt x="205" y="42"/>
                  <a:pt x="205" y="42"/>
                </a:cubicBezTo>
                <a:cubicBezTo>
                  <a:pt x="211" y="42"/>
                  <a:pt x="216" y="37"/>
                  <a:pt x="216" y="31"/>
                </a:cubicBezTo>
                <a:cubicBezTo>
                  <a:pt x="216" y="20"/>
                  <a:pt x="216" y="20"/>
                  <a:pt x="216" y="20"/>
                </a:cubicBezTo>
                <a:cubicBezTo>
                  <a:pt x="216" y="13"/>
                  <a:pt x="211" y="8"/>
                  <a:pt x="205" y="8"/>
                </a:cubicBezTo>
                <a:close/>
                <a:moveTo>
                  <a:pt x="10" y="116"/>
                </a:moveTo>
                <a:cubicBezTo>
                  <a:pt x="36" y="100"/>
                  <a:pt x="36" y="100"/>
                  <a:pt x="36" y="100"/>
                </a:cubicBezTo>
                <a:cubicBezTo>
                  <a:pt x="41" y="96"/>
                  <a:pt x="41" y="91"/>
                  <a:pt x="35" y="89"/>
                </a:cubicBezTo>
                <a:cubicBezTo>
                  <a:pt x="10" y="76"/>
                  <a:pt x="10" y="76"/>
                  <a:pt x="10" y="76"/>
                </a:cubicBezTo>
                <a:cubicBezTo>
                  <a:pt x="5" y="73"/>
                  <a:pt x="0" y="76"/>
                  <a:pt x="0" y="82"/>
                </a:cubicBezTo>
                <a:cubicBezTo>
                  <a:pt x="0" y="111"/>
                  <a:pt x="0" y="111"/>
                  <a:pt x="0" y="111"/>
                </a:cubicBezTo>
                <a:cubicBezTo>
                  <a:pt x="0" y="117"/>
                  <a:pt x="4" y="119"/>
                  <a:pt x="10" y="116"/>
                </a:cubicBezTo>
                <a:close/>
                <a:moveTo>
                  <a:pt x="205" y="77"/>
                </a:moveTo>
                <a:cubicBezTo>
                  <a:pt x="68" y="77"/>
                  <a:pt x="68" y="77"/>
                  <a:pt x="68" y="77"/>
                </a:cubicBezTo>
                <a:cubicBezTo>
                  <a:pt x="62" y="77"/>
                  <a:pt x="57" y="82"/>
                  <a:pt x="57" y="88"/>
                </a:cubicBezTo>
                <a:cubicBezTo>
                  <a:pt x="57" y="99"/>
                  <a:pt x="57" y="99"/>
                  <a:pt x="57" y="99"/>
                </a:cubicBezTo>
                <a:cubicBezTo>
                  <a:pt x="57" y="106"/>
                  <a:pt x="62" y="111"/>
                  <a:pt x="68" y="111"/>
                </a:cubicBezTo>
                <a:cubicBezTo>
                  <a:pt x="205" y="111"/>
                  <a:pt x="205" y="111"/>
                  <a:pt x="205" y="111"/>
                </a:cubicBezTo>
                <a:cubicBezTo>
                  <a:pt x="211" y="111"/>
                  <a:pt x="216" y="106"/>
                  <a:pt x="216" y="99"/>
                </a:cubicBezTo>
                <a:cubicBezTo>
                  <a:pt x="216" y="88"/>
                  <a:pt x="216" y="88"/>
                  <a:pt x="216" y="88"/>
                </a:cubicBezTo>
                <a:cubicBezTo>
                  <a:pt x="216" y="82"/>
                  <a:pt x="211" y="77"/>
                  <a:pt x="205" y="77"/>
                </a:cubicBezTo>
                <a:close/>
                <a:moveTo>
                  <a:pt x="36" y="156"/>
                </a:moveTo>
                <a:cubicBezTo>
                  <a:pt x="10" y="139"/>
                  <a:pt x="10" y="139"/>
                  <a:pt x="10" y="139"/>
                </a:cubicBezTo>
                <a:cubicBezTo>
                  <a:pt x="4" y="136"/>
                  <a:pt x="0" y="138"/>
                  <a:pt x="0" y="145"/>
                </a:cubicBezTo>
                <a:cubicBezTo>
                  <a:pt x="0" y="179"/>
                  <a:pt x="0" y="179"/>
                  <a:pt x="0" y="179"/>
                </a:cubicBezTo>
                <a:cubicBezTo>
                  <a:pt x="0" y="185"/>
                  <a:pt x="4" y="188"/>
                  <a:pt x="10" y="184"/>
                </a:cubicBezTo>
                <a:cubicBezTo>
                  <a:pt x="36" y="168"/>
                  <a:pt x="36" y="168"/>
                  <a:pt x="36" y="168"/>
                </a:cubicBezTo>
                <a:cubicBezTo>
                  <a:pt x="41" y="165"/>
                  <a:pt x="41" y="159"/>
                  <a:pt x="36" y="156"/>
                </a:cubicBezTo>
                <a:close/>
                <a:moveTo>
                  <a:pt x="205" y="145"/>
                </a:moveTo>
                <a:cubicBezTo>
                  <a:pt x="68" y="145"/>
                  <a:pt x="68" y="145"/>
                  <a:pt x="68" y="145"/>
                </a:cubicBezTo>
                <a:cubicBezTo>
                  <a:pt x="62" y="145"/>
                  <a:pt x="57" y="150"/>
                  <a:pt x="57" y="156"/>
                </a:cubicBezTo>
                <a:cubicBezTo>
                  <a:pt x="57" y="167"/>
                  <a:pt x="57" y="167"/>
                  <a:pt x="57" y="167"/>
                </a:cubicBezTo>
                <a:cubicBezTo>
                  <a:pt x="57" y="174"/>
                  <a:pt x="62" y="179"/>
                  <a:pt x="68" y="179"/>
                </a:cubicBezTo>
                <a:cubicBezTo>
                  <a:pt x="205" y="179"/>
                  <a:pt x="205" y="179"/>
                  <a:pt x="205" y="179"/>
                </a:cubicBezTo>
                <a:cubicBezTo>
                  <a:pt x="211" y="179"/>
                  <a:pt x="216" y="174"/>
                  <a:pt x="216" y="167"/>
                </a:cubicBezTo>
                <a:cubicBezTo>
                  <a:pt x="216" y="156"/>
                  <a:pt x="216" y="156"/>
                  <a:pt x="216" y="156"/>
                </a:cubicBezTo>
                <a:cubicBezTo>
                  <a:pt x="216" y="150"/>
                  <a:pt x="211" y="145"/>
                  <a:pt x="205" y="145"/>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3" name="Freeform 68"/>
          <p:cNvSpPr>
            <a:spLocks noChangeAspect="1" noEditPoints="1"/>
          </p:cNvSpPr>
          <p:nvPr/>
        </p:nvSpPr>
        <p:spPr bwMode="auto">
          <a:xfrm>
            <a:off x="5612690" y="2256157"/>
            <a:ext cx="676656" cy="666305"/>
          </a:xfrm>
          <a:custGeom>
            <a:avLst/>
            <a:gdLst>
              <a:gd name="T0" fmla="*/ 411 w 440"/>
              <a:gd name="T1" fmla="*/ 21 h 433"/>
              <a:gd name="T2" fmla="*/ 390 w 440"/>
              <a:gd name="T3" fmla="*/ 2 h 433"/>
              <a:gd name="T4" fmla="*/ 383 w 440"/>
              <a:gd name="T5" fmla="*/ 44 h 433"/>
              <a:gd name="T6" fmla="*/ 396 w 440"/>
              <a:gd name="T7" fmla="*/ 12 h 433"/>
              <a:gd name="T8" fmla="*/ 403 w 440"/>
              <a:gd name="T9" fmla="*/ 47 h 433"/>
              <a:gd name="T10" fmla="*/ 361 w 440"/>
              <a:gd name="T11" fmla="*/ 21 h 433"/>
              <a:gd name="T12" fmla="*/ 340 w 440"/>
              <a:gd name="T13" fmla="*/ 2 h 433"/>
              <a:gd name="T14" fmla="*/ 333 w 440"/>
              <a:gd name="T15" fmla="*/ 44 h 433"/>
              <a:gd name="T16" fmla="*/ 345 w 440"/>
              <a:gd name="T17" fmla="*/ 12 h 433"/>
              <a:gd name="T18" fmla="*/ 352 w 440"/>
              <a:gd name="T19" fmla="*/ 47 h 433"/>
              <a:gd name="T20" fmla="*/ 311 w 440"/>
              <a:gd name="T21" fmla="*/ 21 h 433"/>
              <a:gd name="T22" fmla="*/ 289 w 440"/>
              <a:gd name="T23" fmla="*/ 2 h 433"/>
              <a:gd name="T24" fmla="*/ 282 w 440"/>
              <a:gd name="T25" fmla="*/ 44 h 433"/>
              <a:gd name="T26" fmla="*/ 295 w 440"/>
              <a:gd name="T27" fmla="*/ 12 h 433"/>
              <a:gd name="T28" fmla="*/ 302 w 440"/>
              <a:gd name="T29" fmla="*/ 47 h 433"/>
              <a:gd name="T30" fmla="*/ 260 w 440"/>
              <a:gd name="T31" fmla="*/ 21 h 433"/>
              <a:gd name="T32" fmla="*/ 239 w 440"/>
              <a:gd name="T33" fmla="*/ 2 h 433"/>
              <a:gd name="T34" fmla="*/ 232 w 440"/>
              <a:gd name="T35" fmla="*/ 44 h 433"/>
              <a:gd name="T36" fmla="*/ 244 w 440"/>
              <a:gd name="T37" fmla="*/ 12 h 433"/>
              <a:gd name="T38" fmla="*/ 252 w 440"/>
              <a:gd name="T39" fmla="*/ 47 h 433"/>
              <a:gd name="T40" fmla="*/ 210 w 440"/>
              <a:gd name="T41" fmla="*/ 21 h 433"/>
              <a:gd name="T42" fmla="*/ 188 w 440"/>
              <a:gd name="T43" fmla="*/ 2 h 433"/>
              <a:gd name="T44" fmla="*/ 181 w 440"/>
              <a:gd name="T45" fmla="*/ 44 h 433"/>
              <a:gd name="T46" fmla="*/ 194 w 440"/>
              <a:gd name="T47" fmla="*/ 12 h 433"/>
              <a:gd name="T48" fmla="*/ 201 w 440"/>
              <a:gd name="T49" fmla="*/ 47 h 433"/>
              <a:gd name="T50" fmla="*/ 159 w 440"/>
              <a:gd name="T51" fmla="*/ 21 h 433"/>
              <a:gd name="T52" fmla="*/ 138 w 440"/>
              <a:gd name="T53" fmla="*/ 2 h 433"/>
              <a:gd name="T54" fmla="*/ 131 w 440"/>
              <a:gd name="T55" fmla="*/ 44 h 433"/>
              <a:gd name="T56" fmla="*/ 144 w 440"/>
              <a:gd name="T57" fmla="*/ 12 h 433"/>
              <a:gd name="T58" fmla="*/ 151 w 440"/>
              <a:gd name="T59" fmla="*/ 47 h 433"/>
              <a:gd name="T60" fmla="*/ 109 w 440"/>
              <a:gd name="T61" fmla="*/ 21 h 433"/>
              <a:gd name="T62" fmla="*/ 87 w 440"/>
              <a:gd name="T63" fmla="*/ 2 h 433"/>
              <a:gd name="T64" fmla="*/ 80 w 440"/>
              <a:gd name="T65" fmla="*/ 44 h 433"/>
              <a:gd name="T66" fmla="*/ 93 w 440"/>
              <a:gd name="T67" fmla="*/ 12 h 433"/>
              <a:gd name="T68" fmla="*/ 100 w 440"/>
              <a:gd name="T69" fmla="*/ 47 h 433"/>
              <a:gd name="T70" fmla="*/ 58 w 440"/>
              <a:gd name="T71" fmla="*/ 21 h 433"/>
              <a:gd name="T72" fmla="*/ 37 w 440"/>
              <a:gd name="T73" fmla="*/ 2 h 433"/>
              <a:gd name="T74" fmla="*/ 30 w 440"/>
              <a:gd name="T75" fmla="*/ 44 h 433"/>
              <a:gd name="T76" fmla="*/ 43 w 440"/>
              <a:gd name="T77" fmla="*/ 12 h 433"/>
              <a:gd name="T78" fmla="*/ 50 w 440"/>
              <a:gd name="T79" fmla="*/ 47 h 433"/>
              <a:gd name="T80" fmla="*/ 0 w 440"/>
              <a:gd name="T81" fmla="*/ 386 h 433"/>
              <a:gd name="T82" fmla="*/ 393 w 440"/>
              <a:gd name="T83" fmla="*/ 433 h 433"/>
              <a:gd name="T84" fmla="*/ 440 w 440"/>
              <a:gd name="T85" fmla="*/ 47 h 433"/>
              <a:gd name="T86" fmla="*/ 381 w 440"/>
              <a:gd name="T87" fmla="*/ 372 h 433"/>
              <a:gd name="T88" fmla="*/ 58 w 440"/>
              <a:gd name="T89" fmla="*/ 367 h 433"/>
              <a:gd name="T90" fmla="*/ 381 w 440"/>
              <a:gd name="T91" fmla="*/ 372 h 433"/>
              <a:gd name="T92" fmla="*/ 58 w 440"/>
              <a:gd name="T93" fmla="*/ 314 h 433"/>
              <a:gd name="T94" fmla="*/ 381 w 440"/>
              <a:gd name="T95" fmla="*/ 309 h 433"/>
              <a:gd name="T96" fmla="*/ 381 w 440"/>
              <a:gd name="T97" fmla="*/ 255 h 433"/>
              <a:gd name="T98" fmla="*/ 58 w 440"/>
              <a:gd name="T99" fmla="*/ 251 h 433"/>
              <a:gd name="T100" fmla="*/ 381 w 440"/>
              <a:gd name="T101" fmla="*/ 255 h 433"/>
              <a:gd name="T102" fmla="*/ 58 w 440"/>
              <a:gd name="T103" fmla="*/ 197 h 433"/>
              <a:gd name="T104" fmla="*/ 381 w 440"/>
              <a:gd name="T105" fmla="*/ 192 h 433"/>
              <a:gd name="T106" fmla="*/ 381 w 440"/>
              <a:gd name="T107" fmla="*/ 138 h 433"/>
              <a:gd name="T108" fmla="*/ 58 w 440"/>
              <a:gd name="T109" fmla="*/ 134 h 433"/>
              <a:gd name="T110" fmla="*/ 381 w 440"/>
              <a:gd name="T111" fmla="*/ 138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0" h="433">
                <a:moveTo>
                  <a:pt x="414" y="47"/>
                </a:moveTo>
                <a:cubicBezTo>
                  <a:pt x="414" y="38"/>
                  <a:pt x="413" y="29"/>
                  <a:pt x="411" y="21"/>
                </a:cubicBezTo>
                <a:cubicBezTo>
                  <a:pt x="407" y="4"/>
                  <a:pt x="401" y="2"/>
                  <a:pt x="400" y="1"/>
                </a:cubicBezTo>
                <a:cubicBezTo>
                  <a:pt x="396" y="0"/>
                  <a:pt x="393" y="0"/>
                  <a:pt x="390" y="2"/>
                </a:cubicBezTo>
                <a:cubicBezTo>
                  <a:pt x="381" y="8"/>
                  <a:pt x="379" y="23"/>
                  <a:pt x="378" y="38"/>
                </a:cubicBezTo>
                <a:cubicBezTo>
                  <a:pt x="377" y="41"/>
                  <a:pt x="380" y="44"/>
                  <a:pt x="383" y="44"/>
                </a:cubicBezTo>
                <a:cubicBezTo>
                  <a:pt x="386" y="44"/>
                  <a:pt x="389" y="42"/>
                  <a:pt x="389" y="39"/>
                </a:cubicBezTo>
                <a:cubicBezTo>
                  <a:pt x="391" y="21"/>
                  <a:pt x="393" y="15"/>
                  <a:pt x="396" y="12"/>
                </a:cubicBezTo>
                <a:cubicBezTo>
                  <a:pt x="397" y="14"/>
                  <a:pt x="399" y="17"/>
                  <a:pt x="400" y="24"/>
                </a:cubicBezTo>
                <a:cubicBezTo>
                  <a:pt x="402" y="31"/>
                  <a:pt x="403" y="39"/>
                  <a:pt x="403" y="47"/>
                </a:cubicBezTo>
                <a:cubicBezTo>
                  <a:pt x="364" y="47"/>
                  <a:pt x="364" y="47"/>
                  <a:pt x="364" y="47"/>
                </a:cubicBezTo>
                <a:cubicBezTo>
                  <a:pt x="364" y="38"/>
                  <a:pt x="363" y="29"/>
                  <a:pt x="361" y="21"/>
                </a:cubicBezTo>
                <a:cubicBezTo>
                  <a:pt x="357" y="4"/>
                  <a:pt x="351" y="2"/>
                  <a:pt x="349" y="1"/>
                </a:cubicBezTo>
                <a:cubicBezTo>
                  <a:pt x="346" y="0"/>
                  <a:pt x="343" y="0"/>
                  <a:pt x="340" y="2"/>
                </a:cubicBezTo>
                <a:cubicBezTo>
                  <a:pt x="331" y="8"/>
                  <a:pt x="328" y="23"/>
                  <a:pt x="327" y="38"/>
                </a:cubicBezTo>
                <a:cubicBezTo>
                  <a:pt x="327" y="41"/>
                  <a:pt x="329" y="44"/>
                  <a:pt x="333" y="44"/>
                </a:cubicBezTo>
                <a:cubicBezTo>
                  <a:pt x="336" y="44"/>
                  <a:pt x="339" y="42"/>
                  <a:pt x="339" y="39"/>
                </a:cubicBezTo>
                <a:cubicBezTo>
                  <a:pt x="340" y="21"/>
                  <a:pt x="343" y="15"/>
                  <a:pt x="345" y="12"/>
                </a:cubicBezTo>
                <a:cubicBezTo>
                  <a:pt x="346" y="14"/>
                  <a:pt x="348" y="17"/>
                  <a:pt x="350" y="24"/>
                </a:cubicBezTo>
                <a:cubicBezTo>
                  <a:pt x="351" y="31"/>
                  <a:pt x="352" y="39"/>
                  <a:pt x="352" y="47"/>
                </a:cubicBezTo>
                <a:cubicBezTo>
                  <a:pt x="314" y="47"/>
                  <a:pt x="314" y="47"/>
                  <a:pt x="314" y="47"/>
                </a:cubicBezTo>
                <a:cubicBezTo>
                  <a:pt x="313" y="38"/>
                  <a:pt x="312" y="29"/>
                  <a:pt x="311" y="21"/>
                </a:cubicBezTo>
                <a:cubicBezTo>
                  <a:pt x="307" y="4"/>
                  <a:pt x="301" y="2"/>
                  <a:pt x="299" y="1"/>
                </a:cubicBezTo>
                <a:cubicBezTo>
                  <a:pt x="296" y="0"/>
                  <a:pt x="292" y="0"/>
                  <a:pt x="289" y="2"/>
                </a:cubicBezTo>
                <a:cubicBezTo>
                  <a:pt x="280" y="8"/>
                  <a:pt x="278" y="23"/>
                  <a:pt x="277" y="38"/>
                </a:cubicBezTo>
                <a:cubicBezTo>
                  <a:pt x="277" y="41"/>
                  <a:pt x="279" y="44"/>
                  <a:pt x="282" y="44"/>
                </a:cubicBezTo>
                <a:cubicBezTo>
                  <a:pt x="285" y="44"/>
                  <a:pt x="288" y="42"/>
                  <a:pt x="288" y="39"/>
                </a:cubicBezTo>
                <a:cubicBezTo>
                  <a:pt x="290" y="21"/>
                  <a:pt x="293" y="15"/>
                  <a:pt x="295" y="12"/>
                </a:cubicBezTo>
                <a:cubicBezTo>
                  <a:pt x="296" y="14"/>
                  <a:pt x="298" y="17"/>
                  <a:pt x="299" y="24"/>
                </a:cubicBezTo>
                <a:cubicBezTo>
                  <a:pt x="301" y="31"/>
                  <a:pt x="302" y="39"/>
                  <a:pt x="302" y="47"/>
                </a:cubicBezTo>
                <a:cubicBezTo>
                  <a:pt x="263" y="47"/>
                  <a:pt x="263" y="47"/>
                  <a:pt x="263" y="47"/>
                </a:cubicBezTo>
                <a:cubicBezTo>
                  <a:pt x="263" y="38"/>
                  <a:pt x="262" y="29"/>
                  <a:pt x="260" y="21"/>
                </a:cubicBezTo>
                <a:cubicBezTo>
                  <a:pt x="256" y="4"/>
                  <a:pt x="250" y="2"/>
                  <a:pt x="248" y="1"/>
                </a:cubicBezTo>
                <a:cubicBezTo>
                  <a:pt x="245" y="0"/>
                  <a:pt x="242" y="0"/>
                  <a:pt x="239" y="2"/>
                </a:cubicBezTo>
                <a:cubicBezTo>
                  <a:pt x="230" y="8"/>
                  <a:pt x="228" y="23"/>
                  <a:pt x="226" y="38"/>
                </a:cubicBezTo>
                <a:cubicBezTo>
                  <a:pt x="226" y="41"/>
                  <a:pt x="229" y="44"/>
                  <a:pt x="232" y="44"/>
                </a:cubicBezTo>
                <a:cubicBezTo>
                  <a:pt x="235" y="44"/>
                  <a:pt x="238" y="42"/>
                  <a:pt x="238" y="39"/>
                </a:cubicBezTo>
                <a:cubicBezTo>
                  <a:pt x="239" y="21"/>
                  <a:pt x="242" y="15"/>
                  <a:pt x="244" y="12"/>
                </a:cubicBezTo>
                <a:cubicBezTo>
                  <a:pt x="245" y="14"/>
                  <a:pt x="247" y="17"/>
                  <a:pt x="249" y="24"/>
                </a:cubicBezTo>
                <a:cubicBezTo>
                  <a:pt x="251" y="31"/>
                  <a:pt x="251" y="39"/>
                  <a:pt x="252" y="47"/>
                </a:cubicBezTo>
                <a:cubicBezTo>
                  <a:pt x="213" y="47"/>
                  <a:pt x="213" y="47"/>
                  <a:pt x="213" y="47"/>
                </a:cubicBezTo>
                <a:cubicBezTo>
                  <a:pt x="213" y="38"/>
                  <a:pt x="212" y="29"/>
                  <a:pt x="210" y="21"/>
                </a:cubicBezTo>
                <a:cubicBezTo>
                  <a:pt x="206" y="4"/>
                  <a:pt x="200" y="2"/>
                  <a:pt x="198" y="1"/>
                </a:cubicBezTo>
                <a:cubicBezTo>
                  <a:pt x="195" y="0"/>
                  <a:pt x="191" y="0"/>
                  <a:pt x="188" y="2"/>
                </a:cubicBezTo>
                <a:cubicBezTo>
                  <a:pt x="179" y="8"/>
                  <a:pt x="177" y="23"/>
                  <a:pt x="176" y="38"/>
                </a:cubicBezTo>
                <a:cubicBezTo>
                  <a:pt x="176" y="41"/>
                  <a:pt x="178" y="44"/>
                  <a:pt x="181" y="44"/>
                </a:cubicBezTo>
                <a:cubicBezTo>
                  <a:pt x="184" y="44"/>
                  <a:pt x="187" y="42"/>
                  <a:pt x="188" y="39"/>
                </a:cubicBezTo>
                <a:cubicBezTo>
                  <a:pt x="189" y="21"/>
                  <a:pt x="192" y="15"/>
                  <a:pt x="194" y="12"/>
                </a:cubicBezTo>
                <a:cubicBezTo>
                  <a:pt x="195" y="14"/>
                  <a:pt x="197" y="17"/>
                  <a:pt x="198" y="24"/>
                </a:cubicBezTo>
                <a:cubicBezTo>
                  <a:pt x="200" y="31"/>
                  <a:pt x="201" y="39"/>
                  <a:pt x="201" y="47"/>
                </a:cubicBezTo>
                <a:cubicBezTo>
                  <a:pt x="162" y="47"/>
                  <a:pt x="162" y="47"/>
                  <a:pt x="162" y="47"/>
                </a:cubicBezTo>
                <a:cubicBezTo>
                  <a:pt x="162" y="38"/>
                  <a:pt x="161" y="29"/>
                  <a:pt x="159" y="21"/>
                </a:cubicBezTo>
                <a:cubicBezTo>
                  <a:pt x="155" y="4"/>
                  <a:pt x="149" y="2"/>
                  <a:pt x="147" y="1"/>
                </a:cubicBezTo>
                <a:cubicBezTo>
                  <a:pt x="144" y="0"/>
                  <a:pt x="141" y="0"/>
                  <a:pt x="138" y="2"/>
                </a:cubicBezTo>
                <a:cubicBezTo>
                  <a:pt x="129" y="8"/>
                  <a:pt x="127" y="23"/>
                  <a:pt x="126" y="38"/>
                </a:cubicBezTo>
                <a:cubicBezTo>
                  <a:pt x="125" y="41"/>
                  <a:pt x="128" y="44"/>
                  <a:pt x="131" y="44"/>
                </a:cubicBezTo>
                <a:cubicBezTo>
                  <a:pt x="134" y="44"/>
                  <a:pt x="137" y="42"/>
                  <a:pt x="137" y="39"/>
                </a:cubicBezTo>
                <a:cubicBezTo>
                  <a:pt x="139" y="21"/>
                  <a:pt x="141" y="15"/>
                  <a:pt x="144" y="12"/>
                </a:cubicBezTo>
                <a:cubicBezTo>
                  <a:pt x="145" y="14"/>
                  <a:pt x="146" y="17"/>
                  <a:pt x="148" y="24"/>
                </a:cubicBezTo>
                <a:cubicBezTo>
                  <a:pt x="150" y="31"/>
                  <a:pt x="151" y="39"/>
                  <a:pt x="151" y="47"/>
                </a:cubicBezTo>
                <a:cubicBezTo>
                  <a:pt x="112" y="47"/>
                  <a:pt x="112" y="47"/>
                  <a:pt x="112" y="47"/>
                </a:cubicBezTo>
                <a:cubicBezTo>
                  <a:pt x="112" y="38"/>
                  <a:pt x="111" y="29"/>
                  <a:pt x="109" y="21"/>
                </a:cubicBezTo>
                <a:cubicBezTo>
                  <a:pt x="105" y="4"/>
                  <a:pt x="99" y="2"/>
                  <a:pt x="97" y="1"/>
                </a:cubicBezTo>
                <a:cubicBezTo>
                  <a:pt x="94" y="0"/>
                  <a:pt x="90" y="0"/>
                  <a:pt x="87" y="2"/>
                </a:cubicBezTo>
                <a:cubicBezTo>
                  <a:pt x="79" y="8"/>
                  <a:pt x="76" y="23"/>
                  <a:pt x="75" y="38"/>
                </a:cubicBezTo>
                <a:cubicBezTo>
                  <a:pt x="75" y="41"/>
                  <a:pt x="77" y="44"/>
                  <a:pt x="80" y="44"/>
                </a:cubicBezTo>
                <a:cubicBezTo>
                  <a:pt x="84" y="44"/>
                  <a:pt x="86" y="42"/>
                  <a:pt x="87" y="39"/>
                </a:cubicBezTo>
                <a:cubicBezTo>
                  <a:pt x="88" y="21"/>
                  <a:pt x="91" y="15"/>
                  <a:pt x="93" y="12"/>
                </a:cubicBezTo>
                <a:cubicBezTo>
                  <a:pt x="94" y="14"/>
                  <a:pt x="96" y="17"/>
                  <a:pt x="98" y="24"/>
                </a:cubicBezTo>
                <a:cubicBezTo>
                  <a:pt x="99" y="31"/>
                  <a:pt x="100" y="39"/>
                  <a:pt x="100" y="47"/>
                </a:cubicBezTo>
                <a:cubicBezTo>
                  <a:pt x="61" y="47"/>
                  <a:pt x="61" y="47"/>
                  <a:pt x="61" y="47"/>
                </a:cubicBezTo>
                <a:cubicBezTo>
                  <a:pt x="61" y="38"/>
                  <a:pt x="60" y="29"/>
                  <a:pt x="58" y="21"/>
                </a:cubicBezTo>
                <a:cubicBezTo>
                  <a:pt x="54" y="4"/>
                  <a:pt x="48" y="2"/>
                  <a:pt x="47" y="1"/>
                </a:cubicBezTo>
                <a:cubicBezTo>
                  <a:pt x="43" y="0"/>
                  <a:pt x="40" y="0"/>
                  <a:pt x="37" y="2"/>
                </a:cubicBezTo>
                <a:cubicBezTo>
                  <a:pt x="28" y="8"/>
                  <a:pt x="26" y="23"/>
                  <a:pt x="25" y="38"/>
                </a:cubicBezTo>
                <a:cubicBezTo>
                  <a:pt x="24" y="41"/>
                  <a:pt x="27" y="44"/>
                  <a:pt x="30" y="44"/>
                </a:cubicBezTo>
                <a:cubicBezTo>
                  <a:pt x="33" y="44"/>
                  <a:pt x="36" y="42"/>
                  <a:pt x="36" y="39"/>
                </a:cubicBezTo>
                <a:cubicBezTo>
                  <a:pt x="38" y="21"/>
                  <a:pt x="40" y="15"/>
                  <a:pt x="43" y="12"/>
                </a:cubicBezTo>
                <a:cubicBezTo>
                  <a:pt x="44" y="14"/>
                  <a:pt x="46" y="17"/>
                  <a:pt x="47" y="24"/>
                </a:cubicBezTo>
                <a:cubicBezTo>
                  <a:pt x="49" y="31"/>
                  <a:pt x="50" y="39"/>
                  <a:pt x="50" y="47"/>
                </a:cubicBezTo>
                <a:cubicBezTo>
                  <a:pt x="0" y="47"/>
                  <a:pt x="0" y="47"/>
                  <a:pt x="0" y="47"/>
                </a:cubicBezTo>
                <a:cubicBezTo>
                  <a:pt x="0" y="386"/>
                  <a:pt x="0" y="386"/>
                  <a:pt x="0" y="386"/>
                </a:cubicBezTo>
                <a:cubicBezTo>
                  <a:pt x="0" y="412"/>
                  <a:pt x="20" y="433"/>
                  <a:pt x="46" y="433"/>
                </a:cubicBezTo>
                <a:cubicBezTo>
                  <a:pt x="393" y="433"/>
                  <a:pt x="393" y="433"/>
                  <a:pt x="393" y="433"/>
                </a:cubicBezTo>
                <a:cubicBezTo>
                  <a:pt x="419" y="433"/>
                  <a:pt x="440" y="412"/>
                  <a:pt x="440" y="386"/>
                </a:cubicBezTo>
                <a:cubicBezTo>
                  <a:pt x="440" y="47"/>
                  <a:pt x="440" y="47"/>
                  <a:pt x="440" y="47"/>
                </a:cubicBezTo>
                <a:lnTo>
                  <a:pt x="414" y="47"/>
                </a:lnTo>
                <a:close/>
                <a:moveTo>
                  <a:pt x="381" y="372"/>
                </a:moveTo>
                <a:cubicBezTo>
                  <a:pt x="58" y="372"/>
                  <a:pt x="58" y="372"/>
                  <a:pt x="58" y="372"/>
                </a:cubicBezTo>
                <a:cubicBezTo>
                  <a:pt x="58" y="367"/>
                  <a:pt x="58" y="367"/>
                  <a:pt x="58" y="367"/>
                </a:cubicBezTo>
                <a:cubicBezTo>
                  <a:pt x="381" y="367"/>
                  <a:pt x="381" y="367"/>
                  <a:pt x="381" y="367"/>
                </a:cubicBezTo>
                <a:lnTo>
                  <a:pt x="381" y="372"/>
                </a:lnTo>
                <a:close/>
                <a:moveTo>
                  <a:pt x="381" y="314"/>
                </a:moveTo>
                <a:cubicBezTo>
                  <a:pt x="58" y="314"/>
                  <a:pt x="58" y="314"/>
                  <a:pt x="58" y="314"/>
                </a:cubicBezTo>
                <a:cubicBezTo>
                  <a:pt x="58" y="309"/>
                  <a:pt x="58" y="309"/>
                  <a:pt x="58" y="309"/>
                </a:cubicBezTo>
                <a:cubicBezTo>
                  <a:pt x="381" y="309"/>
                  <a:pt x="381" y="309"/>
                  <a:pt x="381" y="309"/>
                </a:cubicBezTo>
                <a:lnTo>
                  <a:pt x="381" y="314"/>
                </a:lnTo>
                <a:close/>
                <a:moveTo>
                  <a:pt x="381" y="255"/>
                </a:moveTo>
                <a:cubicBezTo>
                  <a:pt x="58" y="255"/>
                  <a:pt x="58" y="255"/>
                  <a:pt x="58" y="255"/>
                </a:cubicBezTo>
                <a:cubicBezTo>
                  <a:pt x="58" y="251"/>
                  <a:pt x="58" y="251"/>
                  <a:pt x="58" y="251"/>
                </a:cubicBezTo>
                <a:cubicBezTo>
                  <a:pt x="381" y="251"/>
                  <a:pt x="381" y="251"/>
                  <a:pt x="381" y="251"/>
                </a:cubicBezTo>
                <a:lnTo>
                  <a:pt x="381" y="255"/>
                </a:lnTo>
                <a:close/>
                <a:moveTo>
                  <a:pt x="381" y="197"/>
                </a:moveTo>
                <a:cubicBezTo>
                  <a:pt x="58" y="197"/>
                  <a:pt x="58" y="197"/>
                  <a:pt x="58" y="197"/>
                </a:cubicBezTo>
                <a:cubicBezTo>
                  <a:pt x="58" y="192"/>
                  <a:pt x="58" y="192"/>
                  <a:pt x="58" y="192"/>
                </a:cubicBezTo>
                <a:cubicBezTo>
                  <a:pt x="381" y="192"/>
                  <a:pt x="381" y="192"/>
                  <a:pt x="381" y="192"/>
                </a:cubicBezTo>
                <a:lnTo>
                  <a:pt x="381" y="197"/>
                </a:lnTo>
                <a:close/>
                <a:moveTo>
                  <a:pt x="381" y="138"/>
                </a:moveTo>
                <a:cubicBezTo>
                  <a:pt x="58" y="138"/>
                  <a:pt x="58" y="138"/>
                  <a:pt x="58" y="138"/>
                </a:cubicBezTo>
                <a:cubicBezTo>
                  <a:pt x="58" y="134"/>
                  <a:pt x="58" y="134"/>
                  <a:pt x="58" y="134"/>
                </a:cubicBezTo>
                <a:cubicBezTo>
                  <a:pt x="381" y="134"/>
                  <a:pt x="381" y="134"/>
                  <a:pt x="381" y="134"/>
                </a:cubicBezTo>
                <a:lnTo>
                  <a:pt x="381" y="138"/>
                </a:ln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0" name="TextBox 29">
            <a:extLst>
              <a:ext uri="{FF2B5EF4-FFF2-40B4-BE49-F238E27FC236}">
                <a16:creationId xmlns:a16="http://schemas.microsoft.com/office/drawing/2014/main" id="{39C09842-0792-4BB9-9D41-91D6BCEA1325}"/>
              </a:ext>
            </a:extLst>
          </p:cNvPr>
          <p:cNvSpPr txBox="1">
            <a:spLocks noChangeArrowheads="1"/>
          </p:cNvSpPr>
          <p:nvPr/>
        </p:nvSpPr>
        <p:spPr bwMode="auto">
          <a:xfrm>
            <a:off x="6431985" y="2317047"/>
            <a:ext cx="199673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31" name="TextBox 30">
            <a:extLst>
              <a:ext uri="{FF2B5EF4-FFF2-40B4-BE49-F238E27FC236}">
                <a16:creationId xmlns:a16="http://schemas.microsoft.com/office/drawing/2014/main" id="{22F810CB-F1F7-40D1-999B-AEE8F27E4CC3}"/>
              </a:ext>
            </a:extLst>
          </p:cNvPr>
          <p:cNvSpPr txBox="1"/>
          <p:nvPr/>
        </p:nvSpPr>
        <p:spPr>
          <a:xfrm>
            <a:off x="6432744" y="2031237"/>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32" name="TextBox 31">
            <a:extLst>
              <a:ext uri="{FF2B5EF4-FFF2-40B4-BE49-F238E27FC236}">
                <a16:creationId xmlns:a16="http://schemas.microsoft.com/office/drawing/2014/main" id="{39C09842-0792-4BB9-9D41-91D6BCEA1325}"/>
              </a:ext>
            </a:extLst>
          </p:cNvPr>
          <p:cNvSpPr txBox="1">
            <a:spLocks noChangeArrowheads="1"/>
          </p:cNvSpPr>
          <p:nvPr/>
        </p:nvSpPr>
        <p:spPr bwMode="auto">
          <a:xfrm>
            <a:off x="6457211" y="4671738"/>
            <a:ext cx="199673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33" name="TextBox 32">
            <a:extLst>
              <a:ext uri="{FF2B5EF4-FFF2-40B4-BE49-F238E27FC236}">
                <a16:creationId xmlns:a16="http://schemas.microsoft.com/office/drawing/2014/main" id="{22F810CB-F1F7-40D1-999B-AEE8F27E4CC3}"/>
              </a:ext>
            </a:extLst>
          </p:cNvPr>
          <p:cNvSpPr txBox="1"/>
          <p:nvPr/>
        </p:nvSpPr>
        <p:spPr>
          <a:xfrm>
            <a:off x="6432744" y="4385928"/>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34" name="TextBox 33">
            <a:extLst>
              <a:ext uri="{FF2B5EF4-FFF2-40B4-BE49-F238E27FC236}">
                <a16:creationId xmlns:a16="http://schemas.microsoft.com/office/drawing/2014/main" id="{39C09842-0792-4BB9-9D41-91D6BCEA1325}"/>
              </a:ext>
            </a:extLst>
          </p:cNvPr>
          <p:cNvSpPr txBox="1">
            <a:spLocks noChangeArrowheads="1"/>
          </p:cNvSpPr>
          <p:nvPr/>
        </p:nvSpPr>
        <p:spPr bwMode="auto">
          <a:xfrm>
            <a:off x="9745686" y="2317047"/>
            <a:ext cx="199673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35" name="TextBox 34">
            <a:extLst>
              <a:ext uri="{FF2B5EF4-FFF2-40B4-BE49-F238E27FC236}">
                <a16:creationId xmlns:a16="http://schemas.microsoft.com/office/drawing/2014/main" id="{22F810CB-F1F7-40D1-999B-AEE8F27E4CC3}"/>
              </a:ext>
            </a:extLst>
          </p:cNvPr>
          <p:cNvSpPr txBox="1"/>
          <p:nvPr/>
        </p:nvSpPr>
        <p:spPr>
          <a:xfrm>
            <a:off x="9746445" y="2031237"/>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sp>
        <p:nvSpPr>
          <p:cNvPr id="36" name="TextBox 35">
            <a:extLst>
              <a:ext uri="{FF2B5EF4-FFF2-40B4-BE49-F238E27FC236}">
                <a16:creationId xmlns:a16="http://schemas.microsoft.com/office/drawing/2014/main" id="{39C09842-0792-4BB9-9D41-91D6BCEA1325}"/>
              </a:ext>
            </a:extLst>
          </p:cNvPr>
          <p:cNvSpPr txBox="1">
            <a:spLocks noChangeArrowheads="1"/>
          </p:cNvSpPr>
          <p:nvPr/>
        </p:nvSpPr>
        <p:spPr bwMode="auto">
          <a:xfrm>
            <a:off x="9745686" y="4671738"/>
            <a:ext cx="199673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a:t>
            </a:r>
          </a:p>
        </p:txBody>
      </p:sp>
      <p:sp>
        <p:nvSpPr>
          <p:cNvPr id="38" name="TextBox 37">
            <a:extLst>
              <a:ext uri="{FF2B5EF4-FFF2-40B4-BE49-F238E27FC236}">
                <a16:creationId xmlns:a16="http://schemas.microsoft.com/office/drawing/2014/main" id="{22F810CB-F1F7-40D1-999B-AEE8F27E4CC3}"/>
              </a:ext>
            </a:extLst>
          </p:cNvPr>
          <p:cNvSpPr txBox="1"/>
          <p:nvPr/>
        </p:nvSpPr>
        <p:spPr>
          <a:xfrm>
            <a:off x="9721219" y="4385928"/>
            <a:ext cx="1175322" cy="400110"/>
          </a:xfrm>
          <a:prstGeom prst="rect">
            <a:avLst/>
          </a:prstGeom>
          <a:noFill/>
        </p:spPr>
        <p:txBody>
          <a:bodyPr wrap="none">
            <a:spAutoFit/>
          </a:bodyPr>
          <a:lstStyle/>
          <a:p>
            <a:pPr eaLnBrk="1" fontAlgn="auto" hangingPunct="1">
              <a:spcBef>
                <a:spcPts val="0"/>
              </a:spcBef>
              <a:spcAft>
                <a:spcPts val="0"/>
              </a:spcAft>
              <a:defRPr/>
            </a:pPr>
            <a:r>
              <a:rPr lang="en-ID" sz="2000" dirty="0">
                <a:latin typeface="+mj-lt"/>
              </a:rPr>
              <a:t>Description</a:t>
            </a:r>
            <a:endParaRPr lang="id-ID" sz="2000" dirty="0">
              <a:latin typeface="+mj-lt"/>
            </a:endParaRPr>
          </a:p>
        </p:txBody>
      </p:sp>
      <p:grpSp>
        <p:nvGrpSpPr>
          <p:cNvPr id="12" name="Group 11"/>
          <p:cNvGrpSpPr>
            <a:grpSpLocks noChangeAspect="1"/>
          </p:cNvGrpSpPr>
          <p:nvPr/>
        </p:nvGrpSpPr>
        <p:grpSpPr>
          <a:xfrm>
            <a:off x="5660802" y="4621414"/>
            <a:ext cx="676656" cy="556023"/>
            <a:chOff x="7019925" y="155575"/>
            <a:chExt cx="774700" cy="636588"/>
          </a:xfrm>
          <a:solidFill>
            <a:schemeClr val="tx1"/>
          </a:solidFill>
        </p:grpSpPr>
        <p:sp>
          <p:nvSpPr>
            <p:cNvPr id="9" name="Rectangle 5"/>
            <p:cNvSpPr>
              <a:spLocks noChangeArrowheads="1"/>
            </p:cNvSpPr>
            <p:nvPr/>
          </p:nvSpPr>
          <p:spPr bwMode="auto">
            <a:xfrm>
              <a:off x="7554913" y="155575"/>
              <a:ext cx="141288"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noEditPoints="1"/>
            </p:cNvSpPr>
            <p:nvPr/>
          </p:nvSpPr>
          <p:spPr bwMode="auto">
            <a:xfrm>
              <a:off x="7019925" y="239713"/>
              <a:ext cx="774700" cy="552450"/>
            </a:xfrm>
            <a:custGeom>
              <a:avLst/>
              <a:gdLst>
                <a:gd name="T0" fmla="*/ 0 w 204"/>
                <a:gd name="T1" fmla="*/ 145 h 145"/>
                <a:gd name="T2" fmla="*/ 204 w 204"/>
                <a:gd name="T3" fmla="*/ 145 h 145"/>
                <a:gd name="T4" fmla="*/ 204 w 204"/>
                <a:gd name="T5" fmla="*/ 0 h 145"/>
                <a:gd name="T6" fmla="*/ 0 w 204"/>
                <a:gd name="T7" fmla="*/ 0 h 145"/>
                <a:gd name="T8" fmla="*/ 0 w 204"/>
                <a:gd name="T9" fmla="*/ 145 h 145"/>
                <a:gd name="T10" fmla="*/ 102 w 204"/>
                <a:gd name="T11" fmla="*/ 15 h 145"/>
                <a:gd name="T12" fmla="*/ 159 w 204"/>
                <a:gd name="T13" fmla="*/ 72 h 145"/>
                <a:gd name="T14" fmla="*/ 102 w 204"/>
                <a:gd name="T15" fmla="*/ 129 h 145"/>
                <a:gd name="T16" fmla="*/ 45 w 204"/>
                <a:gd name="T17" fmla="*/ 72 h 145"/>
                <a:gd name="T18" fmla="*/ 102 w 204"/>
                <a:gd name="T19" fmla="*/ 1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 h="145">
                  <a:moveTo>
                    <a:pt x="0" y="145"/>
                  </a:moveTo>
                  <a:cubicBezTo>
                    <a:pt x="204" y="145"/>
                    <a:pt x="204" y="145"/>
                    <a:pt x="204" y="145"/>
                  </a:cubicBezTo>
                  <a:cubicBezTo>
                    <a:pt x="204" y="0"/>
                    <a:pt x="204" y="0"/>
                    <a:pt x="204" y="0"/>
                  </a:cubicBezTo>
                  <a:cubicBezTo>
                    <a:pt x="0" y="0"/>
                    <a:pt x="0" y="0"/>
                    <a:pt x="0" y="0"/>
                  </a:cubicBezTo>
                  <a:lnTo>
                    <a:pt x="0" y="145"/>
                  </a:lnTo>
                  <a:close/>
                  <a:moveTo>
                    <a:pt x="102" y="15"/>
                  </a:moveTo>
                  <a:cubicBezTo>
                    <a:pt x="133" y="15"/>
                    <a:pt x="159" y="41"/>
                    <a:pt x="159" y="72"/>
                  </a:cubicBezTo>
                  <a:cubicBezTo>
                    <a:pt x="159" y="104"/>
                    <a:pt x="133" y="129"/>
                    <a:pt x="102" y="129"/>
                  </a:cubicBezTo>
                  <a:cubicBezTo>
                    <a:pt x="71" y="129"/>
                    <a:pt x="45" y="104"/>
                    <a:pt x="45" y="72"/>
                  </a:cubicBezTo>
                  <a:cubicBezTo>
                    <a:pt x="45" y="41"/>
                    <a:pt x="71" y="15"/>
                    <a:pt x="10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7"/>
            <p:cNvSpPr>
              <a:spLocks noChangeArrowheads="1"/>
            </p:cNvSpPr>
            <p:nvPr/>
          </p:nvSpPr>
          <p:spPr bwMode="auto">
            <a:xfrm>
              <a:off x="7262813" y="368300"/>
              <a:ext cx="288925" cy="2905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Picture Placeholder 4">
            <a:extLst>
              <a:ext uri="{FF2B5EF4-FFF2-40B4-BE49-F238E27FC236}">
                <a16:creationId xmlns:a16="http://schemas.microsoft.com/office/drawing/2014/main" id="{1E1DB671-C7F6-4B7E-A6C9-03CFF34FABCF}"/>
              </a:ext>
            </a:extLst>
          </p:cNvPr>
          <p:cNvSpPr>
            <a:spLocks noGrp="1"/>
          </p:cNvSpPr>
          <p:nvPr>
            <p:ph type="pic" sz="quarter" idx="10"/>
          </p:nvPr>
        </p:nvSpPr>
        <p:spPr/>
      </p:sp>
    </p:spTree>
    <p:extLst>
      <p:ext uri="{BB962C8B-B14F-4D97-AF65-F5344CB8AC3E}">
        <p14:creationId xmlns:p14="http://schemas.microsoft.com/office/powerpoint/2010/main" val="195538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 calcmode="lin" valueType="num">
                                      <p:cBhvr>
                                        <p:cTn id="11" dur="500" fill="hold"/>
                                        <p:tgtEl>
                                          <p:spTgt spid="71"/>
                                        </p:tgtEl>
                                        <p:attrNameLst>
                                          <p:attrName>ppt_w</p:attrName>
                                        </p:attrNameLst>
                                      </p:cBhvr>
                                      <p:tavLst>
                                        <p:tav tm="0">
                                          <p:val>
                                            <p:fltVal val="0"/>
                                          </p:val>
                                        </p:tav>
                                        <p:tav tm="100000">
                                          <p:val>
                                            <p:strVal val="#ppt_w"/>
                                          </p:val>
                                        </p:tav>
                                      </p:tavLst>
                                    </p:anim>
                                    <p:anim calcmode="lin" valueType="num">
                                      <p:cBhvr>
                                        <p:cTn id="12" dur="500" fill="hold"/>
                                        <p:tgtEl>
                                          <p:spTgt spid="71"/>
                                        </p:tgtEl>
                                        <p:attrNameLst>
                                          <p:attrName>ppt_h</p:attrName>
                                        </p:attrNameLst>
                                      </p:cBhvr>
                                      <p:tavLst>
                                        <p:tav tm="0">
                                          <p:val>
                                            <p:fltVal val="0"/>
                                          </p:val>
                                        </p:tav>
                                        <p:tav tm="100000">
                                          <p:val>
                                            <p:strVal val="#ppt_h"/>
                                          </p:val>
                                        </p:tav>
                                      </p:tavLst>
                                    </p:anim>
                                    <p:animEffect transition="in" filter="fade">
                                      <p:cBhvr>
                                        <p:cTn id="13" dur="500"/>
                                        <p:tgtEl>
                                          <p:spTgt spid="71"/>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75"/>
                                        </p:tgtEl>
                                        <p:attrNameLst>
                                          <p:attrName>style.visibility</p:attrName>
                                        </p:attrNameLst>
                                      </p:cBhvr>
                                      <p:to>
                                        <p:strVal val="visible"/>
                                      </p:to>
                                    </p:set>
                                    <p:anim calcmode="lin" valueType="num">
                                      <p:cBhvr>
                                        <p:cTn id="21" dur="500" fill="hold"/>
                                        <p:tgtEl>
                                          <p:spTgt spid="75"/>
                                        </p:tgtEl>
                                        <p:attrNameLst>
                                          <p:attrName>ppt_w</p:attrName>
                                        </p:attrNameLst>
                                      </p:cBhvr>
                                      <p:tavLst>
                                        <p:tav tm="0">
                                          <p:val>
                                            <p:fltVal val="0"/>
                                          </p:val>
                                        </p:tav>
                                        <p:tav tm="100000">
                                          <p:val>
                                            <p:strVal val="#ppt_w"/>
                                          </p:val>
                                        </p:tav>
                                      </p:tavLst>
                                    </p:anim>
                                    <p:anim calcmode="lin" valueType="num">
                                      <p:cBhvr>
                                        <p:cTn id="22" dur="500" fill="hold"/>
                                        <p:tgtEl>
                                          <p:spTgt spid="75"/>
                                        </p:tgtEl>
                                        <p:attrNameLst>
                                          <p:attrName>ppt_h</p:attrName>
                                        </p:attrNameLst>
                                      </p:cBhvr>
                                      <p:tavLst>
                                        <p:tav tm="0">
                                          <p:val>
                                            <p:fltVal val="0"/>
                                          </p:val>
                                        </p:tav>
                                        <p:tav tm="100000">
                                          <p:val>
                                            <p:strVal val="#ppt_h"/>
                                          </p:val>
                                        </p:tav>
                                      </p:tavLst>
                                    </p:anim>
                                    <p:animEffect transition="in" filter="fade">
                                      <p:cBhvr>
                                        <p:cTn id="23" dur="500"/>
                                        <p:tgtEl>
                                          <p:spTgt spid="75"/>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67"/>
                                        </p:tgtEl>
                                        <p:attrNameLst>
                                          <p:attrName>style.visibility</p:attrName>
                                        </p:attrNameLst>
                                      </p:cBhvr>
                                      <p:to>
                                        <p:strVal val="visible"/>
                                      </p:to>
                                    </p:set>
                                    <p:anim calcmode="lin" valueType="num">
                                      <p:cBhvr>
                                        <p:cTn id="26" dur="500" fill="hold"/>
                                        <p:tgtEl>
                                          <p:spTgt spid="67"/>
                                        </p:tgtEl>
                                        <p:attrNameLst>
                                          <p:attrName>ppt_w</p:attrName>
                                        </p:attrNameLst>
                                      </p:cBhvr>
                                      <p:tavLst>
                                        <p:tav tm="0">
                                          <p:val>
                                            <p:fltVal val="0"/>
                                          </p:val>
                                        </p:tav>
                                        <p:tav tm="100000">
                                          <p:val>
                                            <p:strVal val="#ppt_w"/>
                                          </p:val>
                                        </p:tav>
                                      </p:tavLst>
                                    </p:anim>
                                    <p:anim calcmode="lin" valueType="num">
                                      <p:cBhvr>
                                        <p:cTn id="27" dur="500" fill="hold"/>
                                        <p:tgtEl>
                                          <p:spTgt spid="67"/>
                                        </p:tgtEl>
                                        <p:attrNameLst>
                                          <p:attrName>ppt_h</p:attrName>
                                        </p:attrNameLst>
                                      </p:cBhvr>
                                      <p:tavLst>
                                        <p:tav tm="0">
                                          <p:val>
                                            <p:fltVal val="0"/>
                                          </p:val>
                                        </p:tav>
                                        <p:tav tm="100000">
                                          <p:val>
                                            <p:strVal val="#ppt_h"/>
                                          </p:val>
                                        </p:tav>
                                      </p:tavLst>
                                    </p:anim>
                                    <p:animEffect transition="in" filter="fade">
                                      <p:cBhvr>
                                        <p:cTn id="28" dur="500"/>
                                        <p:tgtEl>
                                          <p:spTgt spid="67"/>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03"/>
                                        </p:tgtEl>
                                        <p:attrNameLst>
                                          <p:attrName>style.visibility</p:attrName>
                                        </p:attrNameLst>
                                      </p:cBhvr>
                                      <p:to>
                                        <p:strVal val="visible"/>
                                      </p:to>
                                    </p:set>
                                    <p:animEffect transition="in" filter="fade">
                                      <p:cBhvr>
                                        <p:cTn id="32" dur="500"/>
                                        <p:tgtEl>
                                          <p:spTgt spid="10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fade">
                                      <p:cBhvr>
                                        <p:cTn id="35" dur="500"/>
                                        <p:tgtEl>
                                          <p:spTgt spid="53"/>
                                        </p:tgtEl>
                                      </p:cBhvr>
                                    </p:animEffec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childTnLst>
                                </p:cTn>
                              </p:par>
                            </p:childTnLst>
                          </p:cTn>
                        </p:par>
                        <p:par>
                          <p:cTn id="55" fill="hold">
                            <p:stCondLst>
                              <p:cond delay="2000"/>
                            </p:stCondLst>
                            <p:childTnLst>
                              <p:par>
                                <p:cTn id="56" presetID="10" presetClass="entr" presetSubtype="0" fill="hold" grpId="0" nodeType="after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3" grpId="0" animBg="1"/>
      <p:bldP spid="67" grpId="0" animBg="1"/>
      <p:bldP spid="71" grpId="0" animBg="1"/>
      <p:bldP spid="75" grpId="0" animBg="1"/>
      <p:bldP spid="6" grpId="0" animBg="1"/>
      <p:bldP spid="103" grpId="0" animBg="1"/>
      <p:bldP spid="30" grpId="0"/>
      <p:bldP spid="31" grpId="0"/>
      <p:bldP spid="32" grpId="0"/>
      <p:bldP spid="33" grpId="0"/>
      <p:bldP spid="34" grpId="0"/>
      <p:bldP spid="35" grpId="0"/>
      <p:bldP spid="36" grpId="0"/>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Straight Connector 54"/>
          <p:cNvCxnSpPr>
            <a:cxnSpLocks/>
          </p:cNvCxnSpPr>
          <p:nvPr/>
        </p:nvCxnSpPr>
        <p:spPr>
          <a:xfrm>
            <a:off x="0" y="4094769"/>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8ADCECE-2B3C-40BE-8FFC-74D67E2C3084}"/>
              </a:ext>
            </a:extLst>
          </p:cNvPr>
          <p:cNvSpPr txBox="1"/>
          <p:nvPr/>
        </p:nvSpPr>
        <p:spPr>
          <a:xfrm>
            <a:off x="9498871" y="4263953"/>
            <a:ext cx="808568" cy="543996"/>
          </a:xfrm>
          <a:prstGeom prst="rect">
            <a:avLst/>
          </a:prstGeom>
          <a:noFill/>
        </p:spPr>
        <p:txBody>
          <a:bodyPr wrap="square">
            <a:spAutoFit/>
          </a:bodyPr>
          <a:lstStyle/>
          <a:p>
            <a:pPr eaLnBrk="1" fontAlgn="auto" hangingPunct="1">
              <a:spcBef>
                <a:spcPts val="0"/>
              </a:spcBef>
              <a:spcAft>
                <a:spcPts val="0"/>
              </a:spcAft>
              <a:defRPr/>
            </a:pPr>
            <a:r>
              <a:rPr lang="en-US" sz="2800" dirty="0">
                <a:latin typeface="+mj-lt"/>
              </a:rPr>
              <a:t>2017</a:t>
            </a:r>
            <a:endParaRPr lang="id-ID" sz="2800" dirty="0">
              <a:latin typeface="+mj-lt"/>
            </a:endParaRPr>
          </a:p>
        </p:txBody>
      </p:sp>
      <p:sp>
        <p:nvSpPr>
          <p:cNvPr id="34" name="TextBox 33">
            <a:extLst>
              <a:ext uri="{FF2B5EF4-FFF2-40B4-BE49-F238E27FC236}">
                <a16:creationId xmlns:a16="http://schemas.microsoft.com/office/drawing/2014/main" id="{C8ADCECE-2B3C-40BE-8FFC-74D67E2C3084}"/>
              </a:ext>
            </a:extLst>
          </p:cNvPr>
          <p:cNvSpPr txBox="1"/>
          <p:nvPr/>
        </p:nvSpPr>
        <p:spPr>
          <a:xfrm>
            <a:off x="1916701" y="4263953"/>
            <a:ext cx="808568" cy="543996"/>
          </a:xfrm>
          <a:prstGeom prst="rect">
            <a:avLst/>
          </a:prstGeom>
          <a:noFill/>
        </p:spPr>
        <p:txBody>
          <a:bodyPr wrap="square">
            <a:spAutoFit/>
          </a:bodyPr>
          <a:lstStyle/>
          <a:p>
            <a:pPr eaLnBrk="1" fontAlgn="auto" hangingPunct="1">
              <a:spcBef>
                <a:spcPts val="0"/>
              </a:spcBef>
              <a:spcAft>
                <a:spcPts val="0"/>
              </a:spcAft>
              <a:defRPr/>
            </a:pPr>
            <a:r>
              <a:rPr lang="en-US" sz="2800" dirty="0">
                <a:latin typeface="+mj-lt"/>
              </a:rPr>
              <a:t>2013</a:t>
            </a:r>
            <a:endParaRPr lang="id-ID" sz="2800" dirty="0">
              <a:latin typeface="+mj-lt"/>
            </a:endParaRPr>
          </a:p>
        </p:txBody>
      </p:sp>
      <p:sp>
        <p:nvSpPr>
          <p:cNvPr id="17" name="Oval 16"/>
          <p:cNvSpPr/>
          <p:nvPr/>
        </p:nvSpPr>
        <p:spPr>
          <a:xfrm>
            <a:off x="2212985" y="3986769"/>
            <a:ext cx="216000" cy="21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112"/>
          <p:cNvSpPr/>
          <p:nvPr/>
        </p:nvSpPr>
        <p:spPr>
          <a:xfrm>
            <a:off x="1284564" y="1618735"/>
            <a:ext cx="2072842" cy="22790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9736"/>
                </a:lnTo>
                <a:lnTo>
                  <a:pt x="14102" y="19736"/>
                </a:lnTo>
                <a:lnTo>
                  <a:pt x="10836" y="21600"/>
                </a:lnTo>
                <a:lnTo>
                  <a:pt x="7498" y="19736"/>
                </a:lnTo>
                <a:lnTo>
                  <a:pt x="0" y="19736"/>
                </a:lnTo>
                <a:lnTo>
                  <a:pt x="0" y="0"/>
                </a:lnTo>
                <a:close/>
              </a:path>
            </a:pathLst>
          </a:custGeom>
          <a:solidFill>
            <a:schemeClr val="accent1"/>
          </a:solidFill>
          <a:ln w="12700">
            <a:noFill/>
            <a:miter lim="400000"/>
          </a:ln>
        </p:spPr>
        <p:txBody>
          <a:bodyPr lIns="0" tIns="0" rIns="0" bIns="0" anchor="ctr"/>
          <a:lstStyle/>
          <a:p>
            <a:endParaRPr dirty="0"/>
          </a:p>
        </p:txBody>
      </p:sp>
      <p:sp>
        <p:nvSpPr>
          <p:cNvPr id="50" name="TextBox 49">
            <a:extLst>
              <a:ext uri="{FF2B5EF4-FFF2-40B4-BE49-F238E27FC236}">
                <a16:creationId xmlns:a16="http://schemas.microsoft.com/office/drawing/2014/main" id="{39C09842-0792-4BB9-9D41-91D6BCEA1325}"/>
              </a:ext>
            </a:extLst>
          </p:cNvPr>
          <p:cNvSpPr txBox="1">
            <a:spLocks noChangeArrowheads="1"/>
          </p:cNvSpPr>
          <p:nvPr/>
        </p:nvSpPr>
        <p:spPr bwMode="auto">
          <a:xfrm>
            <a:off x="1250999" y="1843223"/>
            <a:ext cx="213997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24" name="TextBox 23">
            <a:extLst>
              <a:ext uri="{FF2B5EF4-FFF2-40B4-BE49-F238E27FC236}">
                <a16:creationId xmlns:a16="http://schemas.microsoft.com/office/drawing/2014/main" id="{C8ADCECE-2B3C-40BE-8FFC-74D67E2C3084}"/>
              </a:ext>
            </a:extLst>
          </p:cNvPr>
          <p:cNvSpPr txBox="1"/>
          <p:nvPr/>
        </p:nvSpPr>
        <p:spPr>
          <a:xfrm>
            <a:off x="5635355" y="4266497"/>
            <a:ext cx="808568" cy="543996"/>
          </a:xfrm>
          <a:prstGeom prst="rect">
            <a:avLst/>
          </a:prstGeom>
          <a:noFill/>
        </p:spPr>
        <p:txBody>
          <a:bodyPr wrap="square">
            <a:spAutoFit/>
          </a:bodyPr>
          <a:lstStyle/>
          <a:p>
            <a:pPr eaLnBrk="1" fontAlgn="auto" hangingPunct="1">
              <a:spcBef>
                <a:spcPts val="0"/>
              </a:spcBef>
              <a:spcAft>
                <a:spcPts val="0"/>
              </a:spcAft>
              <a:defRPr/>
            </a:pPr>
            <a:r>
              <a:rPr lang="en-US" sz="2800" dirty="0">
                <a:latin typeface="+mj-lt"/>
              </a:rPr>
              <a:t>2015</a:t>
            </a:r>
            <a:endParaRPr lang="id-ID" sz="2800" dirty="0">
              <a:latin typeface="+mj-lt"/>
            </a:endParaRPr>
          </a:p>
        </p:txBody>
      </p:sp>
      <p:sp>
        <p:nvSpPr>
          <p:cNvPr id="44" name="Shape 112"/>
          <p:cNvSpPr/>
          <p:nvPr/>
        </p:nvSpPr>
        <p:spPr>
          <a:xfrm>
            <a:off x="5003218" y="1618735"/>
            <a:ext cx="2072842" cy="22790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9736"/>
                </a:lnTo>
                <a:lnTo>
                  <a:pt x="14102" y="19736"/>
                </a:lnTo>
                <a:lnTo>
                  <a:pt x="10836" y="21600"/>
                </a:lnTo>
                <a:lnTo>
                  <a:pt x="7498" y="19736"/>
                </a:lnTo>
                <a:lnTo>
                  <a:pt x="0" y="19736"/>
                </a:lnTo>
                <a:lnTo>
                  <a:pt x="0" y="0"/>
                </a:lnTo>
                <a:close/>
              </a:path>
            </a:pathLst>
          </a:custGeom>
          <a:solidFill>
            <a:schemeClr val="accent1"/>
          </a:solidFill>
          <a:ln w="12700">
            <a:noFill/>
            <a:miter lim="400000"/>
          </a:ln>
        </p:spPr>
        <p:txBody>
          <a:bodyPr lIns="0" tIns="0" rIns="0" bIns="0" anchor="ctr"/>
          <a:lstStyle/>
          <a:p>
            <a:endParaRPr/>
          </a:p>
        </p:txBody>
      </p:sp>
      <p:sp>
        <p:nvSpPr>
          <p:cNvPr id="51" name="TextBox 50">
            <a:extLst>
              <a:ext uri="{FF2B5EF4-FFF2-40B4-BE49-F238E27FC236}">
                <a16:creationId xmlns:a16="http://schemas.microsoft.com/office/drawing/2014/main" id="{39C09842-0792-4BB9-9D41-91D6BCEA1325}"/>
              </a:ext>
            </a:extLst>
          </p:cNvPr>
          <p:cNvSpPr txBox="1">
            <a:spLocks noChangeArrowheads="1"/>
          </p:cNvSpPr>
          <p:nvPr/>
        </p:nvSpPr>
        <p:spPr bwMode="auto">
          <a:xfrm>
            <a:off x="4969653" y="1843223"/>
            <a:ext cx="213997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28" name="Oval 27"/>
          <p:cNvSpPr/>
          <p:nvPr/>
        </p:nvSpPr>
        <p:spPr>
          <a:xfrm>
            <a:off x="9795155" y="3986769"/>
            <a:ext cx="216000" cy="21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Shape 112"/>
          <p:cNvSpPr/>
          <p:nvPr/>
        </p:nvSpPr>
        <p:spPr>
          <a:xfrm>
            <a:off x="8866734" y="1618735"/>
            <a:ext cx="2072842" cy="22790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9736"/>
                </a:lnTo>
                <a:lnTo>
                  <a:pt x="14102" y="19736"/>
                </a:lnTo>
                <a:lnTo>
                  <a:pt x="10836" y="21600"/>
                </a:lnTo>
                <a:lnTo>
                  <a:pt x="7498" y="19736"/>
                </a:lnTo>
                <a:lnTo>
                  <a:pt x="0" y="19736"/>
                </a:lnTo>
                <a:lnTo>
                  <a:pt x="0" y="0"/>
                </a:lnTo>
                <a:close/>
              </a:path>
            </a:pathLst>
          </a:custGeom>
          <a:solidFill>
            <a:schemeClr val="accent1"/>
          </a:solidFill>
          <a:ln w="12700">
            <a:noFill/>
            <a:miter lim="400000"/>
          </a:ln>
        </p:spPr>
        <p:txBody>
          <a:bodyPr lIns="0" tIns="0" rIns="0" bIns="0" anchor="ctr"/>
          <a:lstStyle/>
          <a:p>
            <a:endParaRPr/>
          </a:p>
        </p:txBody>
      </p:sp>
      <p:sp>
        <p:nvSpPr>
          <p:cNvPr id="52" name="TextBox 51">
            <a:extLst>
              <a:ext uri="{FF2B5EF4-FFF2-40B4-BE49-F238E27FC236}">
                <a16:creationId xmlns:a16="http://schemas.microsoft.com/office/drawing/2014/main" id="{39C09842-0792-4BB9-9D41-91D6BCEA1325}"/>
              </a:ext>
            </a:extLst>
          </p:cNvPr>
          <p:cNvSpPr txBox="1">
            <a:spLocks noChangeArrowheads="1"/>
          </p:cNvSpPr>
          <p:nvPr/>
        </p:nvSpPr>
        <p:spPr bwMode="auto">
          <a:xfrm>
            <a:off x="8833169" y="1843223"/>
            <a:ext cx="213997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18" name="Oval 17"/>
          <p:cNvSpPr/>
          <p:nvPr/>
        </p:nvSpPr>
        <p:spPr>
          <a:xfrm>
            <a:off x="3985267" y="3986769"/>
            <a:ext cx="216000" cy="21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C8ADCECE-2B3C-40BE-8FFC-74D67E2C3084}"/>
              </a:ext>
            </a:extLst>
          </p:cNvPr>
          <p:cNvSpPr txBox="1"/>
          <p:nvPr/>
        </p:nvSpPr>
        <p:spPr>
          <a:xfrm>
            <a:off x="3688983" y="3423993"/>
            <a:ext cx="808568" cy="543996"/>
          </a:xfrm>
          <a:prstGeom prst="rect">
            <a:avLst/>
          </a:prstGeom>
          <a:noFill/>
        </p:spPr>
        <p:txBody>
          <a:bodyPr wrap="square">
            <a:spAutoFit/>
          </a:bodyPr>
          <a:lstStyle/>
          <a:p>
            <a:pPr eaLnBrk="1" fontAlgn="auto" hangingPunct="1">
              <a:spcBef>
                <a:spcPts val="0"/>
              </a:spcBef>
              <a:spcAft>
                <a:spcPts val="0"/>
              </a:spcAft>
              <a:defRPr/>
            </a:pPr>
            <a:r>
              <a:rPr lang="en-US" sz="2800" dirty="0">
                <a:latin typeface="+mj-lt"/>
              </a:rPr>
              <a:t>2014</a:t>
            </a:r>
            <a:endParaRPr lang="id-ID" sz="2800" dirty="0">
              <a:latin typeface="+mj-lt"/>
            </a:endParaRPr>
          </a:p>
        </p:txBody>
      </p:sp>
      <p:sp>
        <p:nvSpPr>
          <p:cNvPr id="46" name="Shape 112"/>
          <p:cNvSpPr/>
          <p:nvPr/>
        </p:nvSpPr>
        <p:spPr>
          <a:xfrm rot="10800000">
            <a:off x="3056847" y="4336693"/>
            <a:ext cx="2072842" cy="22790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9736"/>
                </a:lnTo>
                <a:lnTo>
                  <a:pt x="14102" y="19736"/>
                </a:lnTo>
                <a:lnTo>
                  <a:pt x="10836" y="21600"/>
                </a:lnTo>
                <a:lnTo>
                  <a:pt x="7498" y="19736"/>
                </a:lnTo>
                <a:lnTo>
                  <a:pt x="0" y="19736"/>
                </a:lnTo>
                <a:lnTo>
                  <a:pt x="0" y="0"/>
                </a:lnTo>
                <a:close/>
              </a:path>
            </a:pathLst>
          </a:custGeom>
          <a:solidFill>
            <a:schemeClr val="accent1"/>
          </a:solidFill>
          <a:ln w="12700">
            <a:noFill/>
            <a:miter lim="400000"/>
          </a:ln>
        </p:spPr>
        <p:txBody>
          <a:bodyPr lIns="0" tIns="0" rIns="0" bIns="0" anchor="ctr"/>
          <a:lstStyle/>
          <a:p>
            <a:endParaRPr/>
          </a:p>
        </p:txBody>
      </p:sp>
      <p:sp>
        <p:nvSpPr>
          <p:cNvPr id="53" name="TextBox 52">
            <a:extLst>
              <a:ext uri="{FF2B5EF4-FFF2-40B4-BE49-F238E27FC236}">
                <a16:creationId xmlns:a16="http://schemas.microsoft.com/office/drawing/2014/main" id="{39C09842-0792-4BB9-9D41-91D6BCEA1325}"/>
              </a:ext>
            </a:extLst>
          </p:cNvPr>
          <p:cNvSpPr txBox="1">
            <a:spLocks noChangeArrowheads="1"/>
          </p:cNvSpPr>
          <p:nvPr/>
        </p:nvSpPr>
        <p:spPr bwMode="auto">
          <a:xfrm>
            <a:off x="3023281" y="4753771"/>
            <a:ext cx="213997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25" name="Oval 24"/>
          <p:cNvSpPr/>
          <p:nvPr/>
        </p:nvSpPr>
        <p:spPr>
          <a:xfrm>
            <a:off x="7886730" y="3986769"/>
            <a:ext cx="216000" cy="21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C8ADCECE-2B3C-40BE-8FFC-74D67E2C3084}"/>
              </a:ext>
            </a:extLst>
          </p:cNvPr>
          <p:cNvSpPr txBox="1"/>
          <p:nvPr/>
        </p:nvSpPr>
        <p:spPr>
          <a:xfrm>
            <a:off x="7590446" y="3423993"/>
            <a:ext cx="808568" cy="543996"/>
          </a:xfrm>
          <a:prstGeom prst="rect">
            <a:avLst/>
          </a:prstGeom>
          <a:noFill/>
        </p:spPr>
        <p:txBody>
          <a:bodyPr wrap="square">
            <a:spAutoFit/>
          </a:bodyPr>
          <a:lstStyle/>
          <a:p>
            <a:pPr eaLnBrk="1" fontAlgn="auto" hangingPunct="1">
              <a:spcBef>
                <a:spcPts val="0"/>
              </a:spcBef>
              <a:spcAft>
                <a:spcPts val="0"/>
              </a:spcAft>
              <a:defRPr/>
            </a:pPr>
            <a:r>
              <a:rPr lang="en-US" sz="2800" dirty="0">
                <a:latin typeface="+mj-lt"/>
              </a:rPr>
              <a:t>2016</a:t>
            </a:r>
            <a:endParaRPr lang="id-ID" sz="2800" dirty="0">
              <a:latin typeface="+mj-lt"/>
            </a:endParaRPr>
          </a:p>
        </p:txBody>
      </p:sp>
      <p:sp>
        <p:nvSpPr>
          <p:cNvPr id="47" name="Shape 112"/>
          <p:cNvSpPr/>
          <p:nvPr/>
        </p:nvSpPr>
        <p:spPr>
          <a:xfrm rot="10800000">
            <a:off x="6958309" y="4336692"/>
            <a:ext cx="2072842" cy="22790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9736"/>
                </a:lnTo>
                <a:lnTo>
                  <a:pt x="14102" y="19736"/>
                </a:lnTo>
                <a:lnTo>
                  <a:pt x="10836" y="21600"/>
                </a:lnTo>
                <a:lnTo>
                  <a:pt x="7498" y="19736"/>
                </a:lnTo>
                <a:lnTo>
                  <a:pt x="0" y="19736"/>
                </a:lnTo>
                <a:lnTo>
                  <a:pt x="0" y="0"/>
                </a:lnTo>
                <a:close/>
              </a:path>
            </a:pathLst>
          </a:custGeom>
          <a:solidFill>
            <a:schemeClr val="accent1"/>
          </a:solidFill>
          <a:ln w="12700">
            <a:noFill/>
            <a:miter lim="400000"/>
          </a:ln>
        </p:spPr>
        <p:txBody>
          <a:bodyPr lIns="0" tIns="0" rIns="0" bIns="0" anchor="ctr"/>
          <a:lstStyle/>
          <a:p>
            <a:endParaRPr/>
          </a:p>
        </p:txBody>
      </p:sp>
      <p:sp>
        <p:nvSpPr>
          <p:cNvPr id="54" name="TextBox 53">
            <a:extLst>
              <a:ext uri="{FF2B5EF4-FFF2-40B4-BE49-F238E27FC236}">
                <a16:creationId xmlns:a16="http://schemas.microsoft.com/office/drawing/2014/main" id="{39C09842-0792-4BB9-9D41-91D6BCEA1325}"/>
              </a:ext>
            </a:extLst>
          </p:cNvPr>
          <p:cNvSpPr txBox="1">
            <a:spLocks noChangeArrowheads="1"/>
          </p:cNvSpPr>
          <p:nvPr/>
        </p:nvSpPr>
        <p:spPr bwMode="auto">
          <a:xfrm>
            <a:off x="6924744" y="4753771"/>
            <a:ext cx="213997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2" name="Title 1"/>
          <p:cNvSpPr>
            <a:spLocks noGrp="1"/>
          </p:cNvSpPr>
          <p:nvPr>
            <p:ph type="title"/>
          </p:nvPr>
        </p:nvSpPr>
        <p:spPr/>
        <p:txBody>
          <a:bodyPr/>
          <a:lstStyle/>
          <a:p>
            <a:r>
              <a:rPr lang="en-US" dirty="0"/>
              <a:t>Our history </a:t>
            </a:r>
            <a:br>
              <a:rPr lang="en-US" dirty="0"/>
            </a:br>
            <a:r>
              <a:rPr lang="en-US" dirty="0"/>
              <a:t>timeline</a:t>
            </a:r>
          </a:p>
        </p:txBody>
      </p:sp>
      <p:sp>
        <p:nvSpPr>
          <p:cNvPr id="26" name="Oval 25"/>
          <p:cNvSpPr/>
          <p:nvPr/>
        </p:nvSpPr>
        <p:spPr>
          <a:xfrm>
            <a:off x="5935998" y="3990801"/>
            <a:ext cx="216000" cy="21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550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500"/>
                                        <p:tgtEl>
                                          <p:spTgt spid="5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fade">
                                      <p:cBhvr>
                                        <p:cTn id="37" dur="500"/>
                                        <p:tgtEl>
                                          <p:spTgt spid="4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500"/>
                                        <p:tgtEl>
                                          <p:spTgt spid="4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fade">
                                      <p:cBhvr>
                                        <p:cTn id="63" dur="500"/>
                                        <p:tgtEl>
                                          <p:spTgt spid="5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3"/>
                                        </p:tgtEl>
                                        <p:attrNameLst>
                                          <p:attrName>style.visibility</p:attrName>
                                        </p:attrNameLst>
                                      </p:cBhvr>
                                      <p:to>
                                        <p:strVal val="visible"/>
                                      </p:to>
                                    </p:set>
                                    <p:animEffect transition="in" filter="fade">
                                      <p:cBhvr>
                                        <p:cTn id="66" dur="500"/>
                                        <p:tgtEl>
                                          <p:spTgt spid="5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500"/>
                                        <p:tgtEl>
                                          <p:spTgt spid="5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4"/>
                                        </p:tgtEl>
                                        <p:attrNameLst>
                                          <p:attrName>style.visibility</p:attrName>
                                        </p:attrNameLst>
                                      </p:cBhvr>
                                      <p:to>
                                        <p:strVal val="visible"/>
                                      </p:to>
                                    </p:set>
                                    <p:animEffect transition="in" filter="fade">
                                      <p:cBhvr>
                                        <p:cTn id="72" dur="500"/>
                                        <p:tgtEl>
                                          <p:spTgt spid="5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2"/>
                                        </p:tgtEl>
                                        <p:attrNameLst>
                                          <p:attrName>style.visibility</p:attrName>
                                        </p:attrNameLst>
                                      </p:cBhvr>
                                      <p:to>
                                        <p:strVal val="visible"/>
                                      </p:to>
                                    </p:set>
                                    <p:animEffect transition="in" filter="fade">
                                      <p:cBhvr>
                                        <p:cTn id="7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P spid="17" grpId="0" animBg="1"/>
      <p:bldP spid="21" grpId="0" animBg="1"/>
      <p:bldP spid="50" grpId="0"/>
      <p:bldP spid="24" grpId="0"/>
      <p:bldP spid="44" grpId="0" animBg="1"/>
      <p:bldP spid="51" grpId="0"/>
      <p:bldP spid="28" grpId="0" animBg="1"/>
      <p:bldP spid="45" grpId="0" animBg="1"/>
      <p:bldP spid="52" grpId="0"/>
      <p:bldP spid="18" grpId="0" animBg="1"/>
      <p:bldP spid="36" grpId="0"/>
      <p:bldP spid="46" grpId="0" animBg="1"/>
      <p:bldP spid="53" grpId="0"/>
      <p:bldP spid="25" grpId="0" animBg="1"/>
      <p:bldP spid="27" grpId="0"/>
      <p:bldP spid="47" grpId="0" animBg="1"/>
      <p:bldP spid="54" grpId="0"/>
      <p:bldP spid="2" grpId="0"/>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49D8057-6489-4AD9-8964-8E458308EBB2}"/>
              </a:ext>
            </a:extLst>
          </p:cNvPr>
          <p:cNvSpPr>
            <a:spLocks noGrp="1"/>
          </p:cNvSpPr>
          <p:nvPr>
            <p:ph type="pic" sz="quarter" idx="10"/>
          </p:nvPr>
        </p:nvSpPr>
        <p:spPr/>
      </p:sp>
      <p:sp>
        <p:nvSpPr>
          <p:cNvPr id="29" name="Rectangle 28">
            <a:extLst>
              <a:ext uri="{FF2B5EF4-FFF2-40B4-BE49-F238E27FC236}">
                <a16:creationId xmlns:a16="http://schemas.microsoft.com/office/drawing/2014/main" id="{775EE5A8-4082-4934-BA19-EF58B0FD4817}"/>
              </a:ext>
            </a:extLst>
          </p:cNvPr>
          <p:cNvSpPr/>
          <p:nvPr/>
        </p:nvSpPr>
        <p:spPr>
          <a:xfrm>
            <a:off x="0" y="1996440"/>
            <a:ext cx="12192000" cy="3489960"/>
          </a:xfrm>
          <a:prstGeom prst="rect">
            <a:avLst/>
          </a:pr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itle 3"/>
          <p:cNvSpPr>
            <a:spLocks noGrp="1"/>
          </p:cNvSpPr>
          <p:nvPr>
            <p:ph type="title"/>
          </p:nvPr>
        </p:nvSpPr>
        <p:spPr/>
        <p:txBody>
          <a:bodyPr/>
          <a:lstStyle/>
          <a:p>
            <a:r>
              <a:rPr lang="en-US" dirty="0"/>
              <a:t>OUR</a:t>
            </a:r>
            <a:br>
              <a:rPr lang="en-US" dirty="0"/>
            </a:br>
            <a:r>
              <a:rPr lang="en-US" dirty="0"/>
              <a:t>SERVICES</a:t>
            </a:r>
          </a:p>
        </p:txBody>
      </p:sp>
      <p:sp>
        <p:nvSpPr>
          <p:cNvPr id="11" name="TextBox 10">
            <a:extLst>
              <a:ext uri="{FF2B5EF4-FFF2-40B4-BE49-F238E27FC236}">
                <a16:creationId xmlns:a16="http://schemas.microsoft.com/office/drawing/2014/main" id="{39C09842-0792-4BB9-9D41-91D6BCEA1325}"/>
              </a:ext>
            </a:extLst>
          </p:cNvPr>
          <p:cNvSpPr txBox="1">
            <a:spLocks noChangeArrowheads="1"/>
          </p:cNvSpPr>
          <p:nvPr/>
        </p:nvSpPr>
        <p:spPr bwMode="auto">
          <a:xfrm>
            <a:off x="389607" y="2541091"/>
            <a:ext cx="5197542"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50000"/>
              </a:lnSpc>
              <a:defRPr sz="2000">
                <a:latin typeface="Helvetica Neue Thin"/>
                <a:ea typeface="Helvetica Neue Thin"/>
                <a:cs typeface="Helvetica Neue Thin"/>
                <a:sym typeface="Helvetica Neue Thin"/>
              </a:defRPr>
            </a:pPr>
            <a:r>
              <a:rPr lang="id-ID" dirty="0">
                <a:solidFill>
                  <a:schemeClr val="bg1"/>
                </a:solidFill>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dirty="0">
                <a:solidFill>
                  <a:schemeClr val="bg1"/>
                </a:solidFill>
                <a:latin typeface="+mn-lt"/>
                <a:ea typeface="Helvetica Neue Thin"/>
                <a:cs typeface="Helvetica Neue Thin"/>
                <a:sym typeface="Helvetica Neue Thin"/>
              </a:rPr>
              <a:t>.</a:t>
            </a:r>
            <a:endParaRPr lang="id-ID" dirty="0">
              <a:solidFill>
                <a:schemeClr val="bg1"/>
              </a:solidFill>
              <a:latin typeface="+mn-lt"/>
              <a:ea typeface="Helvetica Neue Thin"/>
              <a:cs typeface="Helvetica Neue Thin"/>
              <a:sym typeface="Helvetica Neue Thin"/>
            </a:endParaRPr>
          </a:p>
        </p:txBody>
      </p:sp>
      <p:sp>
        <p:nvSpPr>
          <p:cNvPr id="9" name="Rectangle 8">
            <a:extLst>
              <a:ext uri="{FF2B5EF4-FFF2-40B4-BE49-F238E27FC236}">
                <a16:creationId xmlns:a16="http://schemas.microsoft.com/office/drawing/2014/main" id="{341C026F-7696-425E-BC6C-964D34184F23}"/>
              </a:ext>
            </a:extLst>
          </p:cNvPr>
          <p:cNvSpPr/>
          <p:nvPr/>
        </p:nvSpPr>
        <p:spPr>
          <a:xfrm>
            <a:off x="6197742" y="3083092"/>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Freeform 5"/>
          <p:cNvSpPr>
            <a:spLocks noChangeAspect="1"/>
          </p:cNvSpPr>
          <p:nvPr/>
        </p:nvSpPr>
        <p:spPr bwMode="auto">
          <a:xfrm>
            <a:off x="6336054" y="3222444"/>
            <a:ext cx="595968" cy="594891"/>
          </a:xfrm>
          <a:custGeom>
            <a:avLst/>
            <a:gdLst>
              <a:gd name="T0" fmla="*/ 41 w 231"/>
              <a:gd name="T1" fmla="*/ 147 h 231"/>
              <a:gd name="T2" fmla="*/ 83 w 231"/>
              <a:gd name="T3" fmla="*/ 147 h 231"/>
              <a:gd name="T4" fmla="*/ 83 w 231"/>
              <a:gd name="T5" fmla="*/ 189 h 231"/>
              <a:gd name="T6" fmla="*/ 78 w 231"/>
              <a:gd name="T7" fmla="*/ 193 h 231"/>
              <a:gd name="T8" fmla="*/ 115 w 231"/>
              <a:gd name="T9" fmla="*/ 231 h 231"/>
              <a:gd name="T10" fmla="*/ 153 w 231"/>
              <a:gd name="T11" fmla="*/ 193 h 231"/>
              <a:gd name="T12" fmla="*/ 148 w 231"/>
              <a:gd name="T13" fmla="*/ 189 h 231"/>
              <a:gd name="T14" fmla="*/ 148 w 231"/>
              <a:gd name="T15" fmla="*/ 147 h 231"/>
              <a:gd name="T16" fmla="*/ 190 w 231"/>
              <a:gd name="T17" fmla="*/ 147 h 231"/>
              <a:gd name="T18" fmla="*/ 194 w 231"/>
              <a:gd name="T19" fmla="*/ 152 h 231"/>
              <a:gd name="T20" fmla="*/ 231 w 231"/>
              <a:gd name="T21" fmla="*/ 115 h 231"/>
              <a:gd name="T22" fmla="*/ 194 w 231"/>
              <a:gd name="T23" fmla="*/ 78 h 231"/>
              <a:gd name="T24" fmla="*/ 198 w 231"/>
              <a:gd name="T25" fmla="*/ 74 h 231"/>
              <a:gd name="T26" fmla="*/ 198 w 231"/>
              <a:gd name="T27" fmla="*/ 32 h 231"/>
              <a:gd name="T28" fmla="*/ 157 w 231"/>
              <a:gd name="T29" fmla="*/ 32 h 231"/>
              <a:gd name="T30" fmla="*/ 153 w 231"/>
              <a:gd name="T31" fmla="*/ 37 h 231"/>
              <a:gd name="T32" fmla="*/ 115 w 231"/>
              <a:gd name="T33" fmla="*/ 0 h 231"/>
              <a:gd name="T34" fmla="*/ 78 w 231"/>
              <a:gd name="T35" fmla="*/ 37 h 231"/>
              <a:gd name="T36" fmla="*/ 74 w 231"/>
              <a:gd name="T37" fmla="*/ 32 h 231"/>
              <a:gd name="T38" fmla="*/ 32 w 231"/>
              <a:gd name="T39" fmla="*/ 32 h 231"/>
              <a:gd name="T40" fmla="*/ 32 w 231"/>
              <a:gd name="T41" fmla="*/ 74 h 231"/>
              <a:gd name="T42" fmla="*/ 37 w 231"/>
              <a:gd name="T43" fmla="*/ 78 h 231"/>
              <a:gd name="T44" fmla="*/ 0 w 231"/>
              <a:gd name="T45" fmla="*/ 115 h 231"/>
              <a:gd name="T46" fmla="*/ 37 w 231"/>
              <a:gd name="T47" fmla="*/ 152 h 231"/>
              <a:gd name="T48" fmla="*/ 41 w 231"/>
              <a:gd name="T49" fmla="*/ 14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1" h="231">
                <a:moveTo>
                  <a:pt x="41" y="147"/>
                </a:moveTo>
                <a:cubicBezTo>
                  <a:pt x="53" y="136"/>
                  <a:pt x="71" y="136"/>
                  <a:pt x="83" y="147"/>
                </a:cubicBezTo>
                <a:cubicBezTo>
                  <a:pt x="95" y="159"/>
                  <a:pt x="95" y="178"/>
                  <a:pt x="83" y="189"/>
                </a:cubicBezTo>
                <a:cubicBezTo>
                  <a:pt x="82" y="191"/>
                  <a:pt x="80" y="192"/>
                  <a:pt x="78" y="193"/>
                </a:cubicBezTo>
                <a:cubicBezTo>
                  <a:pt x="115" y="231"/>
                  <a:pt x="115" y="231"/>
                  <a:pt x="115" y="231"/>
                </a:cubicBezTo>
                <a:cubicBezTo>
                  <a:pt x="153" y="193"/>
                  <a:pt x="153" y="193"/>
                  <a:pt x="153" y="193"/>
                </a:cubicBezTo>
                <a:cubicBezTo>
                  <a:pt x="151" y="192"/>
                  <a:pt x="149" y="191"/>
                  <a:pt x="148" y="189"/>
                </a:cubicBezTo>
                <a:cubicBezTo>
                  <a:pt x="136" y="178"/>
                  <a:pt x="136" y="159"/>
                  <a:pt x="148" y="147"/>
                </a:cubicBezTo>
                <a:cubicBezTo>
                  <a:pt x="159" y="136"/>
                  <a:pt x="178" y="136"/>
                  <a:pt x="190" y="147"/>
                </a:cubicBezTo>
                <a:cubicBezTo>
                  <a:pt x="191" y="149"/>
                  <a:pt x="193" y="151"/>
                  <a:pt x="194" y="152"/>
                </a:cubicBezTo>
                <a:cubicBezTo>
                  <a:pt x="231" y="115"/>
                  <a:pt x="231" y="115"/>
                  <a:pt x="231" y="115"/>
                </a:cubicBezTo>
                <a:cubicBezTo>
                  <a:pt x="194" y="78"/>
                  <a:pt x="194" y="78"/>
                  <a:pt x="194" y="78"/>
                </a:cubicBezTo>
                <a:cubicBezTo>
                  <a:pt x="195" y="77"/>
                  <a:pt x="197" y="76"/>
                  <a:pt x="198" y="74"/>
                </a:cubicBezTo>
                <a:cubicBezTo>
                  <a:pt x="210" y="62"/>
                  <a:pt x="210" y="44"/>
                  <a:pt x="198" y="32"/>
                </a:cubicBezTo>
                <a:cubicBezTo>
                  <a:pt x="187" y="20"/>
                  <a:pt x="168" y="20"/>
                  <a:pt x="157" y="32"/>
                </a:cubicBezTo>
                <a:cubicBezTo>
                  <a:pt x="155" y="34"/>
                  <a:pt x="154" y="35"/>
                  <a:pt x="153" y="37"/>
                </a:cubicBezTo>
                <a:cubicBezTo>
                  <a:pt x="115" y="0"/>
                  <a:pt x="115" y="0"/>
                  <a:pt x="115" y="0"/>
                </a:cubicBezTo>
                <a:cubicBezTo>
                  <a:pt x="78" y="37"/>
                  <a:pt x="78" y="37"/>
                  <a:pt x="78" y="37"/>
                </a:cubicBezTo>
                <a:cubicBezTo>
                  <a:pt x="77" y="35"/>
                  <a:pt x="76" y="34"/>
                  <a:pt x="74" y="32"/>
                </a:cubicBezTo>
                <a:cubicBezTo>
                  <a:pt x="63" y="20"/>
                  <a:pt x="44" y="20"/>
                  <a:pt x="32" y="32"/>
                </a:cubicBezTo>
                <a:cubicBezTo>
                  <a:pt x="21" y="44"/>
                  <a:pt x="21" y="62"/>
                  <a:pt x="32" y="74"/>
                </a:cubicBezTo>
                <a:cubicBezTo>
                  <a:pt x="34" y="76"/>
                  <a:pt x="35" y="77"/>
                  <a:pt x="37" y="78"/>
                </a:cubicBezTo>
                <a:cubicBezTo>
                  <a:pt x="0" y="115"/>
                  <a:pt x="0" y="115"/>
                  <a:pt x="0" y="115"/>
                </a:cubicBezTo>
                <a:cubicBezTo>
                  <a:pt x="37" y="152"/>
                  <a:pt x="37" y="152"/>
                  <a:pt x="37" y="152"/>
                </a:cubicBezTo>
                <a:cubicBezTo>
                  <a:pt x="38" y="151"/>
                  <a:pt x="40" y="149"/>
                  <a:pt x="41" y="1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341C026F-7696-425E-BC6C-964D34184F23}"/>
              </a:ext>
            </a:extLst>
          </p:cNvPr>
          <p:cNvSpPr/>
          <p:nvPr/>
        </p:nvSpPr>
        <p:spPr>
          <a:xfrm>
            <a:off x="7741783" y="3083092"/>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Freeform 9"/>
          <p:cNvSpPr>
            <a:spLocks noChangeAspect="1" noEditPoints="1"/>
          </p:cNvSpPr>
          <p:nvPr/>
        </p:nvSpPr>
        <p:spPr bwMode="auto">
          <a:xfrm>
            <a:off x="7880095" y="3171159"/>
            <a:ext cx="595968" cy="697460"/>
          </a:xfrm>
          <a:custGeom>
            <a:avLst/>
            <a:gdLst>
              <a:gd name="T0" fmla="*/ 195 w 211"/>
              <a:gd name="T1" fmla="*/ 247 h 247"/>
              <a:gd name="T2" fmla="*/ 195 w 211"/>
              <a:gd name="T3" fmla="*/ 227 h 247"/>
              <a:gd name="T4" fmla="*/ 211 w 211"/>
              <a:gd name="T5" fmla="*/ 227 h 247"/>
              <a:gd name="T6" fmla="*/ 211 w 211"/>
              <a:gd name="T7" fmla="*/ 44 h 247"/>
              <a:gd name="T8" fmla="*/ 181 w 211"/>
              <a:gd name="T9" fmla="*/ 44 h 247"/>
              <a:gd name="T10" fmla="*/ 178 w 211"/>
              <a:gd name="T11" fmla="*/ 34 h 247"/>
              <a:gd name="T12" fmla="*/ 206 w 211"/>
              <a:gd name="T13" fmla="*/ 13 h 247"/>
              <a:gd name="T14" fmla="*/ 207 w 211"/>
              <a:gd name="T15" fmla="*/ 3 h 247"/>
              <a:gd name="T16" fmla="*/ 198 w 211"/>
              <a:gd name="T17" fmla="*/ 2 h 247"/>
              <a:gd name="T18" fmla="*/ 168 w 211"/>
              <a:gd name="T19" fmla="*/ 25 h 247"/>
              <a:gd name="T20" fmla="*/ 160 w 211"/>
              <a:gd name="T21" fmla="*/ 23 h 247"/>
              <a:gd name="T22" fmla="*/ 152 w 211"/>
              <a:gd name="T23" fmla="*/ 25 h 247"/>
              <a:gd name="T24" fmla="*/ 123 w 211"/>
              <a:gd name="T25" fmla="*/ 2 h 247"/>
              <a:gd name="T26" fmla="*/ 113 w 211"/>
              <a:gd name="T27" fmla="*/ 3 h 247"/>
              <a:gd name="T28" fmla="*/ 115 w 211"/>
              <a:gd name="T29" fmla="*/ 13 h 247"/>
              <a:gd name="T30" fmla="*/ 142 w 211"/>
              <a:gd name="T31" fmla="*/ 34 h 247"/>
              <a:gd name="T32" fmla="*/ 139 w 211"/>
              <a:gd name="T33" fmla="*/ 44 h 247"/>
              <a:gd name="T34" fmla="*/ 0 w 211"/>
              <a:gd name="T35" fmla="*/ 44 h 247"/>
              <a:gd name="T36" fmla="*/ 0 w 211"/>
              <a:gd name="T37" fmla="*/ 227 h 247"/>
              <a:gd name="T38" fmla="*/ 15 w 211"/>
              <a:gd name="T39" fmla="*/ 227 h 247"/>
              <a:gd name="T40" fmla="*/ 15 w 211"/>
              <a:gd name="T41" fmla="*/ 247 h 247"/>
              <a:gd name="T42" fmla="*/ 41 w 211"/>
              <a:gd name="T43" fmla="*/ 247 h 247"/>
              <a:gd name="T44" fmla="*/ 41 w 211"/>
              <a:gd name="T45" fmla="*/ 227 h 247"/>
              <a:gd name="T46" fmla="*/ 169 w 211"/>
              <a:gd name="T47" fmla="*/ 227 h 247"/>
              <a:gd name="T48" fmla="*/ 169 w 211"/>
              <a:gd name="T49" fmla="*/ 247 h 247"/>
              <a:gd name="T50" fmla="*/ 195 w 211"/>
              <a:gd name="T51" fmla="*/ 247 h 247"/>
              <a:gd name="T52" fmla="*/ 19 w 211"/>
              <a:gd name="T53" fmla="*/ 65 h 247"/>
              <a:gd name="T54" fmla="*/ 192 w 211"/>
              <a:gd name="T55" fmla="*/ 65 h 247"/>
              <a:gd name="T56" fmla="*/ 192 w 211"/>
              <a:gd name="T57" fmla="*/ 173 h 247"/>
              <a:gd name="T58" fmla="*/ 19 w 211"/>
              <a:gd name="T59" fmla="*/ 173 h 247"/>
              <a:gd name="T60" fmla="*/ 19 w 211"/>
              <a:gd name="T61" fmla="*/ 65 h 247"/>
              <a:gd name="T62" fmla="*/ 135 w 211"/>
              <a:gd name="T63" fmla="*/ 213 h 247"/>
              <a:gd name="T64" fmla="*/ 123 w 211"/>
              <a:gd name="T65" fmla="*/ 200 h 247"/>
              <a:gd name="T66" fmla="*/ 135 w 211"/>
              <a:gd name="T67" fmla="*/ 188 h 247"/>
              <a:gd name="T68" fmla="*/ 147 w 211"/>
              <a:gd name="T69" fmla="*/ 200 h 247"/>
              <a:gd name="T70" fmla="*/ 135 w 211"/>
              <a:gd name="T71" fmla="*/ 213 h 247"/>
              <a:gd name="T72" fmla="*/ 163 w 211"/>
              <a:gd name="T73" fmla="*/ 200 h 247"/>
              <a:gd name="T74" fmla="*/ 176 w 211"/>
              <a:gd name="T75" fmla="*/ 188 h 247"/>
              <a:gd name="T76" fmla="*/ 188 w 211"/>
              <a:gd name="T77" fmla="*/ 200 h 247"/>
              <a:gd name="T78" fmla="*/ 176 w 211"/>
              <a:gd name="T79" fmla="*/ 213 h 247"/>
              <a:gd name="T80" fmla="*/ 163 w 211"/>
              <a:gd name="T81" fmla="*/ 20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1" h="247">
                <a:moveTo>
                  <a:pt x="195" y="247"/>
                </a:moveTo>
                <a:cubicBezTo>
                  <a:pt x="195" y="227"/>
                  <a:pt x="195" y="227"/>
                  <a:pt x="195" y="227"/>
                </a:cubicBezTo>
                <a:cubicBezTo>
                  <a:pt x="211" y="227"/>
                  <a:pt x="211" y="227"/>
                  <a:pt x="211" y="227"/>
                </a:cubicBezTo>
                <a:cubicBezTo>
                  <a:pt x="211" y="44"/>
                  <a:pt x="211" y="44"/>
                  <a:pt x="211" y="44"/>
                </a:cubicBezTo>
                <a:cubicBezTo>
                  <a:pt x="181" y="44"/>
                  <a:pt x="181" y="44"/>
                  <a:pt x="181" y="44"/>
                </a:cubicBezTo>
                <a:cubicBezTo>
                  <a:pt x="181" y="41"/>
                  <a:pt x="180" y="37"/>
                  <a:pt x="178" y="34"/>
                </a:cubicBezTo>
                <a:cubicBezTo>
                  <a:pt x="206" y="13"/>
                  <a:pt x="206" y="13"/>
                  <a:pt x="206" y="13"/>
                </a:cubicBezTo>
                <a:cubicBezTo>
                  <a:pt x="209" y="10"/>
                  <a:pt x="210" y="6"/>
                  <a:pt x="207" y="3"/>
                </a:cubicBezTo>
                <a:cubicBezTo>
                  <a:pt x="205" y="1"/>
                  <a:pt x="201" y="0"/>
                  <a:pt x="198" y="2"/>
                </a:cubicBezTo>
                <a:cubicBezTo>
                  <a:pt x="168" y="25"/>
                  <a:pt x="168" y="25"/>
                  <a:pt x="168" y="25"/>
                </a:cubicBezTo>
                <a:cubicBezTo>
                  <a:pt x="166" y="24"/>
                  <a:pt x="163" y="23"/>
                  <a:pt x="160" y="23"/>
                </a:cubicBezTo>
                <a:cubicBezTo>
                  <a:pt x="158" y="23"/>
                  <a:pt x="155" y="24"/>
                  <a:pt x="152" y="25"/>
                </a:cubicBezTo>
                <a:cubicBezTo>
                  <a:pt x="123" y="2"/>
                  <a:pt x="123" y="2"/>
                  <a:pt x="123" y="2"/>
                </a:cubicBezTo>
                <a:cubicBezTo>
                  <a:pt x="120" y="0"/>
                  <a:pt x="116" y="1"/>
                  <a:pt x="113" y="3"/>
                </a:cubicBezTo>
                <a:cubicBezTo>
                  <a:pt x="111" y="6"/>
                  <a:pt x="112" y="10"/>
                  <a:pt x="115" y="13"/>
                </a:cubicBezTo>
                <a:cubicBezTo>
                  <a:pt x="142" y="34"/>
                  <a:pt x="142" y="34"/>
                  <a:pt x="142" y="34"/>
                </a:cubicBezTo>
                <a:cubicBezTo>
                  <a:pt x="140" y="37"/>
                  <a:pt x="139" y="41"/>
                  <a:pt x="139" y="44"/>
                </a:cubicBezTo>
                <a:cubicBezTo>
                  <a:pt x="0" y="44"/>
                  <a:pt x="0" y="44"/>
                  <a:pt x="0" y="44"/>
                </a:cubicBezTo>
                <a:cubicBezTo>
                  <a:pt x="0" y="227"/>
                  <a:pt x="0" y="227"/>
                  <a:pt x="0" y="227"/>
                </a:cubicBezTo>
                <a:cubicBezTo>
                  <a:pt x="15" y="227"/>
                  <a:pt x="15" y="227"/>
                  <a:pt x="15" y="227"/>
                </a:cubicBezTo>
                <a:cubicBezTo>
                  <a:pt x="15" y="247"/>
                  <a:pt x="15" y="247"/>
                  <a:pt x="15" y="247"/>
                </a:cubicBezTo>
                <a:cubicBezTo>
                  <a:pt x="41" y="247"/>
                  <a:pt x="41" y="247"/>
                  <a:pt x="41" y="247"/>
                </a:cubicBezTo>
                <a:cubicBezTo>
                  <a:pt x="41" y="227"/>
                  <a:pt x="41" y="227"/>
                  <a:pt x="41" y="227"/>
                </a:cubicBezTo>
                <a:cubicBezTo>
                  <a:pt x="169" y="227"/>
                  <a:pt x="169" y="227"/>
                  <a:pt x="169" y="227"/>
                </a:cubicBezTo>
                <a:cubicBezTo>
                  <a:pt x="169" y="247"/>
                  <a:pt x="169" y="247"/>
                  <a:pt x="169" y="247"/>
                </a:cubicBezTo>
                <a:cubicBezTo>
                  <a:pt x="195" y="247"/>
                  <a:pt x="195" y="247"/>
                  <a:pt x="195" y="247"/>
                </a:cubicBezTo>
                <a:close/>
                <a:moveTo>
                  <a:pt x="19" y="65"/>
                </a:moveTo>
                <a:cubicBezTo>
                  <a:pt x="192" y="65"/>
                  <a:pt x="192" y="65"/>
                  <a:pt x="192" y="65"/>
                </a:cubicBezTo>
                <a:cubicBezTo>
                  <a:pt x="192" y="173"/>
                  <a:pt x="192" y="173"/>
                  <a:pt x="192" y="173"/>
                </a:cubicBezTo>
                <a:cubicBezTo>
                  <a:pt x="19" y="173"/>
                  <a:pt x="19" y="173"/>
                  <a:pt x="19" y="173"/>
                </a:cubicBezTo>
                <a:lnTo>
                  <a:pt x="19" y="65"/>
                </a:lnTo>
                <a:close/>
                <a:moveTo>
                  <a:pt x="135" y="213"/>
                </a:moveTo>
                <a:cubicBezTo>
                  <a:pt x="128" y="213"/>
                  <a:pt x="123" y="207"/>
                  <a:pt x="123" y="200"/>
                </a:cubicBezTo>
                <a:cubicBezTo>
                  <a:pt x="123" y="193"/>
                  <a:pt x="128" y="188"/>
                  <a:pt x="135" y="188"/>
                </a:cubicBezTo>
                <a:cubicBezTo>
                  <a:pt x="142" y="188"/>
                  <a:pt x="147" y="193"/>
                  <a:pt x="147" y="200"/>
                </a:cubicBezTo>
                <a:cubicBezTo>
                  <a:pt x="147" y="207"/>
                  <a:pt x="142" y="213"/>
                  <a:pt x="135" y="213"/>
                </a:cubicBezTo>
                <a:close/>
                <a:moveTo>
                  <a:pt x="163" y="200"/>
                </a:moveTo>
                <a:cubicBezTo>
                  <a:pt x="163" y="193"/>
                  <a:pt x="169" y="188"/>
                  <a:pt x="176" y="188"/>
                </a:cubicBezTo>
                <a:cubicBezTo>
                  <a:pt x="183" y="188"/>
                  <a:pt x="188" y="193"/>
                  <a:pt x="188" y="200"/>
                </a:cubicBezTo>
                <a:cubicBezTo>
                  <a:pt x="188" y="207"/>
                  <a:pt x="183" y="213"/>
                  <a:pt x="176" y="213"/>
                </a:cubicBezTo>
                <a:cubicBezTo>
                  <a:pt x="169" y="213"/>
                  <a:pt x="163" y="207"/>
                  <a:pt x="163" y="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Rectangle 4">
            <a:extLst>
              <a:ext uri="{FF2B5EF4-FFF2-40B4-BE49-F238E27FC236}">
                <a16:creationId xmlns:a16="http://schemas.microsoft.com/office/drawing/2014/main" id="{341C026F-7696-425E-BC6C-964D34184F23}"/>
              </a:ext>
            </a:extLst>
          </p:cNvPr>
          <p:cNvSpPr/>
          <p:nvPr/>
        </p:nvSpPr>
        <p:spPr>
          <a:xfrm>
            <a:off x="9285824" y="3083092"/>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8" name="Group 27"/>
          <p:cNvGrpSpPr>
            <a:grpSpLocks noChangeAspect="1"/>
          </p:cNvGrpSpPr>
          <p:nvPr/>
        </p:nvGrpSpPr>
        <p:grpSpPr>
          <a:xfrm>
            <a:off x="9424136" y="3237215"/>
            <a:ext cx="595968" cy="565349"/>
            <a:chOff x="6977063" y="100013"/>
            <a:chExt cx="865187" cy="820737"/>
          </a:xfrm>
          <a:solidFill>
            <a:schemeClr val="tx1"/>
          </a:solidFill>
        </p:grpSpPr>
        <p:sp>
          <p:nvSpPr>
            <p:cNvPr id="23" name="Rectangle 13"/>
            <p:cNvSpPr>
              <a:spLocks noChangeArrowheads="1"/>
            </p:cNvSpPr>
            <p:nvPr/>
          </p:nvSpPr>
          <p:spPr bwMode="auto">
            <a:xfrm>
              <a:off x="7197725" y="141288"/>
              <a:ext cx="644525" cy="4524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p:cNvSpPr>
              <a:spLocks/>
            </p:cNvSpPr>
            <p:nvPr/>
          </p:nvSpPr>
          <p:spPr bwMode="auto">
            <a:xfrm>
              <a:off x="6977063" y="100013"/>
              <a:ext cx="865187" cy="615950"/>
            </a:xfrm>
            <a:custGeom>
              <a:avLst/>
              <a:gdLst>
                <a:gd name="T0" fmla="*/ 0 w 545"/>
                <a:gd name="T1" fmla="*/ 0 h 388"/>
                <a:gd name="T2" fmla="*/ 0 w 545"/>
                <a:gd name="T3" fmla="*/ 53 h 388"/>
                <a:gd name="T4" fmla="*/ 63 w 545"/>
                <a:gd name="T5" fmla="*/ 53 h 388"/>
                <a:gd name="T6" fmla="*/ 63 w 545"/>
                <a:gd name="T7" fmla="*/ 388 h 388"/>
                <a:gd name="T8" fmla="*/ 545 w 545"/>
                <a:gd name="T9" fmla="*/ 388 h 388"/>
                <a:gd name="T10" fmla="*/ 545 w 545"/>
                <a:gd name="T11" fmla="*/ 338 h 388"/>
                <a:gd name="T12" fmla="*/ 113 w 545"/>
                <a:gd name="T13" fmla="*/ 338 h 388"/>
                <a:gd name="T14" fmla="*/ 113 w 545"/>
                <a:gd name="T15" fmla="*/ 0 h 388"/>
                <a:gd name="T16" fmla="*/ 0 w 545"/>
                <a:gd name="T17"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388">
                  <a:moveTo>
                    <a:pt x="0" y="0"/>
                  </a:moveTo>
                  <a:lnTo>
                    <a:pt x="0" y="53"/>
                  </a:lnTo>
                  <a:lnTo>
                    <a:pt x="63" y="53"/>
                  </a:lnTo>
                  <a:lnTo>
                    <a:pt x="63" y="388"/>
                  </a:lnTo>
                  <a:lnTo>
                    <a:pt x="545" y="388"/>
                  </a:lnTo>
                  <a:lnTo>
                    <a:pt x="545" y="338"/>
                  </a:lnTo>
                  <a:lnTo>
                    <a:pt x="113" y="338"/>
                  </a:lnTo>
                  <a:lnTo>
                    <a:pt x="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15"/>
            <p:cNvSpPr>
              <a:spLocks noChangeArrowheads="1"/>
            </p:cNvSpPr>
            <p:nvPr/>
          </p:nvSpPr>
          <p:spPr bwMode="auto">
            <a:xfrm>
              <a:off x="7137400" y="754063"/>
              <a:ext cx="166687" cy="16668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16"/>
            <p:cNvSpPr>
              <a:spLocks noChangeArrowheads="1"/>
            </p:cNvSpPr>
            <p:nvPr/>
          </p:nvSpPr>
          <p:spPr bwMode="auto">
            <a:xfrm>
              <a:off x="7615238" y="754063"/>
              <a:ext cx="166687" cy="16668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Rectangle 6">
            <a:extLst>
              <a:ext uri="{FF2B5EF4-FFF2-40B4-BE49-F238E27FC236}">
                <a16:creationId xmlns:a16="http://schemas.microsoft.com/office/drawing/2014/main" id="{341C026F-7696-425E-BC6C-964D34184F23}"/>
              </a:ext>
            </a:extLst>
          </p:cNvPr>
          <p:cNvSpPr/>
          <p:nvPr/>
        </p:nvSpPr>
        <p:spPr>
          <a:xfrm>
            <a:off x="10829865" y="3083092"/>
            <a:ext cx="872592" cy="873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Freeform 20"/>
          <p:cNvSpPr>
            <a:spLocks noChangeAspect="1"/>
          </p:cNvSpPr>
          <p:nvPr/>
        </p:nvSpPr>
        <p:spPr bwMode="auto">
          <a:xfrm>
            <a:off x="11108438" y="3221905"/>
            <a:ext cx="315446" cy="595968"/>
          </a:xfrm>
          <a:custGeom>
            <a:avLst/>
            <a:gdLst>
              <a:gd name="T0" fmla="*/ 116 w 116"/>
              <a:gd name="T1" fmla="*/ 163 h 221"/>
              <a:gd name="T2" fmla="*/ 116 w 116"/>
              <a:gd name="T3" fmla="*/ 53 h 221"/>
              <a:gd name="T4" fmla="*/ 68 w 116"/>
              <a:gd name="T5" fmla="*/ 0 h 221"/>
              <a:gd name="T6" fmla="*/ 47 w 116"/>
              <a:gd name="T7" fmla="*/ 0 h 221"/>
              <a:gd name="T8" fmla="*/ 0 w 116"/>
              <a:gd name="T9" fmla="*/ 53 h 221"/>
              <a:gd name="T10" fmla="*/ 0 w 116"/>
              <a:gd name="T11" fmla="*/ 176 h 221"/>
              <a:gd name="T12" fmla="*/ 44 w 116"/>
              <a:gd name="T13" fmla="*/ 221 h 221"/>
              <a:gd name="T14" fmla="*/ 45 w 116"/>
              <a:gd name="T15" fmla="*/ 221 h 221"/>
              <a:gd name="T16" fmla="*/ 90 w 116"/>
              <a:gd name="T17" fmla="*/ 177 h 221"/>
              <a:gd name="T18" fmla="*/ 90 w 116"/>
              <a:gd name="T19" fmla="*/ 91 h 221"/>
              <a:gd name="T20" fmla="*/ 59 w 116"/>
              <a:gd name="T21" fmla="*/ 59 h 221"/>
              <a:gd name="T22" fmla="*/ 56 w 116"/>
              <a:gd name="T23" fmla="*/ 59 h 221"/>
              <a:gd name="T24" fmla="*/ 26 w 116"/>
              <a:gd name="T25" fmla="*/ 91 h 221"/>
              <a:gd name="T26" fmla="*/ 26 w 116"/>
              <a:gd name="T27" fmla="*/ 162 h 221"/>
              <a:gd name="T28" fmla="*/ 43 w 116"/>
              <a:gd name="T29" fmla="*/ 162 h 221"/>
              <a:gd name="T30" fmla="*/ 43 w 116"/>
              <a:gd name="T31" fmla="*/ 91 h 221"/>
              <a:gd name="T32" fmla="*/ 56 w 116"/>
              <a:gd name="T33" fmla="*/ 76 h 221"/>
              <a:gd name="T34" fmla="*/ 59 w 116"/>
              <a:gd name="T35" fmla="*/ 76 h 221"/>
              <a:gd name="T36" fmla="*/ 74 w 116"/>
              <a:gd name="T37" fmla="*/ 91 h 221"/>
              <a:gd name="T38" fmla="*/ 74 w 116"/>
              <a:gd name="T39" fmla="*/ 176 h 221"/>
              <a:gd name="T40" fmla="*/ 45 w 116"/>
              <a:gd name="T41" fmla="*/ 204 h 221"/>
              <a:gd name="T42" fmla="*/ 24 w 116"/>
              <a:gd name="T43" fmla="*/ 195 h 221"/>
              <a:gd name="T44" fmla="*/ 17 w 116"/>
              <a:gd name="T45" fmla="*/ 168 h 221"/>
              <a:gd name="T46" fmla="*/ 17 w 116"/>
              <a:gd name="T47" fmla="*/ 53 h 221"/>
              <a:gd name="T48" fmla="*/ 47 w 116"/>
              <a:gd name="T49" fmla="*/ 17 h 221"/>
              <a:gd name="T50" fmla="*/ 68 w 116"/>
              <a:gd name="T51" fmla="*/ 17 h 221"/>
              <a:gd name="T52" fmla="*/ 99 w 116"/>
              <a:gd name="T53" fmla="*/ 53 h 221"/>
              <a:gd name="T54" fmla="*/ 99 w 116"/>
              <a:gd name="T55" fmla="*/ 163 h 221"/>
              <a:gd name="T56" fmla="*/ 116 w 116"/>
              <a:gd name="T57" fmla="*/ 16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6" h="221">
                <a:moveTo>
                  <a:pt x="116" y="163"/>
                </a:moveTo>
                <a:cubicBezTo>
                  <a:pt x="116" y="53"/>
                  <a:pt x="116" y="53"/>
                  <a:pt x="116" y="53"/>
                </a:cubicBezTo>
                <a:cubicBezTo>
                  <a:pt x="116" y="22"/>
                  <a:pt x="96" y="0"/>
                  <a:pt x="68" y="0"/>
                </a:cubicBezTo>
                <a:cubicBezTo>
                  <a:pt x="47" y="0"/>
                  <a:pt x="47" y="0"/>
                  <a:pt x="47" y="0"/>
                </a:cubicBezTo>
                <a:cubicBezTo>
                  <a:pt x="19" y="0"/>
                  <a:pt x="0" y="22"/>
                  <a:pt x="0" y="53"/>
                </a:cubicBezTo>
                <a:cubicBezTo>
                  <a:pt x="0" y="53"/>
                  <a:pt x="0" y="176"/>
                  <a:pt x="0" y="176"/>
                </a:cubicBezTo>
                <a:cubicBezTo>
                  <a:pt x="0" y="200"/>
                  <a:pt x="20" y="221"/>
                  <a:pt x="44" y="221"/>
                </a:cubicBezTo>
                <a:cubicBezTo>
                  <a:pt x="45" y="221"/>
                  <a:pt x="45" y="221"/>
                  <a:pt x="45" y="221"/>
                </a:cubicBezTo>
                <a:cubicBezTo>
                  <a:pt x="70" y="221"/>
                  <a:pt x="90" y="201"/>
                  <a:pt x="90" y="177"/>
                </a:cubicBezTo>
                <a:cubicBezTo>
                  <a:pt x="90" y="91"/>
                  <a:pt x="90" y="91"/>
                  <a:pt x="90" y="91"/>
                </a:cubicBezTo>
                <a:cubicBezTo>
                  <a:pt x="90" y="74"/>
                  <a:pt x="77" y="59"/>
                  <a:pt x="59" y="59"/>
                </a:cubicBezTo>
                <a:cubicBezTo>
                  <a:pt x="56" y="59"/>
                  <a:pt x="56" y="59"/>
                  <a:pt x="56" y="59"/>
                </a:cubicBezTo>
                <a:cubicBezTo>
                  <a:pt x="39" y="59"/>
                  <a:pt x="26" y="73"/>
                  <a:pt x="26" y="91"/>
                </a:cubicBezTo>
                <a:cubicBezTo>
                  <a:pt x="26" y="162"/>
                  <a:pt x="26" y="162"/>
                  <a:pt x="26" y="162"/>
                </a:cubicBezTo>
                <a:cubicBezTo>
                  <a:pt x="43" y="162"/>
                  <a:pt x="43" y="162"/>
                  <a:pt x="43" y="162"/>
                </a:cubicBezTo>
                <a:cubicBezTo>
                  <a:pt x="43" y="91"/>
                  <a:pt x="43" y="91"/>
                  <a:pt x="43" y="91"/>
                </a:cubicBezTo>
                <a:cubicBezTo>
                  <a:pt x="43" y="84"/>
                  <a:pt x="47" y="76"/>
                  <a:pt x="56" y="76"/>
                </a:cubicBezTo>
                <a:cubicBezTo>
                  <a:pt x="59" y="76"/>
                  <a:pt x="59" y="76"/>
                  <a:pt x="59" y="76"/>
                </a:cubicBezTo>
                <a:cubicBezTo>
                  <a:pt x="67" y="76"/>
                  <a:pt x="74" y="83"/>
                  <a:pt x="74" y="91"/>
                </a:cubicBezTo>
                <a:cubicBezTo>
                  <a:pt x="74" y="176"/>
                  <a:pt x="74" y="176"/>
                  <a:pt x="74" y="176"/>
                </a:cubicBezTo>
                <a:cubicBezTo>
                  <a:pt x="74" y="191"/>
                  <a:pt x="61" y="204"/>
                  <a:pt x="45" y="204"/>
                </a:cubicBezTo>
                <a:cubicBezTo>
                  <a:pt x="37" y="204"/>
                  <a:pt x="29" y="200"/>
                  <a:pt x="24" y="195"/>
                </a:cubicBezTo>
                <a:cubicBezTo>
                  <a:pt x="20" y="189"/>
                  <a:pt x="17" y="181"/>
                  <a:pt x="17" y="168"/>
                </a:cubicBezTo>
                <a:cubicBezTo>
                  <a:pt x="17" y="53"/>
                  <a:pt x="17" y="53"/>
                  <a:pt x="17" y="53"/>
                </a:cubicBezTo>
                <a:cubicBezTo>
                  <a:pt x="17" y="27"/>
                  <a:pt x="32" y="17"/>
                  <a:pt x="47" y="17"/>
                </a:cubicBezTo>
                <a:cubicBezTo>
                  <a:pt x="68" y="17"/>
                  <a:pt x="68" y="17"/>
                  <a:pt x="68" y="17"/>
                </a:cubicBezTo>
                <a:cubicBezTo>
                  <a:pt x="89" y="17"/>
                  <a:pt x="99" y="35"/>
                  <a:pt x="99" y="53"/>
                </a:cubicBezTo>
                <a:cubicBezTo>
                  <a:pt x="99" y="163"/>
                  <a:pt x="99" y="163"/>
                  <a:pt x="99" y="163"/>
                </a:cubicBezTo>
                <a:cubicBezTo>
                  <a:pt x="116" y="163"/>
                  <a:pt x="116" y="163"/>
                  <a:pt x="116" y="1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TextBox 21">
            <a:extLst>
              <a:ext uri="{FF2B5EF4-FFF2-40B4-BE49-F238E27FC236}">
                <a16:creationId xmlns:a16="http://schemas.microsoft.com/office/drawing/2014/main" id="{22F810CB-F1F7-40D1-999B-AEE8F27E4CC3}"/>
              </a:ext>
            </a:extLst>
          </p:cNvPr>
          <p:cNvSpPr txBox="1"/>
          <p:nvPr/>
        </p:nvSpPr>
        <p:spPr>
          <a:xfrm>
            <a:off x="5922873" y="4074096"/>
            <a:ext cx="1422331" cy="400110"/>
          </a:xfrm>
          <a:prstGeom prst="rect">
            <a:avLst/>
          </a:prstGeom>
          <a:noFill/>
        </p:spPr>
        <p:txBody>
          <a:bodyPr wrap="square">
            <a:spAutoFit/>
          </a:bodyPr>
          <a:lstStyle/>
          <a:p>
            <a:pPr eaLnBrk="1" fontAlgn="auto" hangingPunct="1">
              <a:spcBef>
                <a:spcPts val="0"/>
              </a:spcBef>
              <a:spcAft>
                <a:spcPts val="0"/>
              </a:spcAft>
              <a:defRPr/>
            </a:pPr>
            <a:r>
              <a:rPr lang="en-ID" sz="2000" dirty="0">
                <a:solidFill>
                  <a:schemeClr val="bg1"/>
                </a:solidFill>
              </a:rPr>
              <a:t>Description</a:t>
            </a:r>
            <a:endParaRPr lang="id-ID" sz="2000" dirty="0">
              <a:solidFill>
                <a:schemeClr val="bg1"/>
              </a:solidFill>
            </a:endParaRPr>
          </a:p>
        </p:txBody>
      </p:sp>
      <p:sp>
        <p:nvSpPr>
          <p:cNvPr id="27" name="TextBox 26">
            <a:extLst>
              <a:ext uri="{FF2B5EF4-FFF2-40B4-BE49-F238E27FC236}">
                <a16:creationId xmlns:a16="http://schemas.microsoft.com/office/drawing/2014/main" id="{22F810CB-F1F7-40D1-999B-AEE8F27E4CC3}"/>
              </a:ext>
            </a:extLst>
          </p:cNvPr>
          <p:cNvSpPr txBox="1"/>
          <p:nvPr/>
        </p:nvSpPr>
        <p:spPr>
          <a:xfrm>
            <a:off x="7466914" y="4074096"/>
            <a:ext cx="1422331" cy="400110"/>
          </a:xfrm>
          <a:prstGeom prst="rect">
            <a:avLst/>
          </a:prstGeom>
          <a:noFill/>
        </p:spPr>
        <p:txBody>
          <a:bodyPr wrap="square">
            <a:spAutoFit/>
          </a:bodyPr>
          <a:lstStyle/>
          <a:p>
            <a:pPr eaLnBrk="1" fontAlgn="auto" hangingPunct="1">
              <a:spcBef>
                <a:spcPts val="0"/>
              </a:spcBef>
              <a:spcAft>
                <a:spcPts val="0"/>
              </a:spcAft>
              <a:defRPr/>
            </a:pPr>
            <a:r>
              <a:rPr lang="en-ID" sz="2000" dirty="0">
                <a:solidFill>
                  <a:schemeClr val="bg1"/>
                </a:solidFill>
              </a:rPr>
              <a:t>Description</a:t>
            </a:r>
            <a:endParaRPr lang="id-ID" sz="2000" dirty="0">
              <a:solidFill>
                <a:schemeClr val="bg1"/>
              </a:solidFill>
            </a:endParaRPr>
          </a:p>
        </p:txBody>
      </p:sp>
      <p:sp>
        <p:nvSpPr>
          <p:cNvPr id="30" name="TextBox 29">
            <a:extLst>
              <a:ext uri="{FF2B5EF4-FFF2-40B4-BE49-F238E27FC236}">
                <a16:creationId xmlns:a16="http://schemas.microsoft.com/office/drawing/2014/main" id="{22F810CB-F1F7-40D1-999B-AEE8F27E4CC3}"/>
              </a:ext>
            </a:extLst>
          </p:cNvPr>
          <p:cNvSpPr txBox="1"/>
          <p:nvPr/>
        </p:nvSpPr>
        <p:spPr>
          <a:xfrm>
            <a:off x="9010955" y="4074096"/>
            <a:ext cx="1422331" cy="400110"/>
          </a:xfrm>
          <a:prstGeom prst="rect">
            <a:avLst/>
          </a:prstGeom>
          <a:noFill/>
        </p:spPr>
        <p:txBody>
          <a:bodyPr wrap="square">
            <a:spAutoFit/>
          </a:bodyPr>
          <a:lstStyle/>
          <a:p>
            <a:pPr eaLnBrk="1" fontAlgn="auto" hangingPunct="1">
              <a:spcBef>
                <a:spcPts val="0"/>
              </a:spcBef>
              <a:spcAft>
                <a:spcPts val="0"/>
              </a:spcAft>
              <a:defRPr/>
            </a:pPr>
            <a:r>
              <a:rPr lang="en-ID" sz="2000" dirty="0">
                <a:solidFill>
                  <a:schemeClr val="bg1"/>
                </a:solidFill>
              </a:rPr>
              <a:t>Description</a:t>
            </a:r>
            <a:endParaRPr lang="id-ID" sz="2000" dirty="0">
              <a:solidFill>
                <a:schemeClr val="bg1"/>
              </a:solidFill>
            </a:endParaRPr>
          </a:p>
        </p:txBody>
      </p:sp>
      <p:sp>
        <p:nvSpPr>
          <p:cNvPr id="31" name="TextBox 30">
            <a:extLst>
              <a:ext uri="{FF2B5EF4-FFF2-40B4-BE49-F238E27FC236}">
                <a16:creationId xmlns:a16="http://schemas.microsoft.com/office/drawing/2014/main" id="{22F810CB-F1F7-40D1-999B-AEE8F27E4CC3}"/>
              </a:ext>
            </a:extLst>
          </p:cNvPr>
          <p:cNvSpPr txBox="1"/>
          <p:nvPr/>
        </p:nvSpPr>
        <p:spPr>
          <a:xfrm>
            <a:off x="10554996" y="4074096"/>
            <a:ext cx="1422331" cy="400110"/>
          </a:xfrm>
          <a:prstGeom prst="rect">
            <a:avLst/>
          </a:prstGeom>
          <a:noFill/>
        </p:spPr>
        <p:txBody>
          <a:bodyPr wrap="square">
            <a:spAutoFit/>
          </a:bodyPr>
          <a:lstStyle/>
          <a:p>
            <a:pPr eaLnBrk="1" fontAlgn="auto" hangingPunct="1">
              <a:spcBef>
                <a:spcPts val="0"/>
              </a:spcBef>
              <a:spcAft>
                <a:spcPts val="0"/>
              </a:spcAft>
              <a:defRPr/>
            </a:pPr>
            <a:r>
              <a:rPr lang="en-ID" sz="2000" dirty="0">
                <a:solidFill>
                  <a:schemeClr val="bg1"/>
                </a:solidFill>
              </a:rPr>
              <a:t>Description</a:t>
            </a:r>
            <a:endParaRPr lang="id-ID" sz="2000" dirty="0">
              <a:solidFill>
                <a:schemeClr val="bg1"/>
              </a:solidFill>
            </a:endParaRPr>
          </a:p>
        </p:txBody>
      </p:sp>
    </p:spTree>
    <p:extLst>
      <p:ext uri="{BB962C8B-B14F-4D97-AF65-F5344CB8AC3E}">
        <p14:creationId xmlns:p14="http://schemas.microsoft.com/office/powerpoint/2010/main" val="231865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par>
                          <p:cTn id="50" fill="hold">
                            <p:stCondLst>
                              <p:cond delay="2500"/>
                            </p:stCondLst>
                            <p:childTnLst>
                              <p:par>
                                <p:cTn id="51" presetID="10"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 grpId="0"/>
      <p:bldP spid="11" grpId="0"/>
      <p:bldP spid="9" grpId="0" animBg="1"/>
      <p:bldP spid="14" grpId="0" animBg="1"/>
      <p:bldP spid="6" grpId="0" animBg="1"/>
      <p:bldP spid="20" grpId="0" animBg="1"/>
      <p:bldP spid="5" grpId="0" animBg="1"/>
      <p:bldP spid="7" grpId="0" animBg="1"/>
      <p:bldP spid="32" grpId="0" animBg="1"/>
      <p:bldP spid="22" grpId="0"/>
      <p:bldP spid="27"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2F557E2-A1CC-46ED-8448-44E3B21482BA}"/>
              </a:ext>
            </a:extLst>
          </p:cNvPr>
          <p:cNvSpPr/>
          <p:nvPr/>
        </p:nvSpPr>
        <p:spPr>
          <a:xfrm>
            <a:off x="4638040" y="1930400"/>
            <a:ext cx="2915920" cy="421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Rectangle 21">
            <a:extLst>
              <a:ext uri="{FF2B5EF4-FFF2-40B4-BE49-F238E27FC236}">
                <a16:creationId xmlns:a16="http://schemas.microsoft.com/office/drawing/2014/main" id="{F204CE97-9DE2-441B-AC71-3303140B6687}"/>
              </a:ext>
            </a:extLst>
          </p:cNvPr>
          <p:cNvSpPr/>
          <p:nvPr/>
        </p:nvSpPr>
        <p:spPr>
          <a:xfrm>
            <a:off x="1275080" y="1930400"/>
            <a:ext cx="2915920" cy="42164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Rectangle 22">
            <a:extLst>
              <a:ext uri="{FF2B5EF4-FFF2-40B4-BE49-F238E27FC236}">
                <a16:creationId xmlns:a16="http://schemas.microsoft.com/office/drawing/2014/main" id="{153D2708-86AF-4271-B628-75CE98C53BEC}"/>
              </a:ext>
            </a:extLst>
          </p:cNvPr>
          <p:cNvSpPr/>
          <p:nvPr/>
        </p:nvSpPr>
        <p:spPr>
          <a:xfrm>
            <a:off x="8001000" y="1930400"/>
            <a:ext cx="2915920" cy="42164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a:extLst>
              <a:ext uri="{FF2B5EF4-FFF2-40B4-BE49-F238E27FC236}">
                <a16:creationId xmlns:a16="http://schemas.microsoft.com/office/drawing/2014/main" id="{C8ADCECE-2B3C-40BE-8FFC-74D67E2C3084}"/>
              </a:ext>
            </a:extLst>
          </p:cNvPr>
          <p:cNvSpPr txBox="1"/>
          <p:nvPr/>
        </p:nvSpPr>
        <p:spPr>
          <a:xfrm>
            <a:off x="2057135" y="3165013"/>
            <a:ext cx="1351810" cy="461665"/>
          </a:xfrm>
          <a:prstGeom prst="rect">
            <a:avLst/>
          </a:prstGeom>
          <a:noFill/>
        </p:spPr>
        <p:txBody>
          <a:bodyPr wrap="square">
            <a:spAutoFit/>
          </a:bodyPr>
          <a:lstStyle/>
          <a:p>
            <a:pPr algn="ctr" eaLnBrk="1" fontAlgn="auto" hangingPunct="1">
              <a:spcBef>
                <a:spcPts val="0"/>
              </a:spcBef>
              <a:spcAft>
                <a:spcPts val="0"/>
              </a:spcAft>
              <a:defRPr/>
            </a:pPr>
            <a:r>
              <a:rPr lang="en-ID" sz="2400" dirty="0">
                <a:latin typeface="+mj-lt"/>
              </a:rPr>
              <a:t>BASIC</a:t>
            </a:r>
            <a:endParaRPr lang="id-ID" sz="2400" dirty="0">
              <a:latin typeface="+mj-lt"/>
            </a:endParaRPr>
          </a:p>
        </p:txBody>
      </p:sp>
      <p:sp>
        <p:nvSpPr>
          <p:cNvPr id="11" name="TextBox 10">
            <a:extLst>
              <a:ext uri="{FF2B5EF4-FFF2-40B4-BE49-F238E27FC236}">
                <a16:creationId xmlns:a16="http://schemas.microsoft.com/office/drawing/2014/main" id="{D799F131-DE02-4F6E-8F8C-222BBE3ED299}"/>
              </a:ext>
            </a:extLst>
          </p:cNvPr>
          <p:cNvSpPr txBox="1">
            <a:spLocks noChangeArrowheads="1"/>
          </p:cNvSpPr>
          <p:nvPr/>
        </p:nvSpPr>
        <p:spPr bwMode="auto">
          <a:xfrm>
            <a:off x="1628140" y="3619786"/>
            <a:ext cx="22098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grpSp>
        <p:nvGrpSpPr>
          <p:cNvPr id="2" name="Group 1"/>
          <p:cNvGrpSpPr/>
          <p:nvPr/>
        </p:nvGrpSpPr>
        <p:grpSpPr>
          <a:xfrm>
            <a:off x="5795443" y="2218633"/>
            <a:ext cx="601114" cy="674719"/>
            <a:chOff x="7151180" y="753088"/>
            <a:chExt cx="601114" cy="674719"/>
          </a:xfrm>
          <a:solidFill>
            <a:schemeClr val="tx1"/>
          </a:solidFill>
        </p:grpSpPr>
        <p:sp>
          <p:nvSpPr>
            <p:cNvPr id="15" name="Freeform 11"/>
            <p:cNvSpPr>
              <a:spLocks/>
            </p:cNvSpPr>
            <p:nvPr/>
          </p:nvSpPr>
          <p:spPr bwMode="auto">
            <a:xfrm>
              <a:off x="7297746" y="753088"/>
              <a:ext cx="310565" cy="390627"/>
            </a:xfrm>
            <a:custGeom>
              <a:avLst/>
              <a:gdLst>
                <a:gd name="T0" fmla="*/ 14 w 202"/>
                <a:gd name="T1" fmla="*/ 179 h 255"/>
                <a:gd name="T2" fmla="*/ 101 w 202"/>
                <a:gd name="T3" fmla="*/ 255 h 255"/>
                <a:gd name="T4" fmla="*/ 184 w 202"/>
                <a:gd name="T5" fmla="*/ 181 h 255"/>
                <a:gd name="T6" fmla="*/ 197 w 202"/>
                <a:gd name="T7" fmla="*/ 139 h 255"/>
                <a:gd name="T8" fmla="*/ 202 w 202"/>
                <a:gd name="T9" fmla="*/ 93 h 255"/>
                <a:gd name="T10" fmla="*/ 101 w 202"/>
                <a:gd name="T11" fmla="*/ 0 h 255"/>
                <a:gd name="T12" fmla="*/ 0 w 202"/>
                <a:gd name="T13" fmla="*/ 93 h 255"/>
                <a:gd name="T14" fmla="*/ 2 w 202"/>
                <a:gd name="T15" fmla="*/ 127 h 255"/>
                <a:gd name="T16" fmla="*/ 14 w 202"/>
                <a:gd name="T17" fmla="*/ 179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255">
                  <a:moveTo>
                    <a:pt x="14" y="179"/>
                  </a:moveTo>
                  <a:cubicBezTo>
                    <a:pt x="35" y="229"/>
                    <a:pt x="75" y="255"/>
                    <a:pt x="101" y="255"/>
                  </a:cubicBezTo>
                  <a:cubicBezTo>
                    <a:pt x="127" y="255"/>
                    <a:pt x="163" y="229"/>
                    <a:pt x="184" y="181"/>
                  </a:cubicBezTo>
                  <a:cubicBezTo>
                    <a:pt x="189" y="169"/>
                    <a:pt x="194" y="154"/>
                    <a:pt x="197" y="139"/>
                  </a:cubicBezTo>
                  <a:cubicBezTo>
                    <a:pt x="200" y="127"/>
                    <a:pt x="202" y="112"/>
                    <a:pt x="202" y="93"/>
                  </a:cubicBezTo>
                  <a:cubicBezTo>
                    <a:pt x="202" y="42"/>
                    <a:pt x="157" y="0"/>
                    <a:pt x="101" y="0"/>
                  </a:cubicBezTo>
                  <a:cubicBezTo>
                    <a:pt x="45" y="0"/>
                    <a:pt x="0" y="42"/>
                    <a:pt x="0" y="93"/>
                  </a:cubicBezTo>
                  <a:cubicBezTo>
                    <a:pt x="0" y="106"/>
                    <a:pt x="1" y="118"/>
                    <a:pt x="2" y="127"/>
                  </a:cubicBezTo>
                  <a:cubicBezTo>
                    <a:pt x="4" y="145"/>
                    <a:pt x="8" y="165"/>
                    <a:pt x="14" y="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p:cNvSpPr>
              <a:spLocks/>
            </p:cNvSpPr>
            <p:nvPr/>
          </p:nvSpPr>
          <p:spPr bwMode="auto">
            <a:xfrm>
              <a:off x="7151180" y="1165667"/>
              <a:ext cx="601114" cy="262140"/>
            </a:xfrm>
            <a:custGeom>
              <a:avLst/>
              <a:gdLst>
                <a:gd name="T0" fmla="*/ 375 w 391"/>
                <a:gd name="T1" fmla="*/ 54 h 171"/>
                <a:gd name="T2" fmla="*/ 270 w 391"/>
                <a:gd name="T3" fmla="*/ 23 h 171"/>
                <a:gd name="T4" fmla="*/ 236 w 391"/>
                <a:gd name="T5" fmla="*/ 85 h 171"/>
                <a:gd name="T6" fmla="*/ 233 w 391"/>
                <a:gd name="T7" fmla="*/ 85 h 171"/>
                <a:gd name="T8" fmla="*/ 196 w 391"/>
                <a:gd name="T9" fmla="*/ 0 h 171"/>
                <a:gd name="T10" fmla="*/ 158 w 391"/>
                <a:gd name="T11" fmla="*/ 85 h 171"/>
                <a:gd name="T12" fmla="*/ 156 w 391"/>
                <a:gd name="T13" fmla="*/ 85 h 171"/>
                <a:gd name="T14" fmla="*/ 122 w 391"/>
                <a:gd name="T15" fmla="*/ 23 h 171"/>
                <a:gd name="T16" fmla="*/ 17 w 391"/>
                <a:gd name="T17" fmla="*/ 54 h 171"/>
                <a:gd name="T18" fmla="*/ 0 w 391"/>
                <a:gd name="T19" fmla="*/ 171 h 171"/>
                <a:gd name="T20" fmla="*/ 391 w 391"/>
                <a:gd name="T21" fmla="*/ 171 h 171"/>
                <a:gd name="T22" fmla="*/ 375 w 391"/>
                <a:gd name="T23" fmla="*/ 5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1" h="171">
                  <a:moveTo>
                    <a:pt x="375" y="54"/>
                  </a:moveTo>
                  <a:cubicBezTo>
                    <a:pt x="355" y="33"/>
                    <a:pt x="298" y="38"/>
                    <a:pt x="270" y="23"/>
                  </a:cubicBezTo>
                  <a:cubicBezTo>
                    <a:pt x="257" y="47"/>
                    <a:pt x="257" y="85"/>
                    <a:pt x="236" y="85"/>
                  </a:cubicBezTo>
                  <a:cubicBezTo>
                    <a:pt x="235" y="85"/>
                    <a:pt x="234" y="85"/>
                    <a:pt x="233" y="85"/>
                  </a:cubicBezTo>
                  <a:cubicBezTo>
                    <a:pt x="202" y="80"/>
                    <a:pt x="218" y="0"/>
                    <a:pt x="196" y="0"/>
                  </a:cubicBezTo>
                  <a:cubicBezTo>
                    <a:pt x="174" y="0"/>
                    <a:pt x="190" y="80"/>
                    <a:pt x="158" y="85"/>
                  </a:cubicBezTo>
                  <a:cubicBezTo>
                    <a:pt x="157" y="85"/>
                    <a:pt x="157" y="85"/>
                    <a:pt x="156" y="85"/>
                  </a:cubicBezTo>
                  <a:cubicBezTo>
                    <a:pt x="135" y="85"/>
                    <a:pt x="135" y="47"/>
                    <a:pt x="122" y="23"/>
                  </a:cubicBezTo>
                  <a:cubicBezTo>
                    <a:pt x="94" y="38"/>
                    <a:pt x="37" y="33"/>
                    <a:pt x="17" y="54"/>
                  </a:cubicBezTo>
                  <a:cubicBezTo>
                    <a:pt x="6" y="66"/>
                    <a:pt x="0" y="139"/>
                    <a:pt x="0" y="171"/>
                  </a:cubicBezTo>
                  <a:cubicBezTo>
                    <a:pt x="391" y="171"/>
                    <a:pt x="391" y="171"/>
                    <a:pt x="391" y="171"/>
                  </a:cubicBezTo>
                  <a:cubicBezTo>
                    <a:pt x="391" y="139"/>
                    <a:pt x="386" y="66"/>
                    <a:pt x="375"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Freeform 16"/>
          <p:cNvSpPr>
            <a:spLocks noEditPoints="1"/>
          </p:cNvSpPr>
          <p:nvPr/>
        </p:nvSpPr>
        <p:spPr bwMode="auto">
          <a:xfrm>
            <a:off x="2395680" y="2218631"/>
            <a:ext cx="674720" cy="674721"/>
          </a:xfrm>
          <a:custGeom>
            <a:avLst/>
            <a:gdLst>
              <a:gd name="T0" fmla="*/ 36 w 440"/>
              <a:gd name="T1" fmla="*/ 0 h 440"/>
              <a:gd name="T2" fmla="*/ 0 w 440"/>
              <a:gd name="T3" fmla="*/ 104 h 440"/>
              <a:gd name="T4" fmla="*/ 0 w 440"/>
              <a:gd name="T5" fmla="*/ 320 h 440"/>
              <a:gd name="T6" fmla="*/ 0 w 440"/>
              <a:gd name="T7" fmla="*/ 404 h 440"/>
              <a:gd name="T8" fmla="*/ 404 w 440"/>
              <a:gd name="T9" fmla="*/ 440 h 440"/>
              <a:gd name="T10" fmla="*/ 440 w 440"/>
              <a:gd name="T11" fmla="*/ 332 h 440"/>
              <a:gd name="T12" fmla="*/ 440 w 440"/>
              <a:gd name="T13" fmla="*/ 119 h 440"/>
              <a:gd name="T14" fmla="*/ 440 w 440"/>
              <a:gd name="T15" fmla="*/ 36 h 440"/>
              <a:gd name="T16" fmla="*/ 301 w 440"/>
              <a:gd name="T17" fmla="*/ 41 h 440"/>
              <a:gd name="T18" fmla="*/ 409 w 440"/>
              <a:gd name="T19" fmla="*/ 48 h 440"/>
              <a:gd name="T20" fmla="*/ 301 w 440"/>
              <a:gd name="T21" fmla="*/ 41 h 440"/>
              <a:gd name="T22" fmla="*/ 409 w 440"/>
              <a:gd name="T23" fmla="*/ 53 h 440"/>
              <a:gd name="T24" fmla="*/ 301 w 440"/>
              <a:gd name="T25" fmla="*/ 60 h 440"/>
              <a:gd name="T26" fmla="*/ 301 w 440"/>
              <a:gd name="T27" fmla="*/ 65 h 440"/>
              <a:gd name="T28" fmla="*/ 409 w 440"/>
              <a:gd name="T29" fmla="*/ 72 h 440"/>
              <a:gd name="T30" fmla="*/ 301 w 440"/>
              <a:gd name="T31" fmla="*/ 65 h 440"/>
              <a:gd name="T32" fmla="*/ 409 w 440"/>
              <a:gd name="T33" fmla="*/ 77 h 440"/>
              <a:gd name="T34" fmla="*/ 301 w 440"/>
              <a:gd name="T35" fmla="*/ 84 h 440"/>
              <a:gd name="T36" fmla="*/ 301 w 440"/>
              <a:gd name="T37" fmla="*/ 89 h 440"/>
              <a:gd name="T38" fmla="*/ 409 w 440"/>
              <a:gd name="T39" fmla="*/ 96 h 440"/>
              <a:gd name="T40" fmla="*/ 301 w 440"/>
              <a:gd name="T41" fmla="*/ 89 h 440"/>
              <a:gd name="T42" fmla="*/ 93 w 440"/>
              <a:gd name="T43" fmla="*/ 64 h 440"/>
              <a:gd name="T44" fmla="*/ 44 w 440"/>
              <a:gd name="T45" fmla="*/ 64 h 440"/>
              <a:gd name="T46" fmla="*/ 9 w 440"/>
              <a:gd name="T47" fmla="*/ 320 h 440"/>
              <a:gd name="T48" fmla="*/ 166 w 440"/>
              <a:gd name="T49" fmla="*/ 119 h 440"/>
              <a:gd name="T50" fmla="*/ 166 w 440"/>
              <a:gd name="T51" fmla="*/ 320 h 440"/>
              <a:gd name="T52" fmla="*/ 220 w 440"/>
              <a:gd name="T53" fmla="*/ 288 h 440"/>
              <a:gd name="T54" fmla="*/ 220 w 440"/>
              <a:gd name="T55" fmla="*/ 152 h 440"/>
              <a:gd name="T56" fmla="*/ 220 w 440"/>
              <a:gd name="T57" fmla="*/ 288 h 440"/>
              <a:gd name="T58" fmla="*/ 274 w 440"/>
              <a:gd name="T59" fmla="*/ 320 h 440"/>
              <a:gd name="T60" fmla="*/ 274 w 440"/>
              <a:gd name="T61" fmla="*/ 119 h 440"/>
              <a:gd name="T62" fmla="*/ 431 w 440"/>
              <a:gd name="T63" fmla="*/ 32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0" h="440">
                <a:moveTo>
                  <a:pt x="404" y="0"/>
                </a:moveTo>
                <a:cubicBezTo>
                  <a:pt x="36" y="0"/>
                  <a:pt x="36" y="0"/>
                  <a:pt x="36" y="0"/>
                </a:cubicBezTo>
                <a:cubicBezTo>
                  <a:pt x="16" y="0"/>
                  <a:pt x="0" y="16"/>
                  <a:pt x="0" y="36"/>
                </a:cubicBezTo>
                <a:cubicBezTo>
                  <a:pt x="0" y="104"/>
                  <a:pt x="0" y="104"/>
                  <a:pt x="0" y="104"/>
                </a:cubicBezTo>
                <a:cubicBezTo>
                  <a:pt x="0" y="119"/>
                  <a:pt x="0" y="119"/>
                  <a:pt x="0" y="119"/>
                </a:cubicBezTo>
                <a:cubicBezTo>
                  <a:pt x="0" y="320"/>
                  <a:pt x="0" y="320"/>
                  <a:pt x="0" y="320"/>
                </a:cubicBezTo>
                <a:cubicBezTo>
                  <a:pt x="0" y="332"/>
                  <a:pt x="0" y="332"/>
                  <a:pt x="0" y="332"/>
                </a:cubicBezTo>
                <a:cubicBezTo>
                  <a:pt x="0" y="404"/>
                  <a:pt x="0" y="404"/>
                  <a:pt x="0" y="404"/>
                </a:cubicBezTo>
                <a:cubicBezTo>
                  <a:pt x="0" y="424"/>
                  <a:pt x="16" y="440"/>
                  <a:pt x="36" y="440"/>
                </a:cubicBezTo>
                <a:cubicBezTo>
                  <a:pt x="404" y="440"/>
                  <a:pt x="404" y="440"/>
                  <a:pt x="404" y="440"/>
                </a:cubicBezTo>
                <a:cubicBezTo>
                  <a:pt x="424" y="440"/>
                  <a:pt x="440" y="424"/>
                  <a:pt x="440" y="404"/>
                </a:cubicBezTo>
                <a:cubicBezTo>
                  <a:pt x="440" y="332"/>
                  <a:pt x="440" y="332"/>
                  <a:pt x="440" y="332"/>
                </a:cubicBezTo>
                <a:cubicBezTo>
                  <a:pt x="440" y="320"/>
                  <a:pt x="440" y="320"/>
                  <a:pt x="440" y="320"/>
                </a:cubicBezTo>
                <a:cubicBezTo>
                  <a:pt x="440" y="119"/>
                  <a:pt x="440" y="119"/>
                  <a:pt x="440" y="119"/>
                </a:cubicBezTo>
                <a:cubicBezTo>
                  <a:pt x="440" y="104"/>
                  <a:pt x="440" y="104"/>
                  <a:pt x="440" y="104"/>
                </a:cubicBezTo>
                <a:cubicBezTo>
                  <a:pt x="440" y="36"/>
                  <a:pt x="440" y="36"/>
                  <a:pt x="440" y="36"/>
                </a:cubicBezTo>
                <a:cubicBezTo>
                  <a:pt x="440" y="16"/>
                  <a:pt x="424" y="0"/>
                  <a:pt x="404" y="0"/>
                </a:cubicBezTo>
                <a:close/>
                <a:moveTo>
                  <a:pt x="301" y="41"/>
                </a:moveTo>
                <a:cubicBezTo>
                  <a:pt x="409" y="41"/>
                  <a:pt x="409" y="41"/>
                  <a:pt x="409" y="41"/>
                </a:cubicBezTo>
                <a:cubicBezTo>
                  <a:pt x="409" y="48"/>
                  <a:pt x="409" y="48"/>
                  <a:pt x="409" y="48"/>
                </a:cubicBezTo>
                <a:cubicBezTo>
                  <a:pt x="301" y="48"/>
                  <a:pt x="301" y="48"/>
                  <a:pt x="301" y="48"/>
                </a:cubicBezTo>
                <a:lnTo>
                  <a:pt x="301" y="41"/>
                </a:lnTo>
                <a:close/>
                <a:moveTo>
                  <a:pt x="301" y="53"/>
                </a:moveTo>
                <a:cubicBezTo>
                  <a:pt x="409" y="53"/>
                  <a:pt x="409" y="53"/>
                  <a:pt x="409" y="53"/>
                </a:cubicBezTo>
                <a:cubicBezTo>
                  <a:pt x="409" y="60"/>
                  <a:pt x="409" y="60"/>
                  <a:pt x="409" y="60"/>
                </a:cubicBezTo>
                <a:cubicBezTo>
                  <a:pt x="301" y="60"/>
                  <a:pt x="301" y="60"/>
                  <a:pt x="301" y="60"/>
                </a:cubicBezTo>
                <a:lnTo>
                  <a:pt x="301" y="53"/>
                </a:lnTo>
                <a:close/>
                <a:moveTo>
                  <a:pt x="301" y="65"/>
                </a:moveTo>
                <a:cubicBezTo>
                  <a:pt x="409" y="65"/>
                  <a:pt x="409" y="65"/>
                  <a:pt x="409" y="65"/>
                </a:cubicBezTo>
                <a:cubicBezTo>
                  <a:pt x="409" y="72"/>
                  <a:pt x="409" y="72"/>
                  <a:pt x="409" y="72"/>
                </a:cubicBezTo>
                <a:cubicBezTo>
                  <a:pt x="301" y="72"/>
                  <a:pt x="301" y="72"/>
                  <a:pt x="301" y="72"/>
                </a:cubicBezTo>
                <a:lnTo>
                  <a:pt x="301" y="65"/>
                </a:lnTo>
                <a:close/>
                <a:moveTo>
                  <a:pt x="301" y="77"/>
                </a:moveTo>
                <a:cubicBezTo>
                  <a:pt x="409" y="77"/>
                  <a:pt x="409" y="77"/>
                  <a:pt x="409" y="77"/>
                </a:cubicBezTo>
                <a:cubicBezTo>
                  <a:pt x="409" y="84"/>
                  <a:pt x="409" y="84"/>
                  <a:pt x="409" y="84"/>
                </a:cubicBezTo>
                <a:cubicBezTo>
                  <a:pt x="301" y="84"/>
                  <a:pt x="301" y="84"/>
                  <a:pt x="301" y="84"/>
                </a:cubicBezTo>
                <a:lnTo>
                  <a:pt x="301" y="77"/>
                </a:lnTo>
                <a:close/>
                <a:moveTo>
                  <a:pt x="301" y="89"/>
                </a:moveTo>
                <a:cubicBezTo>
                  <a:pt x="409" y="89"/>
                  <a:pt x="409" y="89"/>
                  <a:pt x="409" y="89"/>
                </a:cubicBezTo>
                <a:cubicBezTo>
                  <a:pt x="409" y="96"/>
                  <a:pt x="409" y="96"/>
                  <a:pt x="409" y="96"/>
                </a:cubicBezTo>
                <a:cubicBezTo>
                  <a:pt x="301" y="96"/>
                  <a:pt x="301" y="96"/>
                  <a:pt x="301" y="96"/>
                </a:cubicBezTo>
                <a:lnTo>
                  <a:pt x="301" y="89"/>
                </a:lnTo>
                <a:close/>
                <a:moveTo>
                  <a:pt x="68" y="40"/>
                </a:moveTo>
                <a:cubicBezTo>
                  <a:pt x="82" y="40"/>
                  <a:pt x="93" y="51"/>
                  <a:pt x="93" y="64"/>
                </a:cubicBezTo>
                <a:cubicBezTo>
                  <a:pt x="93" y="78"/>
                  <a:pt x="82" y="89"/>
                  <a:pt x="68" y="89"/>
                </a:cubicBezTo>
                <a:cubicBezTo>
                  <a:pt x="55" y="89"/>
                  <a:pt x="44" y="78"/>
                  <a:pt x="44" y="64"/>
                </a:cubicBezTo>
                <a:cubicBezTo>
                  <a:pt x="44" y="51"/>
                  <a:pt x="55" y="40"/>
                  <a:pt x="68" y="40"/>
                </a:cubicBezTo>
                <a:close/>
                <a:moveTo>
                  <a:pt x="9" y="320"/>
                </a:moveTo>
                <a:cubicBezTo>
                  <a:pt x="9" y="119"/>
                  <a:pt x="9" y="119"/>
                  <a:pt x="9" y="119"/>
                </a:cubicBezTo>
                <a:cubicBezTo>
                  <a:pt x="166" y="119"/>
                  <a:pt x="166" y="119"/>
                  <a:pt x="166" y="119"/>
                </a:cubicBezTo>
                <a:cubicBezTo>
                  <a:pt x="130" y="139"/>
                  <a:pt x="106" y="176"/>
                  <a:pt x="106" y="220"/>
                </a:cubicBezTo>
                <a:cubicBezTo>
                  <a:pt x="106" y="263"/>
                  <a:pt x="130" y="301"/>
                  <a:pt x="166" y="320"/>
                </a:cubicBezTo>
                <a:lnTo>
                  <a:pt x="9" y="320"/>
                </a:lnTo>
                <a:close/>
                <a:moveTo>
                  <a:pt x="220" y="288"/>
                </a:moveTo>
                <a:cubicBezTo>
                  <a:pt x="182" y="288"/>
                  <a:pt x="152" y="258"/>
                  <a:pt x="152" y="220"/>
                </a:cubicBezTo>
                <a:cubicBezTo>
                  <a:pt x="152" y="182"/>
                  <a:pt x="182" y="152"/>
                  <a:pt x="220" y="152"/>
                </a:cubicBezTo>
                <a:cubicBezTo>
                  <a:pt x="258" y="152"/>
                  <a:pt x="288" y="182"/>
                  <a:pt x="288" y="220"/>
                </a:cubicBezTo>
                <a:cubicBezTo>
                  <a:pt x="288" y="258"/>
                  <a:pt x="258" y="288"/>
                  <a:pt x="220" y="288"/>
                </a:cubicBezTo>
                <a:close/>
                <a:moveTo>
                  <a:pt x="431" y="320"/>
                </a:moveTo>
                <a:cubicBezTo>
                  <a:pt x="274" y="320"/>
                  <a:pt x="274" y="320"/>
                  <a:pt x="274" y="320"/>
                </a:cubicBezTo>
                <a:cubicBezTo>
                  <a:pt x="310" y="301"/>
                  <a:pt x="334" y="263"/>
                  <a:pt x="334" y="220"/>
                </a:cubicBezTo>
                <a:cubicBezTo>
                  <a:pt x="334" y="176"/>
                  <a:pt x="310" y="139"/>
                  <a:pt x="274" y="119"/>
                </a:cubicBezTo>
                <a:cubicBezTo>
                  <a:pt x="431" y="119"/>
                  <a:pt x="431" y="119"/>
                  <a:pt x="431" y="119"/>
                </a:cubicBezTo>
                <a:lnTo>
                  <a:pt x="431" y="320"/>
                </a:ln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7" name="Group 6"/>
          <p:cNvGrpSpPr/>
          <p:nvPr/>
        </p:nvGrpSpPr>
        <p:grpSpPr>
          <a:xfrm>
            <a:off x="9235917" y="2218631"/>
            <a:ext cx="446087" cy="676275"/>
            <a:chOff x="9932610" y="512610"/>
            <a:chExt cx="446087" cy="676275"/>
          </a:xfrm>
          <a:solidFill>
            <a:schemeClr val="tx1"/>
          </a:solidFill>
        </p:grpSpPr>
        <p:sp>
          <p:nvSpPr>
            <p:cNvPr id="5" name="Freeform 5"/>
            <p:cNvSpPr>
              <a:spLocks/>
            </p:cNvSpPr>
            <p:nvPr/>
          </p:nvSpPr>
          <p:spPr bwMode="auto">
            <a:xfrm>
              <a:off x="9940547" y="1112685"/>
              <a:ext cx="430212" cy="76200"/>
            </a:xfrm>
            <a:custGeom>
              <a:avLst/>
              <a:gdLst>
                <a:gd name="T0" fmla="*/ 255 w 280"/>
                <a:gd name="T1" fmla="*/ 0 h 50"/>
                <a:gd name="T2" fmla="*/ 25 w 280"/>
                <a:gd name="T3" fmla="*/ 0 h 50"/>
                <a:gd name="T4" fmla="*/ 0 w 280"/>
                <a:gd name="T5" fmla="*/ 25 h 50"/>
                <a:gd name="T6" fmla="*/ 25 w 280"/>
                <a:gd name="T7" fmla="*/ 50 h 50"/>
                <a:gd name="T8" fmla="*/ 255 w 280"/>
                <a:gd name="T9" fmla="*/ 50 h 50"/>
                <a:gd name="T10" fmla="*/ 280 w 280"/>
                <a:gd name="T11" fmla="*/ 25 h 50"/>
                <a:gd name="T12" fmla="*/ 255 w 280"/>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280" h="50">
                  <a:moveTo>
                    <a:pt x="255" y="0"/>
                  </a:moveTo>
                  <a:cubicBezTo>
                    <a:pt x="25" y="0"/>
                    <a:pt x="25" y="0"/>
                    <a:pt x="25" y="0"/>
                  </a:cubicBezTo>
                  <a:cubicBezTo>
                    <a:pt x="11" y="0"/>
                    <a:pt x="0" y="11"/>
                    <a:pt x="0" y="25"/>
                  </a:cubicBezTo>
                  <a:cubicBezTo>
                    <a:pt x="0" y="39"/>
                    <a:pt x="11" y="50"/>
                    <a:pt x="25" y="50"/>
                  </a:cubicBezTo>
                  <a:cubicBezTo>
                    <a:pt x="255" y="50"/>
                    <a:pt x="255" y="50"/>
                    <a:pt x="255" y="50"/>
                  </a:cubicBezTo>
                  <a:cubicBezTo>
                    <a:pt x="269" y="50"/>
                    <a:pt x="280" y="39"/>
                    <a:pt x="280" y="25"/>
                  </a:cubicBezTo>
                  <a:cubicBezTo>
                    <a:pt x="280" y="11"/>
                    <a:pt x="269" y="0"/>
                    <a:pt x="25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9932610" y="512610"/>
              <a:ext cx="446087" cy="566738"/>
            </a:xfrm>
            <a:custGeom>
              <a:avLst/>
              <a:gdLst>
                <a:gd name="T0" fmla="*/ 26 w 290"/>
                <a:gd name="T1" fmla="*/ 369 h 369"/>
                <a:gd name="T2" fmla="*/ 134 w 290"/>
                <a:gd name="T3" fmla="*/ 369 h 369"/>
                <a:gd name="T4" fmla="*/ 134 w 290"/>
                <a:gd name="T5" fmla="*/ 368 h 369"/>
                <a:gd name="T6" fmla="*/ 156 w 290"/>
                <a:gd name="T7" fmla="*/ 368 h 369"/>
                <a:gd name="T8" fmla="*/ 156 w 290"/>
                <a:gd name="T9" fmla="*/ 369 h 369"/>
                <a:gd name="T10" fmla="*/ 264 w 290"/>
                <a:gd name="T11" fmla="*/ 369 h 369"/>
                <a:gd name="T12" fmla="*/ 290 w 290"/>
                <a:gd name="T13" fmla="*/ 266 h 369"/>
                <a:gd name="T14" fmla="*/ 175 w 290"/>
                <a:gd name="T15" fmla="*/ 59 h 369"/>
                <a:gd name="T16" fmla="*/ 196 w 290"/>
                <a:gd name="T17" fmla="*/ 30 h 369"/>
                <a:gd name="T18" fmla="*/ 170 w 290"/>
                <a:gd name="T19" fmla="*/ 0 h 369"/>
                <a:gd name="T20" fmla="*/ 169 w 290"/>
                <a:gd name="T21" fmla="*/ 0 h 369"/>
                <a:gd name="T22" fmla="*/ 156 w 290"/>
                <a:gd name="T23" fmla="*/ 0 h 369"/>
                <a:gd name="T24" fmla="*/ 156 w 290"/>
                <a:gd name="T25" fmla="*/ 60 h 369"/>
                <a:gd name="T26" fmla="*/ 156 w 290"/>
                <a:gd name="T27" fmla="*/ 284 h 369"/>
                <a:gd name="T28" fmla="*/ 145 w 290"/>
                <a:gd name="T29" fmla="*/ 294 h 369"/>
                <a:gd name="T30" fmla="*/ 134 w 290"/>
                <a:gd name="T31" fmla="*/ 284 h 369"/>
                <a:gd name="T32" fmla="*/ 134 w 290"/>
                <a:gd name="T33" fmla="*/ 60 h 369"/>
                <a:gd name="T34" fmla="*/ 134 w 290"/>
                <a:gd name="T35" fmla="*/ 0 h 369"/>
                <a:gd name="T36" fmla="*/ 121 w 290"/>
                <a:gd name="T37" fmla="*/ 0 h 369"/>
                <a:gd name="T38" fmla="*/ 120 w 290"/>
                <a:gd name="T39" fmla="*/ 0 h 369"/>
                <a:gd name="T40" fmla="*/ 94 w 290"/>
                <a:gd name="T41" fmla="*/ 30 h 369"/>
                <a:gd name="T42" fmla="*/ 115 w 290"/>
                <a:gd name="T43" fmla="*/ 59 h 369"/>
                <a:gd name="T44" fmla="*/ 0 w 290"/>
                <a:gd name="T45" fmla="*/ 266 h 369"/>
                <a:gd name="T46" fmla="*/ 26 w 290"/>
                <a:gd name="T47" fmla="*/ 36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0" h="369">
                  <a:moveTo>
                    <a:pt x="26" y="369"/>
                  </a:moveTo>
                  <a:cubicBezTo>
                    <a:pt x="134" y="369"/>
                    <a:pt x="134" y="369"/>
                    <a:pt x="134" y="369"/>
                  </a:cubicBezTo>
                  <a:cubicBezTo>
                    <a:pt x="134" y="368"/>
                    <a:pt x="134" y="368"/>
                    <a:pt x="134" y="368"/>
                  </a:cubicBezTo>
                  <a:cubicBezTo>
                    <a:pt x="156" y="368"/>
                    <a:pt x="156" y="368"/>
                    <a:pt x="156" y="368"/>
                  </a:cubicBezTo>
                  <a:cubicBezTo>
                    <a:pt x="156" y="369"/>
                    <a:pt x="156" y="369"/>
                    <a:pt x="156" y="369"/>
                  </a:cubicBezTo>
                  <a:cubicBezTo>
                    <a:pt x="264" y="369"/>
                    <a:pt x="264" y="369"/>
                    <a:pt x="264" y="369"/>
                  </a:cubicBezTo>
                  <a:cubicBezTo>
                    <a:pt x="264" y="369"/>
                    <a:pt x="290" y="290"/>
                    <a:pt x="290" y="266"/>
                  </a:cubicBezTo>
                  <a:cubicBezTo>
                    <a:pt x="290" y="245"/>
                    <a:pt x="199" y="179"/>
                    <a:pt x="175" y="59"/>
                  </a:cubicBezTo>
                  <a:cubicBezTo>
                    <a:pt x="187" y="56"/>
                    <a:pt x="196" y="44"/>
                    <a:pt x="196" y="30"/>
                  </a:cubicBezTo>
                  <a:cubicBezTo>
                    <a:pt x="196" y="13"/>
                    <a:pt x="184" y="0"/>
                    <a:pt x="170" y="0"/>
                  </a:cubicBezTo>
                  <a:cubicBezTo>
                    <a:pt x="169" y="0"/>
                    <a:pt x="169" y="0"/>
                    <a:pt x="169" y="0"/>
                  </a:cubicBezTo>
                  <a:cubicBezTo>
                    <a:pt x="156" y="0"/>
                    <a:pt x="156" y="0"/>
                    <a:pt x="156" y="0"/>
                  </a:cubicBezTo>
                  <a:cubicBezTo>
                    <a:pt x="156" y="60"/>
                    <a:pt x="156" y="60"/>
                    <a:pt x="156" y="60"/>
                  </a:cubicBezTo>
                  <a:cubicBezTo>
                    <a:pt x="156" y="284"/>
                    <a:pt x="156" y="284"/>
                    <a:pt x="156" y="284"/>
                  </a:cubicBezTo>
                  <a:cubicBezTo>
                    <a:pt x="153" y="290"/>
                    <a:pt x="149" y="294"/>
                    <a:pt x="145" y="294"/>
                  </a:cubicBezTo>
                  <a:cubicBezTo>
                    <a:pt x="141" y="294"/>
                    <a:pt x="137" y="290"/>
                    <a:pt x="134" y="284"/>
                  </a:cubicBezTo>
                  <a:cubicBezTo>
                    <a:pt x="134" y="60"/>
                    <a:pt x="134" y="60"/>
                    <a:pt x="134" y="60"/>
                  </a:cubicBezTo>
                  <a:cubicBezTo>
                    <a:pt x="134" y="0"/>
                    <a:pt x="134" y="0"/>
                    <a:pt x="134" y="0"/>
                  </a:cubicBezTo>
                  <a:cubicBezTo>
                    <a:pt x="121" y="0"/>
                    <a:pt x="121" y="0"/>
                    <a:pt x="121" y="0"/>
                  </a:cubicBezTo>
                  <a:cubicBezTo>
                    <a:pt x="120" y="0"/>
                    <a:pt x="120" y="0"/>
                    <a:pt x="120" y="0"/>
                  </a:cubicBezTo>
                  <a:cubicBezTo>
                    <a:pt x="106" y="0"/>
                    <a:pt x="94" y="13"/>
                    <a:pt x="94" y="30"/>
                  </a:cubicBezTo>
                  <a:cubicBezTo>
                    <a:pt x="94" y="44"/>
                    <a:pt x="103" y="56"/>
                    <a:pt x="115" y="59"/>
                  </a:cubicBezTo>
                  <a:cubicBezTo>
                    <a:pt x="91" y="179"/>
                    <a:pt x="0" y="245"/>
                    <a:pt x="0" y="266"/>
                  </a:cubicBezTo>
                  <a:cubicBezTo>
                    <a:pt x="0" y="290"/>
                    <a:pt x="26" y="369"/>
                    <a:pt x="26" y="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TextBox 16">
            <a:extLst>
              <a:ext uri="{FF2B5EF4-FFF2-40B4-BE49-F238E27FC236}">
                <a16:creationId xmlns:a16="http://schemas.microsoft.com/office/drawing/2014/main" id="{D799F131-DE02-4F6E-8F8C-222BBE3ED299}"/>
              </a:ext>
            </a:extLst>
          </p:cNvPr>
          <p:cNvSpPr txBox="1">
            <a:spLocks noChangeArrowheads="1"/>
          </p:cNvSpPr>
          <p:nvPr/>
        </p:nvSpPr>
        <p:spPr bwMode="auto">
          <a:xfrm>
            <a:off x="4991100" y="3619786"/>
            <a:ext cx="22098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18" name="TextBox 17">
            <a:extLst>
              <a:ext uri="{FF2B5EF4-FFF2-40B4-BE49-F238E27FC236}">
                <a16:creationId xmlns:a16="http://schemas.microsoft.com/office/drawing/2014/main" id="{D799F131-DE02-4F6E-8F8C-222BBE3ED299}"/>
              </a:ext>
            </a:extLst>
          </p:cNvPr>
          <p:cNvSpPr txBox="1">
            <a:spLocks noChangeArrowheads="1"/>
          </p:cNvSpPr>
          <p:nvPr/>
        </p:nvSpPr>
        <p:spPr bwMode="auto">
          <a:xfrm>
            <a:off x="8354060" y="3619786"/>
            <a:ext cx="22098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400" dirty="0">
                <a:latin typeface="+mn-lt"/>
                <a:cs typeface="Arial" panose="020B0604020202020204" pitchFamily="34" charset="0"/>
              </a:rPr>
              <a:t>This Great Paragraph line is a sample Lorem ipsum dolor sit </a:t>
            </a:r>
            <a:r>
              <a:rPr lang="en-US" sz="1400" dirty="0" err="1">
                <a:latin typeface="+mn-lt"/>
                <a:cs typeface="Arial" panose="020B0604020202020204" pitchFamily="34" charset="0"/>
              </a:rPr>
              <a:t>amet</a:t>
            </a:r>
            <a:r>
              <a:rPr lang="en-US" sz="1400" dirty="0">
                <a:latin typeface="+mn-lt"/>
                <a:cs typeface="Arial" panose="020B0604020202020204" pitchFamily="34" charset="0"/>
              </a:rPr>
              <a:t>. Feel free to edit it, Happy Design guys!</a:t>
            </a:r>
          </a:p>
        </p:txBody>
      </p:sp>
      <p:sp>
        <p:nvSpPr>
          <p:cNvPr id="19" name="TextBox 18">
            <a:extLst>
              <a:ext uri="{FF2B5EF4-FFF2-40B4-BE49-F238E27FC236}">
                <a16:creationId xmlns:a16="http://schemas.microsoft.com/office/drawing/2014/main" id="{C8ADCECE-2B3C-40BE-8FFC-74D67E2C3084}"/>
              </a:ext>
            </a:extLst>
          </p:cNvPr>
          <p:cNvSpPr txBox="1"/>
          <p:nvPr/>
        </p:nvSpPr>
        <p:spPr>
          <a:xfrm>
            <a:off x="5420095" y="3165013"/>
            <a:ext cx="1351810" cy="461665"/>
          </a:xfrm>
          <a:prstGeom prst="rect">
            <a:avLst/>
          </a:prstGeom>
          <a:noFill/>
        </p:spPr>
        <p:txBody>
          <a:bodyPr wrap="square">
            <a:spAutoFit/>
          </a:bodyPr>
          <a:lstStyle/>
          <a:p>
            <a:pPr algn="ctr" eaLnBrk="1" fontAlgn="auto" hangingPunct="1">
              <a:spcBef>
                <a:spcPts val="0"/>
              </a:spcBef>
              <a:spcAft>
                <a:spcPts val="0"/>
              </a:spcAft>
              <a:defRPr/>
            </a:pPr>
            <a:r>
              <a:rPr lang="en-ID" sz="2400" dirty="0">
                <a:latin typeface="+mj-lt"/>
              </a:rPr>
              <a:t>BUSINESS</a:t>
            </a:r>
            <a:endParaRPr lang="id-ID" sz="2400" dirty="0">
              <a:latin typeface="+mj-lt"/>
            </a:endParaRPr>
          </a:p>
        </p:txBody>
      </p:sp>
      <p:sp>
        <p:nvSpPr>
          <p:cNvPr id="20" name="TextBox 19">
            <a:extLst>
              <a:ext uri="{FF2B5EF4-FFF2-40B4-BE49-F238E27FC236}">
                <a16:creationId xmlns:a16="http://schemas.microsoft.com/office/drawing/2014/main" id="{C8ADCECE-2B3C-40BE-8FFC-74D67E2C3084}"/>
              </a:ext>
            </a:extLst>
          </p:cNvPr>
          <p:cNvSpPr txBox="1"/>
          <p:nvPr/>
        </p:nvSpPr>
        <p:spPr>
          <a:xfrm>
            <a:off x="8783055" y="3165013"/>
            <a:ext cx="1351810" cy="461665"/>
          </a:xfrm>
          <a:prstGeom prst="rect">
            <a:avLst/>
          </a:prstGeom>
          <a:noFill/>
        </p:spPr>
        <p:txBody>
          <a:bodyPr wrap="square">
            <a:spAutoFit/>
          </a:bodyPr>
          <a:lstStyle/>
          <a:p>
            <a:pPr algn="ctr" eaLnBrk="1" fontAlgn="auto" hangingPunct="1">
              <a:spcBef>
                <a:spcPts val="0"/>
              </a:spcBef>
              <a:spcAft>
                <a:spcPts val="0"/>
              </a:spcAft>
              <a:defRPr/>
            </a:pPr>
            <a:r>
              <a:rPr lang="en-ID" sz="2400" dirty="0">
                <a:latin typeface="+mj-lt"/>
              </a:rPr>
              <a:t>PLATINUM</a:t>
            </a:r>
            <a:endParaRPr lang="id-ID" sz="2400" dirty="0">
              <a:latin typeface="+mj-lt"/>
            </a:endParaRPr>
          </a:p>
        </p:txBody>
      </p:sp>
      <p:sp>
        <p:nvSpPr>
          <p:cNvPr id="4" name="Title 3"/>
          <p:cNvSpPr>
            <a:spLocks noGrp="1"/>
          </p:cNvSpPr>
          <p:nvPr>
            <p:ph type="title"/>
          </p:nvPr>
        </p:nvSpPr>
        <p:spPr>
          <a:xfrm>
            <a:off x="426720" y="250507"/>
            <a:ext cx="5151120" cy="1504315"/>
          </a:xfrm>
        </p:spPr>
        <p:txBody>
          <a:bodyPr/>
          <a:lstStyle/>
          <a:p>
            <a:r>
              <a:rPr lang="en-US" dirty="0"/>
              <a:t>OUR</a:t>
            </a:r>
            <a:br>
              <a:rPr lang="en-US" dirty="0"/>
            </a:br>
            <a:r>
              <a:rPr lang="en-US" dirty="0"/>
              <a:t>PRICELIST</a:t>
            </a:r>
          </a:p>
        </p:txBody>
      </p:sp>
      <p:grpSp>
        <p:nvGrpSpPr>
          <p:cNvPr id="8" name="Group 7"/>
          <p:cNvGrpSpPr/>
          <p:nvPr/>
        </p:nvGrpSpPr>
        <p:grpSpPr>
          <a:xfrm>
            <a:off x="2031040" y="5351661"/>
            <a:ext cx="1404000" cy="523220"/>
            <a:chOff x="2031040" y="5351661"/>
            <a:chExt cx="1404000" cy="523220"/>
          </a:xfrm>
        </p:grpSpPr>
        <p:sp>
          <p:nvSpPr>
            <p:cNvPr id="3" name="Rectangle 2">
              <a:extLst>
                <a:ext uri="{FF2B5EF4-FFF2-40B4-BE49-F238E27FC236}">
                  <a16:creationId xmlns:a16="http://schemas.microsoft.com/office/drawing/2014/main" id="{3A0D0FEA-F530-4757-9CE3-311754C49D9B}"/>
                </a:ext>
              </a:extLst>
            </p:cNvPr>
            <p:cNvSpPr/>
            <p:nvPr/>
          </p:nvSpPr>
          <p:spPr>
            <a:xfrm>
              <a:off x="2031040" y="5361271"/>
              <a:ext cx="1404000"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4" name="TextBox 23">
              <a:extLst>
                <a:ext uri="{FF2B5EF4-FFF2-40B4-BE49-F238E27FC236}">
                  <a16:creationId xmlns:a16="http://schemas.microsoft.com/office/drawing/2014/main" id="{78FD489E-2B26-4279-A2A5-E1DBAB86C18C}"/>
                </a:ext>
              </a:extLst>
            </p:cNvPr>
            <p:cNvSpPr txBox="1"/>
            <p:nvPr/>
          </p:nvSpPr>
          <p:spPr>
            <a:xfrm>
              <a:off x="2057135" y="5351661"/>
              <a:ext cx="1351810" cy="523220"/>
            </a:xfrm>
            <a:prstGeom prst="rect">
              <a:avLst/>
            </a:prstGeom>
            <a:noFill/>
          </p:spPr>
          <p:txBody>
            <a:bodyPr wrap="square">
              <a:spAutoFit/>
            </a:bodyPr>
            <a:lstStyle/>
            <a:p>
              <a:pPr algn="ctr" eaLnBrk="1" fontAlgn="auto" hangingPunct="1">
                <a:spcBef>
                  <a:spcPts val="0"/>
                </a:spcBef>
                <a:spcAft>
                  <a:spcPts val="0"/>
                </a:spcAft>
                <a:defRPr/>
              </a:pPr>
              <a:r>
                <a:rPr lang="en-ID" sz="2800" dirty="0">
                  <a:latin typeface="+mj-lt"/>
                </a:rPr>
                <a:t>$50</a:t>
              </a:r>
              <a:endParaRPr lang="id-ID" sz="2800" dirty="0">
                <a:latin typeface="+mj-lt"/>
              </a:endParaRPr>
            </a:p>
          </p:txBody>
        </p:sp>
      </p:grpSp>
      <p:grpSp>
        <p:nvGrpSpPr>
          <p:cNvPr id="12" name="Group 11"/>
          <p:cNvGrpSpPr/>
          <p:nvPr/>
        </p:nvGrpSpPr>
        <p:grpSpPr>
          <a:xfrm>
            <a:off x="8756960" y="5351661"/>
            <a:ext cx="1404000" cy="523220"/>
            <a:chOff x="8756960" y="5351661"/>
            <a:chExt cx="1404000" cy="523220"/>
          </a:xfrm>
        </p:grpSpPr>
        <p:sp>
          <p:nvSpPr>
            <p:cNvPr id="25" name="Rectangle 24">
              <a:extLst>
                <a:ext uri="{FF2B5EF4-FFF2-40B4-BE49-F238E27FC236}">
                  <a16:creationId xmlns:a16="http://schemas.microsoft.com/office/drawing/2014/main" id="{EA95E3F6-0043-4E0A-B138-F27B53A9C074}"/>
                </a:ext>
              </a:extLst>
            </p:cNvPr>
            <p:cNvSpPr/>
            <p:nvPr/>
          </p:nvSpPr>
          <p:spPr>
            <a:xfrm>
              <a:off x="8756960" y="5361271"/>
              <a:ext cx="1404000"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6" name="TextBox 25">
              <a:extLst>
                <a:ext uri="{FF2B5EF4-FFF2-40B4-BE49-F238E27FC236}">
                  <a16:creationId xmlns:a16="http://schemas.microsoft.com/office/drawing/2014/main" id="{6AE01954-902A-4851-94F9-FA69272DCAF5}"/>
                </a:ext>
              </a:extLst>
            </p:cNvPr>
            <p:cNvSpPr txBox="1"/>
            <p:nvPr/>
          </p:nvSpPr>
          <p:spPr>
            <a:xfrm>
              <a:off x="8783055" y="5351661"/>
              <a:ext cx="1351810" cy="523220"/>
            </a:xfrm>
            <a:prstGeom prst="rect">
              <a:avLst/>
            </a:prstGeom>
            <a:noFill/>
          </p:spPr>
          <p:txBody>
            <a:bodyPr wrap="square">
              <a:spAutoFit/>
            </a:bodyPr>
            <a:lstStyle/>
            <a:p>
              <a:pPr algn="ctr" eaLnBrk="1" fontAlgn="auto" hangingPunct="1">
                <a:spcBef>
                  <a:spcPts val="0"/>
                </a:spcBef>
                <a:spcAft>
                  <a:spcPts val="0"/>
                </a:spcAft>
                <a:defRPr/>
              </a:pPr>
              <a:r>
                <a:rPr lang="en-ID" sz="2800" dirty="0">
                  <a:latin typeface="+mj-lt"/>
                </a:rPr>
                <a:t>$99</a:t>
              </a:r>
              <a:endParaRPr lang="id-ID" sz="2800" dirty="0">
                <a:latin typeface="+mj-lt"/>
              </a:endParaRPr>
            </a:p>
          </p:txBody>
        </p:sp>
      </p:grpSp>
      <p:grpSp>
        <p:nvGrpSpPr>
          <p:cNvPr id="9" name="Group 8"/>
          <p:cNvGrpSpPr/>
          <p:nvPr/>
        </p:nvGrpSpPr>
        <p:grpSpPr>
          <a:xfrm>
            <a:off x="5394000" y="5351661"/>
            <a:ext cx="1404000" cy="523220"/>
            <a:chOff x="5394000" y="5351661"/>
            <a:chExt cx="1404000" cy="523220"/>
          </a:xfrm>
        </p:grpSpPr>
        <p:sp>
          <p:nvSpPr>
            <p:cNvPr id="27" name="Rectangle 26">
              <a:extLst>
                <a:ext uri="{FF2B5EF4-FFF2-40B4-BE49-F238E27FC236}">
                  <a16:creationId xmlns:a16="http://schemas.microsoft.com/office/drawing/2014/main" id="{F031978C-AF47-48B2-AC56-4BFBD8A4FB6B}"/>
                </a:ext>
              </a:extLst>
            </p:cNvPr>
            <p:cNvSpPr/>
            <p:nvPr/>
          </p:nvSpPr>
          <p:spPr>
            <a:xfrm>
              <a:off x="5394000" y="5361271"/>
              <a:ext cx="1404000" cy="50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p>
          </p:txBody>
        </p:sp>
        <p:sp>
          <p:nvSpPr>
            <p:cNvPr id="28" name="TextBox 27">
              <a:extLst>
                <a:ext uri="{FF2B5EF4-FFF2-40B4-BE49-F238E27FC236}">
                  <a16:creationId xmlns:a16="http://schemas.microsoft.com/office/drawing/2014/main" id="{B3ECC640-B447-4BB8-9078-6F972054015A}"/>
                </a:ext>
              </a:extLst>
            </p:cNvPr>
            <p:cNvSpPr txBox="1"/>
            <p:nvPr/>
          </p:nvSpPr>
          <p:spPr>
            <a:xfrm>
              <a:off x="5420095" y="5351661"/>
              <a:ext cx="1351810" cy="523220"/>
            </a:xfrm>
            <a:prstGeom prst="rect">
              <a:avLst/>
            </a:prstGeom>
            <a:noFill/>
          </p:spPr>
          <p:txBody>
            <a:bodyPr wrap="square">
              <a:spAutoFit/>
            </a:bodyPr>
            <a:lstStyle/>
            <a:p>
              <a:pPr algn="ctr" eaLnBrk="1" fontAlgn="auto" hangingPunct="1">
                <a:spcBef>
                  <a:spcPts val="0"/>
                </a:spcBef>
                <a:spcAft>
                  <a:spcPts val="0"/>
                </a:spcAft>
                <a:defRPr/>
              </a:pPr>
              <a:r>
                <a:rPr lang="en-ID" sz="2800" dirty="0">
                  <a:solidFill>
                    <a:schemeClr val="accent1"/>
                  </a:solidFill>
                  <a:latin typeface="+mj-lt"/>
                </a:rPr>
                <a:t>$75</a:t>
              </a:r>
              <a:endParaRPr lang="id-ID" sz="2800" dirty="0">
                <a:solidFill>
                  <a:schemeClr val="accent1"/>
                </a:solidFill>
                <a:latin typeface="+mj-lt"/>
              </a:endParaRPr>
            </a:p>
          </p:txBody>
        </p:sp>
      </p:grpSp>
    </p:spTree>
    <p:extLst>
      <p:ext uri="{BB962C8B-B14F-4D97-AF65-F5344CB8AC3E}">
        <p14:creationId xmlns:p14="http://schemas.microsoft.com/office/powerpoint/2010/main" val="55052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up)">
                                      <p:cBhvr>
                                        <p:cTn id="14" dur="500"/>
                                        <p:tgtEl>
                                          <p:spTgt spid="21"/>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500"/>
                                        <p:tgtEl>
                                          <p:spTgt spid="9"/>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10" grpId="0"/>
      <p:bldP spid="11" grpId="0"/>
      <p:bldP spid="31" grpId="0" animBg="1"/>
      <p:bldP spid="17" grpId="0"/>
      <p:bldP spid="18" grpId="0"/>
      <p:bldP spid="19" grpId="0"/>
      <p:bldP spid="20"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FFC7B001-629F-4411-B609-0F88BA435FC0}"/>
              </a:ext>
            </a:extLst>
          </p:cNvPr>
          <p:cNvSpPr txBox="1">
            <a:spLocks/>
          </p:cNvSpPr>
          <p:nvPr/>
        </p:nvSpPr>
        <p:spPr>
          <a:xfrm>
            <a:off x="714050" y="1688955"/>
            <a:ext cx="1799590" cy="34800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7200" dirty="0"/>
              <a:t>MEET</a:t>
            </a:r>
            <a:br>
              <a:rPr lang="id-ID" sz="7200" dirty="0"/>
            </a:br>
            <a:r>
              <a:rPr lang="id-ID" sz="7200" dirty="0"/>
              <a:t>THE</a:t>
            </a:r>
            <a:br>
              <a:rPr lang="id-ID" sz="7200" dirty="0"/>
            </a:br>
            <a:r>
              <a:rPr lang="id-ID" sz="7200" dirty="0">
                <a:solidFill>
                  <a:schemeClr val="bg2"/>
                </a:solidFill>
              </a:rPr>
              <a:t>TEAM</a:t>
            </a:r>
          </a:p>
        </p:txBody>
      </p:sp>
      <p:sp>
        <p:nvSpPr>
          <p:cNvPr id="6" name="TextBox 5">
            <a:extLst>
              <a:ext uri="{FF2B5EF4-FFF2-40B4-BE49-F238E27FC236}">
                <a16:creationId xmlns:a16="http://schemas.microsoft.com/office/drawing/2014/main" id="{C8ADCECE-2B3C-40BE-8FFC-74D67E2C3084}"/>
              </a:ext>
            </a:extLst>
          </p:cNvPr>
          <p:cNvSpPr txBox="1"/>
          <p:nvPr/>
        </p:nvSpPr>
        <p:spPr>
          <a:xfrm>
            <a:off x="7486820" y="1304234"/>
            <a:ext cx="2763143" cy="769441"/>
          </a:xfrm>
          <a:prstGeom prst="rect">
            <a:avLst/>
          </a:prstGeom>
          <a:noFill/>
        </p:spPr>
        <p:txBody>
          <a:bodyPr wrap="square">
            <a:spAutoFit/>
          </a:bodyPr>
          <a:lstStyle/>
          <a:p>
            <a:pPr eaLnBrk="1" fontAlgn="auto" hangingPunct="1">
              <a:spcBef>
                <a:spcPts val="0"/>
              </a:spcBef>
              <a:spcAft>
                <a:spcPts val="0"/>
              </a:spcAft>
              <a:defRPr/>
            </a:pPr>
            <a:r>
              <a:rPr lang="en-US" sz="4400" dirty="0" err="1">
                <a:latin typeface="+mj-lt"/>
              </a:rPr>
              <a:t>Ceo</a:t>
            </a:r>
            <a:r>
              <a:rPr lang="en-US" sz="4400" dirty="0">
                <a:latin typeface="+mj-lt"/>
              </a:rPr>
              <a:t>/founder</a:t>
            </a:r>
            <a:endParaRPr lang="id-ID" sz="4400" dirty="0">
              <a:latin typeface="+mj-lt"/>
            </a:endParaRPr>
          </a:p>
        </p:txBody>
      </p:sp>
      <p:sp>
        <p:nvSpPr>
          <p:cNvPr id="7" name="TextBox 6">
            <a:extLst>
              <a:ext uri="{FF2B5EF4-FFF2-40B4-BE49-F238E27FC236}">
                <a16:creationId xmlns:a16="http://schemas.microsoft.com/office/drawing/2014/main" id="{39C09842-0792-4BB9-9D41-91D6BCEA1325}"/>
              </a:ext>
            </a:extLst>
          </p:cNvPr>
          <p:cNvSpPr txBox="1">
            <a:spLocks noChangeArrowheads="1"/>
          </p:cNvSpPr>
          <p:nvPr/>
        </p:nvSpPr>
        <p:spPr bwMode="auto">
          <a:xfrm>
            <a:off x="7486821" y="1969433"/>
            <a:ext cx="427846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defRPr sz="2000">
                <a:latin typeface="Helvetica Neue Thin"/>
                <a:ea typeface="Helvetica Neue Thin"/>
                <a:cs typeface="Helvetica Neue Thin"/>
                <a:sym typeface="Helvetica Neue Thin"/>
              </a:defRPr>
            </a:pPr>
            <a:r>
              <a:rPr lang="id-ID" sz="1400" dirty="0">
                <a:latin typeface="+mn-lt"/>
                <a:ea typeface="Helvetica Neue Thin"/>
                <a:cs typeface="Helvetica Neue Thin"/>
                <a:sym typeface="Helvetica Neue Thin"/>
              </a:rPr>
              <a:t>Lorem ipsum dolor sit amet, elit, sed diam nonummy nibh euismod tincidunt ut laoreet dolore magna aliquam erat volutpat. Lorem ipsum dolor sit amet, elit, sed diam nonummy nibh euismod tincidunt ut laoreet </a:t>
            </a:r>
            <a:r>
              <a:rPr lang="en-US" sz="1400" dirty="0">
                <a:latin typeface="+mn-lt"/>
                <a:ea typeface="Helvetica Neue Thin"/>
                <a:cs typeface="Helvetica Neue Thin"/>
                <a:sym typeface="Helvetica Neue Thin"/>
              </a:rPr>
              <a:t>.</a:t>
            </a:r>
            <a:endParaRPr lang="id-ID" sz="1400" dirty="0">
              <a:latin typeface="+mn-lt"/>
              <a:ea typeface="Helvetica Neue Thin"/>
              <a:cs typeface="Helvetica Neue Thin"/>
              <a:sym typeface="Helvetica Neue Thin"/>
            </a:endParaRPr>
          </a:p>
        </p:txBody>
      </p:sp>
      <p:sp>
        <p:nvSpPr>
          <p:cNvPr id="2" name="Rectangle 1">
            <a:extLst>
              <a:ext uri="{FF2B5EF4-FFF2-40B4-BE49-F238E27FC236}">
                <a16:creationId xmlns:a16="http://schemas.microsoft.com/office/drawing/2014/main" id="{567F05BF-B696-42FD-830B-E64F151C74BA}"/>
              </a:ext>
            </a:extLst>
          </p:cNvPr>
          <p:cNvSpPr/>
          <p:nvPr/>
        </p:nvSpPr>
        <p:spPr>
          <a:xfrm>
            <a:off x="7609840" y="3908287"/>
            <a:ext cx="3464560" cy="217368"/>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9" name="Rectangle 18">
            <a:extLst>
              <a:ext uri="{FF2B5EF4-FFF2-40B4-BE49-F238E27FC236}">
                <a16:creationId xmlns:a16="http://schemas.microsoft.com/office/drawing/2014/main" id="{505A2547-8748-4E46-BB93-ABE12AC45F91}"/>
              </a:ext>
            </a:extLst>
          </p:cNvPr>
          <p:cNvSpPr/>
          <p:nvPr/>
        </p:nvSpPr>
        <p:spPr>
          <a:xfrm>
            <a:off x="7609839" y="3908287"/>
            <a:ext cx="3168000" cy="2173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22F810CB-F1F7-40D1-999B-AEE8F27E4CC3}"/>
              </a:ext>
            </a:extLst>
          </p:cNvPr>
          <p:cNvSpPr txBox="1"/>
          <p:nvPr/>
        </p:nvSpPr>
        <p:spPr>
          <a:xfrm>
            <a:off x="7519500" y="3550265"/>
            <a:ext cx="1047210" cy="307777"/>
          </a:xfrm>
          <a:prstGeom prst="rect">
            <a:avLst/>
          </a:prstGeom>
          <a:noFill/>
        </p:spPr>
        <p:txBody>
          <a:bodyPr wrap="none">
            <a:spAutoFit/>
          </a:bodyPr>
          <a:lstStyle/>
          <a:p>
            <a:pPr eaLnBrk="1" fontAlgn="auto" hangingPunct="1">
              <a:spcBef>
                <a:spcPts val="0"/>
              </a:spcBef>
              <a:spcAft>
                <a:spcPts val="0"/>
              </a:spcAft>
              <a:defRPr/>
            </a:pPr>
            <a:r>
              <a:rPr lang="en-ID" sz="1400" dirty="0"/>
              <a:t>Description</a:t>
            </a:r>
            <a:endParaRPr lang="id-ID" sz="1400" dirty="0"/>
          </a:p>
        </p:txBody>
      </p:sp>
      <p:sp>
        <p:nvSpPr>
          <p:cNvPr id="9" name="Title 3"/>
          <p:cNvSpPr txBox="1">
            <a:spLocks/>
          </p:cNvSpPr>
          <p:nvPr/>
        </p:nvSpPr>
        <p:spPr>
          <a:xfrm>
            <a:off x="11176000" y="3812838"/>
            <a:ext cx="840141" cy="6256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95%</a:t>
            </a:r>
          </a:p>
        </p:txBody>
      </p:sp>
      <p:sp>
        <p:nvSpPr>
          <p:cNvPr id="10" name="Rectangle 9">
            <a:extLst>
              <a:ext uri="{FF2B5EF4-FFF2-40B4-BE49-F238E27FC236}">
                <a16:creationId xmlns:a16="http://schemas.microsoft.com/office/drawing/2014/main" id="{931A69A5-7E51-4432-AA59-48F482A5E38B}"/>
              </a:ext>
            </a:extLst>
          </p:cNvPr>
          <p:cNvSpPr/>
          <p:nvPr/>
        </p:nvSpPr>
        <p:spPr>
          <a:xfrm>
            <a:off x="7609840" y="4709994"/>
            <a:ext cx="3464560" cy="217368"/>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Rectangle 10">
            <a:extLst>
              <a:ext uri="{FF2B5EF4-FFF2-40B4-BE49-F238E27FC236}">
                <a16:creationId xmlns:a16="http://schemas.microsoft.com/office/drawing/2014/main" id="{E1393F3F-9BAE-4F5E-80C1-DF5AE45CBA1B}"/>
              </a:ext>
            </a:extLst>
          </p:cNvPr>
          <p:cNvSpPr/>
          <p:nvPr/>
        </p:nvSpPr>
        <p:spPr>
          <a:xfrm>
            <a:off x="7609840" y="4709994"/>
            <a:ext cx="2640123" cy="2173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11">
            <a:extLst>
              <a:ext uri="{FF2B5EF4-FFF2-40B4-BE49-F238E27FC236}">
                <a16:creationId xmlns:a16="http://schemas.microsoft.com/office/drawing/2014/main" id="{4BADAB40-8068-4256-9F90-AC9370BA8B29}"/>
              </a:ext>
            </a:extLst>
          </p:cNvPr>
          <p:cNvSpPr txBox="1"/>
          <p:nvPr/>
        </p:nvSpPr>
        <p:spPr>
          <a:xfrm>
            <a:off x="7519500" y="4351972"/>
            <a:ext cx="1047210" cy="307777"/>
          </a:xfrm>
          <a:prstGeom prst="rect">
            <a:avLst/>
          </a:prstGeom>
          <a:noFill/>
        </p:spPr>
        <p:txBody>
          <a:bodyPr wrap="none">
            <a:spAutoFit/>
          </a:bodyPr>
          <a:lstStyle/>
          <a:p>
            <a:pPr eaLnBrk="1" fontAlgn="auto" hangingPunct="1">
              <a:spcBef>
                <a:spcPts val="0"/>
              </a:spcBef>
              <a:spcAft>
                <a:spcPts val="0"/>
              </a:spcAft>
              <a:defRPr/>
            </a:pPr>
            <a:r>
              <a:rPr lang="en-ID" sz="1400" dirty="0"/>
              <a:t>Description</a:t>
            </a:r>
            <a:endParaRPr lang="id-ID" sz="1400" dirty="0"/>
          </a:p>
        </p:txBody>
      </p:sp>
      <p:sp>
        <p:nvSpPr>
          <p:cNvPr id="13" name="Title 3">
            <a:extLst>
              <a:ext uri="{FF2B5EF4-FFF2-40B4-BE49-F238E27FC236}">
                <a16:creationId xmlns:a16="http://schemas.microsoft.com/office/drawing/2014/main" id="{B60E8323-EF0F-4940-B497-AF51973B49A1}"/>
              </a:ext>
            </a:extLst>
          </p:cNvPr>
          <p:cNvSpPr txBox="1">
            <a:spLocks/>
          </p:cNvSpPr>
          <p:nvPr/>
        </p:nvSpPr>
        <p:spPr>
          <a:xfrm>
            <a:off x="11176000" y="4624705"/>
            <a:ext cx="840141" cy="6256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80%</a:t>
            </a:r>
          </a:p>
        </p:txBody>
      </p:sp>
      <p:sp>
        <p:nvSpPr>
          <p:cNvPr id="14" name="Rectangle 13">
            <a:extLst>
              <a:ext uri="{FF2B5EF4-FFF2-40B4-BE49-F238E27FC236}">
                <a16:creationId xmlns:a16="http://schemas.microsoft.com/office/drawing/2014/main" id="{A941207D-62C9-4EF5-B692-2E8440B916A6}"/>
              </a:ext>
            </a:extLst>
          </p:cNvPr>
          <p:cNvSpPr/>
          <p:nvPr/>
        </p:nvSpPr>
        <p:spPr>
          <a:xfrm>
            <a:off x="7609840" y="5546189"/>
            <a:ext cx="3464560" cy="217368"/>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Rectangle 14">
            <a:extLst>
              <a:ext uri="{FF2B5EF4-FFF2-40B4-BE49-F238E27FC236}">
                <a16:creationId xmlns:a16="http://schemas.microsoft.com/office/drawing/2014/main" id="{3A6C7C92-9264-462D-A992-7D72B6B69064}"/>
              </a:ext>
            </a:extLst>
          </p:cNvPr>
          <p:cNvSpPr/>
          <p:nvPr/>
        </p:nvSpPr>
        <p:spPr>
          <a:xfrm>
            <a:off x="7609839" y="5546189"/>
            <a:ext cx="2880000" cy="2173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 name="TextBox 15">
            <a:extLst>
              <a:ext uri="{FF2B5EF4-FFF2-40B4-BE49-F238E27FC236}">
                <a16:creationId xmlns:a16="http://schemas.microsoft.com/office/drawing/2014/main" id="{B9EAF989-11AE-457F-AD78-E03DF722D29C}"/>
              </a:ext>
            </a:extLst>
          </p:cNvPr>
          <p:cNvSpPr txBox="1"/>
          <p:nvPr/>
        </p:nvSpPr>
        <p:spPr>
          <a:xfrm>
            <a:off x="7519500" y="5188167"/>
            <a:ext cx="1047210" cy="307777"/>
          </a:xfrm>
          <a:prstGeom prst="rect">
            <a:avLst/>
          </a:prstGeom>
          <a:noFill/>
        </p:spPr>
        <p:txBody>
          <a:bodyPr wrap="none">
            <a:spAutoFit/>
          </a:bodyPr>
          <a:lstStyle/>
          <a:p>
            <a:pPr eaLnBrk="1" fontAlgn="auto" hangingPunct="1">
              <a:spcBef>
                <a:spcPts val="0"/>
              </a:spcBef>
              <a:spcAft>
                <a:spcPts val="0"/>
              </a:spcAft>
              <a:defRPr/>
            </a:pPr>
            <a:r>
              <a:rPr lang="en-ID" sz="1400" dirty="0"/>
              <a:t>Description</a:t>
            </a:r>
            <a:endParaRPr lang="id-ID" sz="1400" dirty="0"/>
          </a:p>
        </p:txBody>
      </p:sp>
      <p:sp>
        <p:nvSpPr>
          <p:cNvPr id="17" name="Title 3">
            <a:extLst>
              <a:ext uri="{FF2B5EF4-FFF2-40B4-BE49-F238E27FC236}">
                <a16:creationId xmlns:a16="http://schemas.microsoft.com/office/drawing/2014/main" id="{D29DB9E0-38D4-48D4-A8F1-A669CC0C8817}"/>
              </a:ext>
            </a:extLst>
          </p:cNvPr>
          <p:cNvSpPr txBox="1">
            <a:spLocks/>
          </p:cNvSpPr>
          <p:nvPr/>
        </p:nvSpPr>
        <p:spPr>
          <a:xfrm>
            <a:off x="11176000" y="5450740"/>
            <a:ext cx="840141" cy="6256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85%</a:t>
            </a:r>
          </a:p>
        </p:txBody>
      </p:sp>
      <p:sp>
        <p:nvSpPr>
          <p:cNvPr id="5" name="Picture Placeholder 4">
            <a:extLst>
              <a:ext uri="{FF2B5EF4-FFF2-40B4-BE49-F238E27FC236}">
                <a16:creationId xmlns:a16="http://schemas.microsoft.com/office/drawing/2014/main" id="{B7E01193-7030-4E19-8CFB-E5B2DADBA6F5}"/>
              </a:ext>
            </a:extLst>
          </p:cNvPr>
          <p:cNvSpPr>
            <a:spLocks noGrp="1"/>
          </p:cNvSpPr>
          <p:nvPr>
            <p:ph type="pic" sz="quarter" idx="10"/>
          </p:nvPr>
        </p:nvSpPr>
        <p:spPr/>
      </p:sp>
    </p:spTree>
    <p:extLst>
      <p:ext uri="{BB962C8B-B14F-4D97-AF65-F5344CB8AC3E}">
        <p14:creationId xmlns:p14="http://schemas.microsoft.com/office/powerpoint/2010/main" val="176688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par>
                          <p:cTn id="38" fill="hold">
                            <p:stCondLst>
                              <p:cond delay="2500"/>
                            </p:stCondLst>
                            <p:childTnLst>
                              <p:par>
                                <p:cTn id="39" presetID="22" presetClass="entr" presetSubtype="8"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7" grpId="0"/>
      <p:bldP spid="2" grpId="0" animBg="1"/>
      <p:bldP spid="19" grpId="0" animBg="1"/>
      <p:bldP spid="8" grpId="0"/>
      <p:bldP spid="9" grpId="0"/>
      <p:bldP spid="10" grpId="0" animBg="1"/>
      <p:bldP spid="11" grpId="0" animBg="1"/>
      <p:bldP spid="12" grpId="0"/>
      <p:bldP spid="13" grpId="0"/>
      <p:bldP spid="14" grpId="0" animBg="1"/>
      <p:bldP spid="15" grpId="0" animBg="1"/>
      <p:bldP spid="16" grpId="0"/>
      <p:bldP spid="17" grpId="0"/>
    </p:bldLst>
  </p:timing>
</p:sld>
</file>

<file path=ppt/theme/theme1.xml><?xml version="1.0" encoding="utf-8"?>
<a:theme xmlns:a="http://schemas.openxmlformats.org/drawingml/2006/main" name="Office Theme">
  <a:themeElements>
    <a:clrScheme name="Gradient Peach">
      <a:dk1>
        <a:srgbClr val="3F3F3F"/>
      </a:dk1>
      <a:lt1>
        <a:srgbClr val="FFFFFF"/>
      </a:lt1>
      <a:dk2>
        <a:srgbClr val="313C41"/>
      </a:dk2>
      <a:lt2>
        <a:srgbClr val="FFFFFF"/>
      </a:lt2>
      <a:accent1>
        <a:srgbClr val="F79E45"/>
      </a:accent1>
      <a:accent2>
        <a:srgbClr val="F38B49"/>
      </a:accent2>
      <a:accent3>
        <a:srgbClr val="EF7C4F"/>
      </a:accent3>
      <a:accent4>
        <a:srgbClr val="F0674D"/>
      </a:accent4>
      <a:accent5>
        <a:srgbClr val="F05A56"/>
      </a:accent5>
      <a:accent6>
        <a:srgbClr val="E64C5B"/>
      </a:accent6>
      <a:hlink>
        <a:srgbClr val="2F8299"/>
      </a:hlink>
      <a:folHlink>
        <a:srgbClr val="8C8C8C"/>
      </a:folHlink>
    </a:clrScheme>
    <a:fontScheme name="Custom 20">
      <a:majorFont>
        <a:latin typeface="Bebas Neue"/>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3123</TotalTime>
  <Words>1448</Words>
  <Application>Microsoft Office PowerPoint</Application>
  <PresentationFormat>Widescreen</PresentationFormat>
  <Paragraphs>195</Paragraphs>
  <Slides>25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Bebas Neue</vt:lpstr>
      <vt:lpstr>Calibri</vt:lpstr>
      <vt:lpstr>Helvetica Neue Thin</vt:lpstr>
      <vt:lpstr>Source Sans Pro</vt:lpstr>
      <vt:lpstr>Office Theme</vt:lpstr>
      <vt:lpstr>PowerPoint Presentation</vt:lpstr>
      <vt:lpstr>PowerPoint Presentation</vt:lpstr>
      <vt:lpstr>ABOUT US</vt:lpstr>
      <vt:lpstr>OUR MISSION</vt:lpstr>
      <vt:lpstr>OUR vISION</vt:lpstr>
      <vt:lpstr>Our history  timeline</vt:lpstr>
      <vt:lpstr>OUR SERVICES</vt:lpstr>
      <vt:lpstr>OUR PRICELIST</vt:lpstr>
      <vt:lpstr>PowerPoint Presentation</vt:lpstr>
      <vt:lpstr>PowerPoint Presentation</vt:lpstr>
      <vt:lpstr>OUR CREATIVE PORTOFOLIO</vt:lpstr>
      <vt:lpstr>Portofolio galery</vt:lpstr>
      <vt:lpstr>Flowchart slide</vt:lpstr>
      <vt:lpstr> creative team</vt:lpstr>
      <vt:lpstr>Client testimonial</vt:lpstr>
      <vt:lpstr>PIE CHART SAMPLE</vt:lpstr>
      <vt:lpstr>SAMPLE CHART</vt:lpstr>
      <vt:lpstr>Progress chart</vt:lpstr>
      <vt:lpstr>PowerPoint Presentation</vt:lpstr>
      <vt:lpstr>PowerPoint Presentation</vt:lpstr>
      <vt:lpstr>Our infographic</vt:lpstr>
      <vt:lpstr>AMERICAS map infographic</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NAME</dc:title>
  <dc:creator>RejekiLancar</dc:creator>
  <cp:lastModifiedBy>RejekiLancar</cp:lastModifiedBy>
  <cp:revision>421</cp:revision>
  <dcterms:created xsi:type="dcterms:W3CDTF">2017-10-19T06:48:44Z</dcterms:created>
  <dcterms:modified xsi:type="dcterms:W3CDTF">2017-12-21T14:10:49Z</dcterms:modified>
</cp:coreProperties>
</file>