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m4a" ContentType="audi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83" r:id="rId2"/>
    <p:sldId id="344" r:id="rId3"/>
    <p:sldId id="335" r:id="rId4"/>
    <p:sldId id="265" r:id="rId5"/>
    <p:sldId id="274" r:id="rId6"/>
    <p:sldId id="345" r:id="rId7"/>
  </p:sldIdLst>
  <p:sldSz cx="46816963" cy="26335038"/>
  <p:notesSz cx="6858000" cy="9144000"/>
  <p:defaultTex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B3D236"/>
    <a:srgbClr val="313232"/>
    <a:srgbClr val="FFB600"/>
    <a:srgbClr val="05B0D7"/>
    <a:srgbClr val="4B4D4D"/>
    <a:srgbClr val="1C1E21"/>
    <a:srgbClr val="05B0EE"/>
    <a:srgbClr val="FFD782"/>
    <a:srgbClr val="FCB401"/>
    <a:srgbClr val="AECC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95" autoAdjust="0"/>
    <p:restoredTop sz="94660"/>
  </p:normalViewPr>
  <p:slideViewPr>
    <p:cSldViewPr snapToGrid="0">
      <p:cViewPr>
        <p:scale>
          <a:sx n="21" d="100"/>
          <a:sy n="21" d="100"/>
        </p:scale>
        <p:origin x="1736" y="1072"/>
      </p:cViewPr>
      <p:guideLst/>
    </p:cSldViewPr>
  </p:slid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endParaRPr lang="en-US"/>
          </a:p>
        </c:rich>
      </c:tx>
      <c:layout/>
      <c:overlay val="1"/>
    </c:title>
    <c:autoTitleDeleted val="0"/>
    <c:plotArea>
      <c:layout>
        <c:manualLayout>
          <c:layoutTarget val="inner"/>
          <c:xMode val="edge"/>
          <c:yMode val="edge"/>
          <c:x val="0.0153076"/>
          <c:y val="0.0450377"/>
          <c:w val="0.983896"/>
          <c:h val="0.825010442818825"/>
        </c:manualLayout>
      </c:layout>
      <c:lineChart>
        <c:grouping val="standard"/>
        <c:varyColors val="0"/>
        <c:ser>
          <c:idx val="0"/>
          <c:order val="0"/>
          <c:tx>
            <c:strRef>
              <c:f>Sheet1!$B$1</c:f>
              <c:strCache>
                <c:ptCount val="1"/>
                <c:pt idx="0">
                  <c:v>Series 1</c:v>
                </c:pt>
              </c:strCache>
            </c:strRef>
          </c:tx>
          <c:spPr>
            <a:ln w="177800" cap="rnd">
              <a:solidFill>
                <a:srgbClr val="4B4D4D"/>
              </a:solidFill>
              <a:prstDash val="solid"/>
              <a:round/>
            </a:ln>
            <a:effectLst/>
          </c:spPr>
          <c:marker>
            <c:symbol val="circle"/>
            <c:size val="50"/>
            <c:spPr>
              <a:solidFill>
                <a:srgbClr val="4B4D4D"/>
              </a:solidFill>
              <a:ln w="28575" cap="flat">
                <a:solidFill>
                  <a:srgbClr val="4B4D4D"/>
                </a:solidFill>
                <a:prstDash val="solid"/>
                <a:bevel/>
              </a:ln>
              <a:effectLst/>
            </c:spPr>
          </c:marker>
          <c:cat>
            <c:strRef>
              <c:f>Sheet1!$A$2:$A$7</c:f>
              <c:strCache>
                <c:ptCount val="6"/>
                <c:pt idx="0">
                  <c:v>Februari</c:v>
                </c:pt>
                <c:pt idx="1">
                  <c:v>March</c:v>
                </c:pt>
                <c:pt idx="2">
                  <c:v>Aprile</c:v>
                </c:pt>
                <c:pt idx="3">
                  <c:v>Mei</c:v>
                </c:pt>
                <c:pt idx="4">
                  <c:v>Juni</c:v>
                </c:pt>
                <c:pt idx="5">
                  <c:v>Juli</c:v>
                </c:pt>
              </c:strCache>
            </c:strRef>
          </c:cat>
          <c:val>
            <c:numRef>
              <c:f>Sheet1!$B$2:$B$7</c:f>
              <c:numCache>
                <c:formatCode>General</c:formatCode>
                <c:ptCount val="6"/>
                <c:pt idx="0">
                  <c:v>8.0</c:v>
                </c:pt>
                <c:pt idx="1">
                  <c:v>15.6</c:v>
                </c:pt>
                <c:pt idx="2">
                  <c:v>34.0</c:v>
                </c:pt>
                <c:pt idx="3">
                  <c:v>27.7</c:v>
                </c:pt>
                <c:pt idx="4">
                  <c:v>39.0</c:v>
                </c:pt>
                <c:pt idx="5">
                  <c:v>40.0</c:v>
                </c:pt>
              </c:numCache>
            </c:numRef>
          </c:val>
          <c:smooth val="1"/>
        </c:ser>
        <c:ser>
          <c:idx val="1"/>
          <c:order val="1"/>
          <c:tx>
            <c:strRef>
              <c:f>Sheet1!$C$1</c:f>
              <c:strCache>
                <c:ptCount val="1"/>
                <c:pt idx="0">
                  <c:v>Series 12</c:v>
                </c:pt>
              </c:strCache>
            </c:strRef>
          </c:tx>
          <c:spPr>
            <a:ln w="177800" cap="flat">
              <a:solidFill>
                <a:srgbClr val="05B0D7"/>
              </a:solidFill>
              <a:prstDash val="solid"/>
              <a:bevel/>
            </a:ln>
            <a:effectLst/>
          </c:spPr>
          <c:marker>
            <c:symbol val="circle"/>
            <c:size val="50"/>
            <c:spPr>
              <a:solidFill>
                <a:srgbClr val="05B0D7"/>
              </a:solidFill>
              <a:ln w="28575" cap="flat">
                <a:solidFill>
                  <a:srgbClr val="05B0D7"/>
                </a:solidFill>
                <a:prstDash val="solid"/>
                <a:bevel/>
              </a:ln>
              <a:effectLst/>
            </c:spPr>
          </c:marker>
          <c:cat>
            <c:strRef>
              <c:f>Sheet1!$A$2:$A$7</c:f>
              <c:strCache>
                <c:ptCount val="6"/>
                <c:pt idx="0">
                  <c:v>Februari</c:v>
                </c:pt>
                <c:pt idx="1">
                  <c:v>March</c:v>
                </c:pt>
                <c:pt idx="2">
                  <c:v>Aprile</c:v>
                </c:pt>
                <c:pt idx="3">
                  <c:v>Mei</c:v>
                </c:pt>
                <c:pt idx="4">
                  <c:v>Juni</c:v>
                </c:pt>
                <c:pt idx="5">
                  <c:v>Juli</c:v>
                </c:pt>
              </c:strCache>
            </c:strRef>
          </c:cat>
          <c:val>
            <c:numRef>
              <c:f>Sheet1!$C$2:$C$7</c:f>
              <c:numCache>
                <c:formatCode>General</c:formatCode>
                <c:ptCount val="6"/>
                <c:pt idx="0">
                  <c:v>22.0</c:v>
                </c:pt>
                <c:pt idx="1">
                  <c:v>40.0</c:v>
                </c:pt>
                <c:pt idx="2">
                  <c:v>20.0</c:v>
                </c:pt>
                <c:pt idx="3">
                  <c:v>45.0</c:v>
                </c:pt>
                <c:pt idx="4">
                  <c:v>25.0</c:v>
                </c:pt>
                <c:pt idx="5">
                  <c:v>53.8</c:v>
                </c:pt>
              </c:numCache>
            </c:numRef>
          </c:val>
          <c:smooth val="1"/>
        </c:ser>
        <c:dLbls>
          <c:showLegendKey val="0"/>
          <c:showVal val="0"/>
          <c:showCatName val="0"/>
          <c:showSerName val="0"/>
          <c:showPercent val="0"/>
          <c:showBubbleSize val="0"/>
        </c:dLbls>
        <c:marker val="1"/>
        <c:smooth val="0"/>
        <c:axId val="2064590400"/>
        <c:axId val="2096426080"/>
      </c:lineChart>
      <c:catAx>
        <c:axId val="2064590400"/>
        <c:scaling>
          <c:orientation val="minMax"/>
        </c:scaling>
        <c:delete val="0"/>
        <c:axPos val="b"/>
        <c:numFmt formatCode="General" sourceLinked="1"/>
        <c:majorTickMark val="out"/>
        <c:minorTickMark val="none"/>
        <c:tickLblPos val="low"/>
        <c:spPr>
          <a:ln w="12700" cap="flat">
            <a:solidFill>
              <a:srgbClr val="848484"/>
            </a:solidFill>
            <a:prstDash val="solid"/>
            <a:miter lim="400000"/>
          </a:ln>
        </c:spPr>
        <c:txPr>
          <a:bodyPr rot="0"/>
          <a:lstStyle/>
          <a:p>
            <a:pPr>
              <a:defRPr/>
            </a:pPr>
            <a:endParaRPr lang="en-US"/>
          </a:p>
        </c:txPr>
        <c:crossAx val="2096426080"/>
        <c:crosses val="autoZero"/>
        <c:auto val="1"/>
        <c:lblAlgn val="ctr"/>
        <c:lblOffset val="100"/>
        <c:noMultiLvlLbl val="1"/>
      </c:catAx>
      <c:valAx>
        <c:axId val="2096426080"/>
        <c:scaling>
          <c:orientation val="minMax"/>
        </c:scaling>
        <c:delete val="0"/>
        <c:axPos val="l"/>
        <c:numFmt formatCode="0" sourceLinked="0"/>
        <c:majorTickMark val="cross"/>
        <c:minorTickMark val="none"/>
        <c:tickLblPos val="none"/>
        <c:spPr>
          <a:ln w="12700" cap="flat">
            <a:noFill/>
            <a:prstDash val="solid"/>
            <a:miter lim="400000"/>
          </a:ln>
        </c:spPr>
        <c:txPr>
          <a:bodyPr rot="0"/>
          <a:lstStyle/>
          <a:p>
            <a:pPr>
              <a:defRPr/>
            </a:pPr>
            <a:endParaRPr lang="en-US"/>
          </a:p>
        </c:txPr>
        <c:crossAx val="2064590400"/>
        <c:crosses val="autoZero"/>
        <c:crossBetween val="between"/>
      </c:valAx>
      <c:spPr>
        <a:noFill/>
        <a:ln w="12700" cap="flat">
          <a:noFill/>
          <a:miter lim="400000"/>
        </a:ln>
        <a:effectLst/>
      </c:spPr>
    </c:plotArea>
    <c:plotVisOnly val="1"/>
    <c:dispBlanksAs val="gap"/>
    <c:showDLblsOverMax val="1"/>
  </c:chart>
  <c:spPr>
    <a:noFill/>
    <a:ln>
      <a:noFill/>
    </a:ln>
    <a:effectLst/>
  </c:spPr>
  <c:txPr>
    <a:bodyPr/>
    <a:lstStyle/>
    <a:p>
      <a:pPr>
        <a:defRPr sz="4400" b="0" i="0">
          <a:solidFill>
            <a:schemeClr val="bg1"/>
          </a:solidFill>
          <a:latin typeface="Calibri Light" charset="0"/>
          <a:ea typeface="Calibri Light" charset="0"/>
          <a:cs typeface="Calibri Light"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DB3846-BCFA-4800-BA06-61723393EE83}" type="datetimeFigureOut">
              <a:rPr lang="en-US" smtClean="0"/>
              <a:t>1/16/18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A2D548-2418-41E4-B1C8-959181E69469}" type="slidenum">
              <a:rPr lang="en-US" smtClean="0"/>
              <a:t>‹#›</a:t>
            </a:fld>
            <a:endParaRPr lang="en-US"/>
          </a:p>
        </p:txBody>
      </p:sp>
    </p:spTree>
    <p:extLst>
      <p:ext uri="{BB962C8B-B14F-4D97-AF65-F5344CB8AC3E}">
        <p14:creationId xmlns:p14="http://schemas.microsoft.com/office/powerpoint/2010/main" val="1690469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A2D548-2418-41E4-B1C8-959181E69469}" type="slidenum">
              <a:rPr lang="en-US" smtClean="0"/>
              <a:t>3</a:t>
            </a:fld>
            <a:endParaRPr lang="en-US"/>
          </a:p>
        </p:txBody>
      </p:sp>
    </p:spTree>
    <p:extLst>
      <p:ext uri="{BB962C8B-B14F-4D97-AF65-F5344CB8AC3E}">
        <p14:creationId xmlns:p14="http://schemas.microsoft.com/office/powerpoint/2010/main" val="556954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01">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Tree>
    <p:extLst>
      <p:ext uri="{BB962C8B-B14F-4D97-AF65-F5344CB8AC3E}">
        <p14:creationId xmlns:p14="http://schemas.microsoft.com/office/powerpoint/2010/main" val="301652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1">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
        <p:nvSpPr>
          <p:cNvPr id="5" name="Picture Placeholder 2"/>
          <p:cNvSpPr>
            <a:spLocks noGrp="1"/>
          </p:cNvSpPr>
          <p:nvPr>
            <p:ph type="pic" sz="quarter" idx="13" hasCustomPrompt="1"/>
          </p:nvPr>
        </p:nvSpPr>
        <p:spPr>
          <a:xfrm>
            <a:off x="-1" y="1"/>
            <a:ext cx="46816963" cy="26335037"/>
          </a:xfrm>
          <a:prstGeom prst="roundRect">
            <a:avLst>
              <a:gd name="adj" fmla="val 615"/>
            </a:avLst>
          </a:prstGeom>
        </p:spPr>
        <p:txBody>
          <a:bodyPr/>
          <a:lstStyle>
            <a:lvl1pPr marL="0" indent="0" algn="ctr">
              <a:buNone/>
              <a:defRPr baseline="0"/>
            </a:lvl1pPr>
          </a:lstStyle>
          <a:p>
            <a:r>
              <a:rPr lang="en-US" smtClean="0"/>
              <a:t>Drag &amp; Drop Your Image Here</a:t>
            </a:r>
            <a:endParaRPr lang="en-US"/>
          </a:p>
        </p:txBody>
      </p:sp>
    </p:spTree>
    <p:extLst>
      <p:ext uri="{BB962C8B-B14F-4D97-AF65-F5344CB8AC3E}">
        <p14:creationId xmlns:p14="http://schemas.microsoft.com/office/powerpoint/2010/main" val="964317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7">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
        <p:nvSpPr>
          <p:cNvPr id="5" name="Picture Placeholder 5"/>
          <p:cNvSpPr>
            <a:spLocks noGrp="1"/>
          </p:cNvSpPr>
          <p:nvPr>
            <p:ph type="pic" sz="quarter" idx="13"/>
          </p:nvPr>
        </p:nvSpPr>
        <p:spPr>
          <a:xfrm>
            <a:off x="15386594" y="6101351"/>
            <a:ext cx="8469383" cy="15333645"/>
          </a:xfrm>
        </p:spPr>
      </p:sp>
    </p:spTree>
    <p:extLst>
      <p:ext uri="{BB962C8B-B14F-4D97-AF65-F5344CB8AC3E}">
        <p14:creationId xmlns:p14="http://schemas.microsoft.com/office/powerpoint/2010/main" val="4025163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
        <p:nvSpPr>
          <p:cNvPr id="6" name="Picture Placeholder 5"/>
          <p:cNvSpPr>
            <a:spLocks noGrp="1"/>
          </p:cNvSpPr>
          <p:nvPr>
            <p:ph type="pic" sz="quarter" idx="13"/>
          </p:nvPr>
        </p:nvSpPr>
        <p:spPr>
          <a:xfrm>
            <a:off x="24532864" y="14800651"/>
            <a:ext cx="13103889" cy="8035280"/>
          </a:xfrm>
        </p:spPr>
      </p:sp>
    </p:spTree>
    <p:extLst>
      <p:ext uri="{BB962C8B-B14F-4D97-AF65-F5344CB8AC3E}">
        <p14:creationId xmlns:p14="http://schemas.microsoft.com/office/powerpoint/2010/main" val="1470097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0">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30425998" y="0"/>
            <a:ext cx="16390966" cy="10865224"/>
          </a:xfrm>
        </p:spPr>
      </p:sp>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
        <p:nvSpPr>
          <p:cNvPr id="6" name="Picture Placeholder 5"/>
          <p:cNvSpPr>
            <a:spLocks noGrp="1"/>
          </p:cNvSpPr>
          <p:nvPr>
            <p:ph type="pic" sz="quarter" idx="13"/>
          </p:nvPr>
        </p:nvSpPr>
        <p:spPr>
          <a:xfrm>
            <a:off x="2484" y="0"/>
            <a:ext cx="16543700" cy="10865224"/>
          </a:xfrm>
        </p:spPr>
      </p:sp>
      <p:sp>
        <p:nvSpPr>
          <p:cNvPr id="9" name="Picture Placeholder 5"/>
          <p:cNvSpPr>
            <a:spLocks noGrp="1"/>
          </p:cNvSpPr>
          <p:nvPr>
            <p:ph type="pic" sz="quarter" idx="14"/>
          </p:nvPr>
        </p:nvSpPr>
        <p:spPr>
          <a:xfrm>
            <a:off x="16546184" y="0"/>
            <a:ext cx="13879813" cy="10865224"/>
          </a:xfrm>
        </p:spPr>
      </p:sp>
    </p:spTree>
    <p:extLst>
      <p:ext uri="{BB962C8B-B14F-4D97-AF65-F5344CB8AC3E}">
        <p14:creationId xmlns:p14="http://schemas.microsoft.com/office/powerpoint/2010/main" val="45876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20">
    <p:spTree>
      <p:nvGrpSpPr>
        <p:cNvPr id="1" name=""/>
        <p:cNvGrpSpPr/>
        <p:nvPr/>
      </p:nvGrpSpPr>
      <p:grpSpPr>
        <a:xfrm>
          <a:off x="0" y="0"/>
          <a:ext cx="0" cy="0"/>
          <a:chOff x="0" y="0"/>
          <a:chExt cx="0" cy="0"/>
        </a:xfrm>
      </p:grpSpPr>
      <p:sp>
        <p:nvSpPr>
          <p:cNvPr id="18" name="Picture Placeholder 5"/>
          <p:cNvSpPr>
            <a:spLocks noGrp="1"/>
          </p:cNvSpPr>
          <p:nvPr>
            <p:ph type="pic" sz="quarter" idx="15"/>
          </p:nvPr>
        </p:nvSpPr>
        <p:spPr>
          <a:xfrm>
            <a:off x="13230192" y="8787287"/>
            <a:ext cx="13200835" cy="8787287"/>
          </a:xfrm>
        </p:spPr>
        <p:txBody>
          <a:bodyPr/>
          <a:lstStyle/>
          <a:p>
            <a:endParaRPr lang="en-US" dirty="0"/>
          </a:p>
        </p:txBody>
      </p:sp>
      <p:sp>
        <p:nvSpPr>
          <p:cNvPr id="19" name="Picture Placeholder 5"/>
          <p:cNvSpPr>
            <a:spLocks noGrp="1"/>
          </p:cNvSpPr>
          <p:nvPr>
            <p:ph type="pic" sz="quarter" idx="16"/>
          </p:nvPr>
        </p:nvSpPr>
        <p:spPr>
          <a:xfrm>
            <a:off x="2484" y="8787287"/>
            <a:ext cx="13230193" cy="8789233"/>
          </a:xfrm>
        </p:spPr>
        <p:txBody>
          <a:bodyPr/>
          <a:lstStyle/>
          <a:p>
            <a:pPr marL="877824" marR="0" lvl="0" indent="-877824" algn="l" defTabSz="3511296" rtl="0" eaLnBrk="1" fontAlgn="auto" latinLnBrk="0" hangingPunct="1">
              <a:lnSpc>
                <a:spcPct val="90000"/>
              </a:lnSpc>
              <a:spcBef>
                <a:spcPts val="3840"/>
              </a:spcBef>
              <a:spcAft>
                <a:spcPts val="0"/>
              </a:spcAft>
              <a:buClrTx/>
              <a:buSzTx/>
              <a:buFont typeface="Arial" panose="020B0604020202020204" pitchFamily="34" charset="0"/>
              <a:buNone/>
              <a:tabLst/>
              <a:defRPr/>
            </a:pPr>
            <a:endParaRPr lang="en-US" dirty="0"/>
          </a:p>
        </p:txBody>
      </p:sp>
      <p:sp>
        <p:nvSpPr>
          <p:cNvPr id="9" name="Picture Placeholder 5"/>
          <p:cNvSpPr>
            <a:spLocks noGrp="1"/>
          </p:cNvSpPr>
          <p:nvPr>
            <p:ph type="pic" sz="quarter" idx="14"/>
          </p:nvPr>
        </p:nvSpPr>
        <p:spPr>
          <a:xfrm>
            <a:off x="13230192" y="0"/>
            <a:ext cx="13200835" cy="8787287"/>
          </a:xfrm>
        </p:spPr>
        <p:txBody>
          <a:bodyPr/>
          <a:lstStyle/>
          <a:p>
            <a:endParaRPr lang="en-US" dirty="0"/>
          </a:p>
        </p:txBody>
      </p:sp>
      <p:sp>
        <p:nvSpPr>
          <p:cNvPr id="3" name="Footer Placeholder 2"/>
          <p:cNvSpPr>
            <a:spLocks noGrp="1"/>
          </p:cNvSpPr>
          <p:nvPr>
            <p:ph type="ftr" sz="quarter" idx="11"/>
          </p:nvPr>
        </p:nvSpPr>
        <p:spPr>
          <a:xfrm>
            <a:off x="17468273" y="25094709"/>
            <a:ext cx="11880416" cy="538609"/>
          </a:xfrm>
          <a:prstGeom prst="rect">
            <a:avLst/>
          </a:prstGeom>
        </p:spPr>
        <p:txBody>
          <a:bodyPr/>
          <a:lstStyle/>
          <a:p>
            <a:r>
              <a:rPr lang="en-US" dirty="0" smtClean="0"/>
              <a:t>© Vizualus. All Rights Reserved.</a:t>
            </a:r>
            <a:endParaRPr lang="en-US" dirty="0"/>
          </a:p>
        </p:txBody>
      </p:sp>
      <p:sp>
        <p:nvSpPr>
          <p:cNvPr id="4" name="Slide Number Placeholder 3"/>
          <p:cNvSpPr>
            <a:spLocks noGrp="1"/>
          </p:cNvSpPr>
          <p:nvPr>
            <p:ph type="sldNum" sz="quarter" idx="12"/>
          </p:nvPr>
        </p:nvSpPr>
        <p:spPr/>
        <p:txBody>
          <a:bodyPr/>
          <a:lstStyle/>
          <a:p>
            <a:fld id="{B5C01996-2D0B-4E1B-998A-4107E0F8DE91}" type="slidenum">
              <a:rPr lang="en-US" smtClean="0"/>
              <a:t>‹#›</a:t>
            </a:fld>
            <a:endParaRPr lang="en-US"/>
          </a:p>
        </p:txBody>
      </p:sp>
      <p:sp>
        <p:nvSpPr>
          <p:cNvPr id="6" name="Picture Placeholder 5"/>
          <p:cNvSpPr>
            <a:spLocks noGrp="1"/>
          </p:cNvSpPr>
          <p:nvPr>
            <p:ph type="pic" sz="quarter" idx="13"/>
          </p:nvPr>
        </p:nvSpPr>
        <p:spPr>
          <a:xfrm>
            <a:off x="2484" y="0"/>
            <a:ext cx="13230193" cy="8789233"/>
          </a:xfrm>
        </p:spPr>
        <p:txBody>
          <a:bodyPr/>
          <a:lstStyle/>
          <a:p>
            <a:pPr marL="877824" marR="0" lvl="0" indent="-877824" algn="l" defTabSz="3511296" rtl="0" eaLnBrk="1" fontAlgn="auto" latinLnBrk="0" hangingPunct="1">
              <a:lnSpc>
                <a:spcPct val="90000"/>
              </a:lnSpc>
              <a:spcBef>
                <a:spcPts val="3840"/>
              </a:spcBef>
              <a:spcAft>
                <a:spcPts val="0"/>
              </a:spcAft>
              <a:buClrTx/>
              <a:buSzTx/>
              <a:buFont typeface="Arial" panose="020B0604020202020204" pitchFamily="34" charset="0"/>
              <a:buNone/>
              <a:tabLst/>
              <a:defRPr/>
            </a:pPr>
            <a:endParaRPr lang="en-US" dirty="0"/>
          </a:p>
        </p:txBody>
      </p:sp>
      <p:sp>
        <p:nvSpPr>
          <p:cNvPr id="22" name="Picture Placeholder 5"/>
          <p:cNvSpPr>
            <a:spLocks noGrp="1"/>
          </p:cNvSpPr>
          <p:nvPr>
            <p:ph type="pic" sz="quarter" idx="17"/>
          </p:nvPr>
        </p:nvSpPr>
        <p:spPr>
          <a:xfrm>
            <a:off x="13230192" y="17574568"/>
            <a:ext cx="13200835" cy="8760470"/>
          </a:xfrm>
        </p:spPr>
        <p:txBody>
          <a:bodyPr/>
          <a:lstStyle/>
          <a:p>
            <a:endParaRPr lang="en-US" dirty="0"/>
          </a:p>
        </p:txBody>
      </p:sp>
      <p:sp>
        <p:nvSpPr>
          <p:cNvPr id="23" name="Picture Placeholder 5"/>
          <p:cNvSpPr>
            <a:spLocks noGrp="1"/>
          </p:cNvSpPr>
          <p:nvPr>
            <p:ph type="pic" sz="quarter" idx="18"/>
          </p:nvPr>
        </p:nvSpPr>
        <p:spPr>
          <a:xfrm>
            <a:off x="2484" y="17574574"/>
            <a:ext cx="13230193" cy="8762410"/>
          </a:xfrm>
        </p:spPr>
        <p:txBody>
          <a:bodyPr/>
          <a:lstStyle/>
          <a:p>
            <a:pPr marL="877824" marR="0" lvl="0" indent="-877824" algn="l" defTabSz="3511296" rtl="0" eaLnBrk="1" fontAlgn="auto" latinLnBrk="0" hangingPunct="1">
              <a:lnSpc>
                <a:spcPct val="90000"/>
              </a:lnSpc>
              <a:spcBef>
                <a:spcPts val="384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550344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3" y="0"/>
            <a:ext cx="46816965" cy="26335038"/>
          </a:xfrm>
          <a:prstGeom prst="rect">
            <a:avLst/>
          </a:prstGeom>
          <a:solidFill>
            <a:srgbClr val="31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56"/>
          <p:cNvSpPr/>
          <p:nvPr userDrawn="1"/>
        </p:nvSpPr>
        <p:spPr>
          <a:xfrm flipV="1">
            <a:off x="2920588" y="25057946"/>
            <a:ext cx="1" cy="612141"/>
          </a:xfrm>
          <a:prstGeom prst="line">
            <a:avLst/>
          </a:prstGeom>
          <a:ln w="12700">
            <a:solidFill>
              <a:srgbClr val="848484"/>
            </a:solidFill>
            <a:miter/>
          </a:ln>
        </p:spPr>
        <p:txBody>
          <a:bodyPr lIns="0" tIns="0" rIns="0" bIns="0"/>
          <a:lstStyle/>
          <a:p>
            <a:pPr lvl="0" defTabSz="457200">
              <a:defRPr sz="1200">
                <a:latin typeface="+mj-lt"/>
                <a:ea typeface="+mj-ea"/>
                <a:cs typeface="+mj-cs"/>
                <a:sym typeface="Helvetica"/>
              </a:defRPr>
            </a:pPr>
            <a:endParaRPr sz="1400" b="0" i="0">
              <a:latin typeface="Calibri Light" charset="0"/>
              <a:ea typeface="Calibri Light" charset="0"/>
              <a:cs typeface="Calibri Light" charset="0"/>
            </a:endParaRPr>
          </a:p>
        </p:txBody>
      </p:sp>
      <p:sp>
        <p:nvSpPr>
          <p:cNvPr id="2" name="Title Placeholder 1"/>
          <p:cNvSpPr>
            <a:spLocks noGrp="1"/>
          </p:cNvSpPr>
          <p:nvPr>
            <p:ph type="title"/>
          </p:nvPr>
        </p:nvSpPr>
        <p:spPr>
          <a:xfrm>
            <a:off x="3218666" y="1402099"/>
            <a:ext cx="40379631" cy="509022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218666" y="7010484"/>
            <a:ext cx="40379631" cy="16709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1390389" y="25094709"/>
            <a:ext cx="955215" cy="553998"/>
          </a:xfrm>
          <a:prstGeom prst="rect">
            <a:avLst/>
          </a:prstGeom>
          <a:ln w="12700">
            <a:miter lim="400000"/>
          </a:ln>
        </p:spPr>
        <p:txBody>
          <a:bodyPr wrap="square" lIns="0" tIns="0" rIns="0" bIns="0">
            <a:spAutoFit/>
          </a:bodyPr>
          <a:lstStyle>
            <a:lvl1pPr algn="r">
              <a:defRPr lang="en-US" sz="3600" b="0" i="0" smtClean="0">
                <a:solidFill>
                  <a:schemeClr val="tx1">
                    <a:lumMod val="50000"/>
                    <a:lumOff val="50000"/>
                  </a:schemeClr>
                </a:solidFill>
                <a:latin typeface="Calibri Light" charset="0"/>
                <a:ea typeface="Calibri Light" charset="0"/>
                <a:cs typeface="Calibri Light" charset="0"/>
              </a:defRPr>
            </a:lvl1pPr>
          </a:lstStyle>
          <a:p>
            <a:fld id="{B5C01996-2D0B-4E1B-998A-4107E0F8DE91}" type="slidenum">
              <a:rPr lang="uk-UA" smtClean="0"/>
              <a:pPr/>
              <a:t>‹#›</a:t>
            </a:fld>
            <a:endParaRPr lang="uk-UA"/>
          </a:p>
        </p:txBody>
      </p:sp>
      <p:sp>
        <p:nvSpPr>
          <p:cNvPr id="11" name="Footer Placeholder 4"/>
          <p:cNvSpPr>
            <a:spLocks noGrp="1"/>
          </p:cNvSpPr>
          <p:nvPr>
            <p:ph type="ftr" sz="quarter" idx="3"/>
          </p:nvPr>
        </p:nvSpPr>
        <p:spPr>
          <a:xfrm>
            <a:off x="17468273" y="25094709"/>
            <a:ext cx="11880416" cy="538609"/>
          </a:xfrm>
          <a:prstGeom prst="rect">
            <a:avLst/>
          </a:prstGeom>
        </p:spPr>
        <p:txBody>
          <a:bodyPr/>
          <a:lstStyle>
            <a:lvl1pPr marL="0" algn="ctr" defTabSz="3511296" rtl="0" eaLnBrk="1" latinLnBrk="0" hangingPunct="1">
              <a:defRPr lang="en-US" sz="3600" b="0" i="0" kern="1200" smtClean="0">
                <a:solidFill>
                  <a:schemeClr val="tx1">
                    <a:lumMod val="50000"/>
                    <a:lumOff val="50000"/>
                  </a:schemeClr>
                </a:solidFill>
                <a:latin typeface="Calibri Light" charset="0"/>
                <a:ea typeface="Calibri Light" charset="0"/>
                <a:cs typeface="Calibri Light" charset="0"/>
              </a:defRPr>
            </a:lvl1pPr>
          </a:lstStyle>
          <a:p>
            <a:r>
              <a:rPr lang="en-US" dirty="0" smtClean="0"/>
              <a:t>© Vizualus. All Rights Reserved.</a:t>
            </a:r>
            <a:endParaRPr lang="en-US" dirty="0"/>
          </a:p>
        </p:txBody>
      </p:sp>
      <p:sp>
        <p:nvSpPr>
          <p:cNvPr id="12" name="Footer Placeholder 4"/>
          <p:cNvSpPr txBox="1">
            <a:spLocks/>
          </p:cNvSpPr>
          <p:nvPr userDrawn="1"/>
        </p:nvSpPr>
        <p:spPr>
          <a:xfrm>
            <a:off x="3583211" y="25094708"/>
            <a:ext cx="11880416" cy="553998"/>
          </a:xfrm>
          <a:prstGeom prst="rect">
            <a:avLst/>
          </a:prstGeom>
          <a:ln w="12700">
            <a:miter lim="400000"/>
          </a:ln>
        </p:spPr>
        <p:txBody>
          <a:bodyPr wrap="square" lIns="0" tIns="0" rIns="0" bIns="0">
            <a:spAutoFit/>
          </a:bodyPr>
          <a:lstStyle>
            <a:defPPr>
              <a:defRPr lang="en-US"/>
            </a:defPPr>
            <a:lvl1pPr marL="0" algn="ctr" defTabSz="3511296" rtl="0" eaLnBrk="1" latinLnBrk="0" hangingPunct="1">
              <a:defRPr lang="en-US" sz="3500" kern="1200">
                <a:solidFill>
                  <a:schemeClr val="tx1">
                    <a:lumMod val="50000"/>
                    <a:lumOff val="50000"/>
                  </a:schemeClr>
                </a:solidFill>
                <a:latin typeface="Roboto Lt"/>
                <a:ea typeface="Roboto Lt"/>
                <a:cs typeface="Roboto Lt"/>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l"/>
            <a:r>
              <a:rPr lang="en-US" sz="3600" b="0" i="0" dirty="0" smtClean="0">
                <a:latin typeface="Calibri Light" charset="0"/>
                <a:ea typeface="Calibri Light" charset="0"/>
                <a:cs typeface="Calibri Light" charset="0"/>
              </a:rPr>
              <a:t>Inspirational Design</a:t>
            </a:r>
            <a:endParaRPr lang="en-US" sz="3600" b="0" i="0" dirty="0">
              <a:latin typeface="Calibri Light" charset="0"/>
              <a:ea typeface="Calibri Light" charset="0"/>
              <a:cs typeface="Calibri Light" charset="0"/>
            </a:endParaRPr>
          </a:p>
        </p:txBody>
      </p:sp>
    </p:spTree>
    <p:extLst>
      <p:ext uri="{BB962C8B-B14F-4D97-AF65-F5344CB8AC3E}">
        <p14:creationId xmlns:p14="http://schemas.microsoft.com/office/powerpoint/2010/main" val="2636214698"/>
      </p:ext>
    </p:extLst>
  </p:cSld>
  <p:clrMap bg1="lt1" tx1="dk1" bg2="lt2" tx2="dk2" accent1="accent1" accent2="accent2" accent3="accent3" accent4="accent4" accent5="accent5" accent6="accent6" hlink="hlink" folHlink="folHlink"/>
  <p:sldLayoutIdLst>
    <p:sldLayoutId id="2147483667" r:id="rId1"/>
    <p:sldLayoutId id="2147483982" r:id="rId2"/>
    <p:sldLayoutId id="2147483705" r:id="rId3"/>
    <p:sldLayoutId id="2147483740" r:id="rId4"/>
    <p:sldLayoutId id="2147483987" r:id="rId5"/>
    <p:sldLayoutId id="2147483991" r:id="rId6"/>
  </p:sldLayoutIdLst>
  <p:hf hdr="0" dt="0"/>
  <p:txStyles>
    <p:titleStyle>
      <a:lvl1pPr algn="l" defTabSz="3511296" rtl="0" eaLnBrk="1" latinLnBrk="0" hangingPunct="1">
        <a:lnSpc>
          <a:spcPct val="90000"/>
        </a:lnSpc>
        <a:spcBef>
          <a:spcPct val="0"/>
        </a:spcBef>
        <a:buNone/>
        <a:defRPr sz="16896" kern="1200">
          <a:solidFill>
            <a:schemeClr val="bg1"/>
          </a:solidFill>
          <a:latin typeface="Impact" charset="0"/>
          <a:ea typeface="Impact" charset="0"/>
          <a:cs typeface="Impact" charset="0"/>
        </a:defRPr>
      </a:lvl1pPr>
    </p:titleStyle>
    <p:bodyStyle>
      <a:lvl1pPr marL="877824" indent="-877824" algn="l" defTabSz="3511296" rtl="0" eaLnBrk="1" latinLnBrk="0" hangingPunct="1">
        <a:lnSpc>
          <a:spcPct val="90000"/>
        </a:lnSpc>
        <a:spcBef>
          <a:spcPts val="3840"/>
        </a:spcBef>
        <a:buFont typeface="Arial" panose="020B0604020202020204" pitchFamily="34" charset="0"/>
        <a:buChar char="•"/>
        <a:defRPr sz="10752" b="0" i="0" kern="1200">
          <a:solidFill>
            <a:schemeClr val="bg1"/>
          </a:solidFill>
          <a:latin typeface="Calibri Light" charset="0"/>
          <a:ea typeface="Calibri Light" charset="0"/>
          <a:cs typeface="Calibri Light" charset="0"/>
        </a:defRPr>
      </a:lvl1pPr>
      <a:lvl2pPr marL="2633472" indent="-877824" algn="l" defTabSz="3511296" rtl="0" eaLnBrk="1" latinLnBrk="0" hangingPunct="1">
        <a:lnSpc>
          <a:spcPct val="90000"/>
        </a:lnSpc>
        <a:spcBef>
          <a:spcPts val="1920"/>
        </a:spcBef>
        <a:buFont typeface="Arial" panose="020B0604020202020204" pitchFamily="34" charset="0"/>
        <a:buChar char="•"/>
        <a:defRPr sz="9216" b="0" i="0" kern="1200">
          <a:solidFill>
            <a:schemeClr val="bg1"/>
          </a:solidFill>
          <a:latin typeface="Calibri Light" charset="0"/>
          <a:ea typeface="Calibri Light" charset="0"/>
          <a:cs typeface="Calibri Light" charset="0"/>
        </a:defRPr>
      </a:lvl2pPr>
      <a:lvl3pPr marL="4389120" indent="-877824" algn="l" defTabSz="3511296" rtl="0" eaLnBrk="1" latinLnBrk="0" hangingPunct="1">
        <a:lnSpc>
          <a:spcPct val="90000"/>
        </a:lnSpc>
        <a:spcBef>
          <a:spcPts val="1920"/>
        </a:spcBef>
        <a:buFont typeface="Arial" panose="020B0604020202020204" pitchFamily="34" charset="0"/>
        <a:buChar char="•"/>
        <a:defRPr sz="7680" b="0" i="0" kern="1200">
          <a:solidFill>
            <a:schemeClr val="bg1"/>
          </a:solidFill>
          <a:latin typeface="Calibri Light" charset="0"/>
          <a:ea typeface="Calibri Light" charset="0"/>
          <a:cs typeface="Calibri Light" charset="0"/>
        </a:defRPr>
      </a:lvl3pPr>
      <a:lvl4pPr marL="6144768" indent="-877824" algn="l" defTabSz="3511296" rtl="0" eaLnBrk="1" latinLnBrk="0" hangingPunct="1">
        <a:lnSpc>
          <a:spcPct val="90000"/>
        </a:lnSpc>
        <a:spcBef>
          <a:spcPts val="1920"/>
        </a:spcBef>
        <a:buFont typeface="Arial" panose="020B0604020202020204" pitchFamily="34" charset="0"/>
        <a:buChar char="•"/>
        <a:defRPr sz="6912" b="0" i="0" kern="1200">
          <a:solidFill>
            <a:schemeClr val="bg1"/>
          </a:solidFill>
          <a:latin typeface="Calibri Light" charset="0"/>
          <a:ea typeface="Calibri Light" charset="0"/>
          <a:cs typeface="Calibri Light" charset="0"/>
        </a:defRPr>
      </a:lvl4pPr>
      <a:lvl5pPr marL="7900416" indent="-877824" algn="l" defTabSz="3511296" rtl="0" eaLnBrk="1" latinLnBrk="0" hangingPunct="1">
        <a:lnSpc>
          <a:spcPct val="90000"/>
        </a:lnSpc>
        <a:spcBef>
          <a:spcPts val="1920"/>
        </a:spcBef>
        <a:buFont typeface="Arial" panose="020B0604020202020204" pitchFamily="34" charset="0"/>
        <a:buChar char="•"/>
        <a:defRPr sz="6912" b="0" i="0" kern="1200">
          <a:solidFill>
            <a:schemeClr val="bg1"/>
          </a:solidFill>
          <a:latin typeface="Calibri Light" charset="0"/>
          <a:ea typeface="Calibri Light" charset="0"/>
          <a:cs typeface="Calibri Light" charset="0"/>
        </a:defRPr>
      </a:lvl5pPr>
      <a:lvl6pPr marL="9656064" indent="-877824" algn="l" defTabSz="3511296" rtl="0" eaLnBrk="1" latinLnBrk="0" hangingPunct="1">
        <a:lnSpc>
          <a:spcPct val="90000"/>
        </a:lnSpc>
        <a:spcBef>
          <a:spcPts val="1920"/>
        </a:spcBef>
        <a:buFont typeface="Arial" panose="020B0604020202020204" pitchFamily="34" charset="0"/>
        <a:buChar char="•"/>
        <a:defRPr sz="6912" kern="1200">
          <a:solidFill>
            <a:schemeClr val="tx1"/>
          </a:solidFill>
          <a:latin typeface="+mn-lt"/>
          <a:ea typeface="+mn-ea"/>
          <a:cs typeface="+mn-cs"/>
        </a:defRPr>
      </a:lvl6pPr>
      <a:lvl7pPr marL="11411712" indent="-877824" algn="l" defTabSz="3511296" rtl="0" eaLnBrk="1" latinLnBrk="0" hangingPunct="1">
        <a:lnSpc>
          <a:spcPct val="90000"/>
        </a:lnSpc>
        <a:spcBef>
          <a:spcPts val="1920"/>
        </a:spcBef>
        <a:buFont typeface="Arial" panose="020B0604020202020204" pitchFamily="34" charset="0"/>
        <a:buChar char="•"/>
        <a:defRPr sz="6912" kern="1200">
          <a:solidFill>
            <a:schemeClr val="tx1"/>
          </a:solidFill>
          <a:latin typeface="+mn-lt"/>
          <a:ea typeface="+mn-ea"/>
          <a:cs typeface="+mn-cs"/>
        </a:defRPr>
      </a:lvl7pPr>
      <a:lvl8pPr marL="13167360" indent="-877824" algn="l" defTabSz="3511296" rtl="0" eaLnBrk="1" latinLnBrk="0" hangingPunct="1">
        <a:lnSpc>
          <a:spcPct val="90000"/>
        </a:lnSpc>
        <a:spcBef>
          <a:spcPts val="1920"/>
        </a:spcBef>
        <a:buFont typeface="Arial" panose="020B0604020202020204" pitchFamily="34" charset="0"/>
        <a:buChar char="•"/>
        <a:defRPr sz="6912" kern="1200">
          <a:solidFill>
            <a:schemeClr val="tx1"/>
          </a:solidFill>
          <a:latin typeface="+mn-lt"/>
          <a:ea typeface="+mn-ea"/>
          <a:cs typeface="+mn-cs"/>
        </a:defRPr>
      </a:lvl8pPr>
      <a:lvl9pPr marL="14923008" indent="-877824" algn="l" defTabSz="3511296" rtl="0" eaLnBrk="1" latinLnBrk="0" hangingPunct="1">
        <a:lnSpc>
          <a:spcPct val="90000"/>
        </a:lnSpc>
        <a:spcBef>
          <a:spcPts val="1920"/>
        </a:spcBef>
        <a:buFont typeface="Arial" panose="020B0604020202020204" pitchFamily="34" charset="0"/>
        <a:buChar char="•"/>
        <a:defRPr sz="6912" kern="1200">
          <a:solidFill>
            <a:schemeClr val="tx1"/>
          </a:solidFill>
          <a:latin typeface="+mn-lt"/>
          <a:ea typeface="+mn-ea"/>
          <a:cs typeface="+mn-cs"/>
        </a:defRPr>
      </a:lvl9pPr>
    </p:bodyStyle>
    <p:other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jpeg"/><Relationship Id="rId5" Type="http://schemas.openxmlformats.org/officeDocument/2006/relationships/image" Target="../media/image2.png"/><Relationship Id="rId1" Type="http://schemas.microsoft.com/office/2007/relationships/media" Target="../media/media1.m4a"/><Relationship Id="rId2" Type="http://schemas.openxmlformats.org/officeDocument/2006/relationships/audio" Target="../media/media1.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2.m4a"/><Relationship Id="rId2" Type="http://schemas.openxmlformats.org/officeDocument/2006/relationships/audio" Target="../media/media2.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1.xml"/><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chart" Target="../charts/chart1.xml"/><Relationship Id="rId9" Type="http://schemas.openxmlformats.org/officeDocument/2006/relationships/image" Target="../media/image2.png"/><Relationship Id="rId1" Type="http://schemas.microsoft.com/office/2007/relationships/media" Target="../media/media3.m4a"/><Relationship Id="rId2" Type="http://schemas.openxmlformats.org/officeDocument/2006/relationships/audio" Target="../media/media3.m4a"/></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image" Target="../media/image6.png"/><Relationship Id="rId5" Type="http://schemas.openxmlformats.org/officeDocument/2006/relationships/image" Target="../media/image7.jpeg"/><Relationship Id="rId6" Type="http://schemas.openxmlformats.org/officeDocument/2006/relationships/image" Target="../media/image2.png"/><Relationship Id="rId1" Type="http://schemas.microsoft.com/office/2007/relationships/media" Target="../media/media4.m4a"/><Relationship Id="rId2" Type="http://schemas.openxmlformats.org/officeDocument/2006/relationships/audio" Target="../media/media4.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image" Target="../media/image8.png"/><Relationship Id="rId5" Type="http://schemas.openxmlformats.org/officeDocument/2006/relationships/image" Target="../media/image9.jpeg"/><Relationship Id="rId6" Type="http://schemas.openxmlformats.org/officeDocument/2006/relationships/image" Target="../media/image2.png"/><Relationship Id="rId1" Type="http://schemas.microsoft.com/office/2007/relationships/media" Target="../media/media5.m4a"/><Relationship Id="rId2" Type="http://schemas.openxmlformats.org/officeDocument/2006/relationships/audio" Target="../media/media5.m4a"/></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2.png"/><Relationship Id="rId1" Type="http://schemas.microsoft.com/office/2007/relationships/media" Target="../media/media6.m4a"/><Relationship Id="rId2" Type="http://schemas.openxmlformats.org/officeDocument/2006/relationships/audio" Target="../media/media6.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4" cstate="hqprint">
            <a:extLst>
              <a:ext uri="{28A0092B-C50C-407E-A947-70E740481C1C}">
                <a14:useLocalDpi xmlns:a14="http://schemas.microsoft.com/office/drawing/2010/main"/>
              </a:ext>
            </a:extLst>
          </a:blip>
          <a:srcRect/>
          <a:stretch>
            <a:fillRect/>
          </a:stretch>
        </p:blipFill>
        <p:spPr/>
      </p:pic>
      <p:sp>
        <p:nvSpPr>
          <p:cNvPr id="3" name="Footer Placeholder 2"/>
          <p:cNvSpPr>
            <a:spLocks noGrp="1"/>
          </p:cNvSpPr>
          <p:nvPr>
            <p:ph type="ftr" sz="quarter" idx="11"/>
          </p:nvPr>
        </p:nvSpPr>
        <p:spPr/>
        <p:txBody>
          <a:bodyPr/>
          <a:lstStyle/>
          <a:p>
            <a:r>
              <a:rPr lang="en-US" dirty="0" smtClean="0"/>
              <a:t>© Vizualus. All Rights Reserved.</a:t>
            </a:r>
            <a:endParaRPr lang="en-US" dirty="0"/>
          </a:p>
        </p:txBody>
      </p:sp>
      <p:sp>
        <p:nvSpPr>
          <p:cNvPr id="2" name="Slide Number Placeholder 1"/>
          <p:cNvSpPr>
            <a:spLocks noGrp="1"/>
          </p:cNvSpPr>
          <p:nvPr>
            <p:ph type="sldNum" sz="quarter" idx="12"/>
          </p:nvPr>
        </p:nvSpPr>
        <p:spPr/>
        <p:txBody>
          <a:bodyPr/>
          <a:lstStyle/>
          <a:p>
            <a:fld id="{B5C01996-2D0B-4E1B-998A-4107E0F8DE91}" type="slidenum">
              <a:rPr lang="en-US" smtClean="0"/>
              <a:t>1</a:t>
            </a:fld>
            <a:endParaRPr lang="en-US"/>
          </a:p>
        </p:txBody>
      </p:sp>
      <p:grpSp>
        <p:nvGrpSpPr>
          <p:cNvPr id="27" name="Group 26"/>
          <p:cNvGrpSpPr/>
          <p:nvPr/>
        </p:nvGrpSpPr>
        <p:grpSpPr>
          <a:xfrm>
            <a:off x="0" y="-51887"/>
            <a:ext cx="46816962" cy="26386925"/>
            <a:chOff x="0" y="-51887"/>
            <a:chExt cx="46816962" cy="26386925"/>
          </a:xfrm>
        </p:grpSpPr>
        <p:sp>
          <p:nvSpPr>
            <p:cNvPr id="13" name="Rectangle 12"/>
            <p:cNvSpPr/>
            <p:nvPr/>
          </p:nvSpPr>
          <p:spPr>
            <a:xfrm>
              <a:off x="0" y="-51886"/>
              <a:ext cx="24171965" cy="26386924"/>
            </a:xfrm>
            <a:custGeom>
              <a:avLst/>
              <a:gdLst>
                <a:gd name="connsiteX0" fmla="*/ 0 w 24171965"/>
                <a:gd name="connsiteY0" fmla="*/ 0 h 26386924"/>
                <a:gd name="connsiteX1" fmla="*/ 24171965 w 24171965"/>
                <a:gd name="connsiteY1" fmla="*/ 0 h 26386924"/>
                <a:gd name="connsiteX2" fmla="*/ 24171965 w 24171965"/>
                <a:gd name="connsiteY2" fmla="*/ 26386924 h 26386924"/>
                <a:gd name="connsiteX3" fmla="*/ 0 w 24171965"/>
                <a:gd name="connsiteY3" fmla="*/ 26386924 h 26386924"/>
                <a:gd name="connsiteX4" fmla="*/ 0 w 24171965"/>
                <a:gd name="connsiteY4" fmla="*/ 0 h 26386924"/>
                <a:gd name="connsiteX0" fmla="*/ 0 w 24171965"/>
                <a:gd name="connsiteY0" fmla="*/ 0 h 26386924"/>
                <a:gd name="connsiteX1" fmla="*/ 5923722 w 24171965"/>
                <a:gd name="connsiteY1" fmla="*/ 12129 h 26386924"/>
                <a:gd name="connsiteX2" fmla="*/ 24171965 w 24171965"/>
                <a:gd name="connsiteY2" fmla="*/ 0 h 26386924"/>
                <a:gd name="connsiteX3" fmla="*/ 24171965 w 24171965"/>
                <a:gd name="connsiteY3" fmla="*/ 26386924 h 26386924"/>
                <a:gd name="connsiteX4" fmla="*/ 0 w 24171965"/>
                <a:gd name="connsiteY4" fmla="*/ 26386924 h 26386924"/>
                <a:gd name="connsiteX5" fmla="*/ 0 w 24171965"/>
                <a:gd name="connsiteY5" fmla="*/ 0 h 26386924"/>
                <a:gd name="connsiteX0" fmla="*/ 0 w 24171965"/>
                <a:gd name="connsiteY0" fmla="*/ 0 h 26386924"/>
                <a:gd name="connsiteX1" fmla="*/ 5923722 w 24171965"/>
                <a:gd name="connsiteY1" fmla="*/ 12129 h 26386924"/>
                <a:gd name="connsiteX2" fmla="*/ 24171965 w 24171965"/>
                <a:gd name="connsiteY2" fmla="*/ 26386924 h 26386924"/>
                <a:gd name="connsiteX3" fmla="*/ 0 w 24171965"/>
                <a:gd name="connsiteY3" fmla="*/ 26386924 h 26386924"/>
                <a:gd name="connsiteX4" fmla="*/ 0 w 24171965"/>
                <a:gd name="connsiteY4" fmla="*/ 0 h 26386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1965" h="26386924">
                  <a:moveTo>
                    <a:pt x="0" y="0"/>
                  </a:moveTo>
                  <a:lnTo>
                    <a:pt x="5923722" y="12129"/>
                  </a:lnTo>
                  <a:lnTo>
                    <a:pt x="24171965" y="26386924"/>
                  </a:lnTo>
                  <a:lnTo>
                    <a:pt x="0" y="26386924"/>
                  </a:lnTo>
                  <a:lnTo>
                    <a:pt x="0" y="0"/>
                  </a:lnTo>
                  <a:close/>
                </a:path>
              </a:pathLst>
            </a:custGeom>
            <a:solidFill>
              <a:srgbClr val="31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p:cNvSpPr/>
            <p:nvPr/>
          </p:nvSpPr>
          <p:spPr>
            <a:xfrm>
              <a:off x="1702920" y="-51887"/>
              <a:ext cx="24171965" cy="26386924"/>
            </a:xfrm>
            <a:custGeom>
              <a:avLst/>
              <a:gdLst>
                <a:gd name="connsiteX0" fmla="*/ 0 w 24171965"/>
                <a:gd name="connsiteY0" fmla="*/ 0 h 26386924"/>
                <a:gd name="connsiteX1" fmla="*/ 24171965 w 24171965"/>
                <a:gd name="connsiteY1" fmla="*/ 0 h 26386924"/>
                <a:gd name="connsiteX2" fmla="*/ 24171965 w 24171965"/>
                <a:gd name="connsiteY2" fmla="*/ 26386924 h 26386924"/>
                <a:gd name="connsiteX3" fmla="*/ 0 w 24171965"/>
                <a:gd name="connsiteY3" fmla="*/ 26386924 h 26386924"/>
                <a:gd name="connsiteX4" fmla="*/ 0 w 24171965"/>
                <a:gd name="connsiteY4" fmla="*/ 0 h 26386924"/>
                <a:gd name="connsiteX0" fmla="*/ 0 w 24171965"/>
                <a:gd name="connsiteY0" fmla="*/ 0 h 26386924"/>
                <a:gd name="connsiteX1" fmla="*/ 5923722 w 24171965"/>
                <a:gd name="connsiteY1" fmla="*/ 12129 h 26386924"/>
                <a:gd name="connsiteX2" fmla="*/ 24171965 w 24171965"/>
                <a:gd name="connsiteY2" fmla="*/ 0 h 26386924"/>
                <a:gd name="connsiteX3" fmla="*/ 24171965 w 24171965"/>
                <a:gd name="connsiteY3" fmla="*/ 26386924 h 26386924"/>
                <a:gd name="connsiteX4" fmla="*/ 0 w 24171965"/>
                <a:gd name="connsiteY4" fmla="*/ 26386924 h 26386924"/>
                <a:gd name="connsiteX5" fmla="*/ 0 w 24171965"/>
                <a:gd name="connsiteY5" fmla="*/ 0 h 26386924"/>
                <a:gd name="connsiteX0" fmla="*/ 0 w 24171965"/>
                <a:gd name="connsiteY0" fmla="*/ 0 h 26386924"/>
                <a:gd name="connsiteX1" fmla="*/ 5923722 w 24171965"/>
                <a:gd name="connsiteY1" fmla="*/ 12129 h 26386924"/>
                <a:gd name="connsiteX2" fmla="*/ 24171965 w 24171965"/>
                <a:gd name="connsiteY2" fmla="*/ 26386924 h 26386924"/>
                <a:gd name="connsiteX3" fmla="*/ 0 w 24171965"/>
                <a:gd name="connsiteY3" fmla="*/ 26386924 h 26386924"/>
                <a:gd name="connsiteX4" fmla="*/ 0 w 24171965"/>
                <a:gd name="connsiteY4" fmla="*/ 0 h 26386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1965" h="26386924">
                  <a:moveTo>
                    <a:pt x="0" y="0"/>
                  </a:moveTo>
                  <a:lnTo>
                    <a:pt x="5923722" y="12129"/>
                  </a:lnTo>
                  <a:lnTo>
                    <a:pt x="24171965" y="26386924"/>
                  </a:lnTo>
                  <a:lnTo>
                    <a:pt x="0" y="26386924"/>
                  </a:lnTo>
                  <a:lnTo>
                    <a:pt x="0" y="0"/>
                  </a:lnTo>
                  <a:close/>
                </a:path>
              </a:pathLst>
            </a:custGeom>
            <a:solidFill>
              <a:srgbClr val="31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p:nvSpPr>
          <p:spPr>
            <a:xfrm rot="10800000">
              <a:off x="40028178" y="-51887"/>
              <a:ext cx="6788784" cy="9871747"/>
            </a:xfrm>
            <a:prstGeom prst="rtTriangle">
              <a:avLst/>
            </a:prstGeom>
            <a:solidFill>
              <a:srgbClr val="31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p:cNvGrpSpPr/>
          <p:nvPr/>
        </p:nvGrpSpPr>
        <p:grpSpPr>
          <a:xfrm>
            <a:off x="3899818" y="12945897"/>
            <a:ext cx="18800169" cy="10176197"/>
            <a:chOff x="805788" y="581639"/>
            <a:chExt cx="6919098" cy="3265911"/>
          </a:xfrm>
        </p:grpSpPr>
        <p:sp>
          <p:nvSpPr>
            <p:cNvPr id="4" name="TextBox 3"/>
            <p:cNvSpPr txBox="1"/>
            <p:nvPr/>
          </p:nvSpPr>
          <p:spPr>
            <a:xfrm>
              <a:off x="805788" y="581639"/>
              <a:ext cx="6919098" cy="2508434"/>
            </a:xfrm>
            <a:prstGeom prst="rect">
              <a:avLst/>
            </a:prstGeom>
            <a:noFill/>
          </p:spPr>
          <p:txBody>
            <a:bodyPr wrap="square" rtlCol="0">
              <a:spAutoFit/>
            </a:bodyPr>
            <a:lstStyle/>
            <a:p>
              <a:pPr defTabSz="914400">
                <a:lnSpc>
                  <a:spcPct val="70000"/>
                </a:lnSpc>
              </a:pPr>
              <a:r>
                <a:rPr lang="en-US" sz="23900" dirty="0">
                  <a:solidFill>
                    <a:schemeClr val="bg1"/>
                  </a:solidFill>
                  <a:latin typeface="Impact" charset="0"/>
                  <a:ea typeface="Impact" charset="0"/>
                  <a:cs typeface="Impact" charset="0"/>
                </a:rPr>
                <a:t>We</a:t>
              </a:r>
              <a:r>
                <a:rPr lang="en-US" sz="23900" dirty="0" smtClean="0">
                  <a:solidFill>
                    <a:schemeClr val="bg1"/>
                  </a:solidFill>
                  <a:latin typeface="Impact" charset="0"/>
                  <a:ea typeface="Impact" charset="0"/>
                  <a:cs typeface="Impact" charset="0"/>
                </a:rPr>
                <a:t> Connect </a:t>
              </a:r>
              <a:r>
                <a:rPr lang="en-US" sz="23900" dirty="0" smtClean="0">
                  <a:solidFill>
                    <a:srgbClr val="05B0D7"/>
                  </a:solidFill>
                  <a:latin typeface="Impact" charset="0"/>
                  <a:ea typeface="Impact" charset="0"/>
                  <a:cs typeface="Impact" charset="0"/>
                </a:rPr>
                <a:t>Customers</a:t>
              </a:r>
              <a:r>
                <a:rPr lang="en-US" sz="23900" dirty="0" smtClean="0">
                  <a:solidFill>
                    <a:schemeClr val="bg1"/>
                  </a:solidFill>
                  <a:latin typeface="Impact" charset="0"/>
                  <a:ea typeface="Impact" charset="0"/>
                  <a:cs typeface="Impact" charset="0"/>
                </a:rPr>
                <a:t> to your Business</a:t>
              </a:r>
              <a:endParaRPr lang="en-US" sz="23900" dirty="0">
                <a:solidFill>
                  <a:schemeClr val="bg1"/>
                </a:solidFill>
                <a:latin typeface="Impact" charset="0"/>
                <a:ea typeface="Impact" charset="0"/>
                <a:cs typeface="Impact" charset="0"/>
              </a:endParaRPr>
            </a:p>
          </p:txBody>
        </p:sp>
        <p:sp>
          <p:nvSpPr>
            <p:cNvPr id="5" name="Rectangle 4"/>
            <p:cNvSpPr/>
            <p:nvPr/>
          </p:nvSpPr>
          <p:spPr>
            <a:xfrm>
              <a:off x="805788" y="3106725"/>
              <a:ext cx="6086505" cy="740825"/>
            </a:xfrm>
            <a:prstGeom prst="rect">
              <a:avLst/>
            </a:prstGeom>
            <a:noFill/>
          </p:spPr>
          <p:txBody>
            <a:bodyPr wrap="square" rtlCol="0">
              <a:spAutoFit/>
            </a:bodyPr>
            <a:lstStyle/>
            <a:p>
              <a:pPr defTabSz="914400">
                <a:lnSpc>
                  <a:spcPct val="120000"/>
                </a:lnSpc>
              </a:pPr>
              <a:r>
                <a:rPr lang="en-US" sz="4000" dirty="0" smtClean="0">
                  <a:solidFill>
                    <a:schemeClr val="bg1"/>
                  </a:solidFill>
                  <a:latin typeface="Calibri" charset="0"/>
                  <a:ea typeface="Calibri" charset="0"/>
                  <a:cs typeface="Calibri" charset="0"/>
                </a:rPr>
                <a:t>Integer </a:t>
              </a:r>
              <a:r>
                <a:rPr lang="en-US" sz="4000" dirty="0" err="1">
                  <a:solidFill>
                    <a:schemeClr val="bg1"/>
                  </a:solidFill>
                  <a:latin typeface="Calibri" charset="0"/>
                  <a:ea typeface="Calibri" charset="0"/>
                  <a:cs typeface="Calibri" charset="0"/>
                </a:rPr>
                <a:t>risus</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arcu</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fringilla</a:t>
              </a:r>
              <a:r>
                <a:rPr lang="en-US" sz="4000" dirty="0">
                  <a:solidFill>
                    <a:schemeClr val="bg1"/>
                  </a:solidFill>
                  <a:latin typeface="Calibri" charset="0"/>
                  <a:ea typeface="Calibri" charset="0"/>
                  <a:cs typeface="Calibri" charset="0"/>
                </a:rPr>
                <a:t> et </a:t>
              </a:r>
              <a:r>
                <a:rPr lang="en-US" sz="4000" dirty="0" err="1">
                  <a:solidFill>
                    <a:schemeClr val="bg1"/>
                  </a:solidFill>
                  <a:latin typeface="Calibri" charset="0"/>
                  <a:ea typeface="Calibri" charset="0"/>
                  <a:cs typeface="Calibri" charset="0"/>
                </a:rPr>
                <a:t>orci</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eget</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facilisis</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aliquet</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tellus</a:t>
              </a:r>
              <a:r>
                <a:rPr lang="en-US" sz="4000" dirty="0">
                  <a:solidFill>
                    <a:schemeClr val="bg1"/>
                  </a:solidFill>
                  <a:latin typeface="Calibri" charset="0"/>
                  <a:ea typeface="Calibri" charset="0"/>
                  <a:cs typeface="Calibri" charset="0"/>
                </a:rPr>
                <a:t>. In </a:t>
              </a:r>
              <a:r>
                <a:rPr lang="en-US" sz="4000" dirty="0" err="1">
                  <a:solidFill>
                    <a:schemeClr val="bg1"/>
                  </a:solidFill>
                  <a:latin typeface="Calibri" charset="0"/>
                  <a:ea typeface="Calibri" charset="0"/>
                  <a:cs typeface="Calibri" charset="0"/>
                </a:rPr>
                <a:t>vel</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auctor</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turpis</a:t>
              </a:r>
              <a:r>
                <a:rPr lang="en-US" sz="4000" dirty="0">
                  <a:solidFill>
                    <a:schemeClr val="bg1"/>
                  </a:solidFill>
                  <a:latin typeface="Calibri" charset="0"/>
                  <a:ea typeface="Calibri" charset="0"/>
                  <a:cs typeface="Calibri" charset="0"/>
                </a:rPr>
                <a:t>. Nam </a:t>
              </a:r>
              <a:r>
                <a:rPr lang="en-US" sz="4000" dirty="0" err="1">
                  <a:solidFill>
                    <a:schemeClr val="bg1"/>
                  </a:solidFill>
                  <a:latin typeface="Calibri" charset="0"/>
                  <a:ea typeface="Calibri" charset="0"/>
                  <a:cs typeface="Calibri" charset="0"/>
                </a:rPr>
                <a:t>aliquam</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aliquam</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odio</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nec</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vulputate</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Duis</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rhoncus</a:t>
              </a:r>
              <a:r>
                <a:rPr lang="en-US" sz="4000" dirty="0">
                  <a:solidFill>
                    <a:schemeClr val="bg1"/>
                  </a:solidFill>
                  <a:latin typeface="Calibri" charset="0"/>
                  <a:ea typeface="Calibri" charset="0"/>
                  <a:cs typeface="Calibri" charset="0"/>
                </a:rPr>
                <a:t> a </a:t>
              </a:r>
              <a:r>
                <a:rPr lang="en-US" sz="4000" dirty="0" err="1">
                  <a:solidFill>
                    <a:schemeClr val="bg1"/>
                  </a:solidFill>
                  <a:latin typeface="Calibri" charset="0"/>
                  <a:ea typeface="Calibri" charset="0"/>
                  <a:cs typeface="Calibri" charset="0"/>
                </a:rPr>
                <a:t>tortor</a:t>
              </a:r>
              <a:r>
                <a:rPr lang="en-US" sz="4000" dirty="0">
                  <a:solidFill>
                    <a:schemeClr val="bg1"/>
                  </a:solidFill>
                  <a:latin typeface="Calibri" charset="0"/>
                  <a:ea typeface="Calibri" charset="0"/>
                  <a:cs typeface="Calibri" charset="0"/>
                </a:rPr>
                <a:t> non </a:t>
              </a:r>
              <a:r>
                <a:rPr lang="en-US" sz="4000" dirty="0" err="1">
                  <a:solidFill>
                    <a:schemeClr val="bg1"/>
                  </a:solidFill>
                  <a:latin typeface="Calibri" charset="0"/>
                  <a:ea typeface="Calibri" charset="0"/>
                  <a:cs typeface="Calibri" charset="0"/>
                </a:rPr>
                <a:t>interdum</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Aliquam</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felis</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sapien</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congue</a:t>
              </a:r>
              <a:r>
                <a:rPr lang="en-US" sz="4000" dirty="0">
                  <a:solidFill>
                    <a:schemeClr val="bg1"/>
                  </a:solidFill>
                  <a:latin typeface="Calibri" charset="0"/>
                  <a:ea typeface="Calibri" charset="0"/>
                  <a:cs typeface="Calibri" charset="0"/>
                </a:rPr>
                <a:t> vitae </a:t>
              </a:r>
              <a:r>
                <a:rPr lang="en-US" sz="4000" dirty="0" err="1">
                  <a:solidFill>
                    <a:schemeClr val="bg1"/>
                  </a:solidFill>
                  <a:latin typeface="Calibri" charset="0"/>
                  <a:ea typeface="Calibri" charset="0"/>
                  <a:cs typeface="Calibri" charset="0"/>
                </a:rPr>
                <a:t>elementum</a:t>
              </a:r>
              <a:r>
                <a:rPr lang="en-US" sz="4000" dirty="0">
                  <a:solidFill>
                    <a:schemeClr val="bg1"/>
                  </a:solidFill>
                  <a:latin typeface="Calibri" charset="0"/>
                  <a:ea typeface="Calibri" charset="0"/>
                  <a:cs typeface="Calibri" charset="0"/>
                </a:rPr>
                <a:t> in, </a:t>
              </a:r>
              <a:r>
                <a:rPr lang="en-US" sz="4000" dirty="0" err="1">
                  <a:solidFill>
                    <a:schemeClr val="bg1"/>
                  </a:solidFill>
                  <a:latin typeface="Calibri" charset="0"/>
                  <a:ea typeface="Calibri" charset="0"/>
                  <a:cs typeface="Calibri" charset="0"/>
                </a:rPr>
                <a:t>sodales</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ut</a:t>
              </a:r>
              <a:r>
                <a:rPr lang="en-US" sz="4000" dirty="0">
                  <a:solidFill>
                    <a:schemeClr val="bg1"/>
                  </a:solidFill>
                  <a:latin typeface="Calibri" charset="0"/>
                  <a:ea typeface="Calibri" charset="0"/>
                  <a:cs typeface="Calibri" charset="0"/>
                </a:rPr>
                <a:t> </a:t>
              </a:r>
              <a:r>
                <a:rPr lang="en-US" sz="4000" dirty="0" err="1">
                  <a:solidFill>
                    <a:schemeClr val="bg1"/>
                  </a:solidFill>
                  <a:latin typeface="Calibri" charset="0"/>
                  <a:ea typeface="Calibri" charset="0"/>
                  <a:cs typeface="Calibri" charset="0"/>
                </a:rPr>
                <a:t>lectus</a:t>
              </a:r>
              <a:r>
                <a:rPr lang="en-US" sz="4000" dirty="0">
                  <a:solidFill>
                    <a:schemeClr val="bg1"/>
                  </a:solidFill>
                  <a:latin typeface="Calibri" charset="0"/>
                  <a:ea typeface="Calibri" charset="0"/>
                  <a:cs typeface="Calibri" charset="0"/>
                </a:rPr>
                <a:t>. </a:t>
              </a:r>
            </a:p>
          </p:txBody>
        </p:sp>
      </p:gr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4186526385"/>
      </p:ext>
    </p:extLst>
  </p:cSld>
  <p:clrMapOvr>
    <a:masterClrMapping/>
  </p:clrMapOvr>
  <mc:AlternateContent xmlns:mc="http://schemas.openxmlformats.org/markup-compatibility/2006" xmlns:p14="http://schemas.microsoft.com/office/powerpoint/2010/main">
    <mc:Choice Requires="p14">
      <p:transition spd="med" p14:dur="700" advTm="1739">
        <p:fade/>
      </p:transition>
    </mc:Choice>
    <mc:Fallback xmlns="">
      <p:transition spd="med" advTm="17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Vizualus. All Rights Reserved.</a:t>
            </a:r>
            <a:endParaRPr lang="en-US" dirty="0"/>
          </a:p>
        </p:txBody>
      </p:sp>
      <p:sp>
        <p:nvSpPr>
          <p:cNvPr id="3" name="Slide Number Placeholder 2"/>
          <p:cNvSpPr>
            <a:spLocks noGrp="1"/>
          </p:cNvSpPr>
          <p:nvPr>
            <p:ph type="sldNum" sz="quarter" idx="12"/>
          </p:nvPr>
        </p:nvSpPr>
        <p:spPr/>
        <p:txBody>
          <a:bodyPr/>
          <a:lstStyle/>
          <a:p>
            <a:fld id="{B5C01996-2D0B-4E1B-998A-4107E0F8DE91}" type="slidenum">
              <a:rPr lang="en-US" smtClean="0"/>
              <a:t>2</a:t>
            </a:fld>
            <a:endParaRPr lang="en-US"/>
          </a:p>
        </p:txBody>
      </p:sp>
      <p:sp>
        <p:nvSpPr>
          <p:cNvPr id="5" name="Rectangle 4"/>
          <p:cNvSpPr/>
          <p:nvPr/>
        </p:nvSpPr>
        <p:spPr>
          <a:xfrm>
            <a:off x="36448477" y="11718342"/>
            <a:ext cx="5016440" cy="1546575"/>
          </a:xfrm>
          <a:prstGeom prst="rect">
            <a:avLst/>
          </a:prstGeom>
          <a:noFill/>
        </p:spPr>
        <p:txBody>
          <a:bodyPr wrap="none" lIns="68580" tIns="34290" rIns="68580" bIns="34290">
            <a:spAutoFit/>
          </a:bodyPr>
          <a:lstStyle/>
          <a:p>
            <a:r>
              <a:rPr lang="en-US" sz="9600" dirty="0" smtClean="0">
                <a:solidFill>
                  <a:schemeClr val="bg1"/>
                </a:solidFill>
                <a:latin typeface="Calibri Light" charset="0"/>
                <a:ea typeface="Calibri Light" charset="0"/>
                <a:cs typeface="Calibri Light" charset="0"/>
              </a:rPr>
              <a:t>Final Goal</a:t>
            </a:r>
            <a:endParaRPr lang="en-US" sz="9600" dirty="0">
              <a:solidFill>
                <a:schemeClr val="bg1"/>
              </a:solidFill>
              <a:latin typeface="Calibri Light" charset="0"/>
              <a:ea typeface="Calibri Light" charset="0"/>
              <a:cs typeface="Calibri Light" charset="0"/>
            </a:endParaRPr>
          </a:p>
        </p:txBody>
      </p:sp>
      <p:grpSp>
        <p:nvGrpSpPr>
          <p:cNvPr id="6" name="Group 71"/>
          <p:cNvGrpSpPr/>
          <p:nvPr/>
        </p:nvGrpSpPr>
        <p:grpSpPr>
          <a:xfrm>
            <a:off x="12455622" y="12161724"/>
            <a:ext cx="7554889" cy="3618223"/>
            <a:chOff x="5034996" y="4220590"/>
            <a:chExt cx="2177785" cy="1042994"/>
          </a:xfrm>
          <a:solidFill>
            <a:schemeClr val="bg2"/>
          </a:solidFill>
        </p:grpSpPr>
        <p:grpSp>
          <p:nvGrpSpPr>
            <p:cNvPr id="7" name="Group 72"/>
            <p:cNvGrpSpPr/>
            <p:nvPr/>
          </p:nvGrpSpPr>
          <p:grpSpPr>
            <a:xfrm>
              <a:off x="5034996" y="4236643"/>
              <a:ext cx="1146641" cy="1026941"/>
              <a:chOff x="2886936" y="2332283"/>
              <a:chExt cx="1146641" cy="1026941"/>
            </a:xfrm>
            <a:grpFill/>
          </p:grpSpPr>
          <p:sp>
            <p:nvSpPr>
              <p:cNvPr id="11" name="Block Arc 10"/>
              <p:cNvSpPr/>
              <p:nvPr/>
            </p:nvSpPr>
            <p:spPr>
              <a:xfrm>
                <a:off x="3006636" y="2332283"/>
                <a:ext cx="1026941" cy="1026941"/>
              </a:xfrm>
              <a:prstGeom prst="blockArc">
                <a:avLst>
                  <a:gd name="adj1" fmla="val 16202709"/>
                  <a:gd name="adj2" fmla="val 144899"/>
                  <a:gd name="adj3" fmla="val 137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12" name="Rectangle 11"/>
              <p:cNvSpPr/>
              <p:nvPr/>
            </p:nvSpPr>
            <p:spPr>
              <a:xfrm>
                <a:off x="2886936" y="2332283"/>
                <a:ext cx="65474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nvGrpSpPr>
            <p:cNvPr id="8" name="Group 75"/>
            <p:cNvGrpSpPr/>
            <p:nvPr/>
          </p:nvGrpSpPr>
          <p:grpSpPr>
            <a:xfrm>
              <a:off x="6039393" y="4220590"/>
              <a:ext cx="1173388" cy="1026941"/>
              <a:chOff x="6550938" y="3997627"/>
              <a:chExt cx="1173388" cy="1026941"/>
            </a:xfrm>
            <a:grpFill/>
          </p:grpSpPr>
          <p:sp>
            <p:nvSpPr>
              <p:cNvPr id="9" name="Block Arc 8"/>
              <p:cNvSpPr/>
              <p:nvPr/>
            </p:nvSpPr>
            <p:spPr>
              <a:xfrm rot="10800000">
                <a:off x="6550938" y="3997627"/>
                <a:ext cx="1026941" cy="1026941"/>
              </a:xfrm>
              <a:prstGeom prst="blockArc">
                <a:avLst>
                  <a:gd name="adj1" fmla="val 1597244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10" name="Rectangle 9"/>
              <p:cNvSpPr/>
              <p:nvPr/>
            </p:nvSpPr>
            <p:spPr>
              <a:xfrm rot="10800000">
                <a:off x="7069579" y="4881844"/>
                <a:ext cx="65474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grpSp>
        <p:nvGrpSpPr>
          <p:cNvPr id="13" name="Group 37"/>
          <p:cNvGrpSpPr/>
          <p:nvPr/>
        </p:nvGrpSpPr>
        <p:grpSpPr>
          <a:xfrm>
            <a:off x="30659383" y="9150013"/>
            <a:ext cx="4470280" cy="4052421"/>
            <a:chOff x="9019242" y="3239883"/>
            <a:chExt cx="1288611" cy="1168157"/>
          </a:xfrm>
          <a:solidFill>
            <a:schemeClr val="bg2"/>
          </a:solidFill>
        </p:grpSpPr>
        <p:sp>
          <p:nvSpPr>
            <p:cNvPr id="14" name="Chevron 13"/>
            <p:cNvSpPr/>
            <p:nvPr/>
          </p:nvSpPr>
          <p:spPr>
            <a:xfrm>
              <a:off x="10008643" y="3982882"/>
              <a:ext cx="299210" cy="425158"/>
            </a:xfrm>
            <a:prstGeom prst="chevron">
              <a:avLst>
                <a:gd name="adj" fmla="val 4134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nvGrpSpPr>
            <p:cNvPr id="15" name="Group 41"/>
            <p:cNvGrpSpPr/>
            <p:nvPr/>
          </p:nvGrpSpPr>
          <p:grpSpPr>
            <a:xfrm rot="10800000">
              <a:off x="9019242" y="3239883"/>
              <a:ext cx="1163337" cy="1026942"/>
              <a:chOff x="2877129" y="2332282"/>
              <a:chExt cx="1163337" cy="1026942"/>
            </a:xfrm>
            <a:grpFill/>
          </p:grpSpPr>
          <p:sp>
            <p:nvSpPr>
              <p:cNvPr id="16" name="Block Arc 15"/>
              <p:cNvSpPr/>
              <p:nvPr/>
            </p:nvSpPr>
            <p:spPr>
              <a:xfrm>
                <a:off x="3013524" y="2332283"/>
                <a:ext cx="1026941" cy="1026941"/>
              </a:xfrm>
              <a:prstGeom prst="blockArc">
                <a:avLst>
                  <a:gd name="adj1" fmla="val 1620270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17" name="Rectangle 16"/>
              <p:cNvSpPr/>
              <p:nvPr/>
            </p:nvSpPr>
            <p:spPr>
              <a:xfrm>
                <a:off x="2877129" y="2332282"/>
                <a:ext cx="654746"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18" name="Rectangle 17"/>
              <p:cNvSpPr/>
              <p:nvPr/>
            </p:nvSpPr>
            <p:spPr>
              <a:xfrm rot="5400000">
                <a:off x="3738175" y="2995359"/>
                <a:ext cx="46185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sp>
        <p:nvSpPr>
          <p:cNvPr id="19" name="Block Arc 18"/>
          <p:cNvSpPr/>
          <p:nvPr/>
        </p:nvSpPr>
        <p:spPr>
          <a:xfrm rot="10800000" flipH="1">
            <a:off x="18134222" y="12289762"/>
            <a:ext cx="3562530" cy="3562530"/>
          </a:xfrm>
          <a:prstGeom prst="blockArc">
            <a:avLst>
              <a:gd name="adj1" fmla="val 16202709"/>
              <a:gd name="adj2" fmla="val 21553953"/>
              <a:gd name="adj3" fmla="val 137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20" name="Rectangle 19"/>
          <p:cNvSpPr/>
          <p:nvPr/>
        </p:nvSpPr>
        <p:spPr>
          <a:xfrm rot="5400000">
            <a:off x="19715641" y="12108541"/>
            <a:ext cx="3499032" cy="4951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nvGrpSpPr>
          <p:cNvPr id="21" name="Group 63"/>
          <p:cNvGrpSpPr/>
          <p:nvPr/>
        </p:nvGrpSpPr>
        <p:grpSpPr>
          <a:xfrm>
            <a:off x="5442990" y="6050285"/>
            <a:ext cx="3562535" cy="3562530"/>
            <a:chOff x="3013524" y="2332283"/>
            <a:chExt cx="1026942" cy="1026941"/>
          </a:xfrm>
          <a:solidFill>
            <a:schemeClr val="bg2"/>
          </a:solidFill>
        </p:grpSpPr>
        <p:sp>
          <p:nvSpPr>
            <p:cNvPr id="22" name="Block Arc 21"/>
            <p:cNvSpPr/>
            <p:nvPr/>
          </p:nvSpPr>
          <p:spPr>
            <a:xfrm>
              <a:off x="3013524" y="2332283"/>
              <a:ext cx="1026941" cy="1026941"/>
            </a:xfrm>
            <a:prstGeom prst="blockArc">
              <a:avLst>
                <a:gd name="adj1" fmla="val 1620270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23" name="Rectangle 22"/>
            <p:cNvSpPr/>
            <p:nvPr/>
          </p:nvSpPr>
          <p:spPr>
            <a:xfrm>
              <a:off x="3276531" y="2332283"/>
              <a:ext cx="255346"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24" name="Rectangle 23"/>
            <p:cNvSpPr/>
            <p:nvPr/>
          </p:nvSpPr>
          <p:spPr>
            <a:xfrm rot="5400000">
              <a:off x="3738175" y="2998523"/>
              <a:ext cx="46185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nvGrpSpPr>
          <p:cNvPr id="25" name="Group 68"/>
          <p:cNvGrpSpPr/>
          <p:nvPr/>
        </p:nvGrpSpPr>
        <p:grpSpPr>
          <a:xfrm rot="10800000">
            <a:off x="8510405" y="9150002"/>
            <a:ext cx="4035697" cy="3562530"/>
            <a:chOff x="2877129" y="2332283"/>
            <a:chExt cx="1163337" cy="1026941"/>
          </a:xfrm>
          <a:solidFill>
            <a:schemeClr val="bg2"/>
          </a:solidFill>
        </p:grpSpPr>
        <p:sp>
          <p:nvSpPr>
            <p:cNvPr id="26" name="Block Arc 25"/>
            <p:cNvSpPr/>
            <p:nvPr/>
          </p:nvSpPr>
          <p:spPr>
            <a:xfrm>
              <a:off x="3013524" y="2332283"/>
              <a:ext cx="1026941" cy="1026941"/>
            </a:xfrm>
            <a:prstGeom prst="blockArc">
              <a:avLst>
                <a:gd name="adj1" fmla="val 15760418"/>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27" name="Rectangle 26"/>
            <p:cNvSpPr/>
            <p:nvPr/>
          </p:nvSpPr>
          <p:spPr>
            <a:xfrm>
              <a:off x="2877129" y="2332283"/>
              <a:ext cx="65474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28" name="Rectangle 27"/>
            <p:cNvSpPr/>
            <p:nvPr/>
          </p:nvSpPr>
          <p:spPr>
            <a:xfrm rot="5400000">
              <a:off x="3738175" y="2995359"/>
              <a:ext cx="46185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nvGrpSpPr>
          <p:cNvPr id="29" name="Group 93"/>
          <p:cNvGrpSpPr/>
          <p:nvPr/>
        </p:nvGrpSpPr>
        <p:grpSpPr>
          <a:xfrm>
            <a:off x="21287865" y="6050279"/>
            <a:ext cx="3563316" cy="4452596"/>
            <a:chOff x="6317783" y="2346350"/>
            <a:chExt cx="1027167" cy="1283513"/>
          </a:xfrm>
          <a:solidFill>
            <a:schemeClr val="bg2"/>
          </a:solidFill>
        </p:grpSpPr>
        <p:sp>
          <p:nvSpPr>
            <p:cNvPr id="30" name="Rectangle 29"/>
            <p:cNvSpPr/>
            <p:nvPr/>
          </p:nvSpPr>
          <p:spPr>
            <a:xfrm>
              <a:off x="6816164" y="2347294"/>
              <a:ext cx="528773"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nvGrpSpPr>
            <p:cNvPr id="31" name="Group 95"/>
            <p:cNvGrpSpPr/>
            <p:nvPr/>
          </p:nvGrpSpPr>
          <p:grpSpPr>
            <a:xfrm>
              <a:off x="6317783" y="2346350"/>
              <a:ext cx="1027167" cy="1283513"/>
              <a:chOff x="2366311" y="2332283"/>
              <a:chExt cx="1027167" cy="1283513"/>
            </a:xfrm>
            <a:grpFill/>
          </p:grpSpPr>
          <p:sp>
            <p:nvSpPr>
              <p:cNvPr id="32" name="Block Arc 31"/>
              <p:cNvSpPr/>
              <p:nvPr/>
            </p:nvSpPr>
            <p:spPr>
              <a:xfrm flipH="1">
                <a:off x="2366537" y="2332283"/>
                <a:ext cx="1026941" cy="1026941"/>
              </a:xfrm>
              <a:prstGeom prst="blockArc">
                <a:avLst>
                  <a:gd name="adj1" fmla="val 1620270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33" name="Rectangle 32"/>
              <p:cNvSpPr/>
              <p:nvPr/>
            </p:nvSpPr>
            <p:spPr>
              <a:xfrm rot="5400000">
                <a:off x="2047490" y="3157776"/>
                <a:ext cx="776841" cy="13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grpSp>
        <p:nvGrpSpPr>
          <p:cNvPr id="34" name="Group 101"/>
          <p:cNvGrpSpPr/>
          <p:nvPr/>
        </p:nvGrpSpPr>
        <p:grpSpPr>
          <a:xfrm>
            <a:off x="25638575" y="6050285"/>
            <a:ext cx="5510066" cy="3562530"/>
            <a:chOff x="7571935" y="2346350"/>
            <a:chExt cx="1588341" cy="1026941"/>
          </a:xfrm>
          <a:solidFill>
            <a:schemeClr val="bg2"/>
          </a:solidFill>
        </p:grpSpPr>
        <p:grpSp>
          <p:nvGrpSpPr>
            <p:cNvPr id="35" name="Group 102"/>
            <p:cNvGrpSpPr/>
            <p:nvPr/>
          </p:nvGrpSpPr>
          <p:grpSpPr>
            <a:xfrm>
              <a:off x="7571935" y="2346350"/>
              <a:ext cx="1588340" cy="1026941"/>
              <a:chOff x="7571935" y="2346350"/>
              <a:chExt cx="1588340" cy="1026941"/>
            </a:xfrm>
            <a:grpFill/>
          </p:grpSpPr>
          <p:sp>
            <p:nvSpPr>
              <p:cNvPr id="37" name="Rectangle 36"/>
              <p:cNvSpPr/>
              <p:nvPr/>
            </p:nvSpPr>
            <p:spPr>
              <a:xfrm>
                <a:off x="7571935" y="2346350"/>
                <a:ext cx="1116400"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38" name="Block Arc 37"/>
              <p:cNvSpPr/>
              <p:nvPr/>
            </p:nvSpPr>
            <p:spPr>
              <a:xfrm>
                <a:off x="8133334" y="2346350"/>
                <a:ext cx="1026941" cy="1026941"/>
              </a:xfrm>
              <a:prstGeom prst="blockArc">
                <a:avLst>
                  <a:gd name="adj1" fmla="val 1620270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sp>
          <p:nvSpPr>
            <p:cNvPr id="36" name="Rectangle 35"/>
            <p:cNvSpPr/>
            <p:nvPr/>
          </p:nvSpPr>
          <p:spPr>
            <a:xfrm rot="5400000">
              <a:off x="8857985" y="3012590"/>
              <a:ext cx="46185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grpSp>
        <p:nvGrpSpPr>
          <p:cNvPr id="39" name="Group 131"/>
          <p:cNvGrpSpPr/>
          <p:nvPr/>
        </p:nvGrpSpPr>
        <p:grpSpPr>
          <a:xfrm>
            <a:off x="2999474" y="6050285"/>
            <a:ext cx="3761597" cy="3988307"/>
            <a:chOff x="1060437" y="2346350"/>
            <a:chExt cx="1084324" cy="1149676"/>
          </a:xfrm>
          <a:solidFill>
            <a:schemeClr val="bg2"/>
          </a:solidFill>
        </p:grpSpPr>
        <p:grpSp>
          <p:nvGrpSpPr>
            <p:cNvPr id="40" name="Group 133"/>
            <p:cNvGrpSpPr/>
            <p:nvPr/>
          </p:nvGrpSpPr>
          <p:grpSpPr>
            <a:xfrm>
              <a:off x="1117819" y="2346350"/>
              <a:ext cx="1026942" cy="1026941"/>
              <a:chOff x="2366533" y="2332283"/>
              <a:chExt cx="1026942" cy="1026941"/>
            </a:xfrm>
            <a:grpFill/>
          </p:grpSpPr>
          <p:sp>
            <p:nvSpPr>
              <p:cNvPr id="42" name="Block Arc 41"/>
              <p:cNvSpPr/>
              <p:nvPr/>
            </p:nvSpPr>
            <p:spPr>
              <a:xfrm flipH="1">
                <a:off x="2366534" y="2332283"/>
                <a:ext cx="1026941" cy="1026941"/>
              </a:xfrm>
              <a:prstGeom prst="blockArc">
                <a:avLst>
                  <a:gd name="adj1" fmla="val 16202709"/>
                  <a:gd name="adj2" fmla="val 21553953"/>
                  <a:gd name="adj3" fmla="val 137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sp>
            <p:nvSpPr>
              <p:cNvPr id="43" name="Rectangle 42"/>
              <p:cNvSpPr/>
              <p:nvPr/>
            </p:nvSpPr>
            <p:spPr>
              <a:xfrm rot="5400000">
                <a:off x="2206966" y="2998522"/>
                <a:ext cx="461857" cy="14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sp>
          <p:nvSpPr>
            <p:cNvPr id="41" name="Oval 40"/>
            <p:cNvSpPr/>
            <p:nvPr/>
          </p:nvSpPr>
          <p:spPr>
            <a:xfrm>
              <a:off x="1060437" y="3239882"/>
              <a:ext cx="256144" cy="25614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00">
                <a:solidFill>
                  <a:schemeClr val="bg1"/>
                </a:solidFill>
                <a:latin typeface="Calibri Light" charset="0"/>
                <a:ea typeface="Calibri Light" charset="0"/>
                <a:cs typeface="Calibri Light" charset="0"/>
              </a:endParaRPr>
            </a:p>
          </p:txBody>
        </p:sp>
      </p:grpSp>
      <p:sp>
        <p:nvSpPr>
          <p:cNvPr id="44" name="Oval 43"/>
          <p:cNvSpPr>
            <a:spLocks noChangeAspect="1"/>
          </p:cNvSpPr>
          <p:nvPr/>
        </p:nvSpPr>
        <p:spPr>
          <a:xfrm flipH="1">
            <a:off x="4925365" y="5164164"/>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1</a:t>
            </a:r>
            <a:endParaRPr lang="id-ID" sz="8800" dirty="0">
              <a:solidFill>
                <a:schemeClr val="bg1"/>
              </a:solidFill>
              <a:latin typeface="Impact" charset="0"/>
              <a:ea typeface="Impact" charset="0"/>
              <a:cs typeface="Impact" charset="0"/>
            </a:endParaRPr>
          </a:p>
        </p:txBody>
      </p:sp>
      <p:sp>
        <p:nvSpPr>
          <p:cNvPr id="45" name="Oval 44"/>
          <p:cNvSpPr>
            <a:spLocks noChangeAspect="1"/>
          </p:cNvSpPr>
          <p:nvPr/>
        </p:nvSpPr>
        <p:spPr>
          <a:xfrm flipH="1">
            <a:off x="7650916" y="8142677"/>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2</a:t>
            </a:r>
            <a:endParaRPr lang="id-ID" sz="8800" dirty="0">
              <a:solidFill>
                <a:schemeClr val="bg1"/>
              </a:solidFill>
              <a:latin typeface="Impact" charset="0"/>
              <a:ea typeface="Impact" charset="0"/>
              <a:cs typeface="Impact" charset="0"/>
            </a:endParaRPr>
          </a:p>
        </p:txBody>
      </p:sp>
      <p:sp>
        <p:nvSpPr>
          <p:cNvPr id="46" name="Oval 45"/>
          <p:cNvSpPr>
            <a:spLocks noChangeAspect="1"/>
          </p:cNvSpPr>
          <p:nvPr/>
        </p:nvSpPr>
        <p:spPr>
          <a:xfrm flipH="1">
            <a:off x="11298345" y="11277303"/>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3</a:t>
            </a:r>
            <a:endParaRPr lang="id-ID" sz="8800" dirty="0">
              <a:solidFill>
                <a:schemeClr val="bg1"/>
              </a:solidFill>
              <a:latin typeface="Impact" charset="0"/>
              <a:ea typeface="Impact" charset="0"/>
              <a:cs typeface="Impact" charset="0"/>
            </a:endParaRPr>
          </a:p>
        </p:txBody>
      </p:sp>
      <p:sp>
        <p:nvSpPr>
          <p:cNvPr id="47" name="Oval 46"/>
          <p:cNvSpPr>
            <a:spLocks noChangeAspect="1"/>
          </p:cNvSpPr>
          <p:nvPr/>
        </p:nvSpPr>
        <p:spPr>
          <a:xfrm flipH="1">
            <a:off x="17882140" y="14334700"/>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4</a:t>
            </a:r>
            <a:endParaRPr lang="id-ID" sz="8800" dirty="0">
              <a:solidFill>
                <a:schemeClr val="bg1"/>
              </a:solidFill>
              <a:latin typeface="Impact" charset="0"/>
              <a:ea typeface="Impact" charset="0"/>
              <a:cs typeface="Impact" charset="0"/>
            </a:endParaRPr>
          </a:p>
        </p:txBody>
      </p:sp>
      <p:sp>
        <p:nvSpPr>
          <p:cNvPr id="48" name="Oval 47"/>
          <p:cNvSpPr>
            <a:spLocks noChangeAspect="1"/>
          </p:cNvSpPr>
          <p:nvPr/>
        </p:nvSpPr>
        <p:spPr>
          <a:xfrm flipH="1">
            <a:off x="20357989" y="9391057"/>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5</a:t>
            </a:r>
            <a:endParaRPr lang="id-ID" sz="8800" dirty="0">
              <a:solidFill>
                <a:schemeClr val="bg1"/>
              </a:solidFill>
              <a:latin typeface="Impact" charset="0"/>
              <a:ea typeface="Impact" charset="0"/>
              <a:cs typeface="Impact" charset="0"/>
            </a:endParaRPr>
          </a:p>
        </p:txBody>
      </p:sp>
      <p:sp>
        <p:nvSpPr>
          <p:cNvPr id="49" name="Oval 48"/>
          <p:cNvSpPr>
            <a:spLocks noChangeAspect="1"/>
          </p:cNvSpPr>
          <p:nvPr/>
        </p:nvSpPr>
        <p:spPr>
          <a:xfrm flipH="1">
            <a:off x="24092971" y="5183372"/>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6</a:t>
            </a:r>
            <a:endParaRPr lang="id-ID" sz="8800" dirty="0">
              <a:solidFill>
                <a:schemeClr val="bg1"/>
              </a:solidFill>
              <a:latin typeface="Impact" charset="0"/>
              <a:ea typeface="Impact" charset="0"/>
              <a:cs typeface="Impact" charset="0"/>
            </a:endParaRPr>
          </a:p>
        </p:txBody>
      </p:sp>
      <p:sp>
        <p:nvSpPr>
          <p:cNvPr id="50" name="Oval 49"/>
          <p:cNvSpPr>
            <a:spLocks noChangeAspect="1"/>
          </p:cNvSpPr>
          <p:nvPr/>
        </p:nvSpPr>
        <p:spPr>
          <a:xfrm flipH="1">
            <a:off x="29815614" y="8189143"/>
            <a:ext cx="2247957" cy="2247957"/>
          </a:xfrm>
          <a:prstGeom prst="ellipse">
            <a:avLst/>
          </a:prstGeom>
          <a:solidFill>
            <a:srgbClr val="05B0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id-ID" sz="8800" dirty="0" smtClean="0">
                <a:solidFill>
                  <a:schemeClr val="bg1"/>
                </a:solidFill>
                <a:latin typeface="Impact" charset="0"/>
                <a:ea typeface="Impact" charset="0"/>
                <a:cs typeface="Impact" charset="0"/>
              </a:rPr>
              <a:t>7</a:t>
            </a:r>
            <a:endParaRPr lang="id-ID" sz="8800" dirty="0">
              <a:solidFill>
                <a:schemeClr val="bg1"/>
              </a:solidFill>
              <a:latin typeface="Impact" charset="0"/>
              <a:ea typeface="Impact" charset="0"/>
              <a:cs typeface="Impact" charset="0"/>
            </a:endParaRPr>
          </a:p>
        </p:txBody>
      </p:sp>
      <p:sp>
        <p:nvSpPr>
          <p:cNvPr id="51" name="Text Placeholder 32"/>
          <p:cNvSpPr txBox="1">
            <a:spLocks/>
          </p:cNvSpPr>
          <p:nvPr/>
        </p:nvSpPr>
        <p:spPr>
          <a:xfrm>
            <a:off x="5047144" y="2360151"/>
            <a:ext cx="9183841" cy="306232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2" name="Text Placeholder 32"/>
          <p:cNvSpPr txBox="1">
            <a:spLocks/>
          </p:cNvSpPr>
          <p:nvPr/>
        </p:nvSpPr>
        <p:spPr>
          <a:xfrm>
            <a:off x="9129141" y="14192271"/>
            <a:ext cx="6431738" cy="307460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3" name="Text Placeholder 32"/>
          <p:cNvSpPr txBox="1">
            <a:spLocks/>
          </p:cNvSpPr>
          <p:nvPr/>
        </p:nvSpPr>
        <p:spPr>
          <a:xfrm>
            <a:off x="10674893" y="7891213"/>
            <a:ext cx="6431738" cy="307460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4" name="Text Placeholder 32"/>
          <p:cNvSpPr txBox="1">
            <a:spLocks/>
          </p:cNvSpPr>
          <p:nvPr/>
        </p:nvSpPr>
        <p:spPr>
          <a:xfrm>
            <a:off x="16683006" y="17178713"/>
            <a:ext cx="6431738" cy="307460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5" name="Text Placeholder 32"/>
          <p:cNvSpPr txBox="1">
            <a:spLocks/>
          </p:cNvSpPr>
          <p:nvPr/>
        </p:nvSpPr>
        <p:spPr>
          <a:xfrm>
            <a:off x="23361138" y="9383360"/>
            <a:ext cx="6431738" cy="2265123"/>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6" name="Text Placeholder 32"/>
          <p:cNvSpPr txBox="1">
            <a:spLocks/>
          </p:cNvSpPr>
          <p:nvPr/>
        </p:nvSpPr>
        <p:spPr>
          <a:xfrm>
            <a:off x="24092971" y="2360151"/>
            <a:ext cx="8277264" cy="306232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sp>
        <p:nvSpPr>
          <p:cNvPr id="57" name="Text Placeholder 32"/>
          <p:cNvSpPr txBox="1">
            <a:spLocks/>
          </p:cNvSpPr>
          <p:nvPr/>
        </p:nvSpPr>
        <p:spPr>
          <a:xfrm>
            <a:off x="32705260" y="7878647"/>
            <a:ext cx="6431738" cy="307460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5400" dirty="0" smtClean="0">
                <a:solidFill>
                  <a:schemeClr val="bg1"/>
                </a:solidFill>
                <a:latin typeface="Calibri Light" charset="0"/>
                <a:ea typeface="Calibri Light" charset="0"/>
                <a:cs typeface="Calibri Light" charset="0"/>
              </a:rPr>
              <a:t>Desktop Application</a:t>
            </a:r>
            <a:endParaRPr lang="id-ID" sz="54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Selalu ucapkan kata yang baik sesama karyawan agar tercipta.</a:t>
            </a:r>
          </a:p>
        </p:txBody>
      </p:sp>
      <p:grpSp>
        <p:nvGrpSpPr>
          <p:cNvPr id="59" name="Group 58"/>
          <p:cNvGrpSpPr/>
          <p:nvPr/>
        </p:nvGrpSpPr>
        <p:grpSpPr>
          <a:xfrm>
            <a:off x="28314598" y="17448356"/>
            <a:ext cx="16267757" cy="5408055"/>
            <a:chOff x="6136319" y="1017475"/>
            <a:chExt cx="16267757" cy="5408055"/>
          </a:xfrm>
        </p:grpSpPr>
        <p:sp>
          <p:nvSpPr>
            <p:cNvPr id="60" name="TextBox 59"/>
            <p:cNvSpPr txBox="1"/>
            <p:nvPr/>
          </p:nvSpPr>
          <p:spPr>
            <a:xfrm>
              <a:off x="6136319" y="1017475"/>
              <a:ext cx="16267757" cy="3065198"/>
            </a:xfrm>
            <a:prstGeom prst="rect">
              <a:avLst/>
            </a:prstGeom>
            <a:noFill/>
          </p:spPr>
          <p:txBody>
            <a:bodyPr wrap="square" rtlCol="0">
              <a:spAutoFit/>
            </a:bodyPr>
            <a:lstStyle/>
            <a:p>
              <a:pPr>
                <a:lnSpc>
                  <a:spcPct val="80000"/>
                </a:lnSpc>
              </a:pPr>
              <a:r>
                <a:rPr lang="en-US" sz="23900" dirty="0" smtClean="0">
                  <a:solidFill>
                    <a:schemeClr val="bg1"/>
                  </a:solidFill>
                  <a:latin typeface="Impact" charset="0"/>
                  <a:ea typeface="Impact" charset="0"/>
                  <a:cs typeface="Impact" charset="0"/>
                </a:rPr>
                <a:t>Road Map</a:t>
              </a:r>
              <a:endParaRPr lang="en-US" sz="23900" dirty="0">
                <a:solidFill>
                  <a:schemeClr val="bg1"/>
                </a:solidFill>
                <a:latin typeface="Impact" charset="0"/>
                <a:ea typeface="Impact" charset="0"/>
                <a:cs typeface="Impact" charset="0"/>
              </a:endParaRPr>
            </a:p>
          </p:txBody>
        </p:sp>
        <p:sp>
          <p:nvSpPr>
            <p:cNvPr id="61" name="Rectangle 60"/>
            <p:cNvSpPr/>
            <p:nvPr/>
          </p:nvSpPr>
          <p:spPr>
            <a:xfrm>
              <a:off x="6136319" y="4117206"/>
              <a:ext cx="15584312" cy="2308324"/>
            </a:xfrm>
            <a:prstGeom prst="rect">
              <a:avLst/>
            </a:prstGeom>
            <a:noFill/>
          </p:spPr>
          <p:txBody>
            <a:bodyPr wrap="square" rtlCol="0">
              <a:spAutoFit/>
            </a:bodyPr>
            <a:lstStyle/>
            <a:p>
              <a:r>
                <a:rPr lang="en-US" sz="4800" dirty="0" err="1" smtClean="0">
                  <a:solidFill>
                    <a:schemeClr val="bg1"/>
                  </a:solidFill>
                  <a:latin typeface="Calibri Light" charset="0"/>
                  <a:ea typeface="Calibri Light" charset="0"/>
                  <a:cs typeface="Calibri Light" charset="0"/>
                </a:rPr>
                <a:t>Aliquam</a:t>
              </a:r>
              <a:r>
                <a:rPr lang="en-US" sz="4800" dirty="0" smtClean="0">
                  <a:solidFill>
                    <a:schemeClr val="bg1"/>
                  </a:solidFill>
                  <a:latin typeface="Calibri Light" charset="0"/>
                  <a:ea typeface="Calibri Light" charset="0"/>
                  <a:cs typeface="Calibri Light" charset="0"/>
                </a:rPr>
                <a:t> </a:t>
              </a:r>
              <a:r>
                <a:rPr lang="en-US" sz="4800" dirty="0">
                  <a:solidFill>
                    <a:schemeClr val="bg1"/>
                  </a:solidFill>
                  <a:latin typeface="Calibri Light" charset="0"/>
                  <a:ea typeface="Calibri Light" charset="0"/>
                  <a:cs typeface="Calibri Light" charset="0"/>
                </a:rPr>
                <a:t>gravida </a:t>
              </a:r>
              <a:r>
                <a:rPr lang="en-US" sz="4800" dirty="0" err="1">
                  <a:solidFill>
                    <a:schemeClr val="bg1"/>
                  </a:solidFill>
                  <a:latin typeface="Calibri Light" charset="0"/>
                  <a:ea typeface="Calibri Light" charset="0"/>
                  <a:cs typeface="Calibri Light" charset="0"/>
                </a:rPr>
                <a:t>eu</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enim</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ut</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molestie</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Sed</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ut</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rhoncus</a:t>
              </a:r>
              <a:r>
                <a:rPr lang="en-US" sz="4800" dirty="0">
                  <a:solidFill>
                    <a:schemeClr val="bg1"/>
                  </a:solidFill>
                  <a:latin typeface="Calibri Light" charset="0"/>
                  <a:ea typeface="Calibri Light" charset="0"/>
                  <a:cs typeface="Calibri Light" charset="0"/>
                </a:rPr>
                <a:t> ipsum. </a:t>
              </a:r>
              <a:r>
                <a:rPr lang="en-US" sz="4800" dirty="0" err="1" smtClean="0">
                  <a:solidFill>
                    <a:schemeClr val="bg1"/>
                  </a:solidFill>
                  <a:latin typeface="Calibri Light" charset="0"/>
                  <a:ea typeface="Calibri Light" charset="0"/>
                  <a:cs typeface="Calibri Light" charset="0"/>
                </a:rPr>
                <a:t>Pellentesque</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velit</a:t>
              </a:r>
              <a:r>
                <a:rPr lang="en-US" sz="4800" dirty="0" smtClean="0">
                  <a:solidFill>
                    <a:schemeClr val="bg1"/>
                  </a:solidFill>
                  <a:latin typeface="Calibri Light" charset="0"/>
                  <a:ea typeface="Calibri Light" charset="0"/>
                  <a:cs typeface="Calibri Light" charset="0"/>
                </a:rPr>
                <a:t> quam, </a:t>
              </a:r>
              <a:r>
                <a:rPr lang="en-US" sz="4800" dirty="0" err="1" smtClean="0">
                  <a:solidFill>
                    <a:schemeClr val="bg1"/>
                  </a:solidFill>
                  <a:latin typeface="Calibri Light" charset="0"/>
                  <a:ea typeface="Calibri Light" charset="0"/>
                  <a:cs typeface="Calibri Light" charset="0"/>
                </a:rPr>
                <a:t>pretium</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nec</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purus</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eu</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volutpat</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vulputate</a:t>
              </a:r>
              <a:r>
                <a:rPr lang="en-US" sz="4800" dirty="0" smtClean="0">
                  <a:solidFill>
                    <a:schemeClr val="bg1"/>
                  </a:solidFill>
                  <a:latin typeface="Calibri Light" charset="0"/>
                  <a:ea typeface="Calibri Light" charset="0"/>
                  <a:cs typeface="Calibri Light" charset="0"/>
                </a:rPr>
                <a:t> diam. </a:t>
              </a:r>
              <a:r>
                <a:rPr lang="en-US" sz="4800" dirty="0" err="1" smtClean="0">
                  <a:solidFill>
                    <a:schemeClr val="bg1"/>
                  </a:solidFill>
                  <a:latin typeface="Calibri Light" charset="0"/>
                  <a:ea typeface="Calibri Light" charset="0"/>
                  <a:cs typeface="Calibri Light" charset="0"/>
                </a:rPr>
                <a:t>Vestibulum</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lacinia</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nec</a:t>
              </a:r>
              <a:r>
                <a:rPr lang="en-US" sz="4800" dirty="0" smtClean="0">
                  <a:solidFill>
                    <a:schemeClr val="bg1"/>
                  </a:solidFill>
                  <a:latin typeface="Calibri Light" charset="0"/>
                  <a:ea typeface="Calibri Light" charset="0"/>
                  <a:cs typeface="Calibri Light" charset="0"/>
                </a:rPr>
                <a:t> </a:t>
              </a:r>
              <a:r>
                <a:rPr lang="en-US" sz="4800" dirty="0" err="1" smtClean="0">
                  <a:solidFill>
                    <a:schemeClr val="bg1"/>
                  </a:solidFill>
                  <a:latin typeface="Calibri Light" charset="0"/>
                  <a:ea typeface="Calibri Light" charset="0"/>
                  <a:cs typeface="Calibri Light" charset="0"/>
                </a:rPr>
                <a:t>nunc</a:t>
              </a:r>
              <a:r>
                <a:rPr lang="en-US" sz="4800" dirty="0" smtClean="0">
                  <a:solidFill>
                    <a:schemeClr val="bg1"/>
                  </a:solidFill>
                  <a:latin typeface="Calibri Light" charset="0"/>
                  <a:ea typeface="Calibri Light" charset="0"/>
                  <a:cs typeface="Calibri Light" charset="0"/>
                </a:rPr>
                <a:t> sit .</a:t>
              </a:r>
              <a:endParaRPr lang="en-US" sz="4800" dirty="0">
                <a:solidFill>
                  <a:schemeClr val="bg1"/>
                </a:solidFill>
                <a:latin typeface="Calibri Light" charset="0"/>
                <a:ea typeface="Calibri Light" charset="0"/>
                <a:cs typeface="Calibri Light" charset="0"/>
              </a:endParaRPr>
            </a:p>
          </p:txBody>
        </p:sp>
      </p:grpSp>
      <p:cxnSp>
        <p:nvCxnSpPr>
          <p:cNvPr id="62" name="Straight Connector 61"/>
          <p:cNvCxnSpPr/>
          <p:nvPr/>
        </p:nvCxnSpPr>
        <p:spPr>
          <a:xfrm>
            <a:off x="26340928" y="16582657"/>
            <a:ext cx="0" cy="7148200"/>
          </a:xfrm>
          <a:prstGeom prst="line">
            <a:avLst/>
          </a:prstGeom>
          <a:ln>
            <a:solidFill>
              <a:srgbClr val="78797B"/>
            </a:solidFill>
          </a:ln>
        </p:spPr>
        <p:style>
          <a:lnRef idx="1">
            <a:schemeClr val="accent1"/>
          </a:lnRef>
          <a:fillRef idx="0">
            <a:schemeClr val="accent1"/>
          </a:fillRef>
          <a:effectRef idx="0">
            <a:schemeClr val="accent1"/>
          </a:effectRef>
          <a:fontRef idx="minor">
            <a:schemeClr val="tx1"/>
          </a:fontRef>
        </p:style>
      </p:cxn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19432880"/>
      </p:ext>
    </p:extLst>
  </p:cSld>
  <p:clrMapOvr>
    <a:masterClrMapping/>
  </p:clrMapOvr>
  <mc:AlternateContent xmlns:mc="http://schemas.openxmlformats.org/markup-compatibility/2006" xmlns:p14="http://schemas.microsoft.com/office/powerpoint/2010/main">
    <mc:Choice Requires="p14">
      <p:transition spd="med" p14:dur="700" advTm="863">
        <p:fade/>
      </p:transition>
    </mc:Choice>
    <mc:Fallback xmlns="">
      <p:transition spd="med" advTm="8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4019917" y="14753303"/>
            <a:ext cx="15966797" cy="3065198"/>
          </a:xfrm>
          <a:prstGeom prst="rect">
            <a:avLst/>
          </a:prstGeom>
          <a:noFill/>
        </p:spPr>
        <p:txBody>
          <a:bodyPr wrap="square" rtlCol="0">
            <a:spAutoFit/>
          </a:bodyPr>
          <a:lstStyle>
            <a:defPPr>
              <a:defRPr lang="en-US"/>
            </a:defPPr>
            <a:lvl1pPr algn="ctr">
              <a:lnSpc>
                <a:spcPct val="80000"/>
              </a:lnSpc>
              <a:defRPr sz="23900">
                <a:solidFill>
                  <a:schemeClr val="bg1"/>
                </a:solidFill>
                <a:latin typeface="Impact" charset="0"/>
                <a:ea typeface="Impact" charset="0"/>
                <a:cs typeface="Impact" charset="0"/>
              </a:defRPr>
            </a:lvl1pPr>
          </a:lstStyle>
          <a:p>
            <a:pPr algn="l"/>
            <a:r>
              <a:rPr lang="en-US"/>
              <a:t>Statistics</a:t>
            </a:r>
          </a:p>
        </p:txBody>
      </p:sp>
      <p:sp>
        <p:nvSpPr>
          <p:cNvPr id="15" name="Rectangle 14"/>
          <p:cNvSpPr/>
          <p:nvPr/>
        </p:nvSpPr>
        <p:spPr>
          <a:xfrm>
            <a:off x="4019916" y="17787980"/>
            <a:ext cx="12392208" cy="3046988"/>
          </a:xfrm>
          <a:prstGeom prst="rect">
            <a:avLst/>
          </a:prstGeom>
          <a:noFill/>
        </p:spPr>
        <p:txBody>
          <a:bodyPr wrap="square" rtlCol="0">
            <a:spAutoFit/>
          </a:bodyPr>
          <a:lstStyle/>
          <a:p>
            <a:r>
              <a:rPr lang="en-US" sz="7200" smtClean="0">
                <a:solidFill>
                  <a:schemeClr val="bg1"/>
                </a:solidFill>
                <a:latin typeface="Calibri Light" charset="0"/>
                <a:ea typeface="Calibri Light" charset="0"/>
                <a:cs typeface="Calibri Light" charset="0"/>
              </a:rPr>
              <a:t>Suspendisse Potenti</a:t>
            </a:r>
            <a:br>
              <a:rPr lang="en-US" sz="7200" smtClean="0">
                <a:solidFill>
                  <a:schemeClr val="bg1"/>
                </a:solidFill>
                <a:latin typeface="Calibri Light" charset="0"/>
                <a:ea typeface="Calibri Light" charset="0"/>
                <a:cs typeface="Calibri Light" charset="0"/>
              </a:rPr>
            </a:br>
            <a:r>
              <a:rPr lang="en-US" sz="4000" smtClean="0">
                <a:solidFill>
                  <a:schemeClr val="bg1"/>
                </a:solidFill>
                <a:latin typeface="Calibri Light" charset="0"/>
                <a:ea typeface="Calibri Light" charset="0"/>
                <a:cs typeface="Calibri Light" charset="0"/>
              </a:rPr>
              <a:t>Aliquam </a:t>
            </a:r>
            <a:r>
              <a:rPr lang="en-US" sz="4000">
                <a:solidFill>
                  <a:schemeClr val="bg1"/>
                </a:solidFill>
                <a:latin typeface="Calibri Light" charset="0"/>
                <a:ea typeface="Calibri Light" charset="0"/>
                <a:cs typeface="Calibri Light" charset="0"/>
              </a:rPr>
              <a:t>gravida eu enim ut molestie. Sed ut rhoncus ipsum. Pellentesque velit quam, pretium nec purus eu, volutpat vulputate diam. Vestibulum lacinia nec nunc sit </a:t>
            </a:r>
            <a:r>
              <a:rPr lang="en-US" sz="4000" smtClean="0">
                <a:solidFill>
                  <a:schemeClr val="bg1"/>
                </a:solidFill>
                <a:latin typeface="Calibri Light" charset="0"/>
                <a:ea typeface="Calibri Light" charset="0"/>
                <a:cs typeface="Calibri Light" charset="0"/>
              </a:rPr>
              <a:t>.</a:t>
            </a:r>
            <a:endParaRPr lang="en-US" sz="4000">
              <a:solidFill>
                <a:schemeClr val="bg1"/>
              </a:solidFill>
              <a:latin typeface="Calibri Light" charset="0"/>
              <a:ea typeface="Calibri Light" charset="0"/>
              <a:cs typeface="Calibri Light" charset="0"/>
            </a:endParaRPr>
          </a:p>
        </p:txBody>
      </p:sp>
      <p:pic>
        <p:nvPicPr>
          <p:cNvPr id="18" name="Picture Placeholder 17"/>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a:stretch>
            <a:fillRect/>
          </a:stretch>
        </p:blipFill>
        <p:spPr/>
      </p:pic>
      <p:sp>
        <p:nvSpPr>
          <p:cNvPr id="2" name="Footer Placeholder 1"/>
          <p:cNvSpPr>
            <a:spLocks noGrp="1"/>
          </p:cNvSpPr>
          <p:nvPr>
            <p:ph type="ftr" sz="quarter" idx="11"/>
          </p:nvPr>
        </p:nvSpPr>
        <p:spPr/>
        <p:txBody>
          <a:bodyPr/>
          <a:lstStyle/>
          <a:p>
            <a:r>
              <a:rPr lang="en-US" dirty="0" smtClean="0"/>
              <a:t>© Vizualus. All Rights Reserved.</a:t>
            </a:r>
            <a:endParaRPr lang="en-US" dirty="0"/>
          </a:p>
        </p:txBody>
      </p:sp>
      <p:sp>
        <p:nvSpPr>
          <p:cNvPr id="5" name="Slide Number Placeholder 4"/>
          <p:cNvSpPr>
            <a:spLocks noGrp="1"/>
          </p:cNvSpPr>
          <p:nvPr>
            <p:ph type="sldNum" sz="quarter" idx="12"/>
          </p:nvPr>
        </p:nvSpPr>
        <p:spPr/>
        <p:txBody>
          <a:bodyPr/>
          <a:lstStyle/>
          <a:p>
            <a:fld id="{B5C01996-2D0B-4E1B-998A-4107E0F8DE91}" type="slidenum">
              <a:rPr lang="en-US" smtClean="0"/>
              <a:t>3</a:t>
            </a:fld>
            <a:endParaRPr lang="en-US"/>
          </a:p>
        </p:txBody>
      </p:sp>
      <p:pic>
        <p:nvPicPr>
          <p:cNvPr id="13" name="Picture Placeholder 12"/>
          <p:cNvPicPr>
            <a:picLocks noGrp="1" noChangeAspect="1"/>
          </p:cNvPicPr>
          <p:nvPr>
            <p:ph type="pic" sz="quarter" idx="13"/>
          </p:nvPr>
        </p:nvPicPr>
        <p:blipFill>
          <a:blip r:embed="rId6" cstate="hqprint">
            <a:extLst>
              <a:ext uri="{28A0092B-C50C-407E-A947-70E740481C1C}">
                <a14:useLocalDpi xmlns:a14="http://schemas.microsoft.com/office/drawing/2010/main"/>
              </a:ext>
            </a:extLst>
          </a:blip>
          <a:srcRect/>
          <a:stretch>
            <a:fillRect/>
          </a:stretch>
        </p:blipFill>
        <p:spPr/>
      </p:pic>
      <p:pic>
        <p:nvPicPr>
          <p:cNvPr id="17" name="Picture Placeholder 16"/>
          <p:cNvPicPr>
            <a:picLocks noGrp="1" noChangeAspect="1"/>
          </p:cNvPicPr>
          <p:nvPr>
            <p:ph type="pic" sz="quarter" idx="14"/>
          </p:nvPr>
        </p:nvPicPr>
        <p:blipFill>
          <a:blip r:embed="rId7" cstate="hqprint">
            <a:extLst>
              <a:ext uri="{28A0092B-C50C-407E-A947-70E740481C1C}">
                <a14:useLocalDpi xmlns:a14="http://schemas.microsoft.com/office/drawing/2010/main"/>
              </a:ext>
            </a:extLst>
          </a:blip>
          <a:srcRect/>
          <a:stretch>
            <a:fillRect/>
          </a:stretch>
        </p:blipFill>
        <p:spPr/>
      </p:pic>
      <p:graphicFrame>
        <p:nvGraphicFramePr>
          <p:cNvPr id="8" name="Chart 102"/>
          <p:cNvGraphicFramePr/>
          <p:nvPr>
            <p:extLst>
              <p:ext uri="{D42A27DB-BD31-4B8C-83A1-F6EECF244321}">
                <p14:modId xmlns:p14="http://schemas.microsoft.com/office/powerpoint/2010/main" val="585687108"/>
              </p:ext>
            </p:extLst>
          </p:nvPr>
        </p:nvGraphicFramePr>
        <p:xfrm>
          <a:off x="17922240" y="12496800"/>
          <a:ext cx="25115519" cy="10160092"/>
        </p:xfrm>
        <a:graphic>
          <a:graphicData uri="http://schemas.openxmlformats.org/drawingml/2006/chart">
            <c:chart xmlns:c="http://schemas.openxmlformats.org/drawingml/2006/chart" xmlns:r="http://schemas.openxmlformats.org/officeDocument/2006/relationships" r:id="rId8"/>
          </a:graphicData>
        </a:graphic>
      </p:graphicFrame>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1692260985"/>
      </p:ext>
    </p:extLst>
  </p:cSld>
  <p:clrMapOvr>
    <a:masterClrMapping/>
  </p:clrMapOvr>
  <mc:AlternateContent xmlns:mc="http://schemas.openxmlformats.org/markup-compatibility/2006" xmlns:p14="http://schemas.microsoft.com/office/powerpoint/2010/main">
    <mc:Choice Requires="p14">
      <p:transition spd="med" p14:dur="700" advTm="873">
        <p:fade/>
      </p:transition>
    </mc:Choice>
    <mc:Fallback xmlns="">
      <p:transition spd="med" advTm="8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3624393" y="3009873"/>
            <a:ext cx="12095720" cy="21831300"/>
          </a:xfrm>
          <a:prstGeom prst="rect">
            <a:avLst/>
          </a:prstGeom>
        </p:spPr>
      </p:pic>
      <p:sp>
        <p:nvSpPr>
          <p:cNvPr id="14" name="TextBox 13"/>
          <p:cNvSpPr txBox="1"/>
          <p:nvPr/>
        </p:nvSpPr>
        <p:spPr>
          <a:xfrm>
            <a:off x="2827915" y="13302590"/>
            <a:ext cx="10221029" cy="5977021"/>
          </a:xfrm>
          <a:prstGeom prst="rect">
            <a:avLst/>
          </a:prstGeom>
          <a:noFill/>
        </p:spPr>
        <p:txBody>
          <a:bodyPr wrap="square" rtlCol="0">
            <a:spAutoFit/>
          </a:bodyPr>
          <a:lstStyle/>
          <a:p>
            <a:pPr algn="r">
              <a:lnSpc>
                <a:spcPct val="80000"/>
              </a:lnSpc>
            </a:pPr>
            <a:r>
              <a:rPr lang="en-US" sz="23900" smtClean="0">
                <a:solidFill>
                  <a:schemeClr val="bg1"/>
                </a:solidFill>
                <a:latin typeface="Impact" charset="0"/>
                <a:ea typeface="Impact" charset="0"/>
                <a:cs typeface="Impact" charset="0"/>
              </a:rPr>
              <a:t>Our Clients</a:t>
            </a:r>
            <a:endParaRPr lang="en-US" sz="23900">
              <a:solidFill>
                <a:schemeClr val="bg1"/>
              </a:solidFill>
              <a:latin typeface="Impact" charset="0"/>
              <a:ea typeface="Impact" charset="0"/>
              <a:cs typeface="Impact" charset="0"/>
            </a:endParaRPr>
          </a:p>
        </p:txBody>
      </p:sp>
      <p:sp>
        <p:nvSpPr>
          <p:cNvPr id="15" name="Rectangle 14"/>
          <p:cNvSpPr/>
          <p:nvPr/>
        </p:nvSpPr>
        <p:spPr>
          <a:xfrm>
            <a:off x="3661495" y="19461723"/>
            <a:ext cx="9455287" cy="3785652"/>
          </a:xfrm>
          <a:prstGeom prst="rect">
            <a:avLst/>
          </a:prstGeom>
          <a:noFill/>
        </p:spPr>
        <p:txBody>
          <a:bodyPr wrap="square" rtlCol="0">
            <a:spAutoFit/>
          </a:bodyPr>
          <a:lstStyle/>
          <a:p>
            <a:pPr algn="r"/>
            <a:r>
              <a:rPr lang="en-US" sz="4800" dirty="0" err="1" smtClean="0">
                <a:solidFill>
                  <a:schemeClr val="bg1"/>
                </a:solidFill>
                <a:latin typeface="Calibri Light" charset="0"/>
                <a:ea typeface="Calibri Light" charset="0"/>
                <a:cs typeface="Calibri Light" charset="0"/>
              </a:rPr>
              <a:t>Aliquam</a:t>
            </a:r>
            <a:r>
              <a:rPr lang="en-US" sz="4800" dirty="0" smtClean="0">
                <a:solidFill>
                  <a:schemeClr val="bg1"/>
                </a:solidFill>
                <a:latin typeface="Calibri Light" charset="0"/>
                <a:ea typeface="Calibri Light" charset="0"/>
                <a:cs typeface="Calibri Light" charset="0"/>
              </a:rPr>
              <a:t> </a:t>
            </a:r>
            <a:r>
              <a:rPr lang="en-US" sz="4800" dirty="0">
                <a:solidFill>
                  <a:schemeClr val="bg1"/>
                </a:solidFill>
                <a:latin typeface="Calibri Light" charset="0"/>
                <a:ea typeface="Calibri Light" charset="0"/>
                <a:cs typeface="Calibri Light" charset="0"/>
              </a:rPr>
              <a:t>gravida </a:t>
            </a:r>
            <a:r>
              <a:rPr lang="en-US" sz="4800" dirty="0" err="1">
                <a:solidFill>
                  <a:schemeClr val="bg1"/>
                </a:solidFill>
                <a:latin typeface="Calibri Light" charset="0"/>
                <a:ea typeface="Calibri Light" charset="0"/>
                <a:cs typeface="Calibri Light" charset="0"/>
              </a:rPr>
              <a:t>eu</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enim</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ut</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molestie</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Sed</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ut</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rhoncus</a:t>
            </a:r>
            <a:r>
              <a:rPr lang="en-US" sz="4800" dirty="0">
                <a:solidFill>
                  <a:schemeClr val="bg1"/>
                </a:solidFill>
                <a:latin typeface="Calibri Light" charset="0"/>
                <a:ea typeface="Calibri Light" charset="0"/>
                <a:cs typeface="Calibri Light" charset="0"/>
              </a:rPr>
              <a:t> ipsum. </a:t>
            </a:r>
            <a:r>
              <a:rPr lang="en-US" sz="4800" dirty="0" err="1">
                <a:solidFill>
                  <a:schemeClr val="bg1"/>
                </a:solidFill>
                <a:latin typeface="Calibri Light" charset="0"/>
                <a:ea typeface="Calibri Light" charset="0"/>
                <a:cs typeface="Calibri Light" charset="0"/>
              </a:rPr>
              <a:t>Pellentesque</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velit</a:t>
            </a:r>
            <a:r>
              <a:rPr lang="en-US" sz="4800" dirty="0">
                <a:solidFill>
                  <a:schemeClr val="bg1"/>
                </a:solidFill>
                <a:latin typeface="Calibri Light" charset="0"/>
                <a:ea typeface="Calibri Light" charset="0"/>
                <a:cs typeface="Calibri Light" charset="0"/>
              </a:rPr>
              <a:t> quam, </a:t>
            </a:r>
            <a:r>
              <a:rPr lang="en-US" sz="4800" dirty="0" err="1">
                <a:solidFill>
                  <a:schemeClr val="bg1"/>
                </a:solidFill>
                <a:latin typeface="Calibri Light" charset="0"/>
                <a:ea typeface="Calibri Light" charset="0"/>
                <a:cs typeface="Calibri Light" charset="0"/>
              </a:rPr>
              <a:t>pretium</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nec</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purus</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eu</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volutpat</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vulputate</a:t>
            </a:r>
            <a:r>
              <a:rPr lang="en-US" sz="4800" dirty="0">
                <a:solidFill>
                  <a:schemeClr val="bg1"/>
                </a:solidFill>
                <a:latin typeface="Calibri Light" charset="0"/>
                <a:ea typeface="Calibri Light" charset="0"/>
                <a:cs typeface="Calibri Light" charset="0"/>
              </a:rPr>
              <a:t> diam. </a:t>
            </a:r>
            <a:r>
              <a:rPr lang="en-US" sz="4800" dirty="0" err="1">
                <a:solidFill>
                  <a:schemeClr val="bg1"/>
                </a:solidFill>
                <a:latin typeface="Calibri Light" charset="0"/>
                <a:ea typeface="Calibri Light" charset="0"/>
                <a:cs typeface="Calibri Light" charset="0"/>
              </a:rPr>
              <a:t>Vestibulum</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lacinia</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nec</a:t>
            </a:r>
            <a:r>
              <a:rPr lang="en-US" sz="4800" dirty="0">
                <a:solidFill>
                  <a:schemeClr val="bg1"/>
                </a:solidFill>
                <a:latin typeface="Calibri Light" charset="0"/>
                <a:ea typeface="Calibri Light" charset="0"/>
                <a:cs typeface="Calibri Light" charset="0"/>
              </a:rPr>
              <a:t> </a:t>
            </a:r>
            <a:r>
              <a:rPr lang="en-US" sz="4800" dirty="0" err="1">
                <a:solidFill>
                  <a:schemeClr val="bg1"/>
                </a:solidFill>
                <a:latin typeface="Calibri Light" charset="0"/>
                <a:ea typeface="Calibri Light" charset="0"/>
                <a:cs typeface="Calibri Light" charset="0"/>
              </a:rPr>
              <a:t>nunc</a:t>
            </a:r>
            <a:r>
              <a:rPr lang="en-US" sz="4800" dirty="0">
                <a:solidFill>
                  <a:schemeClr val="bg1"/>
                </a:solidFill>
                <a:latin typeface="Calibri Light" charset="0"/>
                <a:ea typeface="Calibri Light" charset="0"/>
                <a:cs typeface="Calibri Light" charset="0"/>
              </a:rPr>
              <a:t> sit </a:t>
            </a:r>
            <a:r>
              <a:rPr lang="en-US" sz="4800" dirty="0" smtClean="0">
                <a:solidFill>
                  <a:schemeClr val="bg1"/>
                </a:solidFill>
                <a:latin typeface="Calibri Light" charset="0"/>
                <a:ea typeface="Calibri Light" charset="0"/>
                <a:cs typeface="Calibri Light" charset="0"/>
              </a:rPr>
              <a:t>.</a:t>
            </a:r>
            <a:endParaRPr lang="en-US" sz="4800" dirty="0">
              <a:solidFill>
                <a:schemeClr val="bg1"/>
              </a:solidFill>
              <a:latin typeface="Calibri Light" charset="0"/>
              <a:ea typeface="Calibri Light" charset="0"/>
              <a:cs typeface="Calibri Light" charset="0"/>
            </a:endParaRPr>
          </a:p>
        </p:txBody>
      </p:sp>
      <p:sp>
        <p:nvSpPr>
          <p:cNvPr id="47" name="Rectangle 46"/>
          <p:cNvSpPr/>
          <p:nvPr/>
        </p:nvSpPr>
        <p:spPr>
          <a:xfrm>
            <a:off x="29522493" y="5327959"/>
            <a:ext cx="2269812" cy="4539621"/>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8800">
              <a:solidFill>
                <a:schemeClr val="bg1"/>
              </a:solidFill>
              <a:latin typeface="Roboto" pitchFamily="2" charset="0"/>
              <a:ea typeface="Roboto" pitchFamily="2" charset="0"/>
            </a:endParaRPr>
          </a:p>
        </p:txBody>
      </p:sp>
      <p:sp>
        <p:nvSpPr>
          <p:cNvPr id="48" name="Rectangle 47"/>
          <p:cNvSpPr/>
          <p:nvPr/>
        </p:nvSpPr>
        <p:spPr>
          <a:xfrm>
            <a:off x="29522493" y="7143807"/>
            <a:ext cx="2269812" cy="2723769"/>
          </a:xfrm>
          <a:prstGeom prst="rect">
            <a:avLst/>
          </a:prstGeom>
          <a:solidFill>
            <a:srgbClr val="05B0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Isosceles Triangle 48"/>
          <p:cNvSpPr/>
          <p:nvPr/>
        </p:nvSpPr>
        <p:spPr>
          <a:xfrm rot="5400000">
            <a:off x="31678815" y="7257298"/>
            <a:ext cx="907924" cy="680944"/>
          </a:xfrm>
          <a:prstGeom prst="triangle">
            <a:avLst/>
          </a:prstGeom>
          <a:solidFill>
            <a:srgbClr val="05B0D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44" name="Rectangle 43"/>
          <p:cNvSpPr/>
          <p:nvPr/>
        </p:nvSpPr>
        <p:spPr>
          <a:xfrm>
            <a:off x="29522493" y="11655713"/>
            <a:ext cx="2269812" cy="4539621"/>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8800">
              <a:solidFill>
                <a:schemeClr val="bg1"/>
              </a:solidFill>
              <a:latin typeface="Roboto" pitchFamily="2" charset="0"/>
              <a:ea typeface="Roboto" pitchFamily="2" charset="0"/>
            </a:endParaRPr>
          </a:p>
        </p:txBody>
      </p:sp>
      <p:sp>
        <p:nvSpPr>
          <p:cNvPr id="45" name="Rectangle 44"/>
          <p:cNvSpPr/>
          <p:nvPr/>
        </p:nvSpPr>
        <p:spPr>
          <a:xfrm>
            <a:off x="29522493" y="12927696"/>
            <a:ext cx="2269812" cy="3267635"/>
          </a:xfrm>
          <a:prstGeom prst="rect">
            <a:avLst/>
          </a:prstGeom>
          <a:solidFill>
            <a:srgbClr val="05B0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Isosceles Triangle 45"/>
          <p:cNvSpPr/>
          <p:nvPr/>
        </p:nvSpPr>
        <p:spPr>
          <a:xfrm rot="5400000">
            <a:off x="31678815" y="13585052"/>
            <a:ext cx="907924" cy="680944"/>
          </a:xfrm>
          <a:prstGeom prst="triangle">
            <a:avLst/>
          </a:prstGeom>
          <a:solidFill>
            <a:srgbClr val="05B0D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41" name="Rectangle 40"/>
          <p:cNvSpPr/>
          <p:nvPr/>
        </p:nvSpPr>
        <p:spPr>
          <a:xfrm>
            <a:off x="29522493" y="17983461"/>
            <a:ext cx="2269812" cy="4539621"/>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8800">
              <a:solidFill>
                <a:schemeClr val="bg1"/>
              </a:solidFill>
              <a:latin typeface="Roboto" pitchFamily="2" charset="0"/>
              <a:ea typeface="Roboto" pitchFamily="2" charset="0"/>
            </a:endParaRPr>
          </a:p>
        </p:txBody>
      </p:sp>
      <p:sp>
        <p:nvSpPr>
          <p:cNvPr id="42" name="Rectangle 41"/>
          <p:cNvSpPr/>
          <p:nvPr/>
        </p:nvSpPr>
        <p:spPr>
          <a:xfrm>
            <a:off x="29522493" y="18655571"/>
            <a:ext cx="2269812" cy="3867508"/>
          </a:xfrm>
          <a:prstGeom prst="rect">
            <a:avLst/>
          </a:prstGeom>
          <a:solidFill>
            <a:srgbClr val="05B0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Isosceles Triangle 42"/>
          <p:cNvSpPr/>
          <p:nvPr/>
        </p:nvSpPr>
        <p:spPr>
          <a:xfrm rot="5400000">
            <a:off x="31678815" y="19912800"/>
            <a:ext cx="907924" cy="680944"/>
          </a:xfrm>
          <a:prstGeom prst="triangle">
            <a:avLst/>
          </a:prstGeom>
          <a:solidFill>
            <a:srgbClr val="05B0D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51" name="Freeform 50"/>
          <p:cNvSpPr>
            <a:spLocks/>
          </p:cNvSpPr>
          <p:nvPr/>
        </p:nvSpPr>
        <p:spPr bwMode="auto">
          <a:xfrm>
            <a:off x="26855020" y="5327954"/>
            <a:ext cx="1784788" cy="4539621"/>
          </a:xfrm>
          <a:custGeom>
            <a:avLst/>
            <a:gdLst>
              <a:gd name="connsiteX0" fmla="*/ 457638 w 1784788"/>
              <a:gd name="connsiteY0" fmla="*/ 776005 h 4539621"/>
              <a:gd name="connsiteX1" fmla="*/ 1350032 w 1784788"/>
              <a:gd name="connsiteY1" fmla="*/ 776005 h 4539621"/>
              <a:gd name="connsiteX2" fmla="*/ 1784788 w 1784788"/>
              <a:gd name="connsiteY2" fmla="*/ 1120238 h 4539621"/>
              <a:gd name="connsiteX3" fmla="*/ 1784788 w 1784788"/>
              <a:gd name="connsiteY3" fmla="*/ 1143187 h 4539621"/>
              <a:gd name="connsiteX4" fmla="*/ 1784788 w 1784788"/>
              <a:gd name="connsiteY4" fmla="*/ 1212034 h 4539621"/>
              <a:gd name="connsiteX5" fmla="*/ 1784788 w 1784788"/>
              <a:gd name="connsiteY5" fmla="*/ 2474222 h 4539621"/>
              <a:gd name="connsiteX6" fmla="*/ 1624616 w 1784788"/>
              <a:gd name="connsiteY6" fmla="*/ 2611915 h 4539621"/>
              <a:gd name="connsiteX7" fmla="*/ 1464442 w 1784788"/>
              <a:gd name="connsiteY7" fmla="*/ 2474222 h 4539621"/>
              <a:gd name="connsiteX8" fmla="*/ 1464442 w 1784788"/>
              <a:gd name="connsiteY8" fmla="*/ 1372676 h 4539621"/>
              <a:gd name="connsiteX9" fmla="*/ 1350032 w 1784788"/>
              <a:gd name="connsiteY9" fmla="*/ 1372676 h 4539621"/>
              <a:gd name="connsiteX10" fmla="*/ 1350032 w 1784788"/>
              <a:gd name="connsiteY10" fmla="*/ 2405376 h 4539621"/>
              <a:gd name="connsiteX11" fmla="*/ 1350032 w 1784788"/>
              <a:gd name="connsiteY11" fmla="*/ 2428324 h 4539621"/>
              <a:gd name="connsiteX12" fmla="*/ 1350032 w 1784788"/>
              <a:gd name="connsiteY12" fmla="*/ 4310132 h 4539621"/>
              <a:gd name="connsiteX13" fmla="*/ 1144096 w 1784788"/>
              <a:gd name="connsiteY13" fmla="*/ 4539621 h 4539621"/>
              <a:gd name="connsiteX14" fmla="*/ 938158 w 1784788"/>
              <a:gd name="connsiteY14" fmla="*/ 4310132 h 4539621"/>
              <a:gd name="connsiteX15" fmla="*/ 938158 w 1784788"/>
              <a:gd name="connsiteY15" fmla="*/ 2680762 h 4539621"/>
              <a:gd name="connsiteX16" fmla="*/ 846630 w 1784788"/>
              <a:gd name="connsiteY16" fmla="*/ 2680762 h 4539621"/>
              <a:gd name="connsiteX17" fmla="*/ 846630 w 1784788"/>
              <a:gd name="connsiteY17" fmla="*/ 4310132 h 4539621"/>
              <a:gd name="connsiteX18" fmla="*/ 640692 w 1784788"/>
              <a:gd name="connsiteY18" fmla="*/ 4539621 h 4539621"/>
              <a:gd name="connsiteX19" fmla="*/ 434756 w 1784788"/>
              <a:gd name="connsiteY19" fmla="*/ 4310132 h 4539621"/>
              <a:gd name="connsiteX20" fmla="*/ 434756 w 1784788"/>
              <a:gd name="connsiteY20" fmla="*/ 2451273 h 4539621"/>
              <a:gd name="connsiteX21" fmla="*/ 434756 w 1784788"/>
              <a:gd name="connsiteY21" fmla="*/ 2428324 h 4539621"/>
              <a:gd name="connsiteX22" fmla="*/ 434756 w 1784788"/>
              <a:gd name="connsiteY22" fmla="*/ 1372676 h 4539621"/>
              <a:gd name="connsiteX23" fmla="*/ 297464 w 1784788"/>
              <a:gd name="connsiteY23" fmla="*/ 1372676 h 4539621"/>
              <a:gd name="connsiteX24" fmla="*/ 297464 w 1784788"/>
              <a:gd name="connsiteY24" fmla="*/ 2474222 h 4539621"/>
              <a:gd name="connsiteX25" fmla="*/ 160172 w 1784788"/>
              <a:gd name="connsiteY25" fmla="*/ 2611915 h 4539621"/>
              <a:gd name="connsiteX26" fmla="*/ 0 w 1784788"/>
              <a:gd name="connsiteY26" fmla="*/ 2474222 h 4539621"/>
              <a:gd name="connsiteX27" fmla="*/ 0 w 1784788"/>
              <a:gd name="connsiteY27" fmla="*/ 1212034 h 4539621"/>
              <a:gd name="connsiteX28" fmla="*/ 0 w 1784788"/>
              <a:gd name="connsiteY28" fmla="*/ 1143187 h 4539621"/>
              <a:gd name="connsiteX29" fmla="*/ 457638 w 1784788"/>
              <a:gd name="connsiteY29" fmla="*/ 776005 h 4539621"/>
              <a:gd name="connsiteX30" fmla="*/ 897252 w 1784788"/>
              <a:gd name="connsiteY30" fmla="*/ 0 h 4539621"/>
              <a:gd name="connsiteX31" fmla="*/ 1251300 w 1784788"/>
              <a:gd name="connsiteY31" fmla="*/ 354047 h 4539621"/>
              <a:gd name="connsiteX32" fmla="*/ 897252 w 1784788"/>
              <a:gd name="connsiteY32" fmla="*/ 708094 h 4539621"/>
              <a:gd name="connsiteX33" fmla="*/ 543204 w 1784788"/>
              <a:gd name="connsiteY33" fmla="*/ 354047 h 4539621"/>
              <a:gd name="connsiteX34" fmla="*/ 897252 w 1784788"/>
              <a:gd name="connsiteY34" fmla="*/ 0 h 453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84788" h="4539621">
                <a:moveTo>
                  <a:pt x="457638" y="776005"/>
                </a:moveTo>
                <a:cubicBezTo>
                  <a:pt x="457638" y="776005"/>
                  <a:pt x="457638" y="776005"/>
                  <a:pt x="1350032" y="776005"/>
                </a:cubicBezTo>
                <a:cubicBezTo>
                  <a:pt x="1647498" y="776005"/>
                  <a:pt x="1784788" y="1005494"/>
                  <a:pt x="1784788" y="1120238"/>
                </a:cubicBezTo>
                <a:cubicBezTo>
                  <a:pt x="1784788" y="1120238"/>
                  <a:pt x="1784788" y="1120238"/>
                  <a:pt x="1784788" y="1143187"/>
                </a:cubicBezTo>
                <a:cubicBezTo>
                  <a:pt x="1784788" y="1143187"/>
                  <a:pt x="1784788" y="1143187"/>
                  <a:pt x="1784788" y="1212034"/>
                </a:cubicBezTo>
                <a:cubicBezTo>
                  <a:pt x="1784788" y="1212034"/>
                  <a:pt x="1784788" y="1212034"/>
                  <a:pt x="1784788" y="2474222"/>
                </a:cubicBezTo>
                <a:cubicBezTo>
                  <a:pt x="1784788" y="2543069"/>
                  <a:pt x="1716144" y="2611915"/>
                  <a:pt x="1624616" y="2611915"/>
                </a:cubicBezTo>
                <a:cubicBezTo>
                  <a:pt x="1533088" y="2611915"/>
                  <a:pt x="1464442" y="2543069"/>
                  <a:pt x="1464442" y="2474222"/>
                </a:cubicBezTo>
                <a:cubicBezTo>
                  <a:pt x="1464442" y="2474222"/>
                  <a:pt x="1464442" y="2474222"/>
                  <a:pt x="1464442" y="1372676"/>
                </a:cubicBezTo>
                <a:cubicBezTo>
                  <a:pt x="1464442" y="1372676"/>
                  <a:pt x="1464442" y="1372676"/>
                  <a:pt x="1350032" y="1372676"/>
                </a:cubicBezTo>
                <a:cubicBezTo>
                  <a:pt x="1350032" y="1372676"/>
                  <a:pt x="1350032" y="1372676"/>
                  <a:pt x="1350032" y="2405376"/>
                </a:cubicBezTo>
                <a:cubicBezTo>
                  <a:pt x="1350032" y="2405376"/>
                  <a:pt x="1350032" y="2405376"/>
                  <a:pt x="1350032" y="2428324"/>
                </a:cubicBezTo>
                <a:cubicBezTo>
                  <a:pt x="1350032" y="2428324"/>
                  <a:pt x="1350032" y="2428324"/>
                  <a:pt x="1350032" y="4310132"/>
                </a:cubicBezTo>
                <a:cubicBezTo>
                  <a:pt x="1350032" y="4424876"/>
                  <a:pt x="1258504" y="4539621"/>
                  <a:pt x="1144096" y="4539621"/>
                </a:cubicBezTo>
                <a:cubicBezTo>
                  <a:pt x="1029686" y="4539621"/>
                  <a:pt x="938158" y="4424876"/>
                  <a:pt x="938158" y="4310132"/>
                </a:cubicBezTo>
                <a:cubicBezTo>
                  <a:pt x="938158" y="4310132"/>
                  <a:pt x="938158" y="4310132"/>
                  <a:pt x="938158" y="2680762"/>
                </a:cubicBezTo>
                <a:cubicBezTo>
                  <a:pt x="938158" y="2680762"/>
                  <a:pt x="938158" y="2680762"/>
                  <a:pt x="846630" y="2680762"/>
                </a:cubicBezTo>
                <a:cubicBezTo>
                  <a:pt x="846630" y="2680762"/>
                  <a:pt x="846630" y="2680762"/>
                  <a:pt x="846630" y="4310132"/>
                </a:cubicBezTo>
                <a:cubicBezTo>
                  <a:pt x="846630" y="4424876"/>
                  <a:pt x="755102" y="4539621"/>
                  <a:pt x="640692" y="4539621"/>
                </a:cubicBezTo>
                <a:cubicBezTo>
                  <a:pt x="526284" y="4539621"/>
                  <a:pt x="434756" y="4424876"/>
                  <a:pt x="434756" y="4310132"/>
                </a:cubicBezTo>
                <a:cubicBezTo>
                  <a:pt x="434756" y="4310132"/>
                  <a:pt x="434756" y="4310132"/>
                  <a:pt x="434756" y="2451273"/>
                </a:cubicBezTo>
                <a:cubicBezTo>
                  <a:pt x="434756" y="2451273"/>
                  <a:pt x="434756" y="2428324"/>
                  <a:pt x="434756" y="2428324"/>
                </a:cubicBezTo>
                <a:cubicBezTo>
                  <a:pt x="434756" y="2428324"/>
                  <a:pt x="434756" y="2428324"/>
                  <a:pt x="434756" y="1372676"/>
                </a:cubicBezTo>
                <a:cubicBezTo>
                  <a:pt x="434756" y="1372676"/>
                  <a:pt x="434756" y="1372676"/>
                  <a:pt x="297464" y="1372676"/>
                </a:cubicBezTo>
                <a:cubicBezTo>
                  <a:pt x="297464" y="1372676"/>
                  <a:pt x="297464" y="1372676"/>
                  <a:pt x="297464" y="2474222"/>
                </a:cubicBezTo>
                <a:cubicBezTo>
                  <a:pt x="297464" y="2543069"/>
                  <a:pt x="228818" y="2611915"/>
                  <a:pt x="160172" y="2611915"/>
                </a:cubicBezTo>
                <a:cubicBezTo>
                  <a:pt x="68644" y="2611915"/>
                  <a:pt x="0" y="2543069"/>
                  <a:pt x="0" y="2474222"/>
                </a:cubicBezTo>
                <a:cubicBezTo>
                  <a:pt x="0" y="2474222"/>
                  <a:pt x="0" y="2474222"/>
                  <a:pt x="0" y="1212034"/>
                </a:cubicBezTo>
                <a:cubicBezTo>
                  <a:pt x="0" y="1212034"/>
                  <a:pt x="0" y="1212034"/>
                  <a:pt x="0" y="1143187"/>
                </a:cubicBezTo>
                <a:cubicBezTo>
                  <a:pt x="0" y="1051392"/>
                  <a:pt x="137290" y="776005"/>
                  <a:pt x="457638" y="776005"/>
                </a:cubicBezTo>
                <a:close/>
                <a:moveTo>
                  <a:pt x="897252" y="0"/>
                </a:moveTo>
                <a:cubicBezTo>
                  <a:pt x="1092788" y="0"/>
                  <a:pt x="1251300" y="158512"/>
                  <a:pt x="1251300" y="354047"/>
                </a:cubicBezTo>
                <a:cubicBezTo>
                  <a:pt x="1251300" y="549582"/>
                  <a:pt x="1092788" y="708094"/>
                  <a:pt x="897252" y="708094"/>
                </a:cubicBezTo>
                <a:cubicBezTo>
                  <a:pt x="701716" y="708094"/>
                  <a:pt x="543204" y="549582"/>
                  <a:pt x="543204" y="354047"/>
                </a:cubicBezTo>
                <a:cubicBezTo>
                  <a:pt x="543204" y="158512"/>
                  <a:pt x="701716" y="0"/>
                  <a:pt x="897252" y="0"/>
                </a:cubicBezTo>
                <a:close/>
              </a:path>
            </a:pathLst>
          </a:custGeom>
          <a:solidFill>
            <a:schemeClr val="bg1">
              <a:alpha val="88000"/>
            </a:schemeClr>
          </a:solidFill>
          <a:ln>
            <a:no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53" name="Freeform 52"/>
          <p:cNvSpPr>
            <a:spLocks/>
          </p:cNvSpPr>
          <p:nvPr/>
        </p:nvSpPr>
        <p:spPr bwMode="auto">
          <a:xfrm>
            <a:off x="26855020" y="17983460"/>
            <a:ext cx="1784788" cy="4539622"/>
          </a:xfrm>
          <a:custGeom>
            <a:avLst/>
            <a:gdLst>
              <a:gd name="connsiteX0" fmla="*/ 457638 w 1784788"/>
              <a:gd name="connsiteY0" fmla="*/ 776006 h 4539622"/>
              <a:gd name="connsiteX1" fmla="*/ 1350032 w 1784788"/>
              <a:gd name="connsiteY1" fmla="*/ 776006 h 4539622"/>
              <a:gd name="connsiteX2" fmla="*/ 1784788 w 1784788"/>
              <a:gd name="connsiteY2" fmla="*/ 1120240 h 4539622"/>
              <a:gd name="connsiteX3" fmla="*/ 1784788 w 1784788"/>
              <a:gd name="connsiteY3" fmla="*/ 1143188 h 4539622"/>
              <a:gd name="connsiteX4" fmla="*/ 1784788 w 1784788"/>
              <a:gd name="connsiteY4" fmla="*/ 1212034 h 4539622"/>
              <a:gd name="connsiteX5" fmla="*/ 1784788 w 1784788"/>
              <a:gd name="connsiteY5" fmla="*/ 2474224 h 4539622"/>
              <a:gd name="connsiteX6" fmla="*/ 1624616 w 1784788"/>
              <a:gd name="connsiteY6" fmla="*/ 2611916 h 4539622"/>
              <a:gd name="connsiteX7" fmla="*/ 1464442 w 1784788"/>
              <a:gd name="connsiteY7" fmla="*/ 2474224 h 4539622"/>
              <a:gd name="connsiteX8" fmla="*/ 1464442 w 1784788"/>
              <a:gd name="connsiteY8" fmla="*/ 1372676 h 4539622"/>
              <a:gd name="connsiteX9" fmla="*/ 1350032 w 1784788"/>
              <a:gd name="connsiteY9" fmla="*/ 1372676 h 4539622"/>
              <a:gd name="connsiteX10" fmla="*/ 1350032 w 1784788"/>
              <a:gd name="connsiteY10" fmla="*/ 2405376 h 4539622"/>
              <a:gd name="connsiteX11" fmla="*/ 1350032 w 1784788"/>
              <a:gd name="connsiteY11" fmla="*/ 2428326 h 4539622"/>
              <a:gd name="connsiteX12" fmla="*/ 1350032 w 1784788"/>
              <a:gd name="connsiteY12" fmla="*/ 4310134 h 4539622"/>
              <a:gd name="connsiteX13" fmla="*/ 1144096 w 1784788"/>
              <a:gd name="connsiteY13" fmla="*/ 4539622 h 4539622"/>
              <a:gd name="connsiteX14" fmla="*/ 938158 w 1784788"/>
              <a:gd name="connsiteY14" fmla="*/ 4310134 h 4539622"/>
              <a:gd name="connsiteX15" fmla="*/ 938158 w 1784788"/>
              <a:gd name="connsiteY15" fmla="*/ 2680762 h 4539622"/>
              <a:gd name="connsiteX16" fmla="*/ 846630 w 1784788"/>
              <a:gd name="connsiteY16" fmla="*/ 2680762 h 4539622"/>
              <a:gd name="connsiteX17" fmla="*/ 846630 w 1784788"/>
              <a:gd name="connsiteY17" fmla="*/ 4310134 h 4539622"/>
              <a:gd name="connsiteX18" fmla="*/ 640692 w 1784788"/>
              <a:gd name="connsiteY18" fmla="*/ 4539622 h 4539622"/>
              <a:gd name="connsiteX19" fmla="*/ 434756 w 1784788"/>
              <a:gd name="connsiteY19" fmla="*/ 4310134 h 4539622"/>
              <a:gd name="connsiteX20" fmla="*/ 434756 w 1784788"/>
              <a:gd name="connsiteY20" fmla="*/ 2451274 h 4539622"/>
              <a:gd name="connsiteX21" fmla="*/ 434756 w 1784788"/>
              <a:gd name="connsiteY21" fmla="*/ 2428326 h 4539622"/>
              <a:gd name="connsiteX22" fmla="*/ 434756 w 1784788"/>
              <a:gd name="connsiteY22" fmla="*/ 1372676 h 4539622"/>
              <a:gd name="connsiteX23" fmla="*/ 297464 w 1784788"/>
              <a:gd name="connsiteY23" fmla="*/ 1372676 h 4539622"/>
              <a:gd name="connsiteX24" fmla="*/ 297464 w 1784788"/>
              <a:gd name="connsiteY24" fmla="*/ 2474224 h 4539622"/>
              <a:gd name="connsiteX25" fmla="*/ 160172 w 1784788"/>
              <a:gd name="connsiteY25" fmla="*/ 2611916 h 4539622"/>
              <a:gd name="connsiteX26" fmla="*/ 0 w 1784788"/>
              <a:gd name="connsiteY26" fmla="*/ 2474224 h 4539622"/>
              <a:gd name="connsiteX27" fmla="*/ 0 w 1784788"/>
              <a:gd name="connsiteY27" fmla="*/ 1212034 h 4539622"/>
              <a:gd name="connsiteX28" fmla="*/ 0 w 1784788"/>
              <a:gd name="connsiteY28" fmla="*/ 1143188 h 4539622"/>
              <a:gd name="connsiteX29" fmla="*/ 457638 w 1784788"/>
              <a:gd name="connsiteY29" fmla="*/ 776006 h 4539622"/>
              <a:gd name="connsiteX30" fmla="*/ 897252 w 1784788"/>
              <a:gd name="connsiteY30" fmla="*/ 0 h 4539622"/>
              <a:gd name="connsiteX31" fmla="*/ 1251300 w 1784788"/>
              <a:gd name="connsiteY31" fmla="*/ 354048 h 4539622"/>
              <a:gd name="connsiteX32" fmla="*/ 897252 w 1784788"/>
              <a:gd name="connsiteY32" fmla="*/ 708096 h 4539622"/>
              <a:gd name="connsiteX33" fmla="*/ 543204 w 1784788"/>
              <a:gd name="connsiteY33" fmla="*/ 354048 h 4539622"/>
              <a:gd name="connsiteX34" fmla="*/ 897252 w 1784788"/>
              <a:gd name="connsiteY34" fmla="*/ 0 h 4539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84788" h="4539622">
                <a:moveTo>
                  <a:pt x="457638" y="776006"/>
                </a:moveTo>
                <a:cubicBezTo>
                  <a:pt x="457638" y="776006"/>
                  <a:pt x="457638" y="776006"/>
                  <a:pt x="1350032" y="776006"/>
                </a:cubicBezTo>
                <a:cubicBezTo>
                  <a:pt x="1647498" y="776006"/>
                  <a:pt x="1784788" y="1005494"/>
                  <a:pt x="1784788" y="1120240"/>
                </a:cubicBezTo>
                <a:cubicBezTo>
                  <a:pt x="1784788" y="1120240"/>
                  <a:pt x="1784788" y="1120240"/>
                  <a:pt x="1784788" y="1143188"/>
                </a:cubicBezTo>
                <a:cubicBezTo>
                  <a:pt x="1784788" y="1143188"/>
                  <a:pt x="1784788" y="1143188"/>
                  <a:pt x="1784788" y="1212034"/>
                </a:cubicBezTo>
                <a:cubicBezTo>
                  <a:pt x="1784788" y="1212034"/>
                  <a:pt x="1784788" y="1212034"/>
                  <a:pt x="1784788" y="2474224"/>
                </a:cubicBezTo>
                <a:cubicBezTo>
                  <a:pt x="1784788" y="2543070"/>
                  <a:pt x="1716144" y="2611916"/>
                  <a:pt x="1624616" y="2611916"/>
                </a:cubicBezTo>
                <a:cubicBezTo>
                  <a:pt x="1533088" y="2611916"/>
                  <a:pt x="1464442" y="2543070"/>
                  <a:pt x="1464442" y="2474224"/>
                </a:cubicBezTo>
                <a:cubicBezTo>
                  <a:pt x="1464442" y="2474224"/>
                  <a:pt x="1464442" y="2474224"/>
                  <a:pt x="1464442" y="1372676"/>
                </a:cubicBezTo>
                <a:cubicBezTo>
                  <a:pt x="1464442" y="1372676"/>
                  <a:pt x="1464442" y="1372676"/>
                  <a:pt x="1350032" y="1372676"/>
                </a:cubicBezTo>
                <a:cubicBezTo>
                  <a:pt x="1350032" y="1372676"/>
                  <a:pt x="1350032" y="1372676"/>
                  <a:pt x="1350032" y="2405376"/>
                </a:cubicBezTo>
                <a:cubicBezTo>
                  <a:pt x="1350032" y="2405376"/>
                  <a:pt x="1350032" y="2405376"/>
                  <a:pt x="1350032" y="2428326"/>
                </a:cubicBezTo>
                <a:cubicBezTo>
                  <a:pt x="1350032" y="2428326"/>
                  <a:pt x="1350032" y="2428326"/>
                  <a:pt x="1350032" y="4310134"/>
                </a:cubicBezTo>
                <a:cubicBezTo>
                  <a:pt x="1350032" y="4424878"/>
                  <a:pt x="1258504" y="4539622"/>
                  <a:pt x="1144096" y="4539622"/>
                </a:cubicBezTo>
                <a:cubicBezTo>
                  <a:pt x="1029686" y="4539622"/>
                  <a:pt x="938158" y="4424878"/>
                  <a:pt x="938158" y="4310134"/>
                </a:cubicBezTo>
                <a:cubicBezTo>
                  <a:pt x="938158" y="4310134"/>
                  <a:pt x="938158" y="4310134"/>
                  <a:pt x="938158" y="2680762"/>
                </a:cubicBezTo>
                <a:cubicBezTo>
                  <a:pt x="938158" y="2680762"/>
                  <a:pt x="938158" y="2680762"/>
                  <a:pt x="846630" y="2680762"/>
                </a:cubicBezTo>
                <a:cubicBezTo>
                  <a:pt x="846630" y="2680762"/>
                  <a:pt x="846630" y="2680762"/>
                  <a:pt x="846630" y="4310134"/>
                </a:cubicBezTo>
                <a:cubicBezTo>
                  <a:pt x="846630" y="4424878"/>
                  <a:pt x="755102" y="4539622"/>
                  <a:pt x="640692" y="4539622"/>
                </a:cubicBezTo>
                <a:cubicBezTo>
                  <a:pt x="526284" y="4539622"/>
                  <a:pt x="434756" y="4424878"/>
                  <a:pt x="434756" y="4310134"/>
                </a:cubicBezTo>
                <a:cubicBezTo>
                  <a:pt x="434756" y="4310134"/>
                  <a:pt x="434756" y="4310134"/>
                  <a:pt x="434756" y="2451274"/>
                </a:cubicBezTo>
                <a:cubicBezTo>
                  <a:pt x="434756" y="2451274"/>
                  <a:pt x="434756" y="2428326"/>
                  <a:pt x="434756" y="2428326"/>
                </a:cubicBezTo>
                <a:cubicBezTo>
                  <a:pt x="434756" y="2428326"/>
                  <a:pt x="434756" y="2428326"/>
                  <a:pt x="434756" y="1372676"/>
                </a:cubicBezTo>
                <a:cubicBezTo>
                  <a:pt x="434756" y="1372676"/>
                  <a:pt x="434756" y="1372676"/>
                  <a:pt x="297464" y="1372676"/>
                </a:cubicBezTo>
                <a:cubicBezTo>
                  <a:pt x="297464" y="1372676"/>
                  <a:pt x="297464" y="1372676"/>
                  <a:pt x="297464" y="2474224"/>
                </a:cubicBezTo>
                <a:cubicBezTo>
                  <a:pt x="297464" y="2543070"/>
                  <a:pt x="228818" y="2611916"/>
                  <a:pt x="160172" y="2611916"/>
                </a:cubicBezTo>
                <a:cubicBezTo>
                  <a:pt x="68644" y="2611916"/>
                  <a:pt x="0" y="2543070"/>
                  <a:pt x="0" y="2474224"/>
                </a:cubicBezTo>
                <a:cubicBezTo>
                  <a:pt x="0" y="2474224"/>
                  <a:pt x="0" y="2474224"/>
                  <a:pt x="0" y="1212034"/>
                </a:cubicBezTo>
                <a:cubicBezTo>
                  <a:pt x="0" y="1212034"/>
                  <a:pt x="0" y="1212034"/>
                  <a:pt x="0" y="1143188"/>
                </a:cubicBezTo>
                <a:cubicBezTo>
                  <a:pt x="0" y="1051392"/>
                  <a:pt x="137290" y="776006"/>
                  <a:pt x="457638" y="776006"/>
                </a:cubicBezTo>
                <a:close/>
                <a:moveTo>
                  <a:pt x="897252" y="0"/>
                </a:moveTo>
                <a:cubicBezTo>
                  <a:pt x="1092788" y="0"/>
                  <a:pt x="1251300" y="158512"/>
                  <a:pt x="1251300" y="354048"/>
                </a:cubicBezTo>
                <a:cubicBezTo>
                  <a:pt x="1251300" y="549584"/>
                  <a:pt x="1092788" y="708096"/>
                  <a:pt x="897252" y="708096"/>
                </a:cubicBezTo>
                <a:cubicBezTo>
                  <a:pt x="701716" y="708096"/>
                  <a:pt x="543204" y="549584"/>
                  <a:pt x="543204" y="354048"/>
                </a:cubicBezTo>
                <a:cubicBezTo>
                  <a:pt x="543204" y="158512"/>
                  <a:pt x="701716" y="0"/>
                  <a:pt x="897252" y="0"/>
                </a:cubicBezTo>
                <a:close/>
              </a:path>
            </a:pathLst>
          </a:custGeom>
          <a:solidFill>
            <a:schemeClr val="bg1">
              <a:alpha val="88000"/>
            </a:schemeClr>
          </a:solidFill>
          <a:ln>
            <a:no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52" name="Freeform 51"/>
          <p:cNvSpPr>
            <a:spLocks/>
          </p:cNvSpPr>
          <p:nvPr/>
        </p:nvSpPr>
        <p:spPr bwMode="auto">
          <a:xfrm>
            <a:off x="26855020" y="11655713"/>
            <a:ext cx="1784788" cy="4539621"/>
          </a:xfrm>
          <a:custGeom>
            <a:avLst/>
            <a:gdLst>
              <a:gd name="connsiteX0" fmla="*/ 457638 w 1784788"/>
              <a:gd name="connsiteY0" fmla="*/ 776005 h 4539621"/>
              <a:gd name="connsiteX1" fmla="*/ 1350032 w 1784788"/>
              <a:gd name="connsiteY1" fmla="*/ 776005 h 4539621"/>
              <a:gd name="connsiteX2" fmla="*/ 1784788 w 1784788"/>
              <a:gd name="connsiteY2" fmla="*/ 1120238 h 4539621"/>
              <a:gd name="connsiteX3" fmla="*/ 1784788 w 1784788"/>
              <a:gd name="connsiteY3" fmla="*/ 1143187 h 4539621"/>
              <a:gd name="connsiteX4" fmla="*/ 1784788 w 1784788"/>
              <a:gd name="connsiteY4" fmla="*/ 1212034 h 4539621"/>
              <a:gd name="connsiteX5" fmla="*/ 1784788 w 1784788"/>
              <a:gd name="connsiteY5" fmla="*/ 2474222 h 4539621"/>
              <a:gd name="connsiteX6" fmla="*/ 1624616 w 1784788"/>
              <a:gd name="connsiteY6" fmla="*/ 2611915 h 4539621"/>
              <a:gd name="connsiteX7" fmla="*/ 1464442 w 1784788"/>
              <a:gd name="connsiteY7" fmla="*/ 2474222 h 4539621"/>
              <a:gd name="connsiteX8" fmla="*/ 1464442 w 1784788"/>
              <a:gd name="connsiteY8" fmla="*/ 1372676 h 4539621"/>
              <a:gd name="connsiteX9" fmla="*/ 1350032 w 1784788"/>
              <a:gd name="connsiteY9" fmla="*/ 1372676 h 4539621"/>
              <a:gd name="connsiteX10" fmla="*/ 1350032 w 1784788"/>
              <a:gd name="connsiteY10" fmla="*/ 2405375 h 4539621"/>
              <a:gd name="connsiteX11" fmla="*/ 1350032 w 1784788"/>
              <a:gd name="connsiteY11" fmla="*/ 2428324 h 4539621"/>
              <a:gd name="connsiteX12" fmla="*/ 1350032 w 1784788"/>
              <a:gd name="connsiteY12" fmla="*/ 4310132 h 4539621"/>
              <a:gd name="connsiteX13" fmla="*/ 1144096 w 1784788"/>
              <a:gd name="connsiteY13" fmla="*/ 4539621 h 4539621"/>
              <a:gd name="connsiteX14" fmla="*/ 938158 w 1784788"/>
              <a:gd name="connsiteY14" fmla="*/ 4310132 h 4539621"/>
              <a:gd name="connsiteX15" fmla="*/ 938158 w 1784788"/>
              <a:gd name="connsiteY15" fmla="*/ 2680762 h 4539621"/>
              <a:gd name="connsiteX16" fmla="*/ 846630 w 1784788"/>
              <a:gd name="connsiteY16" fmla="*/ 2680762 h 4539621"/>
              <a:gd name="connsiteX17" fmla="*/ 846630 w 1784788"/>
              <a:gd name="connsiteY17" fmla="*/ 4310132 h 4539621"/>
              <a:gd name="connsiteX18" fmla="*/ 640692 w 1784788"/>
              <a:gd name="connsiteY18" fmla="*/ 4539621 h 4539621"/>
              <a:gd name="connsiteX19" fmla="*/ 434756 w 1784788"/>
              <a:gd name="connsiteY19" fmla="*/ 4310132 h 4539621"/>
              <a:gd name="connsiteX20" fmla="*/ 434756 w 1784788"/>
              <a:gd name="connsiteY20" fmla="*/ 2451273 h 4539621"/>
              <a:gd name="connsiteX21" fmla="*/ 434756 w 1784788"/>
              <a:gd name="connsiteY21" fmla="*/ 2428324 h 4539621"/>
              <a:gd name="connsiteX22" fmla="*/ 434756 w 1784788"/>
              <a:gd name="connsiteY22" fmla="*/ 1372676 h 4539621"/>
              <a:gd name="connsiteX23" fmla="*/ 297464 w 1784788"/>
              <a:gd name="connsiteY23" fmla="*/ 1372676 h 4539621"/>
              <a:gd name="connsiteX24" fmla="*/ 297464 w 1784788"/>
              <a:gd name="connsiteY24" fmla="*/ 2474222 h 4539621"/>
              <a:gd name="connsiteX25" fmla="*/ 160172 w 1784788"/>
              <a:gd name="connsiteY25" fmla="*/ 2611915 h 4539621"/>
              <a:gd name="connsiteX26" fmla="*/ 0 w 1784788"/>
              <a:gd name="connsiteY26" fmla="*/ 2474222 h 4539621"/>
              <a:gd name="connsiteX27" fmla="*/ 0 w 1784788"/>
              <a:gd name="connsiteY27" fmla="*/ 1212034 h 4539621"/>
              <a:gd name="connsiteX28" fmla="*/ 0 w 1784788"/>
              <a:gd name="connsiteY28" fmla="*/ 1143187 h 4539621"/>
              <a:gd name="connsiteX29" fmla="*/ 457638 w 1784788"/>
              <a:gd name="connsiteY29" fmla="*/ 776005 h 4539621"/>
              <a:gd name="connsiteX30" fmla="*/ 897252 w 1784788"/>
              <a:gd name="connsiteY30" fmla="*/ 0 h 4539621"/>
              <a:gd name="connsiteX31" fmla="*/ 1251300 w 1784788"/>
              <a:gd name="connsiteY31" fmla="*/ 354047 h 4539621"/>
              <a:gd name="connsiteX32" fmla="*/ 897252 w 1784788"/>
              <a:gd name="connsiteY32" fmla="*/ 708094 h 4539621"/>
              <a:gd name="connsiteX33" fmla="*/ 543204 w 1784788"/>
              <a:gd name="connsiteY33" fmla="*/ 354047 h 4539621"/>
              <a:gd name="connsiteX34" fmla="*/ 897252 w 1784788"/>
              <a:gd name="connsiteY34" fmla="*/ 0 h 453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84788" h="4539621">
                <a:moveTo>
                  <a:pt x="457638" y="776005"/>
                </a:moveTo>
                <a:cubicBezTo>
                  <a:pt x="457638" y="776005"/>
                  <a:pt x="457638" y="776005"/>
                  <a:pt x="1350032" y="776005"/>
                </a:cubicBezTo>
                <a:cubicBezTo>
                  <a:pt x="1647498" y="776005"/>
                  <a:pt x="1784788" y="1005494"/>
                  <a:pt x="1784788" y="1120238"/>
                </a:cubicBezTo>
                <a:cubicBezTo>
                  <a:pt x="1784788" y="1120238"/>
                  <a:pt x="1784788" y="1120238"/>
                  <a:pt x="1784788" y="1143187"/>
                </a:cubicBezTo>
                <a:cubicBezTo>
                  <a:pt x="1784788" y="1143187"/>
                  <a:pt x="1784788" y="1143187"/>
                  <a:pt x="1784788" y="1212034"/>
                </a:cubicBezTo>
                <a:cubicBezTo>
                  <a:pt x="1784788" y="1212034"/>
                  <a:pt x="1784788" y="1212034"/>
                  <a:pt x="1784788" y="2474222"/>
                </a:cubicBezTo>
                <a:cubicBezTo>
                  <a:pt x="1784788" y="2543069"/>
                  <a:pt x="1716144" y="2611915"/>
                  <a:pt x="1624616" y="2611915"/>
                </a:cubicBezTo>
                <a:cubicBezTo>
                  <a:pt x="1533088" y="2611915"/>
                  <a:pt x="1464442" y="2543069"/>
                  <a:pt x="1464442" y="2474222"/>
                </a:cubicBezTo>
                <a:cubicBezTo>
                  <a:pt x="1464442" y="2474222"/>
                  <a:pt x="1464442" y="2474222"/>
                  <a:pt x="1464442" y="1372676"/>
                </a:cubicBezTo>
                <a:cubicBezTo>
                  <a:pt x="1464442" y="1372676"/>
                  <a:pt x="1464442" y="1372676"/>
                  <a:pt x="1350032" y="1372676"/>
                </a:cubicBezTo>
                <a:cubicBezTo>
                  <a:pt x="1350032" y="1372676"/>
                  <a:pt x="1350032" y="1372676"/>
                  <a:pt x="1350032" y="2405375"/>
                </a:cubicBezTo>
                <a:cubicBezTo>
                  <a:pt x="1350032" y="2405375"/>
                  <a:pt x="1350032" y="2405375"/>
                  <a:pt x="1350032" y="2428324"/>
                </a:cubicBezTo>
                <a:cubicBezTo>
                  <a:pt x="1350032" y="2428324"/>
                  <a:pt x="1350032" y="2428324"/>
                  <a:pt x="1350032" y="4310132"/>
                </a:cubicBezTo>
                <a:cubicBezTo>
                  <a:pt x="1350032" y="4424877"/>
                  <a:pt x="1258504" y="4539621"/>
                  <a:pt x="1144096" y="4539621"/>
                </a:cubicBezTo>
                <a:cubicBezTo>
                  <a:pt x="1029686" y="4539621"/>
                  <a:pt x="938158" y="4424877"/>
                  <a:pt x="938158" y="4310132"/>
                </a:cubicBezTo>
                <a:cubicBezTo>
                  <a:pt x="938158" y="4310132"/>
                  <a:pt x="938158" y="4310132"/>
                  <a:pt x="938158" y="2680762"/>
                </a:cubicBezTo>
                <a:cubicBezTo>
                  <a:pt x="938158" y="2680762"/>
                  <a:pt x="938158" y="2680762"/>
                  <a:pt x="846630" y="2680762"/>
                </a:cubicBezTo>
                <a:cubicBezTo>
                  <a:pt x="846630" y="2680762"/>
                  <a:pt x="846630" y="2680762"/>
                  <a:pt x="846630" y="4310132"/>
                </a:cubicBezTo>
                <a:cubicBezTo>
                  <a:pt x="846630" y="4424877"/>
                  <a:pt x="755102" y="4539621"/>
                  <a:pt x="640692" y="4539621"/>
                </a:cubicBezTo>
                <a:cubicBezTo>
                  <a:pt x="526284" y="4539621"/>
                  <a:pt x="434756" y="4424877"/>
                  <a:pt x="434756" y="4310132"/>
                </a:cubicBezTo>
                <a:cubicBezTo>
                  <a:pt x="434756" y="4310132"/>
                  <a:pt x="434756" y="4310132"/>
                  <a:pt x="434756" y="2451273"/>
                </a:cubicBezTo>
                <a:cubicBezTo>
                  <a:pt x="434756" y="2451273"/>
                  <a:pt x="434756" y="2428324"/>
                  <a:pt x="434756" y="2428324"/>
                </a:cubicBezTo>
                <a:cubicBezTo>
                  <a:pt x="434756" y="2428324"/>
                  <a:pt x="434756" y="2428324"/>
                  <a:pt x="434756" y="1372676"/>
                </a:cubicBezTo>
                <a:cubicBezTo>
                  <a:pt x="434756" y="1372676"/>
                  <a:pt x="434756" y="1372676"/>
                  <a:pt x="297464" y="1372676"/>
                </a:cubicBezTo>
                <a:cubicBezTo>
                  <a:pt x="297464" y="1372676"/>
                  <a:pt x="297464" y="1372676"/>
                  <a:pt x="297464" y="2474222"/>
                </a:cubicBezTo>
                <a:cubicBezTo>
                  <a:pt x="297464" y="2543069"/>
                  <a:pt x="228818" y="2611915"/>
                  <a:pt x="160172" y="2611915"/>
                </a:cubicBezTo>
                <a:cubicBezTo>
                  <a:pt x="68644" y="2611915"/>
                  <a:pt x="0" y="2543069"/>
                  <a:pt x="0" y="2474222"/>
                </a:cubicBezTo>
                <a:cubicBezTo>
                  <a:pt x="0" y="2474222"/>
                  <a:pt x="0" y="2474222"/>
                  <a:pt x="0" y="1212034"/>
                </a:cubicBezTo>
                <a:cubicBezTo>
                  <a:pt x="0" y="1212034"/>
                  <a:pt x="0" y="1212034"/>
                  <a:pt x="0" y="1143187"/>
                </a:cubicBezTo>
                <a:cubicBezTo>
                  <a:pt x="0" y="1051392"/>
                  <a:pt x="137290" y="776005"/>
                  <a:pt x="457638" y="776005"/>
                </a:cubicBezTo>
                <a:close/>
                <a:moveTo>
                  <a:pt x="897252" y="0"/>
                </a:moveTo>
                <a:cubicBezTo>
                  <a:pt x="1092788" y="0"/>
                  <a:pt x="1251300" y="158512"/>
                  <a:pt x="1251300" y="354047"/>
                </a:cubicBezTo>
                <a:cubicBezTo>
                  <a:pt x="1251300" y="549582"/>
                  <a:pt x="1092788" y="708094"/>
                  <a:pt x="897252" y="708094"/>
                </a:cubicBezTo>
                <a:cubicBezTo>
                  <a:pt x="701716" y="708094"/>
                  <a:pt x="543204" y="549582"/>
                  <a:pt x="543204" y="354047"/>
                </a:cubicBezTo>
                <a:cubicBezTo>
                  <a:pt x="543204" y="158512"/>
                  <a:pt x="701716" y="0"/>
                  <a:pt x="897252" y="0"/>
                </a:cubicBezTo>
                <a:close/>
              </a:path>
            </a:pathLst>
          </a:custGeom>
          <a:solidFill>
            <a:schemeClr val="bg1">
              <a:alpha val="88000"/>
            </a:schemeClr>
          </a:solidFill>
          <a:ln>
            <a:no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p:cNvSpPr/>
          <p:nvPr/>
        </p:nvSpPr>
        <p:spPr bwMode="auto">
          <a:xfrm>
            <a:off x="32977677" y="8008158"/>
            <a:ext cx="9923447" cy="2123658"/>
          </a:xfrm>
          <a:prstGeom prst="rect">
            <a:avLst/>
          </a:prstGeom>
        </p:spPr>
        <p:txBody>
          <a:bodyPr wrap="square">
            <a:spAutoFit/>
          </a:bodyPr>
          <a:lstStyle/>
          <a:p>
            <a:pPr fontAlgn="auto">
              <a:spcBef>
                <a:spcPts val="0"/>
              </a:spcBef>
              <a:spcAft>
                <a:spcPts val="0"/>
              </a:spcAft>
              <a:defRPr/>
            </a:pPr>
            <a:r>
              <a:rPr lang="ms-MY" sz="4400" dirty="0">
                <a:solidFill>
                  <a:schemeClr val="bg1"/>
                </a:solidFill>
                <a:latin typeface="Calibri Light" charset="0"/>
                <a:ea typeface="Calibri Light" charset="0"/>
                <a:cs typeface="Calibri Light" charset="0"/>
              </a:rPr>
              <a:t>Lorem ipsum dolor sit amet, consectetur adipiscing elit. Praesent sodales odio sit amet odio tristique quis tempus odio</a:t>
            </a:r>
            <a:r>
              <a:rPr lang="id-ID" sz="4400" dirty="0">
                <a:solidFill>
                  <a:schemeClr val="bg1"/>
                </a:solidFill>
                <a:latin typeface="Calibri Light" charset="0"/>
                <a:ea typeface="Calibri Light" charset="0"/>
                <a:cs typeface="Calibri Light" charset="0"/>
              </a:rPr>
              <a:t>. </a:t>
            </a:r>
            <a:endParaRPr lang="ms-MY" sz="4400" dirty="0">
              <a:solidFill>
                <a:schemeClr val="bg1"/>
              </a:solidFill>
              <a:latin typeface="Calibri Light" charset="0"/>
              <a:ea typeface="Calibri Light" charset="0"/>
              <a:cs typeface="Calibri Light" charset="0"/>
            </a:endParaRPr>
          </a:p>
        </p:txBody>
      </p:sp>
      <p:sp>
        <p:nvSpPr>
          <p:cNvPr id="33" name="TextBox 32"/>
          <p:cNvSpPr txBox="1"/>
          <p:nvPr/>
        </p:nvSpPr>
        <p:spPr>
          <a:xfrm>
            <a:off x="32977677" y="4944174"/>
            <a:ext cx="2787943" cy="1862048"/>
          </a:xfrm>
          <a:prstGeom prst="rect">
            <a:avLst/>
          </a:prstGeom>
          <a:noFill/>
        </p:spPr>
        <p:txBody>
          <a:bodyPr wrap="none" rtlCol="0">
            <a:spAutoFit/>
          </a:bodyPr>
          <a:lstStyle/>
          <a:p>
            <a:r>
              <a:rPr lang="id-ID" sz="11500" dirty="0" smtClean="0">
                <a:solidFill>
                  <a:schemeClr val="bg1"/>
                </a:solidFill>
                <a:latin typeface="Impact" charset="0"/>
                <a:ea typeface="Impact" charset="0"/>
                <a:cs typeface="Impact" charset="0"/>
              </a:rPr>
              <a:t>50%</a:t>
            </a:r>
            <a:endParaRPr lang="id-ID" sz="11500" dirty="0">
              <a:solidFill>
                <a:schemeClr val="bg1"/>
              </a:solidFill>
              <a:latin typeface="Impact" charset="0"/>
              <a:ea typeface="Impact" charset="0"/>
              <a:cs typeface="Impact" charset="0"/>
            </a:endParaRPr>
          </a:p>
        </p:txBody>
      </p:sp>
      <p:sp>
        <p:nvSpPr>
          <p:cNvPr id="34" name="TextBox 33"/>
          <p:cNvSpPr txBox="1"/>
          <p:nvPr/>
        </p:nvSpPr>
        <p:spPr>
          <a:xfrm>
            <a:off x="32977677" y="6649757"/>
            <a:ext cx="5881482" cy="1323439"/>
          </a:xfrm>
          <a:prstGeom prst="rect">
            <a:avLst/>
          </a:prstGeom>
          <a:noFill/>
        </p:spPr>
        <p:txBody>
          <a:bodyPr wrap="none" rtlCol="0">
            <a:spAutoFit/>
          </a:bodyPr>
          <a:lstStyle/>
          <a:p>
            <a:r>
              <a:rPr lang="id-ID" sz="8000" dirty="0" smtClean="0">
                <a:solidFill>
                  <a:schemeClr val="bg1"/>
                </a:solidFill>
                <a:latin typeface="Calibri Light" charset="0"/>
                <a:ea typeface="Calibri Light" charset="0"/>
                <a:cs typeface="Calibri Light" charset="0"/>
              </a:rPr>
              <a:t>DATA SAMPLE</a:t>
            </a:r>
            <a:endParaRPr lang="id-ID" sz="8000" dirty="0">
              <a:solidFill>
                <a:schemeClr val="bg1"/>
              </a:solidFill>
              <a:latin typeface="Calibri Light" charset="0"/>
              <a:ea typeface="Calibri Light" charset="0"/>
              <a:cs typeface="Calibri Light" charset="0"/>
            </a:endParaRPr>
          </a:p>
        </p:txBody>
      </p:sp>
      <p:sp>
        <p:nvSpPr>
          <p:cNvPr id="29" name="Rectangle 28"/>
          <p:cNvSpPr/>
          <p:nvPr/>
        </p:nvSpPr>
        <p:spPr bwMode="auto">
          <a:xfrm>
            <a:off x="32977677" y="14335911"/>
            <a:ext cx="9923447" cy="2123658"/>
          </a:xfrm>
          <a:prstGeom prst="rect">
            <a:avLst/>
          </a:prstGeom>
        </p:spPr>
        <p:txBody>
          <a:bodyPr wrap="square">
            <a:spAutoFit/>
          </a:bodyPr>
          <a:lstStyle/>
          <a:p>
            <a:pPr>
              <a:defRPr/>
            </a:pPr>
            <a:r>
              <a:rPr lang="ms-MY" sz="4400" dirty="0">
                <a:solidFill>
                  <a:schemeClr val="bg1"/>
                </a:solidFill>
                <a:latin typeface="Calibri Light" charset="0"/>
                <a:ea typeface="Calibri Light" charset="0"/>
                <a:cs typeface="Calibri Light" charset="0"/>
              </a:rPr>
              <a:t>Lorem ipsum dolor sit amet, consectetur adipiscing elit. Praesent sodales odio sit amet odio tristique quis tempus odio</a:t>
            </a:r>
            <a:r>
              <a:rPr lang="id-ID" sz="4400" dirty="0">
                <a:solidFill>
                  <a:schemeClr val="bg1"/>
                </a:solidFill>
                <a:latin typeface="Calibri Light" charset="0"/>
                <a:ea typeface="Calibri Light" charset="0"/>
                <a:cs typeface="Calibri Light" charset="0"/>
              </a:rPr>
              <a:t>. </a:t>
            </a:r>
            <a:endParaRPr lang="ms-MY" sz="4400" dirty="0">
              <a:solidFill>
                <a:schemeClr val="bg1"/>
              </a:solidFill>
              <a:latin typeface="Calibri Light" charset="0"/>
              <a:ea typeface="Calibri Light" charset="0"/>
              <a:cs typeface="Calibri Light" charset="0"/>
            </a:endParaRPr>
          </a:p>
        </p:txBody>
      </p:sp>
      <p:sp>
        <p:nvSpPr>
          <p:cNvPr id="30" name="TextBox 29"/>
          <p:cNvSpPr txBox="1"/>
          <p:nvPr/>
        </p:nvSpPr>
        <p:spPr>
          <a:xfrm>
            <a:off x="32977677" y="11271927"/>
            <a:ext cx="2573140" cy="1862048"/>
          </a:xfrm>
          <a:prstGeom prst="rect">
            <a:avLst/>
          </a:prstGeom>
          <a:noFill/>
        </p:spPr>
        <p:txBody>
          <a:bodyPr wrap="none" rtlCol="0">
            <a:spAutoFit/>
          </a:bodyPr>
          <a:lstStyle/>
          <a:p>
            <a:r>
              <a:rPr lang="en-US" sz="11500" smtClean="0">
                <a:solidFill>
                  <a:schemeClr val="bg1"/>
                </a:solidFill>
                <a:latin typeface="Impact" charset="0"/>
                <a:ea typeface="Impact" charset="0"/>
                <a:cs typeface="Impact" charset="0"/>
              </a:rPr>
              <a:t>7</a:t>
            </a:r>
            <a:r>
              <a:rPr lang="id-ID" sz="11500" smtClean="0">
                <a:solidFill>
                  <a:schemeClr val="bg1"/>
                </a:solidFill>
                <a:latin typeface="Impact" charset="0"/>
                <a:ea typeface="Impact" charset="0"/>
                <a:cs typeface="Impact" charset="0"/>
              </a:rPr>
              <a:t>0</a:t>
            </a:r>
            <a:r>
              <a:rPr lang="id-ID" sz="11500" dirty="0" smtClean="0">
                <a:solidFill>
                  <a:schemeClr val="bg1"/>
                </a:solidFill>
                <a:latin typeface="Impact" charset="0"/>
                <a:ea typeface="Impact" charset="0"/>
                <a:cs typeface="Impact" charset="0"/>
              </a:rPr>
              <a:t>%</a:t>
            </a:r>
            <a:endParaRPr lang="id-ID" sz="11500" dirty="0">
              <a:solidFill>
                <a:schemeClr val="bg1"/>
              </a:solidFill>
              <a:latin typeface="Impact" charset="0"/>
              <a:ea typeface="Impact" charset="0"/>
              <a:cs typeface="Impact" charset="0"/>
            </a:endParaRPr>
          </a:p>
        </p:txBody>
      </p:sp>
      <p:sp>
        <p:nvSpPr>
          <p:cNvPr id="31" name="TextBox 30"/>
          <p:cNvSpPr txBox="1"/>
          <p:nvPr/>
        </p:nvSpPr>
        <p:spPr>
          <a:xfrm>
            <a:off x="32977677" y="12977510"/>
            <a:ext cx="5881482" cy="1323439"/>
          </a:xfrm>
          <a:prstGeom prst="rect">
            <a:avLst/>
          </a:prstGeom>
          <a:noFill/>
        </p:spPr>
        <p:txBody>
          <a:bodyPr wrap="none" rtlCol="0">
            <a:spAutoFit/>
          </a:bodyPr>
          <a:lstStyle/>
          <a:p>
            <a:r>
              <a:rPr lang="id-ID" sz="8000" dirty="0" smtClean="0">
                <a:solidFill>
                  <a:schemeClr val="bg1"/>
                </a:solidFill>
                <a:latin typeface="Calibri Light" charset="0"/>
                <a:ea typeface="Calibri Light" charset="0"/>
                <a:cs typeface="Calibri Light" charset="0"/>
              </a:rPr>
              <a:t>DATA SAMPLE</a:t>
            </a:r>
            <a:endParaRPr lang="id-ID" sz="8000" dirty="0">
              <a:solidFill>
                <a:schemeClr val="bg1"/>
              </a:solidFill>
              <a:latin typeface="Calibri Light" charset="0"/>
              <a:ea typeface="Calibri Light" charset="0"/>
              <a:cs typeface="Calibri Light" charset="0"/>
            </a:endParaRPr>
          </a:p>
        </p:txBody>
      </p:sp>
      <p:sp>
        <p:nvSpPr>
          <p:cNvPr id="26" name="Rectangle 25"/>
          <p:cNvSpPr/>
          <p:nvPr/>
        </p:nvSpPr>
        <p:spPr bwMode="auto">
          <a:xfrm>
            <a:off x="32977677" y="20663660"/>
            <a:ext cx="9923447" cy="2123658"/>
          </a:xfrm>
          <a:prstGeom prst="rect">
            <a:avLst/>
          </a:prstGeom>
        </p:spPr>
        <p:txBody>
          <a:bodyPr wrap="square">
            <a:spAutoFit/>
          </a:bodyPr>
          <a:lstStyle/>
          <a:p>
            <a:pPr fontAlgn="auto">
              <a:spcBef>
                <a:spcPts val="0"/>
              </a:spcBef>
              <a:spcAft>
                <a:spcPts val="0"/>
              </a:spcAft>
              <a:defRPr/>
            </a:pPr>
            <a:r>
              <a:rPr lang="ms-MY" sz="4400" dirty="0">
                <a:solidFill>
                  <a:schemeClr val="bg1"/>
                </a:solidFill>
                <a:latin typeface="Calibri Light" charset="0"/>
                <a:ea typeface="Calibri Light" charset="0"/>
                <a:cs typeface="Calibri Light" charset="0"/>
              </a:rPr>
              <a:t>Lorem ipsum dolor sit amet, consectetur adipiscing elit. Praesent sodales odio sit amet odio tristique quis tempus odio</a:t>
            </a:r>
            <a:r>
              <a:rPr lang="id-ID" sz="4400" dirty="0">
                <a:solidFill>
                  <a:schemeClr val="bg1"/>
                </a:solidFill>
                <a:latin typeface="Calibri Light" charset="0"/>
                <a:ea typeface="Calibri Light" charset="0"/>
                <a:cs typeface="Calibri Light" charset="0"/>
              </a:rPr>
              <a:t>. </a:t>
            </a:r>
            <a:endParaRPr lang="ms-MY" sz="4400" dirty="0">
              <a:solidFill>
                <a:schemeClr val="bg1"/>
              </a:solidFill>
              <a:latin typeface="Calibri Light" charset="0"/>
              <a:ea typeface="Calibri Light" charset="0"/>
              <a:cs typeface="Calibri Light" charset="0"/>
            </a:endParaRPr>
          </a:p>
        </p:txBody>
      </p:sp>
      <p:sp>
        <p:nvSpPr>
          <p:cNvPr id="27" name="TextBox 26"/>
          <p:cNvSpPr txBox="1"/>
          <p:nvPr/>
        </p:nvSpPr>
        <p:spPr>
          <a:xfrm>
            <a:off x="32977677" y="17599676"/>
            <a:ext cx="2794355" cy="1862048"/>
          </a:xfrm>
          <a:prstGeom prst="rect">
            <a:avLst/>
          </a:prstGeom>
          <a:noFill/>
        </p:spPr>
        <p:txBody>
          <a:bodyPr wrap="none" rtlCol="0">
            <a:spAutoFit/>
          </a:bodyPr>
          <a:lstStyle/>
          <a:p>
            <a:r>
              <a:rPr lang="en-US" sz="11500" smtClean="0">
                <a:solidFill>
                  <a:schemeClr val="bg1"/>
                </a:solidFill>
                <a:latin typeface="Impact" charset="0"/>
                <a:ea typeface="Impact" charset="0"/>
                <a:cs typeface="Impact" charset="0"/>
              </a:rPr>
              <a:t>9</a:t>
            </a:r>
            <a:r>
              <a:rPr lang="id-ID" sz="11500" smtClean="0">
                <a:solidFill>
                  <a:schemeClr val="bg1"/>
                </a:solidFill>
                <a:latin typeface="Impact" charset="0"/>
                <a:ea typeface="Impact" charset="0"/>
                <a:cs typeface="Impact" charset="0"/>
              </a:rPr>
              <a:t>0</a:t>
            </a:r>
            <a:r>
              <a:rPr lang="id-ID" sz="11500" dirty="0" smtClean="0">
                <a:solidFill>
                  <a:schemeClr val="bg1"/>
                </a:solidFill>
                <a:latin typeface="Impact" charset="0"/>
                <a:ea typeface="Impact" charset="0"/>
                <a:cs typeface="Impact" charset="0"/>
              </a:rPr>
              <a:t>%</a:t>
            </a:r>
            <a:endParaRPr lang="id-ID" sz="11500" dirty="0">
              <a:solidFill>
                <a:schemeClr val="bg1"/>
              </a:solidFill>
              <a:latin typeface="Impact" charset="0"/>
              <a:ea typeface="Impact" charset="0"/>
              <a:cs typeface="Impact" charset="0"/>
            </a:endParaRPr>
          </a:p>
        </p:txBody>
      </p:sp>
      <p:sp>
        <p:nvSpPr>
          <p:cNvPr id="28" name="TextBox 27"/>
          <p:cNvSpPr txBox="1"/>
          <p:nvPr/>
        </p:nvSpPr>
        <p:spPr>
          <a:xfrm>
            <a:off x="32977677" y="19305259"/>
            <a:ext cx="5881482" cy="1323439"/>
          </a:xfrm>
          <a:prstGeom prst="rect">
            <a:avLst/>
          </a:prstGeom>
          <a:noFill/>
        </p:spPr>
        <p:txBody>
          <a:bodyPr wrap="none" rtlCol="0">
            <a:spAutoFit/>
          </a:bodyPr>
          <a:lstStyle/>
          <a:p>
            <a:r>
              <a:rPr lang="id-ID" sz="8000" dirty="0" smtClean="0">
                <a:solidFill>
                  <a:schemeClr val="bg1"/>
                </a:solidFill>
                <a:latin typeface="Calibri Light" charset="0"/>
                <a:ea typeface="Calibri Light" charset="0"/>
                <a:cs typeface="Calibri Light" charset="0"/>
              </a:rPr>
              <a:t>DATA SAMPLE</a:t>
            </a:r>
            <a:endParaRPr lang="id-ID" sz="8000" dirty="0">
              <a:solidFill>
                <a:schemeClr val="bg1"/>
              </a:solidFill>
              <a:latin typeface="Calibri Light" charset="0"/>
              <a:ea typeface="Calibri Light" charset="0"/>
              <a:cs typeface="Calibri Light" charset="0"/>
            </a:endParaRPr>
          </a:p>
        </p:txBody>
      </p:sp>
      <p:sp>
        <p:nvSpPr>
          <p:cNvPr id="2" name="Footer Placeholder 1"/>
          <p:cNvSpPr>
            <a:spLocks noGrp="1"/>
          </p:cNvSpPr>
          <p:nvPr>
            <p:ph type="ftr" sz="quarter" idx="11"/>
          </p:nvPr>
        </p:nvSpPr>
        <p:spPr/>
        <p:txBody>
          <a:bodyPr/>
          <a:lstStyle/>
          <a:p>
            <a:r>
              <a:rPr lang="en-US" dirty="0" smtClean="0"/>
              <a:t>© Vizualus. All Rights Reserved.</a:t>
            </a:r>
            <a:endParaRPr lang="en-US" dirty="0"/>
          </a:p>
        </p:txBody>
      </p:sp>
      <p:sp>
        <p:nvSpPr>
          <p:cNvPr id="5" name="Slide Number Placeholder 4"/>
          <p:cNvSpPr>
            <a:spLocks noGrp="1"/>
          </p:cNvSpPr>
          <p:nvPr>
            <p:ph type="sldNum" sz="quarter" idx="12"/>
          </p:nvPr>
        </p:nvSpPr>
        <p:spPr/>
        <p:txBody>
          <a:bodyPr/>
          <a:lstStyle/>
          <a:p>
            <a:fld id="{B5C01996-2D0B-4E1B-998A-4107E0F8DE91}" type="slidenum">
              <a:rPr lang="en-US" smtClean="0"/>
              <a:t>4</a:t>
            </a:fld>
            <a:endParaRPr lang="en-US"/>
          </a:p>
        </p:txBody>
      </p:sp>
      <p:pic>
        <p:nvPicPr>
          <p:cNvPr id="6" name="Picture Placeholder 5"/>
          <p:cNvPicPr>
            <a:picLocks noGrp="1" noChangeAspect="1"/>
          </p:cNvPicPr>
          <p:nvPr>
            <p:ph type="pic" sz="quarter" idx="13"/>
          </p:nvPr>
        </p:nvPicPr>
        <p:blipFill>
          <a:blip r:embed="rId5" cstate="hqprint">
            <a:extLst>
              <a:ext uri="{28A0092B-C50C-407E-A947-70E740481C1C}">
                <a14:useLocalDpi xmlns:a14="http://schemas.microsoft.com/office/drawing/2010/main"/>
              </a:ext>
            </a:extLst>
          </a:blip>
          <a:srcRect/>
          <a:stretch>
            <a:fillRect/>
          </a:stretch>
        </p:blipFill>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2998354693"/>
      </p:ext>
    </p:extLst>
  </p:cSld>
  <p:clrMapOvr>
    <a:masterClrMapping/>
  </p:clrMapOvr>
  <mc:AlternateContent xmlns:mc="http://schemas.openxmlformats.org/markup-compatibility/2006" xmlns:p14="http://schemas.microsoft.com/office/powerpoint/2010/main">
    <mc:Choice Requires="p14">
      <p:transition spd="med" p14:dur="700" advTm="494">
        <p:fade/>
      </p:transition>
    </mc:Choice>
    <mc:Fallback xmlns="">
      <p:transition spd="med" advTm="4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Oval 15"/>
          <p:cNvSpPr/>
          <p:nvPr/>
        </p:nvSpPr>
        <p:spPr>
          <a:xfrm>
            <a:off x="35027619" y="3668992"/>
            <a:ext cx="6830249" cy="6830250"/>
          </a:xfrm>
          <a:prstGeom prst="arc">
            <a:avLst>
              <a:gd name="adj1" fmla="val 10696969"/>
              <a:gd name="adj2" fmla="val 0"/>
            </a:avLst>
          </a:prstGeom>
          <a:noFill/>
          <a:ln w="381000" cap="rnd" cmpd="sng" algn="ctr">
            <a:solidFill>
              <a:schemeClr val="bg1">
                <a:alpha val="29000"/>
              </a:schemeClr>
            </a:solid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id-ID" sz="59500" b="0" i="0" u="none" strike="noStrike" kern="0" cap="none" spc="0" normalizeH="0" baseline="0" noProof="0" smtClean="0">
              <a:ln>
                <a:noFill/>
              </a:ln>
              <a:solidFill>
                <a:schemeClr val="bg1"/>
              </a:solidFill>
              <a:effectLst/>
              <a:uLnTx/>
              <a:uFillTx/>
              <a:latin typeface="Roboto Lt" pitchFamily="2" charset="0"/>
              <a:ea typeface="Roboto Lt" pitchFamily="2" charset="0"/>
            </a:endParaRPr>
          </a:p>
        </p:txBody>
      </p:sp>
      <p:sp>
        <p:nvSpPr>
          <p:cNvPr id="81" name="Arc 80"/>
          <p:cNvSpPr/>
          <p:nvPr/>
        </p:nvSpPr>
        <p:spPr>
          <a:xfrm>
            <a:off x="35027619" y="3668992"/>
            <a:ext cx="6830249" cy="6830250"/>
          </a:xfrm>
          <a:prstGeom prst="arc">
            <a:avLst>
              <a:gd name="adj1" fmla="val 10722656"/>
              <a:gd name="adj2" fmla="val 20298750"/>
            </a:avLst>
          </a:prstGeom>
          <a:noFill/>
          <a:ln w="381000" cap="rnd" cmpd="sng" algn="ctr">
            <a:solidFill>
              <a:srgbClr val="05B0D7"/>
            </a:solidFill>
            <a:prstDash val="solid"/>
          </a:ln>
          <a:effectLst/>
        </p:spPr>
        <p:txBody>
          <a:bodyPr rtlCol="0" anchor="ctr"/>
          <a:lstStyle/>
          <a:p>
            <a:pPr algn="ctr" defTabSz="914378"/>
            <a:endParaRPr lang="id-ID" sz="59500" kern="0">
              <a:solidFill>
                <a:schemeClr val="bg1"/>
              </a:solidFill>
              <a:latin typeface="Roboto Lt" pitchFamily="2" charset="0"/>
              <a:ea typeface="Roboto Lt" pitchFamily="2" charset="0"/>
            </a:endParaRPr>
          </a:p>
        </p:txBody>
      </p:sp>
      <p:sp>
        <p:nvSpPr>
          <p:cNvPr id="85" name="Oval 12"/>
          <p:cNvSpPr/>
          <p:nvPr/>
        </p:nvSpPr>
        <p:spPr>
          <a:xfrm>
            <a:off x="24814577" y="3668992"/>
            <a:ext cx="6830249" cy="6830250"/>
          </a:xfrm>
          <a:prstGeom prst="arc">
            <a:avLst>
              <a:gd name="adj1" fmla="val 10691000"/>
              <a:gd name="adj2" fmla="val 0"/>
            </a:avLst>
          </a:prstGeom>
          <a:noFill/>
          <a:ln w="381000" cap="rnd" cmpd="sng" algn="ctr">
            <a:solidFill>
              <a:schemeClr val="bg1">
                <a:alpha val="29000"/>
              </a:schemeClr>
            </a:solid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id-ID" sz="59500" b="0" i="0" u="none" strike="noStrike" kern="0" cap="none" spc="0" normalizeH="0" baseline="0" noProof="0" smtClean="0">
              <a:ln>
                <a:noFill/>
              </a:ln>
              <a:solidFill>
                <a:schemeClr val="bg1"/>
              </a:solidFill>
              <a:effectLst/>
              <a:uLnTx/>
              <a:uFillTx/>
              <a:latin typeface="Roboto Lt" pitchFamily="2" charset="0"/>
              <a:ea typeface="Roboto Lt" pitchFamily="2" charset="0"/>
            </a:endParaRPr>
          </a:p>
        </p:txBody>
      </p:sp>
      <p:sp>
        <p:nvSpPr>
          <p:cNvPr id="90" name="Arc 89"/>
          <p:cNvSpPr/>
          <p:nvPr/>
        </p:nvSpPr>
        <p:spPr>
          <a:xfrm>
            <a:off x="24814577" y="3668992"/>
            <a:ext cx="6830249" cy="6830250"/>
          </a:xfrm>
          <a:prstGeom prst="arc">
            <a:avLst>
              <a:gd name="adj1" fmla="val 10725722"/>
              <a:gd name="adj2" fmla="val 18735420"/>
            </a:avLst>
          </a:prstGeom>
          <a:noFill/>
          <a:ln w="381000" cap="rnd" cmpd="sng" algn="ctr">
            <a:solidFill>
              <a:srgbClr val="05B0D7"/>
            </a:solidFill>
            <a:prstDash val="solid"/>
          </a:ln>
          <a:effectLst/>
        </p:spPr>
        <p:txBody>
          <a:bodyPr rtlCol="0" anchor="ctr"/>
          <a:lstStyle/>
          <a:p>
            <a:pPr algn="ctr" defTabSz="914378"/>
            <a:endParaRPr lang="id-ID" sz="59500" kern="0">
              <a:solidFill>
                <a:schemeClr val="bg1"/>
              </a:solidFill>
              <a:latin typeface="Roboto Lt" pitchFamily="2" charset="0"/>
              <a:ea typeface="Roboto Lt" pitchFamily="2" charset="0"/>
            </a:endParaRPr>
          </a:p>
        </p:txBody>
      </p:sp>
      <p:sp>
        <p:nvSpPr>
          <p:cNvPr id="96" name="Oval 9"/>
          <p:cNvSpPr/>
          <p:nvPr/>
        </p:nvSpPr>
        <p:spPr>
          <a:xfrm>
            <a:off x="14601530" y="3668992"/>
            <a:ext cx="6830249" cy="6830250"/>
          </a:xfrm>
          <a:prstGeom prst="arc">
            <a:avLst>
              <a:gd name="adj1" fmla="val 10789855"/>
              <a:gd name="adj2" fmla="val 30535"/>
            </a:avLst>
          </a:prstGeom>
          <a:noFill/>
          <a:ln w="381000" cap="rnd" cmpd="sng" algn="ctr">
            <a:solidFill>
              <a:schemeClr val="bg1">
                <a:alpha val="29000"/>
              </a:schemeClr>
            </a:solid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id-ID" sz="59500" b="0" i="0" u="none" strike="noStrike" kern="0" cap="none" spc="0" normalizeH="0" baseline="0" noProof="0" smtClean="0">
              <a:ln>
                <a:noFill/>
              </a:ln>
              <a:solidFill>
                <a:schemeClr val="bg1"/>
              </a:solidFill>
              <a:effectLst/>
              <a:uLnTx/>
              <a:uFillTx/>
              <a:latin typeface="Roboto Lt" pitchFamily="2" charset="0"/>
              <a:ea typeface="Roboto Lt" pitchFamily="2" charset="0"/>
            </a:endParaRPr>
          </a:p>
        </p:txBody>
      </p:sp>
      <p:sp>
        <p:nvSpPr>
          <p:cNvPr id="100" name="Arc 99"/>
          <p:cNvSpPr/>
          <p:nvPr/>
        </p:nvSpPr>
        <p:spPr>
          <a:xfrm>
            <a:off x="14601530" y="3668992"/>
            <a:ext cx="6830249" cy="6830250"/>
          </a:xfrm>
          <a:prstGeom prst="arc">
            <a:avLst>
              <a:gd name="adj1" fmla="val 10803109"/>
              <a:gd name="adj2" fmla="val 17183392"/>
            </a:avLst>
          </a:prstGeom>
          <a:noFill/>
          <a:ln w="381000" cap="rnd" cmpd="sng" algn="ctr">
            <a:solidFill>
              <a:srgbClr val="05B0D7"/>
            </a:solidFill>
            <a:prstDash val="solid"/>
          </a:ln>
          <a:effectLst/>
        </p:spPr>
        <p:txBody>
          <a:bodyPr rtlCol="0" anchor="ctr"/>
          <a:lstStyle/>
          <a:p>
            <a:pPr algn="ctr" defTabSz="914378"/>
            <a:endParaRPr lang="id-ID" sz="59500" kern="0">
              <a:solidFill>
                <a:schemeClr val="bg1"/>
              </a:solidFill>
              <a:latin typeface="Roboto Lt" pitchFamily="2" charset="0"/>
              <a:ea typeface="Roboto Lt" pitchFamily="2" charset="0"/>
            </a:endParaRPr>
          </a:p>
        </p:txBody>
      </p:sp>
      <p:sp>
        <p:nvSpPr>
          <p:cNvPr id="111" name="Oval 5"/>
          <p:cNvSpPr/>
          <p:nvPr/>
        </p:nvSpPr>
        <p:spPr>
          <a:xfrm>
            <a:off x="4388482" y="3668992"/>
            <a:ext cx="6830249" cy="6830250"/>
          </a:xfrm>
          <a:prstGeom prst="arc">
            <a:avLst>
              <a:gd name="adj1" fmla="val 10737147"/>
              <a:gd name="adj2" fmla="val 0"/>
            </a:avLst>
          </a:prstGeom>
          <a:noFill/>
          <a:ln w="381000" cap="rnd" cmpd="sng" algn="ctr">
            <a:solidFill>
              <a:schemeClr val="bg1">
                <a:alpha val="29000"/>
              </a:schemeClr>
            </a:solid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id-ID" sz="59500" b="0" i="0" u="none" strike="noStrike" kern="0" cap="none" spc="0" normalizeH="0" baseline="0" noProof="0" smtClean="0">
              <a:ln>
                <a:noFill/>
              </a:ln>
              <a:solidFill>
                <a:schemeClr val="bg1"/>
              </a:solidFill>
              <a:effectLst/>
              <a:uLnTx/>
              <a:uFillTx/>
              <a:latin typeface="Roboto Lt" pitchFamily="2" charset="0"/>
              <a:ea typeface="Roboto Lt" pitchFamily="2" charset="0"/>
            </a:endParaRPr>
          </a:p>
        </p:txBody>
      </p:sp>
      <p:sp>
        <p:nvSpPr>
          <p:cNvPr id="112" name="Arc 111"/>
          <p:cNvSpPr/>
          <p:nvPr/>
        </p:nvSpPr>
        <p:spPr>
          <a:xfrm>
            <a:off x="4388482" y="3668992"/>
            <a:ext cx="6830249" cy="6830250"/>
          </a:xfrm>
          <a:prstGeom prst="arc">
            <a:avLst>
              <a:gd name="adj1" fmla="val 10727048"/>
              <a:gd name="adj2" fmla="val 15640869"/>
            </a:avLst>
          </a:prstGeom>
          <a:noFill/>
          <a:ln w="381000" cap="rnd" cmpd="sng" algn="ctr">
            <a:solidFill>
              <a:srgbClr val="05B0D7"/>
            </a:solidFill>
            <a:prstDash val="solid"/>
          </a:ln>
          <a:effectLst/>
        </p:spPr>
        <p:txBody>
          <a:bodyPr rtlCol="0" anchor="ctr"/>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id-ID" sz="59500" b="0" i="0" u="none" strike="noStrike" kern="0" cap="none" spc="0" normalizeH="0" baseline="0" noProof="0" smtClean="0">
              <a:ln>
                <a:noFill/>
              </a:ln>
              <a:solidFill>
                <a:schemeClr val="bg1"/>
              </a:solidFill>
              <a:effectLst/>
              <a:uLnTx/>
              <a:uFillTx/>
              <a:latin typeface="Roboto Lt" pitchFamily="2" charset="0"/>
              <a:ea typeface="Roboto Lt" pitchFamily="2" charset="0"/>
            </a:endParaRPr>
          </a:p>
        </p:txBody>
      </p:sp>
      <p:sp>
        <p:nvSpPr>
          <p:cNvPr id="113" name="AutoShape 3"/>
          <p:cNvSpPr>
            <a:spLocks/>
          </p:cNvSpPr>
          <p:nvPr/>
        </p:nvSpPr>
        <p:spPr bwMode="auto">
          <a:xfrm>
            <a:off x="4900751" y="5582373"/>
            <a:ext cx="5805712" cy="156188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Black" pitchFamily="34" charset="0"/>
              </a:rPr>
              <a:t>58 %</a:t>
            </a:r>
            <a:endPar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Light" pitchFamily="34" charset="0"/>
            </a:endParaRPr>
          </a:p>
        </p:txBody>
      </p:sp>
      <p:sp>
        <p:nvSpPr>
          <p:cNvPr id="114" name="AutoShape 3"/>
          <p:cNvSpPr>
            <a:spLocks/>
          </p:cNvSpPr>
          <p:nvPr/>
        </p:nvSpPr>
        <p:spPr bwMode="auto">
          <a:xfrm>
            <a:off x="15113798" y="5582373"/>
            <a:ext cx="5805712" cy="156188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Black" pitchFamily="34" charset="0"/>
              </a:rPr>
              <a:t>76%</a:t>
            </a:r>
            <a:endPar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Light" pitchFamily="34" charset="0"/>
            </a:endParaRPr>
          </a:p>
        </p:txBody>
      </p:sp>
      <p:sp>
        <p:nvSpPr>
          <p:cNvPr id="115" name="AutoShape 3"/>
          <p:cNvSpPr>
            <a:spLocks/>
          </p:cNvSpPr>
          <p:nvPr/>
        </p:nvSpPr>
        <p:spPr bwMode="auto">
          <a:xfrm>
            <a:off x="25326846" y="5582373"/>
            <a:ext cx="5805712" cy="156188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Black" pitchFamily="34" charset="0"/>
              </a:rPr>
              <a:t>85%</a:t>
            </a:r>
            <a:endPar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Light" pitchFamily="34" charset="0"/>
            </a:endParaRPr>
          </a:p>
        </p:txBody>
      </p:sp>
      <p:sp>
        <p:nvSpPr>
          <p:cNvPr id="116" name="AutoShape 3"/>
          <p:cNvSpPr>
            <a:spLocks/>
          </p:cNvSpPr>
          <p:nvPr/>
        </p:nvSpPr>
        <p:spPr bwMode="auto">
          <a:xfrm>
            <a:off x="35539888" y="5582373"/>
            <a:ext cx="5805712" cy="156188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Black" pitchFamily="34" charset="0"/>
              </a:rPr>
              <a:t>98%</a:t>
            </a:r>
            <a:endParaRPr kumimoji="0" lang="id-ID" sz="11500" b="1" i="0" u="none" strike="noStrike" kern="0" cap="none" spc="0" normalizeH="0" baseline="0" noProof="0" dirty="0" smtClean="0">
              <a:ln>
                <a:noFill/>
              </a:ln>
              <a:solidFill>
                <a:schemeClr val="bg1"/>
              </a:solidFill>
              <a:effectLst/>
              <a:uLnTx/>
              <a:uFillTx/>
              <a:latin typeface="Impact" charset="0"/>
              <a:ea typeface="Impact" charset="0"/>
              <a:cs typeface="Impact" charset="0"/>
              <a:sym typeface="Lato Light" pitchFamily="34" charset="0"/>
            </a:endParaRPr>
          </a:p>
        </p:txBody>
      </p:sp>
      <p:sp>
        <p:nvSpPr>
          <p:cNvPr id="117" name="AutoShape 3"/>
          <p:cNvSpPr>
            <a:spLocks/>
          </p:cNvSpPr>
          <p:nvPr/>
        </p:nvSpPr>
        <p:spPr bwMode="auto">
          <a:xfrm>
            <a:off x="3544789" y="8462341"/>
            <a:ext cx="8537811" cy="372719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s-ES"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A</a:t>
            </a:r>
            <a:r>
              <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ll About Company Experienc</a:t>
            </a:r>
            <a:endPar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Light" pitchFamily="34" charset="0"/>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s-ES" sz="32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endParaRPr>
          </a:p>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4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rPr>
              <a:t>Anda bisa menghubungi kami melalui kontak coustemer services kami. jangan ragu untuk meminta pertolongan kepada</a:t>
            </a:r>
          </a:p>
        </p:txBody>
      </p:sp>
      <p:sp>
        <p:nvSpPr>
          <p:cNvPr id="118" name="AutoShape 3"/>
          <p:cNvSpPr>
            <a:spLocks/>
          </p:cNvSpPr>
          <p:nvPr/>
        </p:nvSpPr>
        <p:spPr bwMode="auto">
          <a:xfrm>
            <a:off x="13757836" y="8462341"/>
            <a:ext cx="8537811" cy="372719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s-ES"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A</a:t>
            </a:r>
            <a:r>
              <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ll About Company Experienc</a:t>
            </a:r>
            <a:endPar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Light" pitchFamily="34" charset="0"/>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s-ES" sz="32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endParaRPr>
          </a:p>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4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rPr>
              <a:t>Anda bisa menghubungi kami melalui kontak coustemer services kami. jangan ragu untuk meminta pertolongan kepada</a:t>
            </a:r>
          </a:p>
        </p:txBody>
      </p:sp>
      <p:sp>
        <p:nvSpPr>
          <p:cNvPr id="119" name="AutoShape 3"/>
          <p:cNvSpPr>
            <a:spLocks/>
          </p:cNvSpPr>
          <p:nvPr/>
        </p:nvSpPr>
        <p:spPr bwMode="auto">
          <a:xfrm>
            <a:off x="23980061" y="8462341"/>
            <a:ext cx="8537811" cy="372719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s-ES"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A</a:t>
            </a:r>
            <a:r>
              <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ll About Company Experienc</a:t>
            </a:r>
            <a:endPar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Light" pitchFamily="34" charset="0"/>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s-ES" sz="32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endParaRPr>
          </a:p>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4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rPr>
              <a:t>Anda bisa menghubungi kami melalui kontak coustemer services kami. jangan ragu untuk meminta pertolongan kepada</a:t>
            </a:r>
          </a:p>
        </p:txBody>
      </p:sp>
      <p:sp>
        <p:nvSpPr>
          <p:cNvPr id="120" name="AutoShape 3"/>
          <p:cNvSpPr>
            <a:spLocks/>
          </p:cNvSpPr>
          <p:nvPr/>
        </p:nvSpPr>
        <p:spPr bwMode="auto">
          <a:xfrm>
            <a:off x="34193108" y="8462341"/>
            <a:ext cx="8537811" cy="372719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w="9525">
            <a:noFill/>
            <a:miter lim="800000"/>
            <a:headEnd/>
            <a:tailEnd/>
          </a:ln>
        </p:spPr>
        <p:txBody>
          <a:bodyPr lIns="0" tIns="0" rIns="0" bIns="0"/>
          <a:lstStyle/>
          <a:p>
            <a:pPr marL="0" marR="0" lvl="0" indent="0" algn="ctr" defTabSz="914378" eaLnBrk="1" fontAlgn="auto" latinLnBrk="0" hangingPunct="1">
              <a:lnSpc>
                <a:spcPct val="100000"/>
              </a:lnSpc>
              <a:spcBef>
                <a:spcPts val="0"/>
              </a:spcBef>
              <a:spcAft>
                <a:spcPts val="0"/>
              </a:spcAft>
              <a:buClrTx/>
              <a:buSzTx/>
              <a:buFontTx/>
              <a:buNone/>
              <a:tabLst/>
              <a:defRPr/>
            </a:pPr>
            <a:r>
              <a:rPr kumimoji="0" lang="es-ES"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A</a:t>
            </a:r>
            <a:r>
              <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Black" pitchFamily="34" charset="0"/>
              </a:rPr>
              <a:t>ll About Company Experienc</a:t>
            </a:r>
            <a:endParaRPr kumimoji="0" lang="id-ID" sz="5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sym typeface="Lato Light" pitchFamily="34" charset="0"/>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s-ES" sz="32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endParaRPr>
          </a:p>
          <a:p>
            <a:pPr marL="0" marR="0" lvl="0" indent="0" algn="ctr" defTabSz="914378" eaLnBrk="1" fontAlgn="auto" latinLnBrk="0" hangingPunct="1">
              <a:lnSpc>
                <a:spcPct val="100000"/>
              </a:lnSpc>
              <a:spcBef>
                <a:spcPts val="0"/>
              </a:spcBef>
              <a:spcAft>
                <a:spcPts val="0"/>
              </a:spcAft>
              <a:buClrTx/>
              <a:buSzTx/>
              <a:buFontTx/>
              <a:buNone/>
              <a:tabLst/>
              <a:defRPr/>
            </a:pPr>
            <a:r>
              <a:rPr kumimoji="0" lang="id-ID" sz="4400" u="none" strike="noStrike" kern="0" cap="none" spc="0" normalizeH="0" baseline="0" noProof="0" dirty="0" smtClean="0">
                <a:ln>
                  <a:noFill/>
                </a:ln>
                <a:solidFill>
                  <a:schemeClr val="bg1"/>
                </a:solidFill>
                <a:effectLst/>
                <a:uLnTx/>
                <a:uFillTx/>
                <a:latin typeface="Calibri Light" charset="0"/>
                <a:ea typeface="Calibri Light" charset="0"/>
                <a:cs typeface="Calibri Light" charset="0"/>
              </a:rPr>
              <a:t>Anda bisa menghubungi kami melalui kontak coustemer services kami. jangan ragu untuk meminta pertolongan kepada</a:t>
            </a:r>
          </a:p>
        </p:txBody>
      </p:sp>
      <p:sp>
        <p:nvSpPr>
          <p:cNvPr id="14" name="TextBox 13"/>
          <p:cNvSpPr txBox="1"/>
          <p:nvPr/>
        </p:nvSpPr>
        <p:spPr>
          <a:xfrm>
            <a:off x="8831057" y="14802646"/>
            <a:ext cx="15701807" cy="1274195"/>
          </a:xfrm>
          <a:prstGeom prst="rect">
            <a:avLst/>
          </a:prstGeom>
          <a:noFill/>
        </p:spPr>
        <p:txBody>
          <a:bodyPr wrap="square" rtlCol="0">
            <a:spAutoFit/>
          </a:bodyPr>
          <a:lstStyle/>
          <a:p>
            <a:pPr>
              <a:lnSpc>
                <a:spcPct val="80000"/>
              </a:lnSpc>
            </a:pPr>
            <a:r>
              <a:rPr lang="en-US" sz="9600" smtClean="0">
                <a:solidFill>
                  <a:srgbClr val="05B0D7"/>
                </a:solidFill>
                <a:latin typeface="Calibri Light" charset="0"/>
                <a:ea typeface="Calibri Light" charset="0"/>
                <a:cs typeface="Calibri Light" charset="0"/>
              </a:rPr>
              <a:t>Expectations for</a:t>
            </a:r>
            <a:endParaRPr lang="en-US" sz="9600">
              <a:solidFill>
                <a:srgbClr val="05B0D7"/>
              </a:solidFill>
              <a:latin typeface="Calibri Light" charset="0"/>
              <a:ea typeface="Calibri Light" charset="0"/>
              <a:cs typeface="Calibri Light" charset="0"/>
            </a:endParaRPr>
          </a:p>
        </p:txBody>
      </p:sp>
      <p:sp>
        <p:nvSpPr>
          <p:cNvPr id="123" name="TextBox 122"/>
          <p:cNvSpPr txBox="1"/>
          <p:nvPr/>
        </p:nvSpPr>
        <p:spPr>
          <a:xfrm>
            <a:off x="8408463" y="14905332"/>
            <a:ext cx="29515818" cy="9248686"/>
          </a:xfrm>
          <a:prstGeom prst="rect">
            <a:avLst/>
          </a:prstGeom>
          <a:noFill/>
        </p:spPr>
        <p:txBody>
          <a:bodyPr wrap="square" rtlCol="0">
            <a:spAutoFit/>
          </a:bodyPr>
          <a:lstStyle/>
          <a:p>
            <a:r>
              <a:rPr lang="en-US" sz="59500" spc="-300" dirty="0" smtClean="0">
                <a:solidFill>
                  <a:schemeClr val="bg1">
                    <a:alpha val="38000"/>
                  </a:schemeClr>
                </a:solidFill>
                <a:latin typeface="Impact" charset="0"/>
                <a:ea typeface="Impact" charset="0"/>
                <a:cs typeface="Impact" charset="0"/>
              </a:rPr>
              <a:t>2017</a:t>
            </a:r>
            <a:endParaRPr lang="en-US" sz="59500" spc="-300" dirty="0">
              <a:solidFill>
                <a:schemeClr val="bg1">
                  <a:alpha val="38000"/>
                </a:schemeClr>
              </a:solidFill>
              <a:latin typeface="Impact" charset="0"/>
              <a:ea typeface="Impact" charset="0"/>
              <a:cs typeface="Impact" charset="0"/>
            </a:endParaRPr>
          </a:p>
        </p:txBody>
      </p:sp>
      <p:pic>
        <p:nvPicPr>
          <p:cNvPr id="121" name="Picture 120"/>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871804" y="13507623"/>
            <a:ext cx="18521507" cy="11148867"/>
          </a:xfrm>
          <a:prstGeom prst="rect">
            <a:avLst/>
          </a:prstGeom>
        </p:spPr>
      </p:pic>
      <p:sp>
        <p:nvSpPr>
          <p:cNvPr id="2" name="Footer Placeholder 1"/>
          <p:cNvSpPr>
            <a:spLocks noGrp="1"/>
          </p:cNvSpPr>
          <p:nvPr>
            <p:ph type="ftr" sz="quarter" idx="11"/>
          </p:nvPr>
        </p:nvSpPr>
        <p:spPr/>
        <p:txBody>
          <a:bodyPr/>
          <a:lstStyle/>
          <a:p>
            <a:r>
              <a:rPr lang="en-US" dirty="0" smtClean="0"/>
              <a:t>© Vizualus. All Rights Reserved.</a:t>
            </a:r>
            <a:endParaRPr lang="en-US" dirty="0"/>
          </a:p>
        </p:txBody>
      </p:sp>
      <p:sp>
        <p:nvSpPr>
          <p:cNvPr id="3" name="Slide Number Placeholder 2"/>
          <p:cNvSpPr>
            <a:spLocks noGrp="1"/>
          </p:cNvSpPr>
          <p:nvPr>
            <p:ph type="sldNum" sz="quarter" idx="12"/>
          </p:nvPr>
        </p:nvSpPr>
        <p:spPr/>
        <p:txBody>
          <a:bodyPr/>
          <a:lstStyle/>
          <a:p>
            <a:fld id="{B5C01996-2D0B-4E1B-998A-4107E0F8DE91}" type="slidenum">
              <a:rPr lang="en-US" smtClean="0"/>
              <a:t>5</a:t>
            </a:fld>
            <a:endParaRPr lang="en-US"/>
          </a:p>
        </p:txBody>
      </p:sp>
      <p:pic>
        <p:nvPicPr>
          <p:cNvPr id="4" name="Picture Placeholder 3"/>
          <p:cNvPicPr>
            <a:picLocks noGrp="1" noChangeAspect="1"/>
          </p:cNvPicPr>
          <p:nvPr>
            <p:ph type="pic" sz="quarter" idx="13"/>
          </p:nvPr>
        </p:nvPicPr>
        <p:blipFill>
          <a:blip r:embed="rId5" cstate="hqprint">
            <a:extLst>
              <a:ext uri="{28A0092B-C50C-407E-A947-70E740481C1C}">
                <a14:useLocalDpi xmlns:a14="http://schemas.microsoft.com/office/drawing/2010/main"/>
              </a:ext>
            </a:extLst>
          </a:blip>
          <a:srcRect/>
          <a:stretch>
            <a:fillRect/>
          </a:stretch>
        </p:blipFill>
        <p:spPr/>
      </p:pic>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1367044614"/>
      </p:ext>
    </p:extLst>
  </p:cSld>
  <p:clrMapOvr>
    <a:masterClrMapping/>
  </p:clrMapOvr>
  <mc:AlternateContent xmlns:mc="http://schemas.openxmlformats.org/markup-compatibility/2006" xmlns:p14="http://schemas.microsoft.com/office/powerpoint/2010/main">
    <mc:Choice Requires="p14">
      <p:transition spd="med" p14:dur="700" advTm="1015">
        <p:fade/>
      </p:transition>
    </mc:Choice>
    <mc:Fallback xmlns="">
      <p:transition spd="med" advTm="101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mod="1"/>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a:stretch>
            <a:fillRect/>
          </a:stretch>
        </p:blipFill>
        <p:spPr/>
      </p:pic>
      <p:pic>
        <p:nvPicPr>
          <p:cNvPr id="19" name="Picture Placeholder 18"/>
          <p:cNvPicPr>
            <a:picLocks noGrp="1" noChangeAspect="1"/>
          </p:cNvPicPr>
          <p:nvPr>
            <p:ph type="pic" sz="quarter" idx="14"/>
          </p:nvPr>
        </p:nvPicPr>
        <p:blipFill>
          <a:blip r:embed="rId5" cstate="hqprint">
            <a:extLst>
              <a:ext uri="{28A0092B-C50C-407E-A947-70E740481C1C}">
                <a14:useLocalDpi xmlns:a14="http://schemas.microsoft.com/office/drawing/2010/main"/>
              </a:ext>
            </a:extLst>
          </a:blip>
          <a:srcRect/>
          <a:stretch>
            <a:fillRect/>
          </a:stretch>
        </p:blipFill>
        <p:spPr/>
      </p:pic>
      <p:sp>
        <p:nvSpPr>
          <p:cNvPr id="2" name="Footer Placeholder 1"/>
          <p:cNvSpPr>
            <a:spLocks noGrp="1"/>
          </p:cNvSpPr>
          <p:nvPr>
            <p:ph type="ftr" sz="quarter" idx="11"/>
          </p:nvPr>
        </p:nvSpPr>
        <p:spPr/>
        <p:txBody>
          <a:bodyPr/>
          <a:lstStyle/>
          <a:p>
            <a:r>
              <a:rPr lang="en-US" smtClean="0"/>
              <a:t>© Vizualus. All Rights Reserved.</a:t>
            </a:r>
            <a:endParaRPr lang="en-US" dirty="0"/>
          </a:p>
        </p:txBody>
      </p:sp>
      <p:sp>
        <p:nvSpPr>
          <p:cNvPr id="3" name="Slide Number Placeholder 2"/>
          <p:cNvSpPr>
            <a:spLocks noGrp="1"/>
          </p:cNvSpPr>
          <p:nvPr>
            <p:ph type="sldNum" sz="quarter" idx="12"/>
          </p:nvPr>
        </p:nvSpPr>
        <p:spPr/>
        <p:txBody>
          <a:bodyPr/>
          <a:lstStyle/>
          <a:p>
            <a:fld id="{B5C01996-2D0B-4E1B-998A-4107E0F8DE91}" type="slidenum">
              <a:rPr lang="en-US" smtClean="0"/>
              <a:t>6</a:t>
            </a:fld>
            <a:endParaRPr lang="en-US"/>
          </a:p>
        </p:txBody>
      </p:sp>
      <p:pic>
        <p:nvPicPr>
          <p:cNvPr id="18" name="Picture Placeholder 17"/>
          <p:cNvPicPr>
            <a:picLocks noGrp="1" noChangeAspect="1"/>
          </p:cNvPicPr>
          <p:nvPr>
            <p:ph type="pic" sz="quarter" idx="13"/>
          </p:nvPr>
        </p:nvPicPr>
        <p:blipFill>
          <a:blip r:embed="rId6" cstate="hqprint">
            <a:extLst>
              <a:ext uri="{28A0092B-C50C-407E-A947-70E740481C1C}">
                <a14:useLocalDpi xmlns:a14="http://schemas.microsoft.com/office/drawing/2010/main"/>
              </a:ext>
            </a:extLst>
          </a:blip>
          <a:srcRect/>
          <a:stretch>
            <a:fillRect/>
          </a:stretch>
        </p:blipFill>
        <p:spPr/>
      </p:pic>
      <p:pic>
        <p:nvPicPr>
          <p:cNvPr id="25" name="Picture Placeholder 24"/>
          <p:cNvPicPr>
            <a:picLocks noGrp="1" noChangeAspect="1"/>
          </p:cNvPicPr>
          <p:nvPr>
            <p:ph type="pic" sz="quarter" idx="18"/>
          </p:nvPr>
        </p:nvPicPr>
        <p:blipFill>
          <a:blip r:embed="rId7" cstate="hqprint">
            <a:extLst>
              <a:ext uri="{28A0092B-C50C-407E-A947-70E740481C1C}">
                <a14:useLocalDpi xmlns:a14="http://schemas.microsoft.com/office/drawing/2010/main"/>
              </a:ext>
            </a:extLst>
          </a:blip>
          <a:srcRect/>
          <a:stretch>
            <a:fillRect/>
          </a:stretch>
        </p:blipFill>
        <p:spPr/>
      </p:pic>
      <p:sp>
        <p:nvSpPr>
          <p:cNvPr id="14" name="Content Placeholder 2"/>
          <p:cNvSpPr txBox="1">
            <a:spLocks/>
          </p:cNvSpPr>
          <p:nvPr/>
        </p:nvSpPr>
        <p:spPr>
          <a:xfrm>
            <a:off x="29348689" y="5105365"/>
            <a:ext cx="14586054" cy="107789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23900" dirty="0" err="1" smtClean="0">
                <a:solidFill>
                  <a:schemeClr val="bg1"/>
                </a:solidFill>
                <a:latin typeface="Impact" charset="0"/>
                <a:ea typeface="Impact" charset="0"/>
                <a:cs typeface="Impact" charset="0"/>
              </a:rPr>
              <a:t>Portfolio</a:t>
            </a:r>
            <a:endParaRPr lang="id-ID" sz="23900" dirty="0" smtClean="0">
              <a:solidFill>
                <a:schemeClr val="bg1"/>
              </a:solidFill>
              <a:latin typeface="Impact" charset="0"/>
              <a:ea typeface="Impact" charset="0"/>
              <a:cs typeface="Impact" charset="0"/>
            </a:endParaRPr>
          </a:p>
          <a:p>
            <a:pPr marL="0" indent="0">
              <a:buNone/>
            </a:pPr>
            <a:endParaRPr lang="id-ID" sz="18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Anda bisa menghubungi kami melalui kontak coustemer services kami. Jangan ragu untuk meminta pertolongan kepada kami melalui coustemer yang sudah kami sediakan. Selalu ucapkan kata yang baik sesama karyawan agar tercipta lingkungan yang komunikatif sehingga pekerjaan akan terasa sangat menyenangkan. Hari ini hari senin dan kita kembali bekerja untuk memenuhi kebutuhan hidup. Awali  pekerjaan dengan rasa senang karena akan memacu kepercayaan diri.</a:t>
            </a:r>
          </a:p>
          <a:p>
            <a:pPr marL="0" indent="0">
              <a:buNone/>
            </a:pPr>
            <a:endParaRPr lang="id-ID" sz="4800" dirty="0" smtClean="0">
              <a:solidFill>
                <a:schemeClr val="bg1"/>
              </a:solidFill>
              <a:latin typeface="Calibri Light" charset="0"/>
              <a:ea typeface="Calibri Light" charset="0"/>
              <a:cs typeface="Calibri Light" charset="0"/>
            </a:endParaRPr>
          </a:p>
          <a:p>
            <a:pPr marL="0" indent="0">
              <a:buNone/>
            </a:pPr>
            <a:r>
              <a:rPr lang="id-ID" sz="4800" dirty="0" smtClean="0">
                <a:solidFill>
                  <a:schemeClr val="bg1"/>
                </a:solidFill>
                <a:latin typeface="Calibri Light" charset="0"/>
                <a:ea typeface="Calibri Light" charset="0"/>
                <a:cs typeface="Calibri Light" charset="0"/>
              </a:rPr>
              <a:t>Kedekatan antara perusahaan harus dijalin begitu dekat sehingga tercipta sebuah kesinambungan yang sangat baik. Hal ini diperlukan untuk menjaga keseimbangan perusahaan. Perusahaan juga perlu menanamkan image baik terhadap coustemer karena mampu menanam kepercayaan pelanggan  erhadap perusahaan. Hari ini hari senin dan kita kembali bekerja untuk memenuhi kebutuhan hidup. </a:t>
            </a:r>
            <a:endParaRPr lang="id-ID" sz="4800" dirty="0">
              <a:solidFill>
                <a:schemeClr val="bg1"/>
              </a:solidFill>
              <a:latin typeface="Calibri Light" charset="0"/>
              <a:ea typeface="Calibri Light" charset="0"/>
              <a:cs typeface="Calibri Light" charset="0"/>
            </a:endParaRPr>
          </a:p>
        </p:txBody>
      </p:sp>
      <p:sp>
        <p:nvSpPr>
          <p:cNvPr id="15" name="Rectangle 14"/>
          <p:cNvSpPr/>
          <p:nvPr/>
        </p:nvSpPr>
        <p:spPr>
          <a:xfrm>
            <a:off x="29348689" y="3803492"/>
            <a:ext cx="10221965" cy="1323439"/>
          </a:xfrm>
          <a:prstGeom prst="rect">
            <a:avLst/>
          </a:prstGeom>
        </p:spPr>
        <p:txBody>
          <a:bodyPr wrap="square">
            <a:spAutoFit/>
          </a:bodyPr>
          <a:lstStyle/>
          <a:p>
            <a:r>
              <a:rPr lang="id-ID" sz="8000" dirty="0" err="1" smtClean="0">
                <a:solidFill>
                  <a:srgbClr val="05B0D7"/>
                </a:solidFill>
                <a:latin typeface="Calibri Light" charset="0"/>
                <a:ea typeface="Calibri Light" charset="0"/>
                <a:cs typeface="Calibri Light" charset="0"/>
              </a:rPr>
              <a:t>Creative</a:t>
            </a:r>
            <a:r>
              <a:rPr lang="id-ID" sz="8000" dirty="0" smtClean="0">
                <a:solidFill>
                  <a:srgbClr val="05B0D7"/>
                </a:solidFill>
                <a:latin typeface="Calibri Light" charset="0"/>
                <a:ea typeface="Calibri Light" charset="0"/>
                <a:cs typeface="Calibri Light" charset="0"/>
              </a:rPr>
              <a:t> &amp; </a:t>
            </a:r>
            <a:r>
              <a:rPr lang="id-ID" sz="8000" dirty="0" err="1">
                <a:solidFill>
                  <a:srgbClr val="05B0D7"/>
                </a:solidFill>
                <a:latin typeface="Calibri Light" charset="0"/>
                <a:ea typeface="Calibri Light" charset="0"/>
                <a:cs typeface="Calibri Light" charset="0"/>
              </a:rPr>
              <a:t>I</a:t>
            </a:r>
            <a:r>
              <a:rPr lang="id-ID" sz="8000" dirty="0" err="1" smtClean="0">
                <a:solidFill>
                  <a:srgbClr val="05B0D7"/>
                </a:solidFill>
                <a:latin typeface="Calibri Light" charset="0"/>
                <a:ea typeface="Calibri Light" charset="0"/>
                <a:cs typeface="Calibri Light" charset="0"/>
              </a:rPr>
              <a:t>nspirational</a:t>
            </a:r>
            <a:endParaRPr lang="id-ID" sz="8000" dirty="0">
              <a:solidFill>
                <a:srgbClr val="05B0D7"/>
              </a:solidFill>
              <a:latin typeface="Calibri Light" charset="0"/>
              <a:ea typeface="Calibri Light" charset="0"/>
              <a:cs typeface="Calibri Light" charset="0"/>
            </a:endParaRPr>
          </a:p>
        </p:txBody>
      </p:sp>
      <p:pic>
        <p:nvPicPr>
          <p:cNvPr id="23" name="Picture Placeholder 22"/>
          <p:cNvPicPr>
            <a:picLocks noGrp="1" noChangeAspect="1"/>
          </p:cNvPicPr>
          <p:nvPr>
            <p:ph type="pic" sz="quarter" idx="15"/>
          </p:nvPr>
        </p:nvPicPr>
        <p:blipFill>
          <a:blip r:embed="rId8" cstate="hqprint">
            <a:extLst>
              <a:ext uri="{28A0092B-C50C-407E-A947-70E740481C1C}">
                <a14:useLocalDpi xmlns:a14="http://schemas.microsoft.com/office/drawing/2010/main"/>
              </a:ext>
            </a:extLst>
          </a:blip>
          <a:srcRect/>
          <a:stretch>
            <a:fillRect/>
          </a:stretch>
        </p:blipFill>
        <p:spPr/>
      </p:pic>
      <p:pic>
        <p:nvPicPr>
          <p:cNvPr id="27" name="Picture Placeholder 26"/>
          <p:cNvPicPr>
            <a:picLocks noGrp="1" noChangeAspect="1"/>
          </p:cNvPicPr>
          <p:nvPr>
            <p:ph type="pic" sz="quarter" idx="17"/>
          </p:nvPr>
        </p:nvPicPr>
        <p:blipFill>
          <a:blip r:embed="rId9" cstate="hqprint">
            <a:extLst>
              <a:ext uri="{28A0092B-C50C-407E-A947-70E740481C1C}">
                <a14:useLocalDpi xmlns:a14="http://schemas.microsoft.com/office/drawing/2010/main"/>
              </a:ext>
            </a:extLst>
          </a:blip>
          <a:srcRect/>
          <a:stretch>
            <a:fillRect/>
          </a:stretch>
        </p:blipFill>
        <p:spPr/>
      </p:pic>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5851763" y="25369838"/>
            <a:ext cx="812800" cy="812800"/>
          </a:xfrm>
          <a:prstGeom prst="rect">
            <a:avLst/>
          </a:prstGeom>
        </p:spPr>
      </p:pic>
    </p:spTree>
    <p:extLst>
      <p:ext uri="{BB962C8B-B14F-4D97-AF65-F5344CB8AC3E}">
        <p14:creationId xmlns:p14="http://schemas.microsoft.com/office/powerpoint/2010/main" val="1366654862"/>
      </p:ext>
    </p:extLst>
  </p:cSld>
  <p:clrMapOvr>
    <a:masterClrMapping/>
  </p:clrMapOvr>
  <mc:AlternateContent xmlns:mc="http://schemas.openxmlformats.org/markup-compatibility/2006" xmlns:p14="http://schemas.microsoft.com/office/powerpoint/2010/main">
    <mc:Choice Requires="p14">
      <p:transition spd="med" p14:dur="700" advTm="656">
        <p:fade/>
      </p:transition>
    </mc:Choice>
    <mc:Fallback xmlns="">
      <p:transition spd="med" advTm="6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Dark Background">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ltimate Vizualus Template">
      <a:majorFont>
        <a:latin typeface="Roboto Th"/>
        <a:ea typeface=""/>
        <a:cs typeface=""/>
      </a:majorFont>
      <a:minorFont>
        <a:latin typeface="Roboto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8125</TotalTime>
  <Words>557</Words>
  <Application>Microsoft Macintosh PowerPoint</Application>
  <PresentationFormat>Custom</PresentationFormat>
  <Paragraphs>76</Paragraphs>
  <Slides>6</Slides>
  <Notes>1</Notes>
  <HiddenSlides>0</HiddenSlides>
  <MMClips>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Calibri</vt:lpstr>
      <vt:lpstr>Calibri Light</vt:lpstr>
      <vt:lpstr>Helvetica</vt:lpstr>
      <vt:lpstr>Impact</vt:lpstr>
      <vt:lpstr>Lato Black</vt:lpstr>
      <vt:lpstr>Lato Light</vt:lpstr>
      <vt:lpstr>Roboto</vt:lpstr>
      <vt:lpstr>Roboto Lt</vt:lpstr>
      <vt:lpstr>Dark Background</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Microsoft Office User</cp:lastModifiedBy>
  <cp:revision>224</cp:revision>
  <dcterms:created xsi:type="dcterms:W3CDTF">2015-11-02T19:59:48Z</dcterms:created>
  <dcterms:modified xsi:type="dcterms:W3CDTF">2018-01-17T03:17:33Z</dcterms:modified>
  <cp:category/>
</cp:coreProperties>
</file>