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Raleway"/>
      <p:regular r:id="rId45"/>
      <p:bold r:id="rId46"/>
      <p:italic r:id="rId47"/>
      <p:boldItalic r:id="rId48"/>
    </p:embeddedFont>
    <p:embeddedFont>
      <p:font typeface="Montserrat"/>
      <p:regular r:id="rId49"/>
      <p:bold r:id="rId50"/>
      <p:italic r:id="rId51"/>
      <p:boldItalic r:id="rId52"/>
    </p:embeddedFont>
    <p:embeddedFont>
      <p:font typeface="Homemade Apple"/>
      <p:regular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D3B9FCE-7F85-4297-8281-8F72B2253A7B}">
  <a:tblStyle styleId="{9D3B9FCE-7F85-4297-8281-8F72B2253A7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1C04C3F6-58B7-4571-BD90-5B7CA7C1DF8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Raleway-bold.fntdata"/><Relationship Id="rId45" Type="http://schemas.openxmlformats.org/officeDocument/2006/relationships/font" Target="fonts/Raleway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-boldItalic.fntdata"/><Relationship Id="rId47" Type="http://schemas.openxmlformats.org/officeDocument/2006/relationships/font" Target="fonts/Raleway-italic.fntdata"/><Relationship Id="rId49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italic.fntdata"/><Relationship Id="rId50" Type="http://schemas.openxmlformats.org/officeDocument/2006/relationships/font" Target="fonts/Montserrat-bold.fntdata"/><Relationship Id="rId53" Type="http://schemas.openxmlformats.org/officeDocument/2006/relationships/font" Target="fonts/HomemadeApple-regular.fntdata"/><Relationship Id="rId52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e7551936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e7551936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4e7551936_15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4e7551936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4e7551936_15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4e7551936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4e7551936_1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4e7551936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e7551936_17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e7551936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4e7551936_17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4e7551936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4e7551936_18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4e7551936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4e7551936_19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4e7551936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4e7551936_110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4e7551936_1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4e7551936_11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4e7551936_1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4e7551936_11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4e7551936_1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e7551936_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4e7551936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4e7551936_11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4e7551936_1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4e7551936_11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4e7551936_1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4e7551936_115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4e7551936_1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4e7551936_115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4e7551936_1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4e7551936_116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4e7551936_1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4e7551936_116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4e7551936_1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c728aa6a48_0_5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c728aa6a48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c728aa6a48_0_5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c728aa6a48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c728aa6a48_0_1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c728aa6a48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c728aa6a48_0_13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c728aa6a48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e7551936_1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e7551936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c728aa6a48_0_13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c728aa6a48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c728aa6a48_0_1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c728aa6a48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c728aa6a48_0_17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c728aa6a48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c728aa6a48_0_20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c728aa6a48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c728aa6a48_0_2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c728aa6a48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c728aa6a48_0_3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c728aa6a48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4a258abf9_01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4a258abf9_0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77c5c0880b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77c5c0880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14716d4b6e_33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14716d4b6e_3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g73d695f715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7" name="Google Shape;1217;g73d695f715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4e7551936_1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4e7551936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e7551936_12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e7551936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4e7551936_12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4e7551936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e7551936_13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e7551936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4e7551936_13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4e7551936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4e7551936_1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4e7551936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purple" type="title">
  <p:cSld name="TITLE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85800" y="3143081"/>
            <a:ext cx="56568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29925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- purple" type="tx">
  <p:cSld name="TITLE_AND_BODY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962850" y="1236825"/>
            <a:ext cx="7494900" cy="3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1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- hot">
  <p:cSld name="TITLE_AND_BODY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2"/>
          <p:cNvSpPr txBox="1"/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" type="body"/>
          </p:nvPr>
        </p:nvSpPr>
        <p:spPr>
          <a:xfrm>
            <a:off x="962850" y="1236825"/>
            <a:ext cx="7494900" cy="3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8" name="Google Shape;58;p12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- cold">
  <p:cSld name="TITLE_AND_BODY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 txBox="1"/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962850" y="1236825"/>
            <a:ext cx="7494900" cy="3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 - purple" type="twoColTx">
  <p:cSld name="TITLE_AND_TWO_COLUMNS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962700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0" name="Google Shape;70;p14"/>
          <p:cNvSpPr txBox="1"/>
          <p:nvPr>
            <p:ph idx="2" type="body"/>
          </p:nvPr>
        </p:nvSpPr>
        <p:spPr>
          <a:xfrm>
            <a:off x="4673042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 - hot">
  <p:cSld name="TITLE_AND_TWO_COLUMNS_2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962700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7" name="Google Shape;77;p15"/>
          <p:cNvSpPr txBox="1"/>
          <p:nvPr>
            <p:ph idx="2" type="body"/>
          </p:nvPr>
        </p:nvSpPr>
        <p:spPr>
          <a:xfrm>
            <a:off x="4673042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8" name="Google Shape;78;p1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 - cold">
  <p:cSld name="TITLE_AND_TWO_COLUMNS_2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962700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4" name="Google Shape;84;p16"/>
          <p:cNvSpPr txBox="1"/>
          <p:nvPr>
            <p:ph idx="2" type="body"/>
          </p:nvPr>
        </p:nvSpPr>
        <p:spPr>
          <a:xfrm>
            <a:off x="4673042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5" name="Google Shape;85;p1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 - purple">
  <p:cSld name="TITLE_AND_TWO_COLUMNS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962701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1" name="Google Shape;91;p17"/>
          <p:cNvSpPr txBox="1"/>
          <p:nvPr>
            <p:ph idx="2" type="body"/>
          </p:nvPr>
        </p:nvSpPr>
        <p:spPr>
          <a:xfrm>
            <a:off x="3506542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2" name="Google Shape;92;p17"/>
          <p:cNvSpPr txBox="1"/>
          <p:nvPr>
            <p:ph idx="3" type="body"/>
          </p:nvPr>
        </p:nvSpPr>
        <p:spPr>
          <a:xfrm>
            <a:off x="6050384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3" name="Google Shape;93;p1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 - hot">
  <p:cSld name="TITLE_AND_TWO_COLUMNS_1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962701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9" name="Google Shape;99;p18"/>
          <p:cNvSpPr txBox="1"/>
          <p:nvPr>
            <p:ph idx="2" type="body"/>
          </p:nvPr>
        </p:nvSpPr>
        <p:spPr>
          <a:xfrm>
            <a:off x="3506542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0" name="Google Shape;100;p18"/>
          <p:cNvSpPr txBox="1"/>
          <p:nvPr>
            <p:ph idx="3" type="body"/>
          </p:nvPr>
        </p:nvSpPr>
        <p:spPr>
          <a:xfrm>
            <a:off x="6050384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1" name="Google Shape;101;p1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" name="Google Shape;102;p18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 - cold">
  <p:cSld name="TITLE_AND_TWO_COLUMNS_1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9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962701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7" name="Google Shape;107;p19"/>
          <p:cNvSpPr txBox="1"/>
          <p:nvPr>
            <p:ph idx="2" type="body"/>
          </p:nvPr>
        </p:nvSpPr>
        <p:spPr>
          <a:xfrm>
            <a:off x="3506542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8" name="Google Shape;108;p19"/>
          <p:cNvSpPr txBox="1"/>
          <p:nvPr>
            <p:ph idx="3" type="body"/>
          </p:nvPr>
        </p:nvSpPr>
        <p:spPr>
          <a:xfrm>
            <a:off x="6050384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0" name="Google Shape;110;p19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purple" type="titleOnly">
  <p:cSld name="TITLE_ONLY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0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20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hot">
  <p:cSld name="TITLE_2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685800" y="3143081"/>
            <a:ext cx="56568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" name="Google Shape;14;p3"/>
          <p:cNvSpPr/>
          <p:nvPr/>
        </p:nvSpPr>
        <p:spPr>
          <a:xfrm>
            <a:off x="0" y="0"/>
            <a:ext cx="9144000" cy="29925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hot">
  <p:cSld name="TITLE_ONLY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21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cold">
  <p:cSld name="TITLE_ONLY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2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24" name="Google Shape;124;p2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5" name="Google Shape;125;p22"/>
          <p:cNvSpPr/>
          <p:nvPr/>
        </p:nvSpPr>
        <p:spPr>
          <a:xfrm>
            <a:off x="694177" y="366125"/>
            <a:ext cx="290583" cy="25249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- purple">
  <p:cSld name="CAPTION_ONLY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/>
          <p:nvPr/>
        </p:nvSpPr>
        <p:spPr>
          <a:xfrm>
            <a:off x="0" y="4721325"/>
            <a:ext cx="9144000" cy="4221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3"/>
          <p:cNvSpPr txBox="1"/>
          <p:nvPr>
            <p:ph type="title"/>
          </p:nvPr>
        </p:nvSpPr>
        <p:spPr>
          <a:xfrm>
            <a:off x="0" y="4685438"/>
            <a:ext cx="91440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29" name="Google Shape;129;p2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- hot">
  <p:cSld name="CAPTION_ONLY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/>
          <p:nvPr/>
        </p:nvSpPr>
        <p:spPr>
          <a:xfrm>
            <a:off x="0" y="4721325"/>
            <a:ext cx="9144000" cy="4221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4"/>
          <p:cNvSpPr txBox="1"/>
          <p:nvPr>
            <p:ph type="title"/>
          </p:nvPr>
        </p:nvSpPr>
        <p:spPr>
          <a:xfrm>
            <a:off x="0" y="4685438"/>
            <a:ext cx="91440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33" name="Google Shape;133;p2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- cold">
  <p:cSld name="CAPTION_ONLY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/>
          <p:nvPr/>
        </p:nvSpPr>
        <p:spPr>
          <a:xfrm>
            <a:off x="0" y="4721325"/>
            <a:ext cx="9144000" cy="4221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5"/>
          <p:cNvSpPr txBox="1"/>
          <p:nvPr>
            <p:ph type="title"/>
          </p:nvPr>
        </p:nvSpPr>
        <p:spPr>
          <a:xfrm>
            <a:off x="0" y="4685438"/>
            <a:ext cx="91440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37" name="Google Shape;137;p2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purple" type="blank">
  <p:cSld name="BLANK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hot">
  <p:cSld name="BLANK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ld">
  <p:cSld name="BLANK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old">
  <p:cSld name="TITLE_2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3143081"/>
            <a:ext cx="56568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7" name="Google Shape;17;p4"/>
          <p:cNvSpPr/>
          <p:nvPr/>
        </p:nvSpPr>
        <p:spPr>
          <a:xfrm>
            <a:off x="0" y="0"/>
            <a:ext cx="9144000" cy="29925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- purple">
  <p:cSld name="TITLE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/>
          <p:nvPr/>
        </p:nvSpPr>
        <p:spPr>
          <a:xfrm>
            <a:off x="0" y="0"/>
            <a:ext cx="9144000" cy="12963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5"/>
          <p:cNvSpPr txBox="1"/>
          <p:nvPr>
            <p:ph type="ctrTitle"/>
          </p:nvPr>
        </p:nvSpPr>
        <p:spPr>
          <a:xfrm>
            <a:off x="685800" y="897544"/>
            <a:ext cx="5878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5"/>
          <p:cNvSpPr txBox="1"/>
          <p:nvPr>
            <p:ph idx="1" type="subTitle"/>
          </p:nvPr>
        </p:nvSpPr>
        <p:spPr>
          <a:xfrm>
            <a:off x="685800" y="2039960"/>
            <a:ext cx="5878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- hot">
  <p:cSld name="TITLE_1_2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/>
          <p:nvPr/>
        </p:nvSpPr>
        <p:spPr>
          <a:xfrm>
            <a:off x="0" y="0"/>
            <a:ext cx="9144000" cy="12963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6"/>
          <p:cNvSpPr txBox="1"/>
          <p:nvPr>
            <p:ph type="ctrTitle"/>
          </p:nvPr>
        </p:nvSpPr>
        <p:spPr>
          <a:xfrm>
            <a:off x="685800" y="897544"/>
            <a:ext cx="5878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685800" y="2039960"/>
            <a:ext cx="5878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- cold">
  <p:cSld name="TITLE_1_2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/>
          <p:nvPr/>
        </p:nvSpPr>
        <p:spPr>
          <a:xfrm>
            <a:off x="0" y="0"/>
            <a:ext cx="9144000" cy="12963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7"/>
          <p:cNvSpPr txBox="1"/>
          <p:nvPr>
            <p:ph type="ctrTitle"/>
          </p:nvPr>
        </p:nvSpPr>
        <p:spPr>
          <a:xfrm>
            <a:off x="685800" y="897544"/>
            <a:ext cx="5878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685800" y="2039960"/>
            <a:ext cx="5878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purple">
  <p:cSld name="TITLE_1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/>
          <p:nvPr/>
        </p:nvSpPr>
        <p:spPr>
          <a:xfrm>
            <a:off x="4005250" y="0"/>
            <a:ext cx="1133700" cy="19920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8"/>
          <p:cNvSpPr txBox="1"/>
          <p:nvPr>
            <p:ph idx="1" type="body"/>
          </p:nvPr>
        </p:nvSpPr>
        <p:spPr>
          <a:xfrm>
            <a:off x="1524450" y="2161800"/>
            <a:ext cx="60951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▹"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▸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36" name="Google Shape;36;p8"/>
          <p:cNvSpPr/>
          <p:nvPr/>
        </p:nvSpPr>
        <p:spPr>
          <a:xfrm>
            <a:off x="4375083" y="1317096"/>
            <a:ext cx="393843" cy="426456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hot">
  <p:cSld name="TITLE_1_1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idx="1" type="body"/>
          </p:nvPr>
        </p:nvSpPr>
        <p:spPr>
          <a:xfrm>
            <a:off x="1524450" y="2161800"/>
            <a:ext cx="60951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▹"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▸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indent="-381000" lvl="8" marL="41148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4005250" y="0"/>
            <a:ext cx="1133700" cy="19920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/>
          <p:nvPr/>
        </p:nvSpPr>
        <p:spPr>
          <a:xfrm>
            <a:off x="4375083" y="1317096"/>
            <a:ext cx="393843" cy="426456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cold">
  <p:cSld name="TITLE_1_1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1524450" y="2161800"/>
            <a:ext cx="60951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▹"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▸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indent="-381000" lvl="8" marL="4114800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" name="Google Shape;46;p10"/>
          <p:cNvSpPr/>
          <p:nvPr/>
        </p:nvSpPr>
        <p:spPr>
          <a:xfrm>
            <a:off x="4005250" y="0"/>
            <a:ext cx="1133700" cy="19920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0"/>
          <p:cNvSpPr/>
          <p:nvPr/>
        </p:nvSpPr>
        <p:spPr>
          <a:xfrm>
            <a:off x="4375083" y="1317096"/>
            <a:ext cx="393843" cy="426456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2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962700" y="1200150"/>
            <a:ext cx="7571700" cy="35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▹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▸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carnival.com/help-use-presentation-template" TargetMode="External"/><Relationship Id="rId4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s://unsplash.com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raleway" TargetMode="External"/><Relationship Id="rId4" Type="http://schemas.openxmlformats.org/officeDocument/2006/relationships/hyperlink" Target="https://www.fontsquirrel.com/fonts/homemade-apple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jpg"/><Relationship Id="rId4" Type="http://schemas.openxmlformats.org/officeDocument/2006/relationships/image" Target="../media/image7.jpg"/><Relationship Id="rId5" Type="http://schemas.openxmlformats.org/officeDocument/2006/relationships/image" Target="../media/image10.jpg"/><Relationship Id="rId6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9"/>
          <p:cNvPicPr preferRelativeResize="0"/>
          <p:nvPr/>
        </p:nvPicPr>
        <p:blipFill rotWithShape="1">
          <a:blip r:embed="rId3">
            <a:alphaModFix amt="21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9"/>
          <p:cNvSpPr txBox="1"/>
          <p:nvPr>
            <p:ph type="ctrTitle"/>
          </p:nvPr>
        </p:nvSpPr>
        <p:spPr>
          <a:xfrm>
            <a:off x="685800" y="3143081"/>
            <a:ext cx="6375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presentation</a:t>
            </a:r>
            <a:r>
              <a:rPr lang="en"/>
              <a:t>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/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worth</a:t>
            </a:r>
            <a:r>
              <a:rPr lang="en"/>
              <a:t> A THOUSAND WORDS</a:t>
            </a:r>
            <a:endParaRPr/>
          </a:p>
        </p:txBody>
      </p:sp>
      <p:sp>
        <p:nvSpPr>
          <p:cNvPr id="220" name="Google Shape;220;p38"/>
          <p:cNvSpPr txBox="1"/>
          <p:nvPr>
            <p:ph idx="1" type="body"/>
          </p:nvPr>
        </p:nvSpPr>
        <p:spPr>
          <a:xfrm>
            <a:off x="5361150" y="807950"/>
            <a:ext cx="3064800" cy="43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221" name="Google Shape;221;p38"/>
          <p:cNvPicPr preferRelativeResize="0"/>
          <p:nvPr/>
        </p:nvPicPr>
        <p:blipFill rotWithShape="1">
          <a:blip r:embed="rId3">
            <a:alphaModFix/>
          </a:blip>
          <a:srcRect b="0" l="10210" r="10210" t="0"/>
          <a:stretch/>
        </p:blipFill>
        <p:spPr>
          <a:xfrm>
            <a:off x="0" y="807938"/>
            <a:ext cx="4592877" cy="4335561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9"/>
          <p:cNvPicPr preferRelativeResize="0"/>
          <p:nvPr/>
        </p:nvPicPr>
        <p:blipFill rotWithShape="1">
          <a:blip r:embed="rId3">
            <a:alphaModFix amt="86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9"/>
          <p:cNvSpPr txBox="1"/>
          <p:nvPr>
            <p:ph idx="4294967295" type="body"/>
          </p:nvPr>
        </p:nvSpPr>
        <p:spPr>
          <a:xfrm>
            <a:off x="2653650" y="1226700"/>
            <a:ext cx="3836700" cy="2690100"/>
          </a:xfrm>
          <a:prstGeom prst="rect">
            <a:avLst/>
          </a:prstGeom>
          <a:solidFill>
            <a:srgbClr val="20124D">
              <a:alpha val="21540"/>
            </a:srgbClr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want big impact?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USE BIG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 image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29" name="Google Shape;229;p3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0"/>
          <p:cNvSpPr/>
          <p:nvPr/>
        </p:nvSpPr>
        <p:spPr>
          <a:xfrm>
            <a:off x="3209806" y="1490595"/>
            <a:ext cx="2686800" cy="2605500"/>
          </a:xfrm>
          <a:prstGeom prst="ellipse">
            <a:avLst/>
          </a:prstGeom>
          <a:solidFill>
            <a:srgbClr val="1C4587">
              <a:alpha val="35380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Gray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5" name="Google Shape;235;p40"/>
          <p:cNvSpPr/>
          <p:nvPr/>
        </p:nvSpPr>
        <p:spPr>
          <a:xfrm>
            <a:off x="786187" y="1490595"/>
            <a:ext cx="2686800" cy="2605500"/>
          </a:xfrm>
          <a:prstGeom prst="ellipse">
            <a:avLst/>
          </a:prstGeom>
          <a:solidFill>
            <a:srgbClr val="1C4587">
              <a:alpha val="35380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White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6" name="Google Shape;236;p40"/>
          <p:cNvSpPr/>
          <p:nvPr/>
        </p:nvSpPr>
        <p:spPr>
          <a:xfrm>
            <a:off x="5671000" y="1490595"/>
            <a:ext cx="2686800" cy="2605500"/>
          </a:xfrm>
          <a:prstGeom prst="ellipse">
            <a:avLst/>
          </a:prstGeom>
          <a:solidFill>
            <a:srgbClr val="1C4587">
              <a:alpha val="35380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Black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7" name="Google Shape;237;p40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 ideas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38" name="Google Shape;238;p4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Google Shape;243;p41"/>
          <p:cNvGraphicFramePr/>
          <p:nvPr/>
        </p:nvGraphicFramePr>
        <p:xfrm>
          <a:off x="952500" y="18502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{9D3B9FCE-7F85-4297-8281-8F72B2253A7B}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Homemade Apple"/>
                          <a:ea typeface="Homemade Apple"/>
                          <a:cs typeface="Homemade Apple"/>
                          <a:sym typeface="Homemade Apple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Homemade Apple"/>
                        <a:ea typeface="Homemade Apple"/>
                        <a:cs typeface="Homemade Apple"/>
                        <a:sym typeface="Homemade App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Homemade Apple"/>
                          <a:ea typeface="Homemade Apple"/>
                          <a:cs typeface="Homemade Apple"/>
                          <a:sym typeface="Homemade Apple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Homemade Apple"/>
                        <a:ea typeface="Homemade Apple"/>
                        <a:cs typeface="Homemade Apple"/>
                        <a:sym typeface="Homemade App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Homemade Apple"/>
                          <a:ea typeface="Homemade Apple"/>
                          <a:cs typeface="Homemade Apple"/>
                          <a:sym typeface="Homemade Apple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Homemade Apple"/>
                        <a:ea typeface="Homemade Apple"/>
                        <a:cs typeface="Homemade Apple"/>
                        <a:sym typeface="Homemade App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Yellow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4" name="Google Shape;244;p41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compare</a:t>
            </a:r>
            <a:r>
              <a:rPr lang="en"/>
              <a:t> DATA</a:t>
            </a:r>
            <a:endParaRPr/>
          </a:p>
        </p:txBody>
      </p:sp>
      <p:sp>
        <p:nvSpPr>
          <p:cNvPr id="245" name="Google Shape;245;p4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2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20124D">
              <a:alpha val="2154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42"/>
          <p:cNvSpPr/>
          <p:nvPr/>
        </p:nvSpPr>
        <p:spPr>
          <a:xfrm>
            <a:off x="2273550" y="2035125"/>
            <a:ext cx="548700" cy="312600"/>
          </a:xfrm>
          <a:prstGeom prst="wedgeRectCallout">
            <a:avLst>
              <a:gd fmla="val -71505" name="adj1"/>
              <a:gd fmla="val -31040" name="adj2"/>
            </a:avLst>
          </a:prstGeom>
          <a:solidFill>
            <a:schemeClr val="accent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1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our office</a:t>
            </a:r>
            <a:endParaRPr sz="800">
              <a:solidFill>
                <a:schemeClr val="accent1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52" name="Google Shape;252;p42"/>
          <p:cNvSpPr/>
          <p:nvPr/>
        </p:nvSpPr>
        <p:spPr>
          <a:xfrm rot="8328025">
            <a:off x="1188827" y="2132228"/>
            <a:ext cx="118418" cy="118418"/>
          </a:xfrm>
          <a:prstGeom prst="teardrop">
            <a:avLst>
              <a:gd fmla="val 100000" name="adj"/>
            </a:avLst>
          </a:prstGeom>
          <a:solidFill>
            <a:schemeClr val="accent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42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54" name="Google Shape;254;p42"/>
          <p:cNvSpPr/>
          <p:nvPr/>
        </p:nvSpPr>
        <p:spPr>
          <a:xfrm rot="8328025">
            <a:off x="2768295" y="3799711"/>
            <a:ext cx="118418" cy="118418"/>
          </a:xfrm>
          <a:prstGeom prst="teardrop">
            <a:avLst>
              <a:gd fmla="val 100000" name="adj"/>
            </a:avLst>
          </a:prstGeom>
          <a:solidFill>
            <a:schemeClr val="accent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42"/>
          <p:cNvSpPr/>
          <p:nvPr/>
        </p:nvSpPr>
        <p:spPr>
          <a:xfrm rot="8328025">
            <a:off x="4637494" y="4055091"/>
            <a:ext cx="118418" cy="118418"/>
          </a:xfrm>
          <a:prstGeom prst="teardrop">
            <a:avLst>
              <a:gd fmla="val 100000" name="adj"/>
            </a:avLst>
          </a:prstGeom>
          <a:solidFill>
            <a:schemeClr val="accent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42"/>
          <p:cNvSpPr/>
          <p:nvPr/>
        </p:nvSpPr>
        <p:spPr>
          <a:xfrm rot="8328025">
            <a:off x="3904219" y="1935491"/>
            <a:ext cx="118418" cy="118418"/>
          </a:xfrm>
          <a:prstGeom prst="teardrop">
            <a:avLst>
              <a:gd fmla="val 100000" name="adj"/>
            </a:avLst>
          </a:prstGeom>
          <a:solidFill>
            <a:schemeClr val="accent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42"/>
          <p:cNvSpPr/>
          <p:nvPr/>
        </p:nvSpPr>
        <p:spPr>
          <a:xfrm rot="8328025">
            <a:off x="7429166" y="4118291"/>
            <a:ext cx="118418" cy="118418"/>
          </a:xfrm>
          <a:prstGeom prst="teardrop">
            <a:avLst>
              <a:gd fmla="val 100000" name="adj"/>
            </a:avLst>
          </a:prstGeom>
          <a:solidFill>
            <a:schemeClr val="accent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42"/>
          <p:cNvSpPr/>
          <p:nvPr/>
        </p:nvSpPr>
        <p:spPr>
          <a:xfrm rot="8328025">
            <a:off x="6706384" y="2453002"/>
            <a:ext cx="118418" cy="118418"/>
          </a:xfrm>
          <a:prstGeom prst="teardrop">
            <a:avLst>
              <a:gd fmla="val 100000" name="adj"/>
            </a:avLst>
          </a:prstGeom>
          <a:solidFill>
            <a:schemeClr val="accent5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4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3"/>
          <p:cNvSpPr/>
          <p:nvPr/>
        </p:nvSpPr>
        <p:spPr>
          <a:xfrm>
            <a:off x="0" y="12525"/>
            <a:ext cx="9144000" cy="28560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43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/>
              <a:t>89,526,124</a:t>
            </a:r>
            <a:endParaRPr b="1" sz="7200"/>
          </a:p>
        </p:txBody>
      </p:sp>
      <p:sp>
        <p:nvSpPr>
          <p:cNvPr id="266" name="Google Shape;266;p43"/>
          <p:cNvSpPr txBox="1"/>
          <p:nvPr>
            <p:ph idx="4294967295" type="subTitle"/>
          </p:nvPr>
        </p:nvSpPr>
        <p:spPr>
          <a:xfrm>
            <a:off x="2385750" y="2954363"/>
            <a:ext cx="4372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proud</a:t>
            </a:r>
            <a:r>
              <a:rPr lang="en"/>
              <a:t>?</a:t>
            </a:r>
            <a:endParaRPr/>
          </a:p>
        </p:txBody>
      </p:sp>
      <p:sp>
        <p:nvSpPr>
          <p:cNvPr id="267" name="Google Shape;267;p4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4"/>
          <p:cNvSpPr/>
          <p:nvPr/>
        </p:nvSpPr>
        <p:spPr>
          <a:xfrm>
            <a:off x="0" y="0"/>
            <a:ext cx="6152700" cy="51435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4"/>
          <p:cNvSpPr txBox="1"/>
          <p:nvPr>
            <p:ph idx="4294967295" type="ctrTitle"/>
          </p:nvPr>
        </p:nvSpPr>
        <p:spPr>
          <a:xfrm>
            <a:off x="381000" y="876600"/>
            <a:ext cx="55365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89,526,124$</a:t>
            </a:r>
            <a:endParaRPr b="1" sz="6000"/>
          </a:p>
        </p:txBody>
      </p:sp>
      <p:sp>
        <p:nvSpPr>
          <p:cNvPr id="274" name="Google Shape;274;p44"/>
          <p:cNvSpPr txBox="1"/>
          <p:nvPr>
            <p:ph idx="4294967295" type="subTitle"/>
          </p:nvPr>
        </p:nvSpPr>
        <p:spPr>
          <a:xfrm>
            <a:off x="6436475" y="797250"/>
            <a:ext cx="2140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</a:t>
            </a:r>
            <a:r>
              <a:rPr lang="en" sz="2400">
                <a:latin typeface="Homemade Apple"/>
                <a:ea typeface="Homemade Apple"/>
                <a:cs typeface="Homemade Apple"/>
                <a:sym typeface="Homemade Apple"/>
              </a:rPr>
              <a:t>money</a:t>
            </a:r>
            <a:endParaRPr sz="24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75" name="Google Shape;275;p44"/>
          <p:cNvSpPr txBox="1"/>
          <p:nvPr>
            <p:ph idx="4294967295" type="ctrTitle"/>
          </p:nvPr>
        </p:nvSpPr>
        <p:spPr>
          <a:xfrm>
            <a:off x="381000" y="3505500"/>
            <a:ext cx="55365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100%</a:t>
            </a:r>
            <a:endParaRPr b="1" sz="6000"/>
          </a:p>
        </p:txBody>
      </p:sp>
      <p:sp>
        <p:nvSpPr>
          <p:cNvPr id="276" name="Google Shape;276;p44"/>
          <p:cNvSpPr txBox="1"/>
          <p:nvPr>
            <p:ph idx="4294967295" type="subTitle"/>
          </p:nvPr>
        </p:nvSpPr>
        <p:spPr>
          <a:xfrm>
            <a:off x="6436475" y="3426150"/>
            <a:ext cx="2140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</a:t>
            </a:r>
            <a:r>
              <a:rPr lang="en" sz="2400">
                <a:latin typeface="Homemade Apple"/>
                <a:ea typeface="Homemade Apple"/>
                <a:cs typeface="Homemade Apple"/>
                <a:sym typeface="Homemade Apple"/>
              </a:rPr>
              <a:t>success!</a:t>
            </a:r>
            <a:endParaRPr sz="24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77" name="Google Shape;277;p44"/>
          <p:cNvSpPr txBox="1"/>
          <p:nvPr>
            <p:ph idx="4294967295" type="ctrTitle"/>
          </p:nvPr>
        </p:nvSpPr>
        <p:spPr>
          <a:xfrm>
            <a:off x="381000" y="2191050"/>
            <a:ext cx="55365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/>
              <a:t>185,244 users</a:t>
            </a:r>
            <a:endParaRPr b="1" sz="6000"/>
          </a:p>
        </p:txBody>
      </p:sp>
      <p:sp>
        <p:nvSpPr>
          <p:cNvPr id="278" name="Google Shape;278;p44"/>
          <p:cNvSpPr txBox="1"/>
          <p:nvPr>
            <p:ph idx="4294967295" type="subTitle"/>
          </p:nvPr>
        </p:nvSpPr>
        <p:spPr>
          <a:xfrm>
            <a:off x="6436475" y="2111700"/>
            <a:ext cx="2140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</a:t>
            </a:r>
            <a:r>
              <a:rPr lang="en" sz="2400">
                <a:latin typeface="Homemade Apple"/>
                <a:ea typeface="Homemade Apple"/>
                <a:cs typeface="Homemade Apple"/>
                <a:sym typeface="Homemade Apple"/>
              </a:rPr>
              <a:t>users</a:t>
            </a:r>
            <a:endParaRPr sz="24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79" name="Google Shape;279;p4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5"/>
          <p:cNvSpPr/>
          <p:nvPr/>
        </p:nvSpPr>
        <p:spPr>
          <a:xfrm>
            <a:off x="16225" y="2667713"/>
            <a:ext cx="9135900" cy="3795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5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easy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cxnSp>
        <p:nvCxnSpPr>
          <p:cNvPr id="286" name="Google Shape;286;p45"/>
          <p:cNvCxnSpPr/>
          <p:nvPr/>
        </p:nvCxnSpPr>
        <p:spPr>
          <a:xfrm>
            <a:off x="4050" y="2857500"/>
            <a:ext cx="9135900" cy="0"/>
          </a:xfrm>
          <a:prstGeom prst="straightConnector1">
            <a:avLst/>
          </a:prstGeom>
          <a:noFill/>
          <a:ln cap="rnd" cmpd="sng" w="19050">
            <a:solidFill>
              <a:srgbClr val="FFFFFF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45"/>
          <p:cNvCxnSpPr/>
          <p:nvPr/>
        </p:nvCxnSpPr>
        <p:spPr>
          <a:xfrm rot="10800000">
            <a:off x="2201688" y="1988095"/>
            <a:ext cx="0" cy="8694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288" name="Google Shape;288;p45"/>
          <p:cNvCxnSpPr/>
          <p:nvPr/>
        </p:nvCxnSpPr>
        <p:spPr>
          <a:xfrm rot="10800000">
            <a:off x="6942313" y="1988095"/>
            <a:ext cx="0" cy="8694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289" name="Google Shape;289;p45"/>
          <p:cNvCxnSpPr/>
          <p:nvPr/>
        </p:nvCxnSpPr>
        <p:spPr>
          <a:xfrm rot="10800000">
            <a:off x="4571994" y="2857495"/>
            <a:ext cx="0" cy="8694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290" name="Google Shape;290;p45"/>
          <p:cNvSpPr txBox="1"/>
          <p:nvPr/>
        </p:nvSpPr>
        <p:spPr>
          <a:xfrm>
            <a:off x="1046550" y="1645200"/>
            <a:ext cx="2310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1" name="Google Shape;291;p45"/>
          <p:cNvSpPr txBox="1"/>
          <p:nvPr/>
        </p:nvSpPr>
        <p:spPr>
          <a:xfrm>
            <a:off x="3416850" y="3850950"/>
            <a:ext cx="2310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2" name="Google Shape;292;p45"/>
          <p:cNvSpPr txBox="1"/>
          <p:nvPr/>
        </p:nvSpPr>
        <p:spPr>
          <a:xfrm>
            <a:off x="5787175" y="1645200"/>
            <a:ext cx="2310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3" name="Google Shape;293;p4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6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concepts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99" name="Google Shape;299;p46"/>
          <p:cNvSpPr txBox="1"/>
          <p:nvPr>
            <p:ph idx="1" type="body"/>
          </p:nvPr>
        </p:nvSpPr>
        <p:spPr>
          <a:xfrm>
            <a:off x="962700" y="1409700"/>
            <a:ext cx="2419800" cy="13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0" name="Google Shape;300;p46"/>
          <p:cNvSpPr txBox="1"/>
          <p:nvPr>
            <p:ph idx="2" type="body"/>
          </p:nvPr>
        </p:nvSpPr>
        <p:spPr>
          <a:xfrm>
            <a:off x="3506539" y="1409700"/>
            <a:ext cx="2419800" cy="13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1" name="Google Shape;301;p46"/>
          <p:cNvSpPr txBox="1"/>
          <p:nvPr>
            <p:ph idx="3" type="body"/>
          </p:nvPr>
        </p:nvSpPr>
        <p:spPr>
          <a:xfrm>
            <a:off x="6050378" y="1409700"/>
            <a:ext cx="2419800" cy="13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02" name="Google Shape;302;p46"/>
          <p:cNvSpPr/>
          <p:nvPr/>
        </p:nvSpPr>
        <p:spPr>
          <a:xfrm>
            <a:off x="1071200" y="1239786"/>
            <a:ext cx="310059" cy="275188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46"/>
          <p:cNvSpPr/>
          <p:nvPr/>
        </p:nvSpPr>
        <p:spPr>
          <a:xfrm>
            <a:off x="1080676" y="3097581"/>
            <a:ext cx="291103" cy="272402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46"/>
          <p:cNvSpPr/>
          <p:nvPr/>
        </p:nvSpPr>
        <p:spPr>
          <a:xfrm>
            <a:off x="3615392" y="3082823"/>
            <a:ext cx="319091" cy="260437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46"/>
          <p:cNvSpPr/>
          <p:nvPr/>
        </p:nvSpPr>
        <p:spPr>
          <a:xfrm>
            <a:off x="6130964" y="3078226"/>
            <a:ext cx="293366" cy="311099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46"/>
          <p:cNvSpPr/>
          <p:nvPr/>
        </p:nvSpPr>
        <p:spPr>
          <a:xfrm>
            <a:off x="3578054" y="1205475"/>
            <a:ext cx="356112" cy="31706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46"/>
          <p:cNvSpPr/>
          <p:nvPr/>
        </p:nvSpPr>
        <p:spPr>
          <a:xfrm>
            <a:off x="6130969" y="1227816"/>
            <a:ext cx="347525" cy="29911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4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9" name="Google Shape;309;p46"/>
          <p:cNvSpPr txBox="1"/>
          <p:nvPr>
            <p:ph idx="1" type="body"/>
          </p:nvPr>
        </p:nvSpPr>
        <p:spPr>
          <a:xfrm>
            <a:off x="962700" y="3246400"/>
            <a:ext cx="2419800" cy="13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10" name="Google Shape;310;p46"/>
          <p:cNvSpPr txBox="1"/>
          <p:nvPr>
            <p:ph idx="2" type="body"/>
          </p:nvPr>
        </p:nvSpPr>
        <p:spPr>
          <a:xfrm>
            <a:off x="3506539" y="3246400"/>
            <a:ext cx="2419800" cy="13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11" name="Google Shape;311;p46"/>
          <p:cNvSpPr txBox="1"/>
          <p:nvPr>
            <p:ph idx="3" type="body"/>
          </p:nvPr>
        </p:nvSpPr>
        <p:spPr>
          <a:xfrm>
            <a:off x="6050378" y="3246400"/>
            <a:ext cx="2419800" cy="13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7"/>
          <p:cNvSpPr txBox="1"/>
          <p:nvPr>
            <p:ph type="title"/>
          </p:nvPr>
        </p:nvSpPr>
        <p:spPr>
          <a:xfrm>
            <a:off x="0" y="4685438"/>
            <a:ext cx="91440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insert graphs from Excel or Google Sheets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17" name="Google Shape;317;p4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18" name="Google Shape;318;p47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E6913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9" name="Google Shape;319;p47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E6913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0" name="Google Shape;320;p47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E6913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1" name="Google Shape;321;p47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E6913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2" name="Google Shape;322;p47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rgbClr val="E6913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3" name="Google Shape;323;p47"/>
          <p:cNvSpPr txBox="1"/>
          <p:nvPr/>
        </p:nvSpPr>
        <p:spPr>
          <a:xfrm>
            <a:off x="952500" y="915950"/>
            <a:ext cx="3093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4000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3000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2000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1000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0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4" name="Google Shape;324;p47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47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3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47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47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47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3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47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47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47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3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47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47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698631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7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3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47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2700006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use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55" name="Google Shape;155;p30"/>
          <p:cNvSpPr txBox="1"/>
          <p:nvPr/>
        </p:nvSpPr>
        <p:spPr>
          <a:xfrm>
            <a:off x="457200" y="1145513"/>
            <a:ext cx="37767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GOOGLE SLIDES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Click on the button under the presentation preview that says "Use as Google Slides Theme".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will get a copy of this document on your Google Drive and will be able to edit, add or delete slides.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have to be signed in to your Google account.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6" name="Google Shape;156;p30"/>
          <p:cNvSpPr txBox="1"/>
          <p:nvPr/>
        </p:nvSpPr>
        <p:spPr>
          <a:xfrm>
            <a:off x="4744975" y="1145513"/>
            <a:ext cx="39417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POWERPOINT®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Click on the button under the presentation preview that says "Download as PowerPoint template". You will get a .pptx file that you can edit in PowerPoint.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Remember to download and install the fonts used in this presentation (you’ll find the links to the font files needed in the </a:t>
            </a:r>
            <a:r>
              <a:rPr lang="en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 design slide</a:t>
            </a: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7" name="Google Shape;157;p30"/>
          <p:cNvSpPr txBox="1"/>
          <p:nvPr/>
        </p:nvSpPr>
        <p:spPr>
          <a:xfrm>
            <a:off x="457200" y="3390825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More info on how to use this template at </a:t>
            </a:r>
            <a:r>
              <a:rPr b="1" lang="en" sz="1200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www.slidescarnival.com/help-use-presentation-template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template is free to use under </a:t>
            </a:r>
            <a:r>
              <a:rPr lang="en" sz="1200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8" name="Google Shape;158;p3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8"/>
          <p:cNvSpPr/>
          <p:nvPr/>
        </p:nvSpPr>
        <p:spPr>
          <a:xfrm>
            <a:off x="0" y="3072206"/>
            <a:ext cx="9110400" cy="20712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48"/>
          <p:cNvSpPr txBox="1"/>
          <p:nvPr>
            <p:ph idx="4294967295" type="body"/>
          </p:nvPr>
        </p:nvSpPr>
        <p:spPr>
          <a:xfrm>
            <a:off x="457200" y="3384638"/>
            <a:ext cx="4101900" cy="15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MOBILE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 project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42" name="Google Shape;342;p4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3" name="Google Shape;343;p48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344" name="Google Shape;344;p48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48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48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48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48" name="Google Shape;348;p48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9"/>
          <p:cNvSpPr/>
          <p:nvPr/>
        </p:nvSpPr>
        <p:spPr>
          <a:xfrm>
            <a:off x="0" y="3072206"/>
            <a:ext cx="9110400" cy="20712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49"/>
          <p:cNvSpPr txBox="1"/>
          <p:nvPr>
            <p:ph idx="4294967295" type="body"/>
          </p:nvPr>
        </p:nvSpPr>
        <p:spPr>
          <a:xfrm>
            <a:off x="457200" y="3384638"/>
            <a:ext cx="4101900" cy="15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TABLET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 project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55" name="Google Shape;355;p4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6" name="Google Shape;356;p49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57" name="Google Shape;357;p49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49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49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49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61" name="Google Shape;36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0"/>
          <p:cNvSpPr/>
          <p:nvPr/>
        </p:nvSpPr>
        <p:spPr>
          <a:xfrm>
            <a:off x="0" y="3072206"/>
            <a:ext cx="9110400" cy="20712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50"/>
          <p:cNvSpPr txBox="1"/>
          <p:nvPr>
            <p:ph idx="4294967295" type="body"/>
          </p:nvPr>
        </p:nvSpPr>
        <p:spPr>
          <a:xfrm>
            <a:off x="457200" y="3384638"/>
            <a:ext cx="4101900" cy="15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DESKTOP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 project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68" name="Google Shape;368;p5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69" name="Google Shape;369;p50"/>
          <p:cNvGrpSpPr/>
          <p:nvPr/>
        </p:nvGrpSpPr>
        <p:grpSpPr>
          <a:xfrm>
            <a:off x="3938374" y="556468"/>
            <a:ext cx="4542205" cy="2661224"/>
            <a:chOff x="3938374" y="556468"/>
            <a:chExt cx="4542205" cy="2661224"/>
          </a:xfrm>
        </p:grpSpPr>
        <p:sp>
          <p:nvSpPr>
            <p:cNvPr id="370" name="Google Shape;370;p50"/>
            <p:cNvSpPr/>
            <p:nvPr/>
          </p:nvSpPr>
          <p:spPr>
            <a:xfrm>
              <a:off x="4309824" y="556468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50"/>
            <p:cNvSpPr/>
            <p:nvPr/>
          </p:nvSpPr>
          <p:spPr>
            <a:xfrm>
              <a:off x="3938374" y="3147659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50"/>
            <p:cNvSpPr/>
            <p:nvPr/>
          </p:nvSpPr>
          <p:spPr>
            <a:xfrm>
              <a:off x="3938374" y="3091633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50"/>
            <p:cNvSpPr/>
            <p:nvPr/>
          </p:nvSpPr>
          <p:spPr>
            <a:xfrm>
              <a:off x="5872718" y="3091633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4" name="Google Shape;374;p50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703188"/>
            <a:ext cx="3530550" cy="224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51"/>
          <p:cNvPicPr preferRelativeResize="0"/>
          <p:nvPr/>
        </p:nvPicPr>
        <p:blipFill rotWithShape="1">
          <a:blip r:embed="rId3">
            <a:alphaModFix amt="14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51"/>
          <p:cNvSpPr txBox="1"/>
          <p:nvPr>
            <p:ph idx="4294967295" type="ctrTitle"/>
          </p:nvPr>
        </p:nvSpPr>
        <p:spPr>
          <a:xfrm>
            <a:off x="685800" y="440344"/>
            <a:ext cx="4863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Homemade Apple"/>
                <a:ea typeface="Homemade Apple"/>
                <a:cs typeface="Homemade Apple"/>
                <a:sym typeface="Homemade Apple"/>
              </a:rPr>
              <a:t>thanks!</a:t>
            </a:r>
            <a:endParaRPr sz="60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381" name="Google Shape;381;p51"/>
          <p:cNvSpPr txBox="1"/>
          <p:nvPr>
            <p:ph idx="4294967295" type="subTitle"/>
          </p:nvPr>
        </p:nvSpPr>
        <p:spPr>
          <a:xfrm>
            <a:off x="685800" y="1354163"/>
            <a:ext cx="4863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/>
              <a:t>ANY QUESTIONS?</a:t>
            </a:r>
            <a:endParaRPr b="1" sz="3600"/>
          </a:p>
        </p:txBody>
      </p:sp>
      <p:sp>
        <p:nvSpPr>
          <p:cNvPr id="382" name="Google Shape;382;p51"/>
          <p:cNvSpPr txBox="1"/>
          <p:nvPr>
            <p:ph idx="4294967295" type="body"/>
          </p:nvPr>
        </p:nvSpPr>
        <p:spPr>
          <a:xfrm>
            <a:off x="685800" y="2292956"/>
            <a:ext cx="4863900" cy="24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@username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user@mail.me</a:t>
            </a:r>
            <a:endParaRPr/>
          </a:p>
        </p:txBody>
      </p:sp>
      <p:sp>
        <p:nvSpPr>
          <p:cNvPr id="383" name="Google Shape;383;p5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2"/>
          <p:cNvSpPr txBox="1"/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89" name="Google Shape;389;p52"/>
          <p:cNvSpPr txBox="1"/>
          <p:nvPr>
            <p:ph idx="1" type="body"/>
          </p:nvPr>
        </p:nvSpPr>
        <p:spPr>
          <a:xfrm>
            <a:off x="962850" y="1236825"/>
            <a:ext cx="7494900" cy="3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Special thanks to all the people who made and released these awesome resources for free:</a:t>
            </a:r>
            <a:endParaRPr sz="2400">
              <a:solidFill>
                <a:srgbClr val="FFFFFF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▹"/>
            </a:pPr>
            <a:r>
              <a:rPr lang="en" sz="2400">
                <a:solidFill>
                  <a:srgbClr val="FFFFFF"/>
                </a:solidFill>
              </a:rPr>
              <a:t>Presentation template by </a:t>
            </a:r>
            <a:r>
              <a:rPr lang="en" sz="2400" u="sng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</a:t>
            </a:r>
            <a:endParaRPr sz="2400">
              <a:solidFill>
                <a:srgbClr val="FFFFFF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▹"/>
            </a:pPr>
            <a:r>
              <a:rPr lang="en" sz="2400">
                <a:solidFill>
                  <a:srgbClr val="FFFFFF"/>
                </a:solidFill>
              </a:rPr>
              <a:t>Photographs by </a:t>
            </a:r>
            <a:r>
              <a:rPr lang="en" u="sng">
                <a:solidFill>
                  <a:schemeClr val="hlink"/>
                </a:solidFill>
                <a:hlinkClick r:id="rId4"/>
              </a:rPr>
              <a:t>Unsplash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90" name="Google Shape;390;p5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3"/>
          <p:cNvSpPr txBox="1"/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design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396" name="Google Shape;396;p53"/>
          <p:cNvSpPr txBox="1"/>
          <p:nvPr>
            <p:ph idx="1" type="body"/>
          </p:nvPr>
        </p:nvSpPr>
        <p:spPr>
          <a:xfrm>
            <a:off x="1115250" y="1236825"/>
            <a:ext cx="7494900" cy="22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This presentations uses the following typographies and colors: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▹"/>
            </a:pPr>
            <a:r>
              <a:rPr lang="en" sz="1800">
                <a:solidFill>
                  <a:srgbClr val="FFFFFF"/>
                </a:solidFill>
              </a:rPr>
              <a:t>Titles &amp; text: </a:t>
            </a:r>
            <a:r>
              <a:rPr b="1" lang="en" sz="1800">
                <a:solidFill>
                  <a:srgbClr val="FFFFFF"/>
                </a:solidFill>
              </a:rPr>
              <a:t>Raleway</a:t>
            </a:r>
            <a:endParaRPr b="1"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▹"/>
            </a:pPr>
            <a:r>
              <a:rPr lang="en" sz="1800">
                <a:solidFill>
                  <a:srgbClr val="FFFFFF"/>
                </a:solidFill>
              </a:rPr>
              <a:t>Handwritten font: </a:t>
            </a:r>
            <a:r>
              <a:rPr b="1" lang="en" sz="1800">
                <a:solidFill>
                  <a:srgbClr val="FFFFFF"/>
                </a:solidFill>
              </a:rPr>
              <a:t>Homemade Apple</a:t>
            </a:r>
            <a:endParaRPr b="1"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Download for free at: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https://www.fontsquirrel.com/fonts/raleway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https://www.fontsquirrel.com/fonts/homemade-apple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97" name="Google Shape;397;p53"/>
          <p:cNvSpPr txBox="1"/>
          <p:nvPr/>
        </p:nvSpPr>
        <p:spPr>
          <a:xfrm>
            <a:off x="316275" y="4400250"/>
            <a:ext cx="8524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8" name="Google Shape;398;p5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4"/>
          <p:cNvSpPr txBox="1"/>
          <p:nvPr>
            <p:ph type="ctrTitle"/>
          </p:nvPr>
        </p:nvSpPr>
        <p:spPr>
          <a:xfrm>
            <a:off x="685800" y="897544"/>
            <a:ext cx="5878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404" name="Google Shape;404;p54"/>
          <p:cNvSpPr txBox="1"/>
          <p:nvPr>
            <p:ph idx="1" type="subTitle"/>
          </p:nvPr>
        </p:nvSpPr>
        <p:spPr>
          <a:xfrm>
            <a:off x="685800" y="2039960"/>
            <a:ext cx="5878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sp>
        <p:nvSpPr>
          <p:cNvPr id="405" name="Google Shape;405;p54"/>
          <p:cNvSpPr/>
          <p:nvPr/>
        </p:nvSpPr>
        <p:spPr>
          <a:xfrm>
            <a:off x="761250" y="663650"/>
            <a:ext cx="499264" cy="454458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5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2" name="Google Shape;412;p55"/>
          <p:cNvSpPr/>
          <p:nvPr/>
        </p:nvSpPr>
        <p:spPr>
          <a:xfrm>
            <a:off x="7735208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DEC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3" name="Google Shape;413;p55"/>
          <p:cNvSpPr/>
          <p:nvPr/>
        </p:nvSpPr>
        <p:spPr>
          <a:xfrm>
            <a:off x="7075124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NOV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4" name="Google Shape;414;p55"/>
          <p:cNvSpPr/>
          <p:nvPr/>
        </p:nvSpPr>
        <p:spPr>
          <a:xfrm>
            <a:off x="6415040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OCT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5" name="Google Shape;415;p55"/>
          <p:cNvSpPr/>
          <p:nvPr/>
        </p:nvSpPr>
        <p:spPr>
          <a:xfrm>
            <a:off x="5754956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SEP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6" name="Google Shape;416;p55"/>
          <p:cNvSpPr/>
          <p:nvPr/>
        </p:nvSpPr>
        <p:spPr>
          <a:xfrm>
            <a:off x="5094872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AUG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7" name="Google Shape;417;p55"/>
          <p:cNvSpPr/>
          <p:nvPr/>
        </p:nvSpPr>
        <p:spPr>
          <a:xfrm>
            <a:off x="4434788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JUL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8" name="Google Shape;418;p55"/>
          <p:cNvSpPr/>
          <p:nvPr/>
        </p:nvSpPr>
        <p:spPr>
          <a:xfrm>
            <a:off x="3774704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JUN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9" name="Google Shape;419;p55"/>
          <p:cNvSpPr/>
          <p:nvPr/>
        </p:nvSpPr>
        <p:spPr>
          <a:xfrm>
            <a:off x="3114619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MAY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0" name="Google Shape;420;p55"/>
          <p:cNvSpPr/>
          <p:nvPr/>
        </p:nvSpPr>
        <p:spPr>
          <a:xfrm>
            <a:off x="2454535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APR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1" name="Google Shape;421;p55"/>
          <p:cNvSpPr/>
          <p:nvPr/>
        </p:nvSpPr>
        <p:spPr>
          <a:xfrm>
            <a:off x="1794451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6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MAR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2" name="Google Shape;422;p55"/>
          <p:cNvSpPr/>
          <p:nvPr/>
        </p:nvSpPr>
        <p:spPr>
          <a:xfrm>
            <a:off x="1134367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6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FEB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3" name="Google Shape;423;p55"/>
          <p:cNvSpPr/>
          <p:nvPr/>
        </p:nvSpPr>
        <p:spPr>
          <a:xfrm>
            <a:off x="474283" y="25273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6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JAN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4" name="Google Shape;424;p55"/>
          <p:cNvSpPr/>
          <p:nvPr/>
        </p:nvSpPr>
        <p:spPr>
          <a:xfrm>
            <a:off x="0" y="25273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425" name="Google Shape;425;p55"/>
          <p:cNvCxnSpPr/>
          <p:nvPr/>
        </p:nvCxnSpPr>
        <p:spPr>
          <a:xfrm rot="10800000">
            <a:off x="768923" y="20533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26" name="Google Shape;426;p55"/>
          <p:cNvSpPr txBox="1"/>
          <p:nvPr/>
        </p:nvSpPr>
        <p:spPr>
          <a:xfrm>
            <a:off x="727900" y="14986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27" name="Google Shape;427;p55"/>
          <p:cNvCxnSpPr/>
          <p:nvPr/>
        </p:nvCxnSpPr>
        <p:spPr>
          <a:xfrm rot="10800000">
            <a:off x="2090158" y="20533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28" name="Google Shape;428;p55"/>
          <p:cNvSpPr txBox="1"/>
          <p:nvPr/>
        </p:nvSpPr>
        <p:spPr>
          <a:xfrm>
            <a:off x="2050642" y="14986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Red is the colour of danger and courage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29" name="Google Shape;429;p55"/>
          <p:cNvCxnSpPr/>
          <p:nvPr/>
        </p:nvCxnSpPr>
        <p:spPr>
          <a:xfrm rot="10800000">
            <a:off x="3411393" y="20533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0" name="Google Shape;430;p55"/>
          <p:cNvSpPr txBox="1"/>
          <p:nvPr/>
        </p:nvSpPr>
        <p:spPr>
          <a:xfrm>
            <a:off x="3373384" y="14986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Black is the color of ebony and of outer space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31" name="Google Shape;431;p55"/>
          <p:cNvCxnSpPr/>
          <p:nvPr/>
        </p:nvCxnSpPr>
        <p:spPr>
          <a:xfrm rot="10800000">
            <a:off x="4732628" y="20533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2" name="Google Shape;432;p55"/>
          <p:cNvSpPr txBox="1"/>
          <p:nvPr/>
        </p:nvSpPr>
        <p:spPr>
          <a:xfrm>
            <a:off x="4696126" y="14986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Yellow is the color of gold, butter and ripe lemons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33" name="Google Shape;433;p55"/>
          <p:cNvCxnSpPr/>
          <p:nvPr/>
        </p:nvCxnSpPr>
        <p:spPr>
          <a:xfrm rot="10800000">
            <a:off x="6053863" y="20533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4" name="Google Shape;434;p55"/>
          <p:cNvSpPr txBox="1"/>
          <p:nvPr/>
        </p:nvSpPr>
        <p:spPr>
          <a:xfrm>
            <a:off x="6018868" y="14986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White is the color of milk and fresh snow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35" name="Google Shape;435;p55"/>
          <p:cNvCxnSpPr/>
          <p:nvPr/>
        </p:nvCxnSpPr>
        <p:spPr>
          <a:xfrm rot="10800000">
            <a:off x="7375098" y="20533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6" name="Google Shape;436;p55"/>
          <p:cNvSpPr txBox="1"/>
          <p:nvPr/>
        </p:nvSpPr>
        <p:spPr>
          <a:xfrm>
            <a:off x="7341610" y="14986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37" name="Google Shape;437;p55"/>
          <p:cNvCxnSpPr/>
          <p:nvPr/>
        </p:nvCxnSpPr>
        <p:spPr>
          <a:xfrm rot="10800000">
            <a:off x="1439687" y="28963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8" name="Google Shape;438;p55"/>
          <p:cNvSpPr txBox="1"/>
          <p:nvPr/>
        </p:nvSpPr>
        <p:spPr>
          <a:xfrm>
            <a:off x="1369548" y="34195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Yellow is the color of gold, butter and ripe lemons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39" name="Google Shape;439;p55"/>
          <p:cNvCxnSpPr/>
          <p:nvPr/>
        </p:nvCxnSpPr>
        <p:spPr>
          <a:xfrm rot="10800000">
            <a:off x="2760922" y="28963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0" name="Google Shape;440;p55"/>
          <p:cNvSpPr txBox="1"/>
          <p:nvPr/>
        </p:nvSpPr>
        <p:spPr>
          <a:xfrm>
            <a:off x="2699944" y="34195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White is the color of milk and fresh snow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41" name="Google Shape;441;p55"/>
          <p:cNvCxnSpPr/>
          <p:nvPr/>
        </p:nvCxnSpPr>
        <p:spPr>
          <a:xfrm rot="10800000">
            <a:off x="4082157" y="28963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2" name="Google Shape;442;p55"/>
          <p:cNvSpPr txBox="1"/>
          <p:nvPr/>
        </p:nvSpPr>
        <p:spPr>
          <a:xfrm>
            <a:off x="4030339" y="34195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43" name="Google Shape;443;p55"/>
          <p:cNvCxnSpPr/>
          <p:nvPr/>
        </p:nvCxnSpPr>
        <p:spPr>
          <a:xfrm rot="10800000">
            <a:off x="5403392" y="28963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4" name="Google Shape;444;p55"/>
          <p:cNvSpPr txBox="1"/>
          <p:nvPr/>
        </p:nvSpPr>
        <p:spPr>
          <a:xfrm>
            <a:off x="5360735" y="34195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Red is the colour of danger and courage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45" name="Google Shape;445;p55"/>
          <p:cNvCxnSpPr/>
          <p:nvPr/>
        </p:nvCxnSpPr>
        <p:spPr>
          <a:xfrm rot="10800000">
            <a:off x="6724627" y="28963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6" name="Google Shape;446;p55"/>
          <p:cNvSpPr txBox="1"/>
          <p:nvPr/>
        </p:nvSpPr>
        <p:spPr>
          <a:xfrm>
            <a:off x="6691131" y="34195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Black is the color of ebony and of outer space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447" name="Google Shape;447;p55"/>
          <p:cNvCxnSpPr/>
          <p:nvPr/>
        </p:nvCxnSpPr>
        <p:spPr>
          <a:xfrm rot="10800000">
            <a:off x="8045862" y="28963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8" name="Google Shape;448;p55"/>
          <p:cNvSpPr txBox="1"/>
          <p:nvPr/>
        </p:nvSpPr>
        <p:spPr>
          <a:xfrm>
            <a:off x="8008073" y="34195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Yellow is the color of gold, butter and ripe lemons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9" name="Google Shape;449;p55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5" name="Google Shape;455;p56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56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56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458" name="Google Shape;458;p56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59" name="Google Shape;459;p56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1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460" name="Google Shape;460;p56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461" name="Google Shape;461;p56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62" name="Google Shape;462;p56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3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463" name="Google Shape;463;p56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464" name="Google Shape;464;p56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65" name="Google Shape;465;p56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5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466" name="Google Shape;466;p56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467" name="Google Shape;467;p56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68" name="Google Shape;468;p56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6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469" name="Google Shape;469;p56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470" name="Google Shape;470;p56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71" name="Google Shape;471;p56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4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472" name="Google Shape;472;p56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473" name="Google Shape;473;p56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74" name="Google Shape;474;p56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2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475" name="Google Shape;475;p56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6" name="Google Shape;476;p56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Red is the colour of danger and courage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7" name="Google Shape;477;p56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Black is the color of ebony and of outer space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8" name="Google Shape;478;p56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Yellow is the color of gold, butter and ripe lemons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9" name="Google Shape;479;p56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White is the color of milk and fresh snow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0" name="Google Shape;480;p56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1" name="Google Shape;481;p56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87" name="Google Shape;487;p57"/>
          <p:cNvGraphicFramePr/>
          <p:nvPr/>
        </p:nvGraphicFramePr>
        <p:xfrm>
          <a:off x="1045725" y="12075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{9D3B9FCE-7F85-4297-8281-8F72B2253A7B}</a:tableStyleId>
              </a:tblPr>
              <a:tblGrid>
                <a:gridCol w="1331050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  <a:gridCol w="457025"/>
              </a:tblGrid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Week 1</a:t>
                      </a:r>
                      <a:endParaRPr b="1"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Week 2</a:t>
                      </a:r>
                      <a:endParaRPr b="1"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4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6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9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11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13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14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1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2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3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4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6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7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 8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88" name="Google Shape;488;p57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chart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1"/>
          <p:cNvPicPr preferRelativeResize="0"/>
          <p:nvPr/>
        </p:nvPicPr>
        <p:blipFill rotWithShape="1">
          <a:blip r:embed="rId3">
            <a:alphaModFix amt="14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1"/>
          <p:cNvSpPr txBox="1"/>
          <p:nvPr>
            <p:ph idx="4294967295" type="ctrTitle"/>
          </p:nvPr>
        </p:nvSpPr>
        <p:spPr>
          <a:xfrm>
            <a:off x="685800" y="440344"/>
            <a:ext cx="4863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Homemade Apple"/>
                <a:ea typeface="Homemade Apple"/>
                <a:cs typeface="Homemade Apple"/>
                <a:sym typeface="Homemade Apple"/>
              </a:rPr>
              <a:t>Hello!</a:t>
            </a:r>
            <a:endParaRPr sz="60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65" name="Google Shape;165;p31"/>
          <p:cNvSpPr txBox="1"/>
          <p:nvPr>
            <p:ph idx="4294967295" type="subTitle"/>
          </p:nvPr>
        </p:nvSpPr>
        <p:spPr>
          <a:xfrm>
            <a:off x="685800" y="1354163"/>
            <a:ext cx="4863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/>
              <a:t>I AM JAYDEN SMITH</a:t>
            </a:r>
            <a:endParaRPr b="1" sz="3600"/>
          </a:p>
        </p:txBody>
      </p:sp>
      <p:sp>
        <p:nvSpPr>
          <p:cNvPr id="166" name="Google Shape;166;p31"/>
          <p:cNvSpPr txBox="1"/>
          <p:nvPr>
            <p:ph idx="4294967295" type="body"/>
          </p:nvPr>
        </p:nvSpPr>
        <p:spPr>
          <a:xfrm>
            <a:off x="685800" y="2292956"/>
            <a:ext cx="4863900" cy="24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@username</a:t>
            </a:r>
            <a:endParaRPr/>
          </a:p>
        </p:txBody>
      </p:sp>
      <p:sp>
        <p:nvSpPr>
          <p:cNvPr id="167" name="Google Shape;167;p3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4" name="Google Shape;494;p58"/>
          <p:cNvSpPr/>
          <p:nvPr/>
        </p:nvSpPr>
        <p:spPr>
          <a:xfrm>
            <a:off x="487600" y="1289200"/>
            <a:ext cx="4009500" cy="15105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STRENGTHS</a:t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5" name="Google Shape;495;p58"/>
          <p:cNvSpPr/>
          <p:nvPr/>
        </p:nvSpPr>
        <p:spPr>
          <a:xfrm>
            <a:off x="4663005" y="1289200"/>
            <a:ext cx="4009500" cy="15105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WEAKNESSES</a:t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Yellow is the color of gold, butter and ripe lemons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6" name="Google Shape;496;p58"/>
          <p:cNvSpPr/>
          <p:nvPr/>
        </p:nvSpPr>
        <p:spPr>
          <a:xfrm>
            <a:off x="487600" y="2965432"/>
            <a:ext cx="4009500" cy="15105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Black is the color of ebony and of outer space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OPPORTUNITIES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7" name="Google Shape;497;p58"/>
          <p:cNvSpPr/>
          <p:nvPr/>
        </p:nvSpPr>
        <p:spPr>
          <a:xfrm>
            <a:off x="4663005" y="2965432"/>
            <a:ext cx="4009500" cy="15105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White is the color of milk and fresh snow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THREATS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8" name="Google Shape;498;p58"/>
          <p:cNvSpPr/>
          <p:nvPr/>
        </p:nvSpPr>
        <p:spPr>
          <a:xfrm>
            <a:off x="3346175" y="1646646"/>
            <a:ext cx="2304000" cy="2304000"/>
          </a:xfrm>
          <a:prstGeom prst="pie">
            <a:avLst>
              <a:gd fmla="val 10788866" name="adj1"/>
              <a:gd fmla="val 16200000" name="adj2"/>
            </a:avLst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58"/>
          <p:cNvSpPr/>
          <p:nvPr/>
        </p:nvSpPr>
        <p:spPr>
          <a:xfrm rot="5400000">
            <a:off x="3512314" y="1646646"/>
            <a:ext cx="2304000" cy="2304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58"/>
          <p:cNvSpPr/>
          <p:nvPr/>
        </p:nvSpPr>
        <p:spPr>
          <a:xfrm rot="10800000">
            <a:off x="3512314" y="1814068"/>
            <a:ext cx="2304000" cy="2304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58"/>
          <p:cNvSpPr/>
          <p:nvPr/>
        </p:nvSpPr>
        <p:spPr>
          <a:xfrm rot="-5400000">
            <a:off x="3346175" y="1814068"/>
            <a:ext cx="2304000" cy="2304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58"/>
          <p:cNvSpPr/>
          <p:nvPr/>
        </p:nvSpPr>
        <p:spPr>
          <a:xfrm>
            <a:off x="3892845" y="2127247"/>
            <a:ext cx="330273" cy="4256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aleway"/>
              </a:rPr>
              <a:t>S</a:t>
            </a:r>
          </a:p>
        </p:txBody>
      </p:sp>
      <p:sp>
        <p:nvSpPr>
          <p:cNvPr id="503" name="Google Shape;503;p58"/>
          <p:cNvSpPr/>
          <p:nvPr/>
        </p:nvSpPr>
        <p:spPr>
          <a:xfrm>
            <a:off x="4860959" y="2134605"/>
            <a:ext cx="620514" cy="4179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aleway"/>
              </a:rPr>
              <a:t>W</a:t>
            </a:r>
          </a:p>
        </p:txBody>
      </p:sp>
      <p:sp>
        <p:nvSpPr>
          <p:cNvPr id="504" name="Google Shape;504;p58"/>
          <p:cNvSpPr/>
          <p:nvPr/>
        </p:nvSpPr>
        <p:spPr>
          <a:xfrm>
            <a:off x="3859877" y="3181862"/>
            <a:ext cx="407985" cy="42386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aleway"/>
              </a:rPr>
              <a:t>O</a:t>
            </a:r>
          </a:p>
        </p:txBody>
      </p:sp>
      <p:sp>
        <p:nvSpPr>
          <p:cNvPr id="505" name="Google Shape;505;p58"/>
          <p:cNvSpPr/>
          <p:nvPr/>
        </p:nvSpPr>
        <p:spPr>
          <a:xfrm>
            <a:off x="4969872" y="3189221"/>
            <a:ext cx="347935" cy="4179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aleway"/>
              </a:rPr>
              <a:t>T</a:t>
            </a:r>
          </a:p>
        </p:txBody>
      </p:sp>
      <p:sp>
        <p:nvSpPr>
          <p:cNvPr id="506" name="Google Shape;506;p58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analysis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9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BUSINESS MODEL</a:t>
            </a:r>
            <a:r>
              <a:rPr lang="en" sz="1200"/>
              <a:t> </a:t>
            </a:r>
            <a:r>
              <a:rPr lang="en" sz="1200">
                <a:latin typeface="Homemade Apple"/>
                <a:ea typeface="Homemade Apple"/>
                <a:cs typeface="Homemade Apple"/>
                <a:sym typeface="Homemade Apple"/>
              </a:rPr>
              <a:t>canvas</a:t>
            </a:r>
            <a:endParaRPr sz="12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512" name="Google Shape;512;p5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3" name="Google Shape;513;p59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Key Activities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4" name="Google Shape;514;p59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Key Resources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5" name="Google Shape;515;p59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Value Propositions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6" name="Google Shape;516;p59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Customer Relationships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7" name="Google Shape;517;p59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Channels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8" name="Google Shape;518;p59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Customer Segments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9" name="Google Shape;519;p59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Key Partners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0" name="Google Shape;520;p59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Cost Structure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1" name="Google Shape;521;p59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Revenue Streams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2" name="Google Shape;522;p59"/>
          <p:cNvSpPr/>
          <p:nvPr/>
        </p:nvSpPr>
        <p:spPr>
          <a:xfrm>
            <a:off x="4297253" y="3732400"/>
            <a:ext cx="198541" cy="201044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59"/>
          <p:cNvSpPr/>
          <p:nvPr/>
        </p:nvSpPr>
        <p:spPr>
          <a:xfrm>
            <a:off x="6884808" y="543222"/>
            <a:ext cx="196873" cy="174075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59"/>
          <p:cNvSpPr/>
          <p:nvPr/>
        </p:nvSpPr>
        <p:spPr>
          <a:xfrm>
            <a:off x="1718760" y="543289"/>
            <a:ext cx="191034" cy="191868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59"/>
          <p:cNvSpPr/>
          <p:nvPr/>
        </p:nvSpPr>
        <p:spPr>
          <a:xfrm>
            <a:off x="8626235" y="543217"/>
            <a:ext cx="179355" cy="189925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59"/>
          <p:cNvSpPr/>
          <p:nvPr/>
        </p:nvSpPr>
        <p:spPr>
          <a:xfrm>
            <a:off x="8598149" y="3732570"/>
            <a:ext cx="207443" cy="152946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59"/>
          <p:cNvSpPr/>
          <p:nvPr/>
        </p:nvSpPr>
        <p:spPr>
          <a:xfrm>
            <a:off x="3443920" y="543312"/>
            <a:ext cx="189925" cy="190199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59"/>
          <p:cNvSpPr/>
          <p:nvPr/>
        </p:nvSpPr>
        <p:spPr>
          <a:xfrm>
            <a:off x="5137800" y="543229"/>
            <a:ext cx="219945" cy="226904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59"/>
          <p:cNvSpPr/>
          <p:nvPr/>
        </p:nvSpPr>
        <p:spPr>
          <a:xfrm>
            <a:off x="6828073" y="2141654"/>
            <a:ext cx="253599" cy="242754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59"/>
          <p:cNvSpPr/>
          <p:nvPr/>
        </p:nvSpPr>
        <p:spPr>
          <a:xfrm>
            <a:off x="3380278" y="2137889"/>
            <a:ext cx="253583" cy="230105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36" name="Google Shape;536;p60"/>
          <p:cNvGrpSpPr/>
          <p:nvPr/>
        </p:nvGrpSpPr>
        <p:grpSpPr>
          <a:xfrm>
            <a:off x="855292" y="1260643"/>
            <a:ext cx="3608219" cy="3243858"/>
            <a:chOff x="855292" y="1260643"/>
            <a:chExt cx="3608219" cy="3243858"/>
          </a:xfrm>
        </p:grpSpPr>
        <p:sp>
          <p:nvSpPr>
            <p:cNvPr id="537" name="Google Shape;537;p60"/>
            <p:cNvSpPr/>
            <p:nvPr/>
          </p:nvSpPr>
          <p:spPr>
            <a:xfrm>
              <a:off x="1748547" y="3474220"/>
              <a:ext cx="1827373" cy="554243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38" name="Google Shape;538;p60"/>
            <p:cNvSpPr/>
            <p:nvPr/>
          </p:nvSpPr>
          <p:spPr>
            <a:xfrm>
              <a:off x="1974416" y="3962725"/>
              <a:ext cx="1377910" cy="541775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39" name="Google Shape;539;p60"/>
            <p:cNvSpPr/>
            <p:nvPr/>
          </p:nvSpPr>
          <p:spPr>
            <a:xfrm>
              <a:off x="863236" y="1554200"/>
              <a:ext cx="3600274" cy="576911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40" name="Google Shape;540;p60"/>
            <p:cNvSpPr/>
            <p:nvPr/>
          </p:nvSpPr>
          <p:spPr>
            <a:xfrm>
              <a:off x="1305892" y="2513077"/>
              <a:ext cx="2714957" cy="564446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41" name="Google Shape;541;p60"/>
            <p:cNvSpPr/>
            <p:nvPr/>
          </p:nvSpPr>
          <p:spPr>
            <a:xfrm>
              <a:off x="1086835" y="2033638"/>
              <a:ext cx="3154201" cy="57124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42" name="Google Shape;542;p60"/>
            <p:cNvSpPr/>
            <p:nvPr/>
          </p:nvSpPr>
          <p:spPr>
            <a:xfrm>
              <a:off x="1526085" y="2992514"/>
              <a:ext cx="2272296" cy="562177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aleway"/>
                  <a:ea typeface="Raleway"/>
                  <a:cs typeface="Raleway"/>
                  <a:sym typeface="Raleway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43" name="Google Shape;543;p60"/>
            <p:cNvSpPr/>
            <p:nvPr/>
          </p:nvSpPr>
          <p:spPr>
            <a:xfrm>
              <a:off x="855292" y="1260643"/>
              <a:ext cx="3602907" cy="396816"/>
            </a:xfrm>
            <a:prstGeom prst="ellipse">
              <a:avLst/>
            </a:prstGeom>
            <a:solidFill>
              <a:srgbClr val="4C1130">
                <a:alpha val="17690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cxnSp>
        <p:nvCxnSpPr>
          <p:cNvPr id="544" name="Google Shape;544;p60"/>
          <p:cNvCxnSpPr/>
          <p:nvPr/>
        </p:nvCxnSpPr>
        <p:spPr>
          <a:xfrm>
            <a:off x="4383550" y="1797675"/>
            <a:ext cx="1056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45" name="Google Shape;545;p60"/>
          <p:cNvSpPr txBox="1"/>
          <p:nvPr/>
        </p:nvSpPr>
        <p:spPr>
          <a:xfrm>
            <a:off x="5502050" y="162562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46" name="Google Shape;546;p60"/>
          <p:cNvCxnSpPr/>
          <p:nvPr/>
        </p:nvCxnSpPr>
        <p:spPr>
          <a:xfrm>
            <a:off x="4227875" y="2279300"/>
            <a:ext cx="1212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47" name="Google Shape;547;p60"/>
          <p:cNvSpPr txBox="1"/>
          <p:nvPr/>
        </p:nvSpPr>
        <p:spPr>
          <a:xfrm>
            <a:off x="5502050" y="210724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48" name="Google Shape;548;p60"/>
          <p:cNvCxnSpPr/>
          <p:nvPr/>
        </p:nvCxnSpPr>
        <p:spPr>
          <a:xfrm>
            <a:off x="4006650" y="2760925"/>
            <a:ext cx="1433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49" name="Google Shape;549;p60"/>
          <p:cNvSpPr txBox="1"/>
          <p:nvPr/>
        </p:nvSpPr>
        <p:spPr>
          <a:xfrm>
            <a:off x="5502050" y="258885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50" name="Google Shape;550;p60"/>
          <p:cNvCxnSpPr/>
          <p:nvPr/>
        </p:nvCxnSpPr>
        <p:spPr>
          <a:xfrm>
            <a:off x="3818200" y="3242525"/>
            <a:ext cx="1622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51" name="Google Shape;551;p60"/>
          <p:cNvSpPr txBox="1"/>
          <p:nvPr/>
        </p:nvSpPr>
        <p:spPr>
          <a:xfrm>
            <a:off x="5502050" y="307047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52" name="Google Shape;552;p60"/>
          <p:cNvCxnSpPr/>
          <p:nvPr/>
        </p:nvCxnSpPr>
        <p:spPr>
          <a:xfrm>
            <a:off x="3613350" y="3724150"/>
            <a:ext cx="1827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53" name="Google Shape;553;p60"/>
          <p:cNvSpPr txBox="1"/>
          <p:nvPr/>
        </p:nvSpPr>
        <p:spPr>
          <a:xfrm>
            <a:off x="5502050" y="355208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54" name="Google Shape;554;p60"/>
          <p:cNvCxnSpPr/>
          <p:nvPr/>
        </p:nvCxnSpPr>
        <p:spPr>
          <a:xfrm>
            <a:off x="3400325" y="4205750"/>
            <a:ext cx="203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55" name="Google Shape;555;p60"/>
          <p:cNvSpPr txBox="1"/>
          <p:nvPr/>
        </p:nvSpPr>
        <p:spPr>
          <a:xfrm>
            <a:off x="5502050" y="403370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Insert your content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56" name="Google Shape;556;p60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6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2" name="Google Shape;562;p61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63" name="Google Shape;563;p61"/>
          <p:cNvSpPr txBox="1"/>
          <p:nvPr/>
        </p:nvSpPr>
        <p:spPr>
          <a:xfrm>
            <a:off x="86032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Imani Jackson</a:t>
            </a:r>
            <a:b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JOB TITLE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64" name="Google Shape;564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65" name="Google Shape;565;p61"/>
          <p:cNvSpPr txBox="1"/>
          <p:nvPr/>
        </p:nvSpPr>
        <p:spPr>
          <a:xfrm>
            <a:off x="284005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Marcos Galán</a:t>
            </a:r>
            <a:b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JOB TITLE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66" name="Google Shape;566;p61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14750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67" name="Google Shape;567;p61"/>
          <p:cNvSpPr txBox="1"/>
          <p:nvPr/>
        </p:nvSpPr>
        <p:spPr>
          <a:xfrm>
            <a:off x="4819775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Ixchel Valdía</a:t>
            </a:r>
            <a:b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JOB TITLE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68" name="Google Shape;568;p61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94475" y="1759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69" name="Google Shape;569;p61"/>
          <p:cNvSpPr txBox="1"/>
          <p:nvPr/>
        </p:nvSpPr>
        <p:spPr>
          <a:xfrm>
            <a:off x="6799500" y="3379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Nils Årud</a:t>
            </a:r>
            <a:b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JOB TITLE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Blue is the colour of the clear sky and the deep sea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70" name="Google Shape;570;p61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presentation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2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</a:t>
            </a:r>
            <a:r>
              <a:rPr lang="en" sz="1200">
                <a:latin typeface="Homemade Apple"/>
                <a:ea typeface="Homemade Apple"/>
                <a:cs typeface="Homemade Apple"/>
                <a:sym typeface="Homemade Apple"/>
              </a:rPr>
              <a:t>matrix</a:t>
            </a:r>
            <a:endParaRPr sz="12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576" name="Google Shape;576;p62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rgbClr val="1C4587">
              <a:alpha val="35380"/>
            </a:srgbClr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7" name="Google Shape;577;p62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78" name="Google Shape;578;p62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62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0" name="Google Shape;580;p62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1" name="Google Shape;581;p62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2" name="Google Shape;582;p62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3" name="Google Shape;583;p62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4" name="Google Shape;584;p62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5" name="Google Shape;585;p62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6" name="Google Shape;586;p62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7" name="Google Shape;587;p62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8" name="Google Shape;588;p62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9" name="Google Shape;589;p62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0" name="Google Shape;590;p62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1" name="Google Shape;591;p62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2" name="Google Shape;592;p62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62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4" name="Google Shape;594;p62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5" name="Google Shape;595;p62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6" name="Google Shape;596;p62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7" name="Google Shape;597;p62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62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62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62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62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62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62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4" name="Google Shape;604;p62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5" name="Google Shape;605;p62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6" name="Google Shape;606;p62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62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8" name="Google Shape;608;p62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9" name="Google Shape;609;p62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0" name="Google Shape;610;p62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1" name="Google Shape;611;p62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2" name="Google Shape;612;p62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3" name="Google Shape;613;p62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4" name="Google Shape;614;p62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5" name="Google Shape;615;p62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6" name="Google Shape;616;p62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7" name="Google Shape;617;p62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8" name="Google Shape;618;p62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9" name="Google Shape;619;p62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0" name="Google Shape;620;p62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1" name="Google Shape;621;p62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2" name="Google Shape;622;p62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3" name="Google Shape;623;p62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24" name="Google Shape;624;p6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25" name="Google Shape;625;p62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626" name="Google Shape;626;p62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7" name="Google Shape;627;p62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8" name="Google Shape;628;p62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9" name="Google Shape;629;p62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0" name="Google Shape;630;p62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1" name="Google Shape;631;p62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2" name="Google Shape;632;p62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3" name="Google Shape;633;p62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4" name="Google Shape;634;p62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5" name="Google Shape;635;p62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6" name="Google Shape;636;p62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7" name="Google Shape;637;p62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8" name="Google Shape;638;p62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9" name="Google Shape;639;p62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0" name="Google Shape;640;p62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1" name="Google Shape;641;p62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2" name="Google Shape;642;p62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3" name="Google Shape;643;p62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4" name="Google Shape;644;p62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5" name="Google Shape;645;p62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6" name="Google Shape;646;p62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7" name="Google Shape;647;p62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48" name="Google Shape;648;p62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49" name="Google Shape;649;p62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50" name="Google Shape;650;p62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LOW VALUE 1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1" name="Google Shape;651;p62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HIGH VALUE 1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2" name="Google Shape;652;p62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LOW VALUE 2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3" name="Google Shape;653;p62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HIGH VALUE 2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4" name="Google Shape;654;p62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Our company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5" name="Google Shape;655;p62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Competitor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6" name="Google Shape;656;p62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Competitor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7" name="Google Shape;657;p62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Competitor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8" name="Google Shape;658;p62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Competitor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59" name="Google Shape;659;p62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Competitor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60" name="Google Shape;660;p62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Competitor</a:t>
            </a:r>
            <a:endParaRPr sz="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66" name="Google Shape;666;p63"/>
          <p:cNvGraphicFramePr/>
          <p:nvPr/>
        </p:nvGraphicFramePr>
        <p:xfrm>
          <a:off x="855300" y="1398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{1C04C3F6-58B7-4571-BD90-5B7CA7C1DF80}</a:tableStyleId>
              </a:tblPr>
              <a:tblGrid>
                <a:gridCol w="834575"/>
                <a:gridCol w="956575"/>
                <a:gridCol w="956575"/>
                <a:gridCol w="956575"/>
                <a:gridCol w="956575"/>
                <a:gridCol w="956575"/>
                <a:gridCol w="956575"/>
                <a:gridCol w="956575"/>
              </a:tblGrid>
              <a:tr h="235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09:00 - 09:45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10:00 - 10:45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11:00 - 11:45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12:00 - 13:15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✔ Free time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✔ Free time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✔ Free time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✔ Free time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✔ Free time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✔ Free time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✔ Free time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C1130">
                        <a:alpha val="17690"/>
                      </a:srgbClr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13:30 - 14:15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14:30 - 15:15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15:30 - 16:15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Task</a:t>
                      </a:r>
                      <a:endParaRPr sz="8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7" name="Google Shape;667;p63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planner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3" name="Google Shape;673;p64"/>
          <p:cNvSpPr txBox="1"/>
          <p:nvPr/>
        </p:nvSpPr>
        <p:spPr>
          <a:xfrm>
            <a:off x="6248575" y="32232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means that you can: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Resize them without losing quality.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Change fill color and opacity.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Isn’t that nice? :)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Examples: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74" name="Google Shape;674;p64"/>
          <p:cNvSpPr/>
          <p:nvPr/>
        </p:nvSpPr>
        <p:spPr>
          <a:xfrm>
            <a:off x="277965" y="28221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64"/>
          <p:cNvSpPr/>
          <p:nvPr/>
        </p:nvSpPr>
        <p:spPr>
          <a:xfrm>
            <a:off x="852801" y="34921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64"/>
          <p:cNvSpPr/>
          <p:nvPr/>
        </p:nvSpPr>
        <p:spPr>
          <a:xfrm>
            <a:off x="1445208" y="35026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64"/>
          <p:cNvSpPr/>
          <p:nvPr/>
        </p:nvSpPr>
        <p:spPr>
          <a:xfrm>
            <a:off x="2071095" y="34124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64"/>
          <p:cNvSpPr/>
          <p:nvPr/>
        </p:nvSpPr>
        <p:spPr>
          <a:xfrm>
            <a:off x="2678363" y="33805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64"/>
          <p:cNvSpPr/>
          <p:nvPr/>
        </p:nvSpPr>
        <p:spPr>
          <a:xfrm>
            <a:off x="3190980" y="33378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64"/>
          <p:cNvSpPr/>
          <p:nvPr/>
        </p:nvSpPr>
        <p:spPr>
          <a:xfrm>
            <a:off x="3808913" y="31197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64"/>
          <p:cNvSpPr/>
          <p:nvPr/>
        </p:nvSpPr>
        <p:spPr>
          <a:xfrm>
            <a:off x="4367795" y="33857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64"/>
          <p:cNvSpPr/>
          <p:nvPr/>
        </p:nvSpPr>
        <p:spPr>
          <a:xfrm>
            <a:off x="4977729" y="34495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64"/>
          <p:cNvSpPr/>
          <p:nvPr/>
        </p:nvSpPr>
        <p:spPr>
          <a:xfrm>
            <a:off x="5571185" y="33645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64"/>
          <p:cNvSpPr/>
          <p:nvPr/>
        </p:nvSpPr>
        <p:spPr>
          <a:xfrm>
            <a:off x="282226" y="87566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64"/>
          <p:cNvSpPr/>
          <p:nvPr/>
        </p:nvSpPr>
        <p:spPr>
          <a:xfrm>
            <a:off x="869825" y="87566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64"/>
          <p:cNvSpPr/>
          <p:nvPr/>
        </p:nvSpPr>
        <p:spPr>
          <a:xfrm>
            <a:off x="1447327" y="94426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64"/>
          <p:cNvSpPr/>
          <p:nvPr/>
        </p:nvSpPr>
        <p:spPr>
          <a:xfrm>
            <a:off x="2034402" y="91129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64"/>
          <p:cNvSpPr/>
          <p:nvPr/>
        </p:nvSpPr>
        <p:spPr>
          <a:xfrm>
            <a:off x="2624667" y="93629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64"/>
          <p:cNvSpPr/>
          <p:nvPr/>
        </p:nvSpPr>
        <p:spPr>
          <a:xfrm>
            <a:off x="3218647" y="93629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64"/>
          <p:cNvSpPr/>
          <p:nvPr/>
        </p:nvSpPr>
        <p:spPr>
          <a:xfrm>
            <a:off x="3815818" y="94000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64"/>
          <p:cNvSpPr/>
          <p:nvPr/>
        </p:nvSpPr>
        <p:spPr>
          <a:xfrm>
            <a:off x="4384820" y="92138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64"/>
          <p:cNvSpPr/>
          <p:nvPr/>
        </p:nvSpPr>
        <p:spPr>
          <a:xfrm>
            <a:off x="4934129" y="88097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64"/>
          <p:cNvSpPr/>
          <p:nvPr/>
        </p:nvSpPr>
        <p:spPr>
          <a:xfrm>
            <a:off x="5532896" y="89693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64"/>
          <p:cNvSpPr/>
          <p:nvPr/>
        </p:nvSpPr>
        <p:spPr>
          <a:xfrm>
            <a:off x="252963" y="154834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64"/>
          <p:cNvSpPr/>
          <p:nvPr/>
        </p:nvSpPr>
        <p:spPr>
          <a:xfrm>
            <a:off x="842704" y="149198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64"/>
          <p:cNvSpPr/>
          <p:nvPr/>
        </p:nvSpPr>
        <p:spPr>
          <a:xfrm>
            <a:off x="1445732" y="151005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64"/>
          <p:cNvSpPr/>
          <p:nvPr/>
        </p:nvSpPr>
        <p:spPr>
          <a:xfrm>
            <a:off x="2029616" y="149836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64"/>
          <p:cNvSpPr/>
          <p:nvPr/>
        </p:nvSpPr>
        <p:spPr>
          <a:xfrm>
            <a:off x="2629978" y="151060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64"/>
          <p:cNvSpPr/>
          <p:nvPr/>
        </p:nvSpPr>
        <p:spPr>
          <a:xfrm>
            <a:off x="3234055" y="146752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64"/>
          <p:cNvSpPr/>
          <p:nvPr/>
        </p:nvSpPr>
        <p:spPr>
          <a:xfrm>
            <a:off x="3777530" y="155739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64"/>
          <p:cNvSpPr/>
          <p:nvPr/>
        </p:nvSpPr>
        <p:spPr>
          <a:xfrm>
            <a:off x="4382678" y="149996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64"/>
          <p:cNvSpPr/>
          <p:nvPr/>
        </p:nvSpPr>
        <p:spPr>
          <a:xfrm>
            <a:off x="4969227" y="148507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64"/>
          <p:cNvSpPr/>
          <p:nvPr/>
        </p:nvSpPr>
        <p:spPr>
          <a:xfrm>
            <a:off x="5538753" y="149677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64"/>
          <p:cNvSpPr/>
          <p:nvPr/>
        </p:nvSpPr>
        <p:spPr>
          <a:xfrm>
            <a:off x="301895" y="210244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64"/>
          <p:cNvSpPr/>
          <p:nvPr/>
        </p:nvSpPr>
        <p:spPr>
          <a:xfrm>
            <a:off x="875136" y="210298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64"/>
          <p:cNvSpPr/>
          <p:nvPr/>
        </p:nvSpPr>
        <p:spPr>
          <a:xfrm>
            <a:off x="1469663" y="210298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64"/>
          <p:cNvSpPr/>
          <p:nvPr/>
        </p:nvSpPr>
        <p:spPr>
          <a:xfrm>
            <a:off x="2052475" y="210298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64"/>
          <p:cNvSpPr/>
          <p:nvPr/>
        </p:nvSpPr>
        <p:spPr>
          <a:xfrm>
            <a:off x="2720367" y="204874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64"/>
          <p:cNvSpPr/>
          <p:nvPr/>
        </p:nvSpPr>
        <p:spPr>
          <a:xfrm>
            <a:off x="3319156" y="205193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64"/>
          <p:cNvSpPr/>
          <p:nvPr/>
        </p:nvSpPr>
        <p:spPr>
          <a:xfrm>
            <a:off x="3912065" y="210244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64"/>
          <p:cNvSpPr/>
          <p:nvPr/>
        </p:nvSpPr>
        <p:spPr>
          <a:xfrm>
            <a:off x="4402368" y="209765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64"/>
          <p:cNvSpPr/>
          <p:nvPr/>
        </p:nvSpPr>
        <p:spPr>
          <a:xfrm>
            <a:off x="4975609" y="210722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64"/>
          <p:cNvSpPr/>
          <p:nvPr/>
        </p:nvSpPr>
        <p:spPr>
          <a:xfrm>
            <a:off x="5570114" y="204820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64"/>
          <p:cNvSpPr/>
          <p:nvPr/>
        </p:nvSpPr>
        <p:spPr>
          <a:xfrm>
            <a:off x="400284" y="265229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64"/>
          <p:cNvSpPr/>
          <p:nvPr/>
        </p:nvSpPr>
        <p:spPr>
          <a:xfrm>
            <a:off x="913425" y="263634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64"/>
          <p:cNvSpPr/>
          <p:nvPr/>
        </p:nvSpPr>
        <p:spPr>
          <a:xfrm>
            <a:off x="1461139" y="263634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64"/>
          <p:cNvSpPr/>
          <p:nvPr/>
        </p:nvSpPr>
        <p:spPr>
          <a:xfrm>
            <a:off x="2592213" y="271451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64"/>
          <p:cNvSpPr/>
          <p:nvPr/>
        </p:nvSpPr>
        <p:spPr>
          <a:xfrm>
            <a:off x="2013116" y="266399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64"/>
          <p:cNvSpPr/>
          <p:nvPr/>
        </p:nvSpPr>
        <p:spPr>
          <a:xfrm>
            <a:off x="3210671" y="267411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64"/>
          <p:cNvSpPr/>
          <p:nvPr/>
        </p:nvSpPr>
        <p:spPr>
          <a:xfrm>
            <a:off x="3796674" y="2677300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64"/>
          <p:cNvSpPr/>
          <p:nvPr/>
        </p:nvSpPr>
        <p:spPr>
          <a:xfrm>
            <a:off x="4332172" y="2677300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64"/>
          <p:cNvSpPr/>
          <p:nvPr/>
        </p:nvSpPr>
        <p:spPr>
          <a:xfrm>
            <a:off x="5012302" y="266134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64"/>
          <p:cNvSpPr/>
          <p:nvPr/>
        </p:nvSpPr>
        <p:spPr>
          <a:xfrm>
            <a:off x="5602568" y="268208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64"/>
          <p:cNvSpPr/>
          <p:nvPr/>
        </p:nvSpPr>
        <p:spPr>
          <a:xfrm>
            <a:off x="264677" y="329042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64"/>
          <p:cNvSpPr/>
          <p:nvPr/>
        </p:nvSpPr>
        <p:spPr>
          <a:xfrm>
            <a:off x="848015" y="331488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64"/>
          <p:cNvSpPr/>
          <p:nvPr/>
        </p:nvSpPr>
        <p:spPr>
          <a:xfrm>
            <a:off x="1447327" y="330318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64"/>
          <p:cNvSpPr/>
          <p:nvPr/>
        </p:nvSpPr>
        <p:spPr>
          <a:xfrm>
            <a:off x="2032260" y="329521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64"/>
          <p:cNvSpPr/>
          <p:nvPr/>
        </p:nvSpPr>
        <p:spPr>
          <a:xfrm>
            <a:off x="2640621" y="326968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64"/>
          <p:cNvSpPr/>
          <p:nvPr/>
        </p:nvSpPr>
        <p:spPr>
          <a:xfrm>
            <a:off x="3196312" y="331435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64"/>
          <p:cNvSpPr/>
          <p:nvPr/>
        </p:nvSpPr>
        <p:spPr>
          <a:xfrm>
            <a:off x="3784982" y="331435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64"/>
          <p:cNvSpPr/>
          <p:nvPr/>
        </p:nvSpPr>
        <p:spPr>
          <a:xfrm>
            <a:off x="4383224" y="328563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64"/>
          <p:cNvSpPr/>
          <p:nvPr/>
        </p:nvSpPr>
        <p:spPr>
          <a:xfrm>
            <a:off x="4951132" y="324523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64"/>
          <p:cNvSpPr/>
          <p:nvPr/>
        </p:nvSpPr>
        <p:spPr>
          <a:xfrm>
            <a:off x="5569065" y="326916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64"/>
          <p:cNvSpPr/>
          <p:nvPr/>
        </p:nvSpPr>
        <p:spPr>
          <a:xfrm>
            <a:off x="258820" y="384133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64"/>
          <p:cNvSpPr/>
          <p:nvPr/>
        </p:nvSpPr>
        <p:spPr>
          <a:xfrm>
            <a:off x="828346" y="390567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64"/>
          <p:cNvSpPr/>
          <p:nvPr/>
        </p:nvSpPr>
        <p:spPr>
          <a:xfrm>
            <a:off x="1518573" y="381420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64"/>
          <p:cNvSpPr/>
          <p:nvPr/>
        </p:nvSpPr>
        <p:spPr>
          <a:xfrm>
            <a:off x="2069500" y="385621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64"/>
          <p:cNvSpPr/>
          <p:nvPr/>
        </p:nvSpPr>
        <p:spPr>
          <a:xfrm>
            <a:off x="2632644" y="388707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64"/>
          <p:cNvSpPr/>
          <p:nvPr/>
        </p:nvSpPr>
        <p:spPr>
          <a:xfrm>
            <a:off x="3218101" y="385888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64"/>
          <p:cNvSpPr/>
          <p:nvPr/>
        </p:nvSpPr>
        <p:spPr>
          <a:xfrm>
            <a:off x="3804127" y="385409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64"/>
          <p:cNvSpPr/>
          <p:nvPr/>
        </p:nvSpPr>
        <p:spPr>
          <a:xfrm>
            <a:off x="4363533" y="385780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64"/>
          <p:cNvSpPr/>
          <p:nvPr/>
        </p:nvSpPr>
        <p:spPr>
          <a:xfrm>
            <a:off x="4969227" y="385037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64"/>
          <p:cNvSpPr/>
          <p:nvPr/>
        </p:nvSpPr>
        <p:spPr>
          <a:xfrm>
            <a:off x="5566399" y="383228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64"/>
          <p:cNvSpPr/>
          <p:nvPr/>
        </p:nvSpPr>
        <p:spPr>
          <a:xfrm>
            <a:off x="230650" y="449648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64"/>
          <p:cNvSpPr/>
          <p:nvPr/>
        </p:nvSpPr>
        <p:spPr>
          <a:xfrm>
            <a:off x="858133" y="442573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64"/>
          <p:cNvSpPr/>
          <p:nvPr/>
        </p:nvSpPr>
        <p:spPr>
          <a:xfrm>
            <a:off x="1430849" y="440287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64"/>
          <p:cNvSpPr/>
          <p:nvPr/>
        </p:nvSpPr>
        <p:spPr>
          <a:xfrm>
            <a:off x="2039713" y="443957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64"/>
          <p:cNvSpPr/>
          <p:nvPr/>
        </p:nvSpPr>
        <p:spPr>
          <a:xfrm>
            <a:off x="2590093" y="444064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64"/>
          <p:cNvSpPr/>
          <p:nvPr/>
        </p:nvSpPr>
        <p:spPr>
          <a:xfrm>
            <a:off x="3227673" y="440873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64"/>
          <p:cNvSpPr/>
          <p:nvPr/>
        </p:nvSpPr>
        <p:spPr>
          <a:xfrm>
            <a:off x="3742432" y="440395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64"/>
          <p:cNvSpPr/>
          <p:nvPr/>
        </p:nvSpPr>
        <p:spPr>
          <a:xfrm>
            <a:off x="4336412" y="439702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64"/>
          <p:cNvSpPr/>
          <p:nvPr/>
        </p:nvSpPr>
        <p:spPr>
          <a:xfrm>
            <a:off x="4946346" y="450817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64"/>
          <p:cNvSpPr/>
          <p:nvPr/>
        </p:nvSpPr>
        <p:spPr>
          <a:xfrm>
            <a:off x="5591925" y="446243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64"/>
          <p:cNvSpPr/>
          <p:nvPr/>
        </p:nvSpPr>
        <p:spPr>
          <a:xfrm>
            <a:off x="6350992" y="188785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64"/>
          <p:cNvSpPr/>
          <p:nvPr/>
        </p:nvSpPr>
        <p:spPr>
          <a:xfrm>
            <a:off x="7244612" y="188784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64"/>
          <p:cNvSpPr/>
          <p:nvPr/>
        </p:nvSpPr>
        <p:spPr>
          <a:xfrm>
            <a:off x="6535708" y="209870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64"/>
          <p:cNvSpPr/>
          <p:nvPr/>
        </p:nvSpPr>
        <p:spPr>
          <a:xfrm>
            <a:off x="7689847" y="239610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" name="Google Shape;762;p65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63" name="Google Shape;763;p65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65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65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65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65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65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9" name="Google Shape;769;p65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70" name="Google Shape;770;p65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65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65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65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4" name="Google Shape;774;p65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75" name="Google Shape;775;p65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65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65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65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79" name="Google Shape;779;p65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65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65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65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65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65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785" name="Google Shape;785;p65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65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65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8" name="Google Shape;788;p65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789" name="Google Shape;789;p65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65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65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65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3" name="Google Shape;793;p65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794" name="Google Shape;794;p65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65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65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65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65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65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00" name="Google Shape;800;p65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65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65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65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65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65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65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07" name="Google Shape;807;p65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65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9" name="Google Shape;809;p65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10" name="Google Shape;810;p65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65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65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3" name="Google Shape;813;p65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14" name="Google Shape;814;p65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65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65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65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65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65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0" name="Google Shape;820;p65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21" name="Google Shape;821;p65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65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65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65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65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65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27" name="Google Shape;827;p65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65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65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65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31" name="Google Shape;831;p65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32" name="Google Shape;832;p65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65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65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65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65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65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65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65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65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65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2" name="Google Shape;842;p65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65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65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65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65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65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65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49" name="Google Shape;849;p65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65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65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65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3" name="Google Shape;853;p65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54" name="Google Shape;854;p65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65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65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65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65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65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60" name="Google Shape;860;p65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65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65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65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65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65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6" name="Google Shape;866;p65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67" name="Google Shape;867;p65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65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65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65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65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72" name="Google Shape;872;p65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65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65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65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65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77" name="Google Shape;877;p65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65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65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65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65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2" name="Google Shape;882;p65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883" name="Google Shape;883;p6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6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6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6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6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6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6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6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6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892;p6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93" name="Google Shape;893;p65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894" name="Google Shape;894;p65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65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65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97" name="Google Shape;897;p65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98" name="Google Shape;898;p6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6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6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6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6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6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6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6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6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6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08" name="Google Shape;908;p65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09" name="Google Shape;909;p65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65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65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65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3" name="Google Shape;913;p65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14" name="Google Shape;914;p6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6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6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6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6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6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6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1" name="Google Shape;921;p6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6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3" name="Google Shape;923;p6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24" name="Google Shape;924;p65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25" name="Google Shape;925;p65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65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65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65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65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65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65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2" name="Google Shape;932;p65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33" name="Google Shape;933;p65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65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65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65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65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38" name="Google Shape;938;p65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65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65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65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65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43" name="Google Shape;943;p65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65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65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65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65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Google Shape;948;p65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49" name="Google Shape;949;p65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65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65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65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65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65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5" name="Google Shape;955;p65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56" name="Google Shape;956;p65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65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65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9" name="Google Shape;959;p65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60" name="Google Shape;960;p65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65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65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65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65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65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66" name="Google Shape;966;p65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65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65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65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65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65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65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73" name="Google Shape;973;p65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65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65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6" name="Google Shape;976;p65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77" name="Google Shape;977;p65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65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65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65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65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982" name="Google Shape;982;p65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65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65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65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65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65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8" name="Google Shape;988;p65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989" name="Google Shape;989;p65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65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65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65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65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65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65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6" name="Google Shape;996;p65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997" name="Google Shape;997;p65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65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65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65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1" name="Google Shape;1001;p65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02" name="Google Shape;1002;p65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65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65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5" name="Google Shape;1005;p65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06" name="Google Shape;1006;p65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65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65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9" name="Google Shape;1009;p65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10" name="Google Shape;1010;p65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65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65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65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4" name="Google Shape;1014;p65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15" name="Google Shape;1015;p65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65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65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65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65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20" name="Google Shape;1020;p65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65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65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65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65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65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26" name="Google Shape;1026;p65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65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65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65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65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65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65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33" name="Google Shape;1033;p65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65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65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65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65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65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65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0" name="Google Shape;1040;p65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41" name="Google Shape;1041;p65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65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65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65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65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65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65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65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65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65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65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65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65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54" name="Google Shape;1054;p65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65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65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65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8" name="Google Shape;1058;p65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59" name="Google Shape;1059;p65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65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65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2" name="Google Shape;1062;p65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63" name="Google Shape;1063;p65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65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65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65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65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65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9" name="Google Shape;1069;p65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70" name="Google Shape;1070;p65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65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65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65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65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65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65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65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8" name="Google Shape;1078;p65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79" name="Google Shape;1079;p65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65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65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65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65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65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65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65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65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65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65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65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1" name="Google Shape;1091;p65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092" name="Google Shape;1092;p65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65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65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65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65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65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65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65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65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65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65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65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4" name="Google Shape;1104;p65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05" name="Google Shape;1105;p65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65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65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65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65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65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65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65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65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65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65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65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65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18" name="Google Shape;1118;p65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65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65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65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65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65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4" name="Google Shape;1124;p65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25" name="Google Shape;1125;p65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65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65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65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65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65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65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65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65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65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65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65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65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65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65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65"/>
          <p:cNvGrpSpPr/>
          <p:nvPr/>
        </p:nvGrpSpPr>
        <p:grpSpPr>
          <a:xfrm>
            <a:off x="1879183" y="4379878"/>
            <a:ext cx="445738" cy="442950"/>
            <a:chOff x="1879183" y="4379878"/>
            <a:chExt cx="445738" cy="442950"/>
          </a:xfrm>
        </p:grpSpPr>
        <p:sp>
          <p:nvSpPr>
            <p:cNvPr id="1141" name="Google Shape;1141;p65"/>
            <p:cNvSpPr/>
            <p:nvPr/>
          </p:nvSpPr>
          <p:spPr>
            <a:xfrm>
              <a:off x="1879183" y="4379878"/>
              <a:ext cx="445738" cy="303917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65"/>
            <p:cNvSpPr/>
            <p:nvPr/>
          </p:nvSpPr>
          <p:spPr>
            <a:xfrm>
              <a:off x="1879183" y="4683795"/>
              <a:ext cx="262365" cy="72893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65"/>
            <p:cNvSpPr/>
            <p:nvPr/>
          </p:nvSpPr>
          <p:spPr>
            <a:xfrm>
              <a:off x="1977511" y="4711043"/>
              <a:ext cx="164036" cy="45646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65"/>
            <p:cNvSpPr/>
            <p:nvPr/>
          </p:nvSpPr>
          <p:spPr>
            <a:xfrm>
              <a:off x="1977511" y="4756688"/>
              <a:ext cx="82019" cy="66140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65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46" name="Google Shape;1146;p65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47" name="Google Shape;1147;p65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65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9" name="Google Shape;1149;p65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0" name="Google Shape;1150;p65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51" name="Google Shape;1151;p65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65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65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4" name="Google Shape;1154;p65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55" name="Google Shape;1155;p65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65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65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8" name="Google Shape;1158;p65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59" name="Google Shape;1159;p65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65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65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62" name="Google Shape;1162;p65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63" name="Google Shape;1163;p65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65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65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65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65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65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65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65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1" name="Google Shape;1171;p65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72" name="Google Shape;1172;p65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65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65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65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65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65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65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65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65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65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65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65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65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65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65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65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65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65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65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65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65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65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65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65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6" name="Google Shape;1196;p65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197" name="Google Shape;1197;p65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98" name="Google Shape;1198;p6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6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0" name="Google Shape;1200;p65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01" name="Google Shape;1201;p6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6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3" name="Google Shape;1203;p65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04" name="Google Shape;1204;p6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6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06" name="Google Shape;1206;p65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&amp;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07" name="Google Shape;1207;p6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66"/>
          <p:cNvSpPr txBox="1"/>
          <p:nvPr/>
        </p:nvSpPr>
        <p:spPr>
          <a:xfrm>
            <a:off x="960500" y="971450"/>
            <a:ext cx="73275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Now you can use any emoji as an icon!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13" name="Google Shape;1213;p66"/>
          <p:cNvSpPr txBox="1"/>
          <p:nvPr/>
        </p:nvSpPr>
        <p:spPr>
          <a:xfrm>
            <a:off x="960500" y="2295038"/>
            <a:ext cx="73275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chemeClr val="accent6"/>
                </a:highlight>
                <a:latin typeface="Raleway"/>
                <a:ea typeface="Raleway"/>
                <a:cs typeface="Raleway"/>
                <a:sym typeface="Raleway"/>
              </a:rPr>
              <a:t> and many more...</a:t>
            </a:r>
            <a:endParaRPr sz="2400">
              <a:solidFill>
                <a:srgbClr val="FFFFFF"/>
              </a:solidFill>
              <a:highlight>
                <a:schemeClr val="accent6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14" name="Google Shape;1214;p6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9" name="Google Shape;1219;p6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0" name="Google Shape;1220;p67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21" name="Google Shape;1221;p67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22" name="Google Shape;1222;p67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23" name="Google Shape;1223;p67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4" name="Google Shape;1224;p67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25" name="Google Shape;1225;p67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26" name="Google Shape;1226;p67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7" name="Google Shape;1227;p67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28" name="Google Shape;1228;p67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29" name="Google Shape;1229;p67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0" name="Google Shape;1230;p67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31" name="Google Shape;1231;p67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32" name="Google Shape;1232;p67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3" name="Google Shape;1233;p67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 txBox="1"/>
          <p:nvPr>
            <p:ph type="ctrTitle"/>
          </p:nvPr>
        </p:nvSpPr>
        <p:spPr>
          <a:xfrm>
            <a:off x="685800" y="1349719"/>
            <a:ext cx="5878800" cy="7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73" name="Google Shape;173;p32"/>
          <p:cNvSpPr txBox="1"/>
          <p:nvPr>
            <p:ph idx="1" type="subTitle"/>
          </p:nvPr>
        </p:nvSpPr>
        <p:spPr>
          <a:xfrm>
            <a:off x="685800" y="2039960"/>
            <a:ext cx="5878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74" name="Google Shape;174;p32"/>
          <p:cNvSpPr/>
          <p:nvPr/>
        </p:nvSpPr>
        <p:spPr>
          <a:xfrm>
            <a:off x="761250" y="663650"/>
            <a:ext cx="499264" cy="454458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2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"/>
          <p:cNvSpPr txBox="1"/>
          <p:nvPr>
            <p:ph idx="1" type="body"/>
          </p:nvPr>
        </p:nvSpPr>
        <p:spPr>
          <a:xfrm>
            <a:off x="1524450" y="2161800"/>
            <a:ext cx="60951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81" name="Google Shape;181;p3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/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 title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87" name="Google Shape;187;p34"/>
          <p:cNvSpPr txBox="1"/>
          <p:nvPr>
            <p:ph idx="1" type="body"/>
          </p:nvPr>
        </p:nvSpPr>
        <p:spPr>
          <a:xfrm>
            <a:off x="962850" y="1236825"/>
            <a:ext cx="7494900" cy="3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▹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88" name="Google Shape;188;p3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/>
          <p:nvPr/>
        </p:nvSpPr>
        <p:spPr>
          <a:xfrm>
            <a:off x="2668050" y="12525"/>
            <a:ext cx="3807900" cy="28947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35"/>
          <p:cNvSpPr txBox="1"/>
          <p:nvPr>
            <p:ph idx="4294967295" type="ctrTitle"/>
          </p:nvPr>
        </p:nvSpPr>
        <p:spPr>
          <a:xfrm>
            <a:off x="685800" y="1836994"/>
            <a:ext cx="7772400" cy="7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Homemade Apple"/>
                <a:ea typeface="Homemade Apple"/>
                <a:cs typeface="Homemade Apple"/>
                <a:sym typeface="Homemade Apple"/>
              </a:rPr>
              <a:t>big concept</a:t>
            </a:r>
            <a:endParaRPr sz="40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95" name="Google Shape;195;p35"/>
          <p:cNvSpPr txBox="1"/>
          <p:nvPr>
            <p:ph idx="4294967295" type="subTitle"/>
          </p:nvPr>
        </p:nvSpPr>
        <p:spPr>
          <a:xfrm>
            <a:off x="2667900" y="3135994"/>
            <a:ext cx="3807900" cy="128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sp>
        <p:nvSpPr>
          <p:cNvPr id="196" name="Google Shape;196;p35"/>
          <p:cNvSpPr/>
          <p:nvPr/>
        </p:nvSpPr>
        <p:spPr>
          <a:xfrm>
            <a:off x="4090475" y="789525"/>
            <a:ext cx="1191907" cy="109600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/>
          <p:nvPr>
            <p:ph idx="1" type="body"/>
          </p:nvPr>
        </p:nvSpPr>
        <p:spPr>
          <a:xfrm>
            <a:off x="962700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03" name="Google Shape;203;p36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 content</a:t>
            </a:r>
            <a:endParaRPr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204" name="Google Shape;204;p36"/>
          <p:cNvSpPr txBox="1"/>
          <p:nvPr>
            <p:ph idx="2" type="body"/>
          </p:nvPr>
        </p:nvSpPr>
        <p:spPr>
          <a:xfrm>
            <a:off x="4673042" y="1257300"/>
            <a:ext cx="3355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205" name="Google Shape;205;p3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7"/>
          <p:cNvSpPr txBox="1"/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two</a:t>
            </a:r>
            <a:r>
              <a:rPr lang="en"/>
              <a:t> OR </a:t>
            </a:r>
            <a:r>
              <a:rPr lang="en">
                <a:latin typeface="Homemade Apple"/>
                <a:ea typeface="Homemade Apple"/>
                <a:cs typeface="Homemade Apple"/>
                <a:sym typeface="Homemade Apple"/>
              </a:rPr>
              <a:t>three </a:t>
            </a:r>
            <a:r>
              <a:rPr lang="en"/>
              <a:t>COLUMNS</a:t>
            </a:r>
            <a:endParaRPr/>
          </a:p>
        </p:txBody>
      </p:sp>
      <p:sp>
        <p:nvSpPr>
          <p:cNvPr id="211" name="Google Shape;211;p37"/>
          <p:cNvSpPr txBox="1"/>
          <p:nvPr>
            <p:ph idx="1" type="body"/>
          </p:nvPr>
        </p:nvSpPr>
        <p:spPr>
          <a:xfrm>
            <a:off x="962701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12" name="Google Shape;212;p37"/>
          <p:cNvSpPr txBox="1"/>
          <p:nvPr>
            <p:ph idx="2" type="body"/>
          </p:nvPr>
        </p:nvSpPr>
        <p:spPr>
          <a:xfrm>
            <a:off x="3506542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13" name="Google Shape;213;p37"/>
          <p:cNvSpPr txBox="1"/>
          <p:nvPr>
            <p:ph idx="3" type="body"/>
          </p:nvPr>
        </p:nvSpPr>
        <p:spPr>
          <a:xfrm>
            <a:off x="6050384" y="1257300"/>
            <a:ext cx="24198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3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ear template">
  <a:themeElements>
    <a:clrScheme name="Custom 347">
      <a:dk1>
        <a:srgbClr val="000000"/>
      </a:dk1>
      <a:lt1>
        <a:srgbClr val="FFFFFF"/>
      </a:lt1>
      <a:dk2>
        <a:srgbClr val="434343"/>
      </a:dk2>
      <a:lt2>
        <a:srgbClr val="DDE1E9"/>
      </a:lt2>
      <a:accent1>
        <a:srgbClr val="AD249E"/>
      </a:accent1>
      <a:accent2>
        <a:srgbClr val="57029B"/>
      </a:accent2>
      <a:accent3>
        <a:srgbClr val="D3135E"/>
      </a:accent3>
      <a:accent4>
        <a:srgbClr val="0340A5"/>
      </a:accent4>
      <a:accent5>
        <a:srgbClr val="00CBD6"/>
      </a:accent5>
      <a:accent6>
        <a:srgbClr val="FF8A00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