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Fredoka One"/>
      <p:regular r:id="rId46"/>
    </p:embeddedFont>
    <p:embeddedFont>
      <p:font typeface="Nunito"/>
      <p:regular r:id="rId47"/>
      <p:bold r:id="rId48"/>
      <p:italic r:id="rId49"/>
      <p:boldItalic r:id="rId50"/>
    </p:embeddedFont>
    <p:embeddedFont>
      <p:font typeface="Montserrat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A58E0EC-A6E8-46B7-895E-5C1B97367A43}">
  <a:tblStyle styleId="{2A58E0EC-A6E8-46B7-895E-5C1B97367A4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2BB4EA2-A9B1-4904-9041-647B281430C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FredokaOne-regular.fntdata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Nunito-bold.fntdata"/><Relationship Id="rId47" Type="http://schemas.openxmlformats.org/officeDocument/2006/relationships/font" Target="fonts/Nunito-regular.fntdata"/><Relationship Id="rId49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regular.fntdata"/><Relationship Id="rId50" Type="http://schemas.openxmlformats.org/officeDocument/2006/relationships/font" Target="fonts/Nunito-boldItalic.fntdata"/><Relationship Id="rId53" Type="http://schemas.openxmlformats.org/officeDocument/2006/relationships/font" Target="fonts/Montserrat-italic.fntdata"/><Relationship Id="rId52" Type="http://schemas.openxmlformats.org/officeDocument/2006/relationships/font" Target="fonts/Montserra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c0a1d8546e_0_8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c0a1d8546e_0_8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c0a1d8546e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c0a1d8546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363425" y="1991825"/>
            <a:ext cx="53346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14524" r="-515" t="0"/>
          <a:stretch/>
        </p:blipFill>
        <p:spPr>
          <a:xfrm>
            <a:off x="0" y="645375"/>
            <a:ext cx="3087949" cy="385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3363425" y="1529498"/>
            <a:ext cx="5334600" cy="122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363425" y="2805597"/>
            <a:ext cx="5334600" cy="30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0" l="5944" r="0" t="0"/>
          <a:stretch/>
        </p:blipFill>
        <p:spPr>
          <a:xfrm>
            <a:off x="0" y="758976"/>
            <a:ext cx="3263074" cy="3625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9175" y="884675"/>
            <a:ext cx="4197548" cy="425877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4536625" y="1314775"/>
            <a:ext cx="3857100" cy="27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93700" lvl="0" marL="457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●"/>
              <a:defRPr i="1" sz="2600">
                <a:solidFill>
                  <a:schemeClr val="accent4"/>
                </a:solidFill>
              </a:defRPr>
            </a:lvl1pPr>
            <a:lvl2pPr indent="-393700" lvl="1" marL="9144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○"/>
              <a:defRPr i="1" sz="2600">
                <a:solidFill>
                  <a:schemeClr val="accent4"/>
                </a:solidFill>
              </a:defRPr>
            </a:lvl2pPr>
            <a:lvl3pPr indent="-393700" lvl="2" marL="13716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■"/>
              <a:defRPr i="1" sz="2600">
                <a:solidFill>
                  <a:schemeClr val="accent4"/>
                </a:solidFill>
              </a:defRPr>
            </a:lvl3pPr>
            <a:lvl4pPr indent="-393700" lvl="3" marL="18288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●"/>
              <a:defRPr i="1" sz="2600">
                <a:solidFill>
                  <a:schemeClr val="accent4"/>
                </a:solidFill>
              </a:defRPr>
            </a:lvl4pPr>
            <a:lvl5pPr indent="-393700" lvl="4" marL="22860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○"/>
              <a:defRPr i="1" sz="2600">
                <a:solidFill>
                  <a:schemeClr val="accent4"/>
                </a:solidFill>
              </a:defRPr>
            </a:lvl5pPr>
            <a:lvl6pPr indent="-393700" lvl="5" marL="27432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■"/>
              <a:defRPr i="1" sz="2600">
                <a:solidFill>
                  <a:schemeClr val="accent4"/>
                </a:solidFill>
              </a:defRPr>
            </a:lvl6pPr>
            <a:lvl7pPr indent="-393700" lvl="6" marL="32004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●"/>
              <a:defRPr i="1" sz="2600">
                <a:solidFill>
                  <a:schemeClr val="accent4"/>
                </a:solidFill>
              </a:defRPr>
            </a:lvl7pPr>
            <a:lvl8pPr indent="-393700" lvl="7" marL="3657600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○"/>
              <a:defRPr i="1" sz="2600">
                <a:solidFill>
                  <a:schemeClr val="accent4"/>
                </a:solidFill>
              </a:defRPr>
            </a:lvl8pPr>
            <a:lvl9pPr indent="-393700" lvl="8" marL="4114800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2600"/>
              <a:buChar char="■"/>
              <a:defRPr i="1" sz="26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3381070" y="1002876"/>
            <a:ext cx="1502400" cy="5019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9525">
              <a:srgbClr val="1F006E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“</a:t>
            </a:r>
            <a:endParaRPr sz="72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363425" y="2236050"/>
            <a:ext cx="53346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0" l="4607" r="0" t="0"/>
          <a:stretch/>
        </p:blipFill>
        <p:spPr>
          <a:xfrm>
            <a:off x="0" y="781850"/>
            <a:ext cx="3152199" cy="357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3363425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6205504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" name="Google Shape;3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3075" y="702987"/>
            <a:ext cx="2849300" cy="3737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363425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5199751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6" name="Google Shape;36;p7"/>
          <p:cNvSpPr txBox="1"/>
          <p:nvPr>
            <p:ph idx="3" type="body"/>
          </p:nvPr>
        </p:nvSpPr>
        <p:spPr>
          <a:xfrm>
            <a:off x="7036076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" name="Google Shape;3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7750" y="1345650"/>
            <a:ext cx="1858535" cy="37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" name="Google Shape;42;p8"/>
          <p:cNvPicPr preferRelativeResize="0"/>
          <p:nvPr/>
        </p:nvPicPr>
        <p:blipFill rotWithShape="1">
          <a:blip r:embed="rId2">
            <a:alphaModFix/>
          </a:blip>
          <a:srcRect b="0" l="9828" r="0" t="0"/>
          <a:stretch/>
        </p:blipFill>
        <p:spPr>
          <a:xfrm>
            <a:off x="0" y="375175"/>
            <a:ext cx="656125" cy="56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2778" y="3409225"/>
            <a:ext cx="1831348" cy="153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idx="1" type="body"/>
          </p:nvPr>
        </p:nvSpPr>
        <p:spPr>
          <a:xfrm>
            <a:off x="3363425" y="4406300"/>
            <a:ext cx="5334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389193" y="731302"/>
            <a:ext cx="2454275" cy="4412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1F006E">
                <a:alpha val="40000"/>
              </a:srgb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redoka One"/>
              <a:buNone/>
              <a:defRPr sz="4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363425" y="2236050"/>
            <a:ext cx="5334600" cy="1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429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○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429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■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429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429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○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■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○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Nunito"/>
              <a:buChar char="■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 algn="r">
              <a:buNone/>
              <a:defRPr sz="1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dribbble.com/alzea" TargetMode="External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fredoka" TargetMode="External"/><Relationship Id="rId4" Type="http://schemas.openxmlformats.org/officeDocument/2006/relationships/hyperlink" Target="https://www.fontsquirrel.com/fonts/nunito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3" Type="http://schemas.openxmlformats.org/officeDocument/2006/relationships/image" Target="../media/image10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dribbble.com/alzea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2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twitter.com/googledocs/status/73008724015664332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ctrTitle"/>
          </p:nvPr>
        </p:nvSpPr>
        <p:spPr>
          <a:xfrm>
            <a:off x="3363425" y="1991825"/>
            <a:ext cx="53346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3714750" y="1350825"/>
            <a:ext cx="4784400" cy="122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A picture is worth a thousand words    </a:t>
            </a:r>
            <a:endParaRPr sz="4300"/>
          </a:p>
        </p:txBody>
      </p:sp>
      <p:sp>
        <p:nvSpPr>
          <p:cNvPr id="134" name="Google Shape;134;p20"/>
          <p:cNvSpPr txBox="1"/>
          <p:nvPr>
            <p:ph idx="1" type="body"/>
          </p:nvPr>
        </p:nvSpPr>
        <p:spPr>
          <a:xfrm>
            <a:off x="3714750" y="2771177"/>
            <a:ext cx="4784400" cy="102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1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5" name="Google Shape;135;p20"/>
          <p:cNvPicPr preferRelativeResize="0"/>
          <p:nvPr/>
        </p:nvPicPr>
        <p:blipFill rotWithShape="1">
          <a:blip r:embed="rId3">
            <a:alphaModFix/>
          </a:blip>
          <a:srcRect b="0" l="38324" r="15535" t="0"/>
          <a:stretch/>
        </p:blipFill>
        <p:spPr>
          <a:xfrm>
            <a:off x="0" y="0"/>
            <a:ext cx="3164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idx="4294967295" type="title"/>
          </p:nvPr>
        </p:nvSpPr>
        <p:spPr>
          <a:xfrm>
            <a:off x="1886100" y="3541875"/>
            <a:ext cx="5371800" cy="130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400"/>
              <a:t>Want big impact?</a:t>
            </a:r>
            <a:endParaRPr b="0" sz="4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Use big image.</a:t>
            </a:r>
            <a:endParaRPr sz="4400"/>
          </a:p>
        </p:txBody>
      </p:sp>
      <p:sp>
        <p:nvSpPr>
          <p:cNvPr id="142" name="Google Shape;142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48" name="Google Shape;148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22"/>
          <p:cNvSpPr/>
          <p:nvPr/>
        </p:nvSpPr>
        <p:spPr>
          <a:xfrm>
            <a:off x="3154906" y="1450850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4748963" y="2588954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1560849" y="2588954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" name="Google Shape;152;p22"/>
          <p:cNvSpPr/>
          <p:nvPr/>
        </p:nvSpPr>
        <p:spPr>
          <a:xfrm>
            <a:off x="799750" y="3727059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2321948" y="3727059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3987870" y="3727059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5510068" y="3727059"/>
            <a:ext cx="1385100" cy="559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56" name="Google Shape;156;p22"/>
          <p:cNvCxnSpPr>
            <a:stCxn id="149" idx="2"/>
            <a:endCxn id="150" idx="0"/>
          </p:cNvCxnSpPr>
          <p:nvPr/>
        </p:nvCxnSpPr>
        <p:spPr>
          <a:xfrm flipH="1" rot="-5400000">
            <a:off x="4355206" y="1502600"/>
            <a:ext cx="578700" cy="1594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7" name="Google Shape;157;p22"/>
          <p:cNvCxnSpPr>
            <a:stCxn id="151" idx="0"/>
            <a:endCxn id="149" idx="2"/>
          </p:cNvCxnSpPr>
          <p:nvPr/>
        </p:nvCxnSpPr>
        <p:spPr>
          <a:xfrm rot="-5400000">
            <a:off x="2761149" y="1502504"/>
            <a:ext cx="578700" cy="1594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8" name="Google Shape;158;p22"/>
          <p:cNvCxnSpPr>
            <a:stCxn id="151" idx="2"/>
            <a:endCxn id="153" idx="0"/>
          </p:cNvCxnSpPr>
          <p:nvPr/>
        </p:nvCxnSpPr>
        <p:spPr>
          <a:xfrm flipH="1" rot="-5400000">
            <a:off x="2344599" y="3057254"/>
            <a:ext cx="578700" cy="761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9" name="Google Shape;159;p22"/>
          <p:cNvCxnSpPr>
            <a:stCxn id="152" idx="0"/>
            <a:endCxn id="151" idx="2"/>
          </p:cNvCxnSpPr>
          <p:nvPr/>
        </p:nvCxnSpPr>
        <p:spPr>
          <a:xfrm rot="-5400000">
            <a:off x="1583500" y="3057159"/>
            <a:ext cx="578700" cy="761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22"/>
          <p:cNvCxnSpPr>
            <a:stCxn id="150" idx="2"/>
            <a:endCxn id="155" idx="0"/>
          </p:cNvCxnSpPr>
          <p:nvPr/>
        </p:nvCxnSpPr>
        <p:spPr>
          <a:xfrm flipH="1" rot="-5400000">
            <a:off x="5532713" y="3057254"/>
            <a:ext cx="578700" cy="761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22"/>
          <p:cNvCxnSpPr>
            <a:stCxn id="154" idx="0"/>
            <a:endCxn id="150" idx="2"/>
          </p:cNvCxnSpPr>
          <p:nvPr/>
        </p:nvCxnSpPr>
        <p:spPr>
          <a:xfrm rot="-5400000">
            <a:off x="4771620" y="3057159"/>
            <a:ext cx="578700" cy="761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7" name="Google Shape;167;p23"/>
          <p:cNvGraphicFramePr/>
          <p:nvPr/>
        </p:nvGraphicFramePr>
        <p:xfrm>
          <a:off x="799700" y="1136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{2A58E0EC-A6E8-46B7-895E-5C1B97367A43}</a:tableStyleId>
              </a:tblPr>
              <a:tblGrid>
                <a:gridCol w="1510025"/>
                <a:gridCol w="1510025"/>
                <a:gridCol w="1510025"/>
                <a:gridCol w="1510025"/>
              </a:tblGrid>
              <a:tr h="80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8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20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7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8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30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15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8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5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24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accent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b="1" sz="1800">
                        <a:solidFill>
                          <a:schemeClr val="accent4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8" name="Google Shape;168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/>
          <p:nvPr/>
        </p:nvSpPr>
        <p:spPr>
          <a:xfrm>
            <a:off x="514725" y="1134975"/>
            <a:ext cx="7608094" cy="362432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  <a:effectLst>
            <a:outerShdw blurRad="200025" rotWithShape="0" algn="bl" dir="5400000" dist="57150">
              <a:srgbClr val="351C75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4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5" name="Google Shape;175;p24"/>
          <p:cNvSpPr/>
          <p:nvPr/>
        </p:nvSpPr>
        <p:spPr>
          <a:xfrm>
            <a:off x="1947600" y="1938525"/>
            <a:ext cx="6396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our office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" name="Google Shape;176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7" name="Google Shape;177;p24"/>
          <p:cNvSpPr txBox="1"/>
          <p:nvPr>
            <p:ph idx="4294967295" type="body"/>
          </p:nvPr>
        </p:nvSpPr>
        <p:spPr>
          <a:xfrm>
            <a:off x="799750" y="4895400"/>
            <a:ext cx="7376700" cy="16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pic>
        <p:nvPicPr>
          <p:cNvPr id="178" name="Google Shape;17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6555" y="3758450"/>
            <a:ext cx="261520" cy="2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3430" y="2301425"/>
            <a:ext cx="261520" cy="2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7930" y="2061475"/>
            <a:ext cx="261520" cy="2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2805" y="4095550"/>
            <a:ext cx="261520" cy="2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0780" y="2550450"/>
            <a:ext cx="261520" cy="2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1580" y="4095550"/>
            <a:ext cx="261520" cy="20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>
            <p:ph idx="4294967295" type="ctrTitle"/>
          </p:nvPr>
        </p:nvSpPr>
        <p:spPr>
          <a:xfrm>
            <a:off x="3310100" y="1583350"/>
            <a:ext cx="52506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/>
              <a:t>89,526,124</a:t>
            </a:r>
            <a:endParaRPr sz="8000"/>
          </a:p>
        </p:txBody>
      </p:sp>
      <p:sp>
        <p:nvSpPr>
          <p:cNvPr id="189" name="Google Shape;189;p25"/>
          <p:cNvSpPr txBox="1"/>
          <p:nvPr>
            <p:ph idx="4294967295" type="subTitle"/>
          </p:nvPr>
        </p:nvSpPr>
        <p:spPr>
          <a:xfrm>
            <a:off x="3310100" y="2840050"/>
            <a:ext cx="5250600" cy="3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Whoa! That’s a big number, aren’t you proud?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90" name="Google Shape;190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1" name="Google Shape;191;p25"/>
          <p:cNvPicPr preferRelativeResize="0"/>
          <p:nvPr/>
        </p:nvPicPr>
        <p:blipFill rotWithShape="1">
          <a:blip r:embed="rId3">
            <a:alphaModFix/>
          </a:blip>
          <a:srcRect b="0" l="14524" r="-515" t="0"/>
          <a:stretch/>
        </p:blipFill>
        <p:spPr>
          <a:xfrm>
            <a:off x="0" y="645375"/>
            <a:ext cx="3087949" cy="385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idx="4294967295" type="ctrTitle"/>
          </p:nvPr>
        </p:nvSpPr>
        <p:spPr>
          <a:xfrm>
            <a:off x="4026650" y="571800"/>
            <a:ext cx="4262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197" name="Google Shape;197;p26"/>
          <p:cNvSpPr txBox="1"/>
          <p:nvPr>
            <p:ph idx="4294967295" type="subTitle"/>
          </p:nvPr>
        </p:nvSpPr>
        <p:spPr>
          <a:xfrm>
            <a:off x="4026650" y="1411308"/>
            <a:ext cx="4262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>
                <a:solidFill>
                  <a:schemeClr val="accent5"/>
                </a:solidFill>
              </a:rPr>
              <a:t>That’s a lot of money</a:t>
            </a:r>
            <a:endParaRPr sz="2200">
              <a:solidFill>
                <a:schemeClr val="accent5"/>
              </a:solidFill>
            </a:endParaRPr>
          </a:p>
        </p:txBody>
      </p:sp>
      <p:sp>
        <p:nvSpPr>
          <p:cNvPr id="198" name="Google Shape;198;p26"/>
          <p:cNvSpPr txBox="1"/>
          <p:nvPr>
            <p:ph idx="4294967295" type="ctrTitle"/>
          </p:nvPr>
        </p:nvSpPr>
        <p:spPr>
          <a:xfrm>
            <a:off x="4026650" y="3200693"/>
            <a:ext cx="4262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199" name="Google Shape;199;p26"/>
          <p:cNvSpPr txBox="1"/>
          <p:nvPr>
            <p:ph idx="4294967295" type="subTitle"/>
          </p:nvPr>
        </p:nvSpPr>
        <p:spPr>
          <a:xfrm>
            <a:off x="4026650" y="4040200"/>
            <a:ext cx="4262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>
                <a:solidFill>
                  <a:schemeClr val="accent5"/>
                </a:solidFill>
              </a:rPr>
              <a:t>Total success!</a:t>
            </a:r>
            <a:endParaRPr sz="2200">
              <a:solidFill>
                <a:schemeClr val="accent5"/>
              </a:solidFill>
            </a:endParaRPr>
          </a:p>
        </p:txBody>
      </p:sp>
      <p:sp>
        <p:nvSpPr>
          <p:cNvPr id="200" name="Google Shape;200;p26"/>
          <p:cNvSpPr txBox="1"/>
          <p:nvPr>
            <p:ph idx="4294967295" type="ctrTitle"/>
          </p:nvPr>
        </p:nvSpPr>
        <p:spPr>
          <a:xfrm>
            <a:off x="4026650" y="1886246"/>
            <a:ext cx="42621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201" name="Google Shape;201;p26"/>
          <p:cNvSpPr txBox="1"/>
          <p:nvPr>
            <p:ph idx="4294967295" type="subTitle"/>
          </p:nvPr>
        </p:nvSpPr>
        <p:spPr>
          <a:xfrm>
            <a:off x="4026650" y="2725754"/>
            <a:ext cx="4262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>
                <a:solidFill>
                  <a:schemeClr val="accent5"/>
                </a:solidFill>
              </a:rPr>
              <a:t>And a lot of users</a:t>
            </a:r>
            <a:endParaRPr sz="2200">
              <a:solidFill>
                <a:schemeClr val="accent5"/>
              </a:solidFill>
            </a:endParaRPr>
          </a:p>
        </p:txBody>
      </p:sp>
      <p:sp>
        <p:nvSpPr>
          <p:cNvPr id="202" name="Google Shape;202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3" name="Google Shape;20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290" y="1219852"/>
            <a:ext cx="3393000" cy="27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9" name="Google Shape;209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27"/>
          <p:cNvSpPr/>
          <p:nvPr/>
        </p:nvSpPr>
        <p:spPr>
          <a:xfrm rot="2700000">
            <a:off x="1792399" y="1087612"/>
            <a:ext cx="561726" cy="3040276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1" name="Google Shape;211;p27"/>
          <p:cNvSpPr/>
          <p:nvPr/>
        </p:nvSpPr>
        <p:spPr>
          <a:xfrm>
            <a:off x="1016777" y="3281593"/>
            <a:ext cx="374100" cy="3741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rPr>
              <a:t>1</a:t>
            </a:r>
            <a:endParaRPr sz="1200">
              <a:solidFill>
                <a:schemeClr val="accent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12" name="Google Shape;212;p27"/>
          <p:cNvSpPr txBox="1"/>
          <p:nvPr/>
        </p:nvSpPr>
        <p:spPr>
          <a:xfrm rot="-2700000">
            <a:off x="1007423" y="2317553"/>
            <a:ext cx="2332604" cy="393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Vestibulum congue tempus</a:t>
            </a:r>
            <a:endParaRPr b="1"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3" name="Google Shape;213;p27"/>
          <p:cNvSpPr txBox="1"/>
          <p:nvPr/>
        </p:nvSpPr>
        <p:spPr>
          <a:xfrm rot="-2700000">
            <a:off x="1465734" y="2626897"/>
            <a:ext cx="2203628" cy="5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4" name="Google Shape;214;p27"/>
          <p:cNvSpPr/>
          <p:nvPr/>
        </p:nvSpPr>
        <p:spPr>
          <a:xfrm rot="2700000">
            <a:off x="3702620" y="1087612"/>
            <a:ext cx="561726" cy="3040276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2926999" y="3281593"/>
            <a:ext cx="374100" cy="3741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rPr>
              <a:t>2</a:t>
            </a:r>
            <a:endParaRPr sz="1200">
              <a:solidFill>
                <a:schemeClr val="accent3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 rot="-2700000">
            <a:off x="2916712" y="2317103"/>
            <a:ext cx="2333877" cy="393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Vestibulum congue tempus</a:t>
            </a:r>
            <a:endParaRPr b="1"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7" name="Google Shape;217;p27"/>
          <p:cNvSpPr txBox="1"/>
          <p:nvPr/>
        </p:nvSpPr>
        <p:spPr>
          <a:xfrm rot="-2700000">
            <a:off x="3375956" y="2626897"/>
            <a:ext cx="2203628" cy="5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8" name="Google Shape;218;p27"/>
          <p:cNvSpPr/>
          <p:nvPr/>
        </p:nvSpPr>
        <p:spPr>
          <a:xfrm rot="2700000">
            <a:off x="5622639" y="1087612"/>
            <a:ext cx="561726" cy="3040276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9" name="Google Shape;219;p27"/>
          <p:cNvSpPr/>
          <p:nvPr/>
        </p:nvSpPr>
        <p:spPr>
          <a:xfrm>
            <a:off x="4847017" y="3281593"/>
            <a:ext cx="374100" cy="3741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rPr>
              <a:t>3</a:t>
            </a:r>
            <a:endParaRPr sz="1200">
              <a:solidFill>
                <a:schemeClr val="accen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 rot="-2700000">
            <a:off x="4829994" y="2314403"/>
            <a:ext cx="2341513" cy="393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Vestibulum congue tempus</a:t>
            </a:r>
            <a:endParaRPr b="1"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" name="Google Shape;221;p27"/>
          <p:cNvSpPr txBox="1"/>
          <p:nvPr/>
        </p:nvSpPr>
        <p:spPr>
          <a:xfrm rot="-2700000">
            <a:off x="5295974" y="2626897"/>
            <a:ext cx="2203628" cy="5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27" name="Google Shape;227;p28"/>
          <p:cNvSpPr txBox="1"/>
          <p:nvPr>
            <p:ph idx="1" type="body"/>
          </p:nvPr>
        </p:nvSpPr>
        <p:spPr>
          <a:xfrm>
            <a:off x="3363425" y="22360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900"/>
              <a:t>Is the color of gold, butter and ripe lemons. In the spectrum of visible light, yellow is found between green and orange.</a:t>
            </a:r>
            <a:endParaRPr sz="900"/>
          </a:p>
        </p:txBody>
      </p:sp>
      <p:sp>
        <p:nvSpPr>
          <p:cNvPr id="228" name="Google Shape;228;p28"/>
          <p:cNvSpPr txBox="1"/>
          <p:nvPr>
            <p:ph idx="2" type="body"/>
          </p:nvPr>
        </p:nvSpPr>
        <p:spPr>
          <a:xfrm>
            <a:off x="5199750" y="22360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900"/>
              <a:t>Is the colour of the clear sky and the deep sea. It is located between violet and green on the optical spectrum.</a:t>
            </a:r>
            <a:endParaRPr sz="900"/>
          </a:p>
        </p:txBody>
      </p:sp>
      <p:sp>
        <p:nvSpPr>
          <p:cNvPr id="229" name="Google Shape;229;p28"/>
          <p:cNvSpPr txBox="1"/>
          <p:nvPr>
            <p:ph idx="3" type="body"/>
          </p:nvPr>
        </p:nvSpPr>
        <p:spPr>
          <a:xfrm>
            <a:off x="7036075" y="22360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/>
              <a:t>Is the color of blood, and because of this it has historically been associated with sacrifice, danger and courage. 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30" name="Google Shape;230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28"/>
          <p:cNvSpPr txBox="1"/>
          <p:nvPr>
            <p:ph idx="1" type="body"/>
          </p:nvPr>
        </p:nvSpPr>
        <p:spPr>
          <a:xfrm>
            <a:off x="3363425" y="34929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900"/>
              <a:t>Is the color of gold, butter and ripe lemons. In the spectrum of visible light, yellow is found between green and orange.</a:t>
            </a:r>
            <a:endParaRPr sz="900"/>
          </a:p>
        </p:txBody>
      </p:sp>
      <p:sp>
        <p:nvSpPr>
          <p:cNvPr id="232" name="Google Shape;232;p28"/>
          <p:cNvSpPr txBox="1"/>
          <p:nvPr>
            <p:ph idx="2" type="body"/>
          </p:nvPr>
        </p:nvSpPr>
        <p:spPr>
          <a:xfrm>
            <a:off x="5199750" y="34929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900"/>
              <a:t>Is the colour of the clear sky and the deep sea. It is located between violet and green on the optical spectrum.</a:t>
            </a:r>
            <a:endParaRPr sz="900"/>
          </a:p>
        </p:txBody>
      </p:sp>
      <p:sp>
        <p:nvSpPr>
          <p:cNvPr id="233" name="Google Shape;233;p28"/>
          <p:cNvSpPr txBox="1"/>
          <p:nvPr>
            <p:ph idx="3" type="body"/>
          </p:nvPr>
        </p:nvSpPr>
        <p:spPr>
          <a:xfrm>
            <a:off x="7036075" y="3492950"/>
            <a:ext cx="16620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/>
              <a:t>Is the color of blood, and because of this it has historically been associated with sacrifice, danger and courage. 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9"/>
          <p:cNvSpPr txBox="1"/>
          <p:nvPr>
            <p:ph idx="1" type="body"/>
          </p:nvPr>
        </p:nvSpPr>
        <p:spPr>
          <a:xfrm>
            <a:off x="3363425" y="4406300"/>
            <a:ext cx="5334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39" name="Google Shape;239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0" name="Google Shape;240;p29"/>
          <p:cNvCxnSpPr/>
          <p:nvPr/>
        </p:nvCxnSpPr>
        <p:spPr>
          <a:xfrm>
            <a:off x="3363425" y="1074701"/>
            <a:ext cx="5171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1" name="Google Shape;241;p29"/>
          <p:cNvCxnSpPr/>
          <p:nvPr/>
        </p:nvCxnSpPr>
        <p:spPr>
          <a:xfrm>
            <a:off x="3363425" y="1784183"/>
            <a:ext cx="5171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2" name="Google Shape;242;p29"/>
          <p:cNvCxnSpPr/>
          <p:nvPr/>
        </p:nvCxnSpPr>
        <p:spPr>
          <a:xfrm>
            <a:off x="3363425" y="2493664"/>
            <a:ext cx="5171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3" name="Google Shape;243;p29"/>
          <p:cNvCxnSpPr/>
          <p:nvPr/>
        </p:nvCxnSpPr>
        <p:spPr>
          <a:xfrm>
            <a:off x="3363425" y="3203146"/>
            <a:ext cx="5171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4" name="Google Shape;244;p29"/>
          <p:cNvCxnSpPr/>
          <p:nvPr/>
        </p:nvCxnSpPr>
        <p:spPr>
          <a:xfrm>
            <a:off x="3363425" y="3934526"/>
            <a:ext cx="5171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5" name="Google Shape;245;p29"/>
          <p:cNvSpPr txBox="1"/>
          <p:nvPr/>
        </p:nvSpPr>
        <p:spPr>
          <a:xfrm>
            <a:off x="3312590" y="915950"/>
            <a:ext cx="352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4000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3000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2000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1000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3806567" y="2380937"/>
            <a:ext cx="167100" cy="1553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9"/>
          <p:cNvSpPr/>
          <p:nvPr/>
        </p:nvSpPr>
        <p:spPr>
          <a:xfrm>
            <a:off x="4031070" y="1986874"/>
            <a:ext cx="167100" cy="19479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9"/>
          <p:cNvSpPr/>
          <p:nvPr/>
        </p:nvSpPr>
        <p:spPr>
          <a:xfrm>
            <a:off x="4255572" y="2493664"/>
            <a:ext cx="167100" cy="14412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9"/>
          <p:cNvSpPr/>
          <p:nvPr/>
        </p:nvSpPr>
        <p:spPr>
          <a:xfrm>
            <a:off x="5058950" y="2694727"/>
            <a:ext cx="167100" cy="12399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9"/>
          <p:cNvSpPr/>
          <p:nvPr/>
        </p:nvSpPr>
        <p:spPr>
          <a:xfrm>
            <a:off x="5283452" y="2096344"/>
            <a:ext cx="167100" cy="18384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9"/>
          <p:cNvSpPr/>
          <p:nvPr/>
        </p:nvSpPr>
        <p:spPr>
          <a:xfrm>
            <a:off x="5507955" y="1229025"/>
            <a:ext cx="167100" cy="27060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9"/>
          <p:cNvSpPr/>
          <p:nvPr/>
        </p:nvSpPr>
        <p:spPr>
          <a:xfrm>
            <a:off x="6311333" y="2140120"/>
            <a:ext cx="167100" cy="1794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9"/>
          <p:cNvSpPr/>
          <p:nvPr/>
        </p:nvSpPr>
        <p:spPr>
          <a:xfrm>
            <a:off x="6535835" y="1074577"/>
            <a:ext cx="167100" cy="28602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6760338" y="2322562"/>
            <a:ext cx="167100" cy="16119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7563715" y="2753101"/>
            <a:ext cx="167100" cy="11814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9"/>
          <p:cNvSpPr/>
          <p:nvPr/>
        </p:nvSpPr>
        <p:spPr>
          <a:xfrm>
            <a:off x="7788218" y="1293620"/>
            <a:ext cx="167100" cy="26412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9"/>
          <p:cNvSpPr/>
          <p:nvPr/>
        </p:nvSpPr>
        <p:spPr>
          <a:xfrm>
            <a:off x="8012720" y="1607410"/>
            <a:ext cx="167100" cy="23274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0" name="Google Shape;60;p12"/>
          <p:cNvSpPr txBox="1"/>
          <p:nvPr>
            <p:ph idx="2" type="body"/>
          </p:nvPr>
        </p:nvSpPr>
        <p:spPr>
          <a:xfrm>
            <a:off x="6205504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EDIT IN POWERPOINT®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800"/>
              <a:t>Click on the button under the presentation preview that says </a:t>
            </a:r>
            <a:r>
              <a:rPr b="1" lang="en" sz="800"/>
              <a:t>"Download as PowerPoint template"</a:t>
            </a:r>
            <a:r>
              <a:rPr lang="en" sz="800"/>
              <a:t>. You will get a .pptx file that you can edit in PowerPoint. 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800"/>
              <a:t>Remember to download and install the fonts used in this presentation (you’ll find the links to the font files needed in the </a:t>
            </a:r>
            <a:r>
              <a:rPr lang="en" sz="8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800"/>
              <a:t>)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800"/>
          </a:p>
        </p:txBody>
      </p:sp>
      <p:sp>
        <p:nvSpPr>
          <p:cNvPr id="61" name="Google Shape;61;p12"/>
          <p:cNvSpPr txBox="1"/>
          <p:nvPr>
            <p:ph idx="1" type="body"/>
          </p:nvPr>
        </p:nvSpPr>
        <p:spPr>
          <a:xfrm>
            <a:off x="3363425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/>
              <a:t>EDIT IN GOOGLE SLIDES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/>
              <a:t>Click on the button under the presentation preview that says </a:t>
            </a:r>
            <a:r>
              <a:rPr b="1" lang="en" sz="800"/>
              <a:t>"Use as Google Slides Theme"</a:t>
            </a:r>
            <a:r>
              <a:rPr lang="en" sz="800"/>
              <a:t>.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/>
              <a:t>You will get a copy of this document on your Google Drive and will be able to edit, add or delete slides.</a:t>
            </a:r>
            <a:endParaRPr sz="8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/>
              <a:t>You have to be signed in to your Google account.</a:t>
            </a:r>
            <a:endParaRPr sz="1200"/>
          </a:p>
        </p:txBody>
      </p:sp>
      <p:sp>
        <p:nvSpPr>
          <p:cNvPr id="62" name="Google Shape;62;p12"/>
          <p:cNvSpPr txBox="1"/>
          <p:nvPr>
            <p:ph idx="2" type="body"/>
          </p:nvPr>
        </p:nvSpPr>
        <p:spPr>
          <a:xfrm>
            <a:off x="3363425" y="3816925"/>
            <a:ext cx="5334600" cy="5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accent4"/>
                </a:solidFill>
              </a:rPr>
              <a:t>More info on how to use this template at </a:t>
            </a:r>
            <a:r>
              <a:rPr b="1" lang="en" sz="800" u="sng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8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accent4"/>
                </a:solidFill>
              </a:rPr>
              <a:t>This template is free to use under </a:t>
            </a:r>
            <a:r>
              <a:rPr lang="en" sz="800" u="sng">
                <a:solidFill>
                  <a:schemeClr val="accent4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800">
                <a:solidFill>
                  <a:schemeClr val="accent4"/>
                </a:solidFill>
              </a:rPr>
              <a:t>. You can keep the Credits slide or mention SlidesCarnival and other resources used in a slide footer.</a:t>
            </a:r>
            <a:endParaRPr sz="8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accent4"/>
              </a:solidFill>
            </a:endParaRPr>
          </a:p>
        </p:txBody>
      </p:sp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3" name="Google Shape;263;p30"/>
          <p:cNvGrpSpPr/>
          <p:nvPr/>
        </p:nvGrpSpPr>
        <p:grpSpPr>
          <a:xfrm>
            <a:off x="2151950" y="373572"/>
            <a:ext cx="2119546" cy="4396359"/>
            <a:chOff x="2151950" y="373572"/>
            <a:chExt cx="2119546" cy="4396359"/>
          </a:xfrm>
        </p:grpSpPr>
        <p:sp>
          <p:nvSpPr>
            <p:cNvPr id="264" name="Google Shape;264;p30"/>
            <p:cNvSpPr/>
            <p:nvPr/>
          </p:nvSpPr>
          <p:spPr>
            <a:xfrm>
              <a:off x="2151950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rotWithShape="0" algn="bl">
                <a:schemeClr val="accent3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2999437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2538737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3007305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68" name="Google Shape;268;p30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219827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9375" y="2900725"/>
            <a:ext cx="1097551" cy="224277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0"/>
          <p:cNvSpPr txBox="1"/>
          <p:nvPr>
            <p:ph idx="4294967295" type="body"/>
          </p:nvPr>
        </p:nvSpPr>
        <p:spPr>
          <a:xfrm>
            <a:off x="48382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Mobile project</a:t>
            </a:r>
            <a:endParaRPr sz="46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indent="0" lvl="0" marL="0" rtl="0" algn="l">
              <a:spcBef>
                <a:spcPts val="16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6" name="Google Shape;276;p31"/>
          <p:cNvGrpSpPr/>
          <p:nvPr/>
        </p:nvGrpSpPr>
        <p:grpSpPr>
          <a:xfrm>
            <a:off x="1531002" y="465959"/>
            <a:ext cx="2736410" cy="4222433"/>
            <a:chOff x="1531002" y="465959"/>
            <a:chExt cx="2736410" cy="4222433"/>
          </a:xfrm>
        </p:grpSpPr>
        <p:sp>
          <p:nvSpPr>
            <p:cNvPr id="277" name="Google Shape;277;p31"/>
            <p:cNvSpPr/>
            <p:nvPr/>
          </p:nvSpPr>
          <p:spPr>
            <a:xfrm>
              <a:off x="1531002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rotWithShape="0" algn="bl">
                <a:schemeClr val="accent3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2787455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2770831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1"/>
            <p:cNvSpPr/>
            <p:nvPr/>
          </p:nvSpPr>
          <p:spPr>
            <a:xfrm>
              <a:off x="2859934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1" name="Google Shape;28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85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1"/>
          <p:cNvSpPr txBox="1"/>
          <p:nvPr>
            <p:ph idx="4294967295" type="body"/>
          </p:nvPr>
        </p:nvSpPr>
        <p:spPr>
          <a:xfrm>
            <a:off x="48382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Tablet</a:t>
            </a:r>
            <a:r>
              <a:rPr lang="en" sz="4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 project</a:t>
            </a:r>
            <a:endParaRPr sz="46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indent="0" lvl="0" marL="0" rtl="0" algn="l">
              <a:spcBef>
                <a:spcPts val="16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283" name="Google Shape;28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750" y="2900725"/>
            <a:ext cx="1097551" cy="224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9" name="Google Shape;289;p32"/>
          <p:cNvGrpSpPr/>
          <p:nvPr/>
        </p:nvGrpSpPr>
        <p:grpSpPr>
          <a:xfrm>
            <a:off x="583774" y="1241129"/>
            <a:ext cx="4542205" cy="2661224"/>
            <a:chOff x="431374" y="1241129"/>
            <a:chExt cx="4542205" cy="2661224"/>
          </a:xfrm>
        </p:grpSpPr>
        <p:sp>
          <p:nvSpPr>
            <p:cNvPr id="290" name="Google Shape;290;p32"/>
            <p:cNvSpPr/>
            <p:nvPr/>
          </p:nvSpPr>
          <p:spPr>
            <a:xfrm>
              <a:off x="802824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rotWithShape="0" algn="bl">
                <a:schemeClr val="accent3"/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431374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rotWithShape="0" algn="bl">
                <a:schemeClr val="accent3"/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431374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rotWithShape="0" algn="bl">
                <a:schemeClr val="accent3"/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2365718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4" name="Google Shape;294;p32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10909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2"/>
          <p:cNvSpPr txBox="1"/>
          <p:nvPr>
            <p:ph idx="4294967295" type="body"/>
          </p:nvPr>
        </p:nvSpPr>
        <p:spPr>
          <a:xfrm>
            <a:off x="53716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Desktop</a:t>
            </a:r>
            <a:r>
              <a:rPr lang="en" sz="46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 project</a:t>
            </a:r>
            <a:endParaRPr sz="46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indent="0" lvl="0" marL="0" rtl="0" algn="l">
              <a:spcBef>
                <a:spcPts val="16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296" name="Google Shape;29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650" y="1531041"/>
            <a:ext cx="1097551" cy="224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/>
          <p:nvPr>
            <p:ph idx="4294967295" type="ctrTitle"/>
          </p:nvPr>
        </p:nvSpPr>
        <p:spPr>
          <a:xfrm>
            <a:off x="1359900" y="719785"/>
            <a:ext cx="6424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5"/>
                </a:solidFill>
              </a:rPr>
              <a:t>Thanks</a:t>
            </a:r>
            <a:r>
              <a:rPr lang="en" sz="6000">
                <a:solidFill>
                  <a:schemeClr val="accent5"/>
                </a:solidFill>
              </a:rPr>
              <a:t>!</a:t>
            </a:r>
            <a:endParaRPr sz="6000">
              <a:solidFill>
                <a:schemeClr val="accent5"/>
              </a:solidFill>
            </a:endParaRPr>
          </a:p>
        </p:txBody>
      </p:sp>
      <p:sp>
        <p:nvSpPr>
          <p:cNvPr id="302" name="Google Shape;302;p33"/>
          <p:cNvSpPr txBox="1"/>
          <p:nvPr>
            <p:ph idx="4294967295" type="subTitle"/>
          </p:nvPr>
        </p:nvSpPr>
        <p:spPr>
          <a:xfrm>
            <a:off x="1359900" y="1919409"/>
            <a:ext cx="6424200" cy="120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Any questions?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You can find me at @username &amp; user@mail.me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4" name="Google Shape;30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2388" y="2948650"/>
            <a:ext cx="5119224" cy="219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0" name="Google Shape;310;p34"/>
          <p:cNvSpPr txBox="1"/>
          <p:nvPr>
            <p:ph idx="1" type="body"/>
          </p:nvPr>
        </p:nvSpPr>
        <p:spPr>
          <a:xfrm>
            <a:off x="3363425" y="2236050"/>
            <a:ext cx="53346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42900" lvl="0" marL="457200" rtl="0" algn="l"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3D illustrations by </a:t>
            </a:r>
            <a:r>
              <a:rPr lang="en" u="sng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Alzea Arafat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SlidesCarnival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5"/>
              </a:rPr>
              <a:t>Unsplash</a:t>
            </a:r>
            <a:endParaRPr/>
          </a:p>
        </p:txBody>
      </p:sp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5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17" name="Google Shape;317;p35"/>
          <p:cNvSpPr txBox="1"/>
          <p:nvPr>
            <p:ph idx="1" type="body"/>
          </p:nvPr>
        </p:nvSpPr>
        <p:spPr>
          <a:xfrm>
            <a:off x="3363425" y="2236050"/>
            <a:ext cx="53346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presentation uses the following typographies: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Titles: Fredoka One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Body copy: Nunito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/>
              <a:t>Download for free at:</a:t>
            </a:r>
            <a:br>
              <a:rPr lang="en" sz="1600"/>
            </a:br>
            <a:r>
              <a:rPr lang="en" sz="1600" u="sng">
                <a:solidFill>
                  <a:schemeClr val="hlink"/>
                </a:solidFill>
                <a:hlinkClick r:id="rId3"/>
              </a:rPr>
              <a:t>https://www.fontsquirrel.com/fonts/fredoka</a:t>
            </a:r>
            <a:br>
              <a:rPr lang="en" sz="1600"/>
            </a:br>
            <a:r>
              <a:rPr lang="en" sz="1600" u="sng">
                <a:solidFill>
                  <a:schemeClr val="hlink"/>
                </a:solidFill>
                <a:hlinkClick r:id="rId4"/>
              </a:rPr>
              <a:t>https://www.fontsquirrel.com/fonts/nunito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318" name="Google Shape;318;p35"/>
          <p:cNvSpPr txBox="1"/>
          <p:nvPr/>
        </p:nvSpPr>
        <p:spPr>
          <a:xfrm>
            <a:off x="3363425" y="4333175"/>
            <a:ext cx="5334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9" name="Google Shape;319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6"/>
          <p:cNvSpPr txBox="1"/>
          <p:nvPr>
            <p:ph type="ctrTitle"/>
          </p:nvPr>
        </p:nvSpPr>
        <p:spPr>
          <a:xfrm>
            <a:off x="3363425" y="1529498"/>
            <a:ext cx="5334600" cy="122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2</a:t>
            </a:r>
            <a:r>
              <a:rPr lang="en">
                <a:solidFill>
                  <a:schemeClr val="accent5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25" name="Google Shape;325;p36"/>
          <p:cNvSpPr txBox="1"/>
          <p:nvPr>
            <p:ph idx="1" type="subTitle"/>
          </p:nvPr>
        </p:nvSpPr>
        <p:spPr>
          <a:xfrm>
            <a:off x="3363425" y="2805597"/>
            <a:ext cx="5334600" cy="30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7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31" name="Google Shape;331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7735208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DEC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3" name="Google Shape;333;p37"/>
          <p:cNvSpPr/>
          <p:nvPr/>
        </p:nvSpPr>
        <p:spPr>
          <a:xfrm>
            <a:off x="7075124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NOV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4" name="Google Shape;334;p37"/>
          <p:cNvSpPr/>
          <p:nvPr/>
        </p:nvSpPr>
        <p:spPr>
          <a:xfrm>
            <a:off x="6415040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OCT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5" name="Google Shape;335;p37"/>
          <p:cNvSpPr/>
          <p:nvPr/>
        </p:nvSpPr>
        <p:spPr>
          <a:xfrm>
            <a:off x="5754956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SEP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6" name="Google Shape;336;p37"/>
          <p:cNvSpPr/>
          <p:nvPr/>
        </p:nvSpPr>
        <p:spPr>
          <a:xfrm>
            <a:off x="5094872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AUG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7" name="Google Shape;337;p37"/>
          <p:cNvSpPr/>
          <p:nvPr/>
        </p:nvSpPr>
        <p:spPr>
          <a:xfrm>
            <a:off x="4434788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JUL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8" name="Google Shape;338;p37"/>
          <p:cNvSpPr/>
          <p:nvPr/>
        </p:nvSpPr>
        <p:spPr>
          <a:xfrm>
            <a:off x="3774704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JUN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9" name="Google Shape;339;p37"/>
          <p:cNvSpPr/>
          <p:nvPr/>
        </p:nvSpPr>
        <p:spPr>
          <a:xfrm>
            <a:off x="3114619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MAY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0" name="Google Shape;340;p37"/>
          <p:cNvSpPr/>
          <p:nvPr/>
        </p:nvSpPr>
        <p:spPr>
          <a:xfrm>
            <a:off x="2454535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APR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1" name="Google Shape;341;p37"/>
          <p:cNvSpPr/>
          <p:nvPr/>
        </p:nvSpPr>
        <p:spPr>
          <a:xfrm>
            <a:off x="1794451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MAR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2" name="Google Shape;342;p37"/>
          <p:cNvSpPr/>
          <p:nvPr/>
        </p:nvSpPr>
        <p:spPr>
          <a:xfrm>
            <a:off x="1134367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FEB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3" name="Google Shape;343;p37"/>
          <p:cNvSpPr/>
          <p:nvPr/>
        </p:nvSpPr>
        <p:spPr>
          <a:xfrm>
            <a:off x="474283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JAN</a:t>
            </a:r>
            <a:endParaRPr sz="100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4" name="Google Shape;344;p37"/>
          <p:cNvSpPr/>
          <p:nvPr/>
        </p:nvSpPr>
        <p:spPr>
          <a:xfrm>
            <a:off x="0" y="22225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45" name="Google Shape;345;p37"/>
          <p:cNvCxnSpPr/>
          <p:nvPr/>
        </p:nvCxnSpPr>
        <p:spPr>
          <a:xfrm rot="10800000">
            <a:off x="76892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46" name="Google Shape;346;p37"/>
          <p:cNvSpPr txBox="1"/>
          <p:nvPr/>
        </p:nvSpPr>
        <p:spPr>
          <a:xfrm>
            <a:off x="727900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47" name="Google Shape;347;p37"/>
          <p:cNvCxnSpPr/>
          <p:nvPr/>
        </p:nvCxnSpPr>
        <p:spPr>
          <a:xfrm rot="10800000">
            <a:off x="209015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48" name="Google Shape;348;p37"/>
          <p:cNvSpPr txBox="1"/>
          <p:nvPr/>
        </p:nvSpPr>
        <p:spPr>
          <a:xfrm>
            <a:off x="2050642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49" name="Google Shape;349;p37"/>
          <p:cNvCxnSpPr/>
          <p:nvPr/>
        </p:nvCxnSpPr>
        <p:spPr>
          <a:xfrm rot="10800000">
            <a:off x="341139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0" name="Google Shape;350;p37"/>
          <p:cNvSpPr txBox="1"/>
          <p:nvPr/>
        </p:nvSpPr>
        <p:spPr>
          <a:xfrm>
            <a:off x="3373384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51" name="Google Shape;351;p37"/>
          <p:cNvCxnSpPr/>
          <p:nvPr/>
        </p:nvCxnSpPr>
        <p:spPr>
          <a:xfrm rot="10800000">
            <a:off x="473262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2" name="Google Shape;352;p37"/>
          <p:cNvSpPr txBox="1"/>
          <p:nvPr/>
        </p:nvSpPr>
        <p:spPr>
          <a:xfrm>
            <a:off x="4696126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53" name="Google Shape;353;p37"/>
          <p:cNvCxnSpPr/>
          <p:nvPr/>
        </p:nvCxnSpPr>
        <p:spPr>
          <a:xfrm rot="10800000">
            <a:off x="605386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4" name="Google Shape;354;p37"/>
          <p:cNvSpPr txBox="1"/>
          <p:nvPr/>
        </p:nvSpPr>
        <p:spPr>
          <a:xfrm>
            <a:off x="6018868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55" name="Google Shape;355;p37"/>
          <p:cNvCxnSpPr/>
          <p:nvPr/>
        </p:nvCxnSpPr>
        <p:spPr>
          <a:xfrm rot="10800000">
            <a:off x="737509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6" name="Google Shape;356;p37"/>
          <p:cNvSpPr txBox="1"/>
          <p:nvPr/>
        </p:nvSpPr>
        <p:spPr>
          <a:xfrm>
            <a:off x="7341610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57" name="Google Shape;357;p37"/>
          <p:cNvCxnSpPr/>
          <p:nvPr/>
        </p:nvCxnSpPr>
        <p:spPr>
          <a:xfrm rot="10800000">
            <a:off x="143968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8" name="Google Shape;358;p37"/>
          <p:cNvSpPr txBox="1"/>
          <p:nvPr/>
        </p:nvSpPr>
        <p:spPr>
          <a:xfrm>
            <a:off x="1369548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59" name="Google Shape;359;p37"/>
          <p:cNvCxnSpPr/>
          <p:nvPr/>
        </p:nvCxnSpPr>
        <p:spPr>
          <a:xfrm rot="10800000">
            <a:off x="276092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0" name="Google Shape;360;p37"/>
          <p:cNvSpPr txBox="1"/>
          <p:nvPr/>
        </p:nvSpPr>
        <p:spPr>
          <a:xfrm>
            <a:off x="2699944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61" name="Google Shape;361;p37"/>
          <p:cNvCxnSpPr/>
          <p:nvPr/>
        </p:nvCxnSpPr>
        <p:spPr>
          <a:xfrm rot="10800000">
            <a:off x="408215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2" name="Google Shape;362;p37"/>
          <p:cNvSpPr txBox="1"/>
          <p:nvPr/>
        </p:nvSpPr>
        <p:spPr>
          <a:xfrm>
            <a:off x="4030339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63" name="Google Shape;363;p37"/>
          <p:cNvCxnSpPr/>
          <p:nvPr/>
        </p:nvCxnSpPr>
        <p:spPr>
          <a:xfrm rot="10800000">
            <a:off x="540339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4" name="Google Shape;364;p37"/>
          <p:cNvSpPr txBox="1"/>
          <p:nvPr/>
        </p:nvSpPr>
        <p:spPr>
          <a:xfrm>
            <a:off x="5360735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65" name="Google Shape;365;p37"/>
          <p:cNvCxnSpPr/>
          <p:nvPr/>
        </p:nvCxnSpPr>
        <p:spPr>
          <a:xfrm rot="10800000">
            <a:off x="672462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6" name="Google Shape;366;p37"/>
          <p:cNvSpPr txBox="1"/>
          <p:nvPr/>
        </p:nvSpPr>
        <p:spPr>
          <a:xfrm>
            <a:off x="6691131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67" name="Google Shape;367;p37"/>
          <p:cNvCxnSpPr/>
          <p:nvPr/>
        </p:nvCxnSpPr>
        <p:spPr>
          <a:xfrm rot="10800000">
            <a:off x="804586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8" name="Google Shape;368;p37"/>
          <p:cNvSpPr txBox="1"/>
          <p:nvPr/>
        </p:nvSpPr>
        <p:spPr>
          <a:xfrm>
            <a:off x="8008073" y="31147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8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374" name="Google Shape;374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5" name="Google Shape;375;p38"/>
          <p:cNvSpPr/>
          <p:nvPr/>
        </p:nvSpPr>
        <p:spPr>
          <a:xfrm>
            <a:off x="0" y="22948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8"/>
          <p:cNvSpPr/>
          <p:nvPr/>
        </p:nvSpPr>
        <p:spPr>
          <a:xfrm>
            <a:off x="0" y="22948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7" name="Google Shape;377;p38"/>
          <p:cNvGrpSpPr/>
          <p:nvPr/>
        </p:nvGrpSpPr>
        <p:grpSpPr>
          <a:xfrm>
            <a:off x="1786339" y="1627201"/>
            <a:ext cx="473400" cy="473400"/>
            <a:chOff x="1786339" y="1703401"/>
            <a:chExt cx="473400" cy="473400"/>
          </a:xfrm>
        </p:grpSpPr>
        <p:sp>
          <p:nvSpPr>
            <p:cNvPr id="378" name="Google Shape;378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1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380" name="Google Shape;380;p38"/>
          <p:cNvGrpSpPr/>
          <p:nvPr/>
        </p:nvGrpSpPr>
        <p:grpSpPr>
          <a:xfrm>
            <a:off x="3814414" y="1627201"/>
            <a:ext cx="473400" cy="473400"/>
            <a:chOff x="3814414" y="1703401"/>
            <a:chExt cx="473400" cy="473400"/>
          </a:xfrm>
        </p:grpSpPr>
        <p:sp>
          <p:nvSpPr>
            <p:cNvPr id="381" name="Google Shape;381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3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383" name="Google Shape;383;p38"/>
          <p:cNvGrpSpPr/>
          <p:nvPr/>
        </p:nvGrpSpPr>
        <p:grpSpPr>
          <a:xfrm>
            <a:off x="5842489" y="1627201"/>
            <a:ext cx="473400" cy="473400"/>
            <a:chOff x="5842489" y="1703401"/>
            <a:chExt cx="473400" cy="473400"/>
          </a:xfrm>
        </p:grpSpPr>
        <p:sp>
          <p:nvSpPr>
            <p:cNvPr id="384" name="Google Shape;384;p38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5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386" name="Google Shape;386;p38"/>
          <p:cNvGrpSpPr/>
          <p:nvPr/>
        </p:nvGrpSpPr>
        <p:grpSpPr>
          <a:xfrm>
            <a:off x="6880814" y="3500100"/>
            <a:ext cx="473400" cy="473400"/>
            <a:chOff x="6880814" y="3576300"/>
            <a:chExt cx="473400" cy="473400"/>
          </a:xfrm>
        </p:grpSpPr>
        <p:sp>
          <p:nvSpPr>
            <p:cNvPr id="387" name="Google Shape;387;p38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6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389" name="Google Shape;389;p38"/>
          <p:cNvGrpSpPr/>
          <p:nvPr/>
        </p:nvGrpSpPr>
        <p:grpSpPr>
          <a:xfrm>
            <a:off x="4852739" y="3500100"/>
            <a:ext cx="473400" cy="473400"/>
            <a:chOff x="4852739" y="3576300"/>
            <a:chExt cx="473400" cy="473400"/>
          </a:xfrm>
        </p:grpSpPr>
        <p:sp>
          <p:nvSpPr>
            <p:cNvPr id="390" name="Google Shape;390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91" name="Google Shape;391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4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392" name="Google Shape;392;p38"/>
          <p:cNvGrpSpPr/>
          <p:nvPr/>
        </p:nvGrpSpPr>
        <p:grpSpPr>
          <a:xfrm>
            <a:off x="2824664" y="3500100"/>
            <a:ext cx="473400" cy="473400"/>
            <a:chOff x="2824664" y="3576300"/>
            <a:chExt cx="473400" cy="473400"/>
          </a:xfrm>
        </p:grpSpPr>
        <p:sp>
          <p:nvSpPr>
            <p:cNvPr id="393" name="Google Shape;393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94" name="Google Shape;394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2</a:t>
              </a:r>
              <a:endParaRPr sz="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sp>
        <p:nvSpPr>
          <p:cNvPr id="395" name="Google Shape;395;p38"/>
          <p:cNvSpPr txBox="1"/>
          <p:nvPr/>
        </p:nvSpPr>
        <p:spPr>
          <a:xfrm>
            <a:off x="1379850" y="1079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6" name="Google Shape;396;p38"/>
          <p:cNvSpPr txBox="1"/>
          <p:nvPr/>
        </p:nvSpPr>
        <p:spPr>
          <a:xfrm>
            <a:off x="3377205" y="1079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5436010" y="1079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8" name="Google Shape;398;p38"/>
          <p:cNvSpPr txBox="1"/>
          <p:nvPr/>
        </p:nvSpPr>
        <p:spPr>
          <a:xfrm>
            <a:off x="2418175" y="3987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9" name="Google Shape;399;p38"/>
          <p:cNvSpPr txBox="1"/>
          <p:nvPr/>
        </p:nvSpPr>
        <p:spPr>
          <a:xfrm>
            <a:off x="4446255" y="3987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0" name="Google Shape;400;p38"/>
          <p:cNvSpPr txBox="1"/>
          <p:nvPr/>
        </p:nvSpPr>
        <p:spPr>
          <a:xfrm>
            <a:off x="6474335" y="3987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9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06" name="Google Shape;406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07" name="Google Shape;407;p39"/>
          <p:cNvGraphicFramePr/>
          <p:nvPr/>
        </p:nvGraphicFramePr>
        <p:xfrm>
          <a:off x="799700" y="13235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{2A58E0EC-A6E8-46B7-895E-5C1B97367A43}</a:tableStyleId>
              </a:tblPr>
              <a:tblGrid>
                <a:gridCol w="111730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  <a:gridCol w="383650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idx="4294967295" type="ctrTitle"/>
          </p:nvPr>
        </p:nvSpPr>
        <p:spPr>
          <a:xfrm>
            <a:off x="1359900" y="719785"/>
            <a:ext cx="6424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5"/>
                </a:solidFill>
              </a:rPr>
              <a:t>Hello!</a:t>
            </a:r>
            <a:endParaRPr sz="6000">
              <a:solidFill>
                <a:schemeClr val="accent5"/>
              </a:solidFill>
            </a:endParaRPr>
          </a:p>
        </p:txBody>
      </p:sp>
      <p:sp>
        <p:nvSpPr>
          <p:cNvPr id="69" name="Google Shape;69;p13"/>
          <p:cNvSpPr txBox="1"/>
          <p:nvPr>
            <p:ph idx="4294967295" type="subTitle"/>
          </p:nvPr>
        </p:nvSpPr>
        <p:spPr>
          <a:xfrm>
            <a:off x="1359900" y="1919409"/>
            <a:ext cx="6424200" cy="120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I am Jayden Smith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 am here because I love to give presentations. 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You can find me at @username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2388" y="2948650"/>
            <a:ext cx="5119224" cy="219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3" name="Google Shape;413;p40"/>
          <p:cNvSpPr/>
          <p:nvPr/>
        </p:nvSpPr>
        <p:spPr>
          <a:xfrm>
            <a:off x="631025" y="1363400"/>
            <a:ext cx="3869100" cy="1584600"/>
          </a:xfrm>
          <a:prstGeom prst="rect">
            <a:avLst/>
          </a:prstGeom>
          <a:solidFill>
            <a:srgbClr val="FFFFFF">
              <a:alpha val="15639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STRENGTHS</a:t>
            </a:r>
            <a:endParaRPr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4" name="Google Shape;414;p40"/>
          <p:cNvSpPr/>
          <p:nvPr/>
        </p:nvSpPr>
        <p:spPr>
          <a:xfrm>
            <a:off x="4660099" y="1363400"/>
            <a:ext cx="3869100" cy="1584600"/>
          </a:xfrm>
          <a:prstGeom prst="rect">
            <a:avLst/>
          </a:prstGeom>
          <a:solidFill>
            <a:srgbClr val="FFFFFF">
              <a:alpha val="15639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WEAKNESSES</a:t>
            </a:r>
            <a:endParaRPr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5" name="Google Shape;415;p40"/>
          <p:cNvSpPr/>
          <p:nvPr/>
        </p:nvSpPr>
        <p:spPr>
          <a:xfrm>
            <a:off x="631025" y="3121900"/>
            <a:ext cx="3869100" cy="1584600"/>
          </a:xfrm>
          <a:prstGeom prst="rect">
            <a:avLst/>
          </a:prstGeom>
          <a:solidFill>
            <a:srgbClr val="FFFFFF">
              <a:alpha val="15639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OPPORTUNITIES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6" name="Google Shape;416;p40"/>
          <p:cNvSpPr/>
          <p:nvPr/>
        </p:nvSpPr>
        <p:spPr>
          <a:xfrm>
            <a:off x="4660099" y="3121900"/>
            <a:ext cx="3869100" cy="1584600"/>
          </a:xfrm>
          <a:prstGeom prst="rect">
            <a:avLst/>
          </a:prstGeom>
          <a:solidFill>
            <a:srgbClr val="FFFFFF">
              <a:alpha val="15639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THREATS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7" name="Google Shape;417;p40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0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0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0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0"/>
          <p:cNvSpPr/>
          <p:nvPr/>
        </p:nvSpPr>
        <p:spPr>
          <a:xfrm>
            <a:off x="3842100" y="2242577"/>
            <a:ext cx="329187" cy="46628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edoka One"/>
              </a:rPr>
              <a:t>S</a:t>
            </a:r>
          </a:p>
        </p:txBody>
      </p:sp>
      <p:sp>
        <p:nvSpPr>
          <p:cNvPr id="422" name="Google Shape;422;p40"/>
          <p:cNvSpPr/>
          <p:nvPr/>
        </p:nvSpPr>
        <p:spPr>
          <a:xfrm>
            <a:off x="4857720" y="2250297"/>
            <a:ext cx="598467" cy="45578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edoka One"/>
              </a:rPr>
              <a:t>W</a:t>
            </a:r>
          </a:p>
        </p:txBody>
      </p:sp>
      <p:sp>
        <p:nvSpPr>
          <p:cNvPr id="423" name="Google Shape;423;p40"/>
          <p:cNvSpPr/>
          <p:nvPr/>
        </p:nvSpPr>
        <p:spPr>
          <a:xfrm>
            <a:off x="3807513" y="3348952"/>
            <a:ext cx="447769" cy="4656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edoka One"/>
              </a:rPr>
              <a:t>O</a:t>
            </a:r>
          </a:p>
        </p:txBody>
      </p:sp>
      <p:sp>
        <p:nvSpPr>
          <p:cNvPr id="424" name="Google Shape;424;p40"/>
          <p:cNvSpPr/>
          <p:nvPr/>
        </p:nvSpPr>
        <p:spPr>
          <a:xfrm>
            <a:off x="4971979" y="3356672"/>
            <a:ext cx="432946" cy="45331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edoka One"/>
              </a:rPr>
              <a:t>T</a:t>
            </a:r>
          </a:p>
        </p:txBody>
      </p:sp>
      <p:sp>
        <p:nvSpPr>
          <p:cNvPr id="425" name="Google Shape;425;p40"/>
          <p:cNvSpPr txBox="1"/>
          <p:nvPr/>
        </p:nvSpPr>
        <p:spPr>
          <a:xfrm>
            <a:off x="622950" y="375100"/>
            <a:ext cx="7898100" cy="563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1F006E">
                <a:alpha val="40000"/>
              </a:srgb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SWOT Analysis</a:t>
            </a:r>
            <a:endParaRPr sz="36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1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431" name="Google Shape;431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2" name="Google Shape;432;p41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Key Activities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3" name="Google Shape;433;p41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Key Resources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4" name="Google Shape;434;p41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Value Propositions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5" name="Google Shape;435;p41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Customer Relationships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6" name="Google Shape;436;p41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Channels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7" name="Google Shape;437;p41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Customer Segments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8" name="Google Shape;438;p41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Key Partners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9" name="Google Shape;439;p41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Cost Structure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0" name="Google Shape;440;p41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rgbClr val="FFFFFF">
              <a:alpha val="15639"/>
            </a:srgbClr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Revenue Streams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1" name="Google Shape;441;p41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2" name="Google Shape;442;p41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3" name="Google Shape;443;p41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4" name="Google Shape;444;p41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5" name="Google Shape;445;p41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446" name="Google Shape;446;p41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8" name="Google Shape;448;p41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9" name="Google Shape;449;p41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450" name="Google Shape;450;p41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" name="Google Shape;451;p41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" name="Google Shape;452;p41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3" name="Google Shape;453;p41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454" name="Google Shape;454;p41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" name="Google Shape;457;p41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41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" name="Google Shape;459;p41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460" name="Google Shape;460;p4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4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4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4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4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4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2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471" name="Google Shape;471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72" name="Google Shape;472;p42"/>
          <p:cNvGrpSpPr/>
          <p:nvPr/>
        </p:nvGrpSpPr>
        <p:grpSpPr>
          <a:xfrm>
            <a:off x="855292" y="1413043"/>
            <a:ext cx="3608219" cy="3243858"/>
            <a:chOff x="855292" y="1413043"/>
            <a:chExt cx="3608219" cy="3243858"/>
          </a:xfrm>
        </p:grpSpPr>
        <p:sp>
          <p:nvSpPr>
            <p:cNvPr id="473" name="Google Shape;473;p42"/>
            <p:cNvSpPr/>
            <p:nvPr/>
          </p:nvSpPr>
          <p:spPr>
            <a:xfrm>
              <a:off x="1748547" y="3626620"/>
              <a:ext cx="1827373" cy="554243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1974416" y="4115125"/>
              <a:ext cx="1377910" cy="541775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863236" y="1706600"/>
              <a:ext cx="3600274" cy="576911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1305892" y="2665477"/>
              <a:ext cx="2714957" cy="564446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1086835" y="2186038"/>
              <a:ext cx="3154201" cy="57124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1526085" y="3144914"/>
              <a:ext cx="2272296" cy="562177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855292" y="1413043"/>
              <a:ext cx="3602907" cy="396816"/>
            </a:xfrm>
            <a:prstGeom prst="ellipse">
              <a:avLst/>
            </a:pr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cxnSp>
        <p:nvCxnSpPr>
          <p:cNvPr id="480" name="Google Shape;480;p42"/>
          <p:cNvCxnSpPr/>
          <p:nvPr/>
        </p:nvCxnSpPr>
        <p:spPr>
          <a:xfrm>
            <a:off x="4383550" y="19500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1" name="Google Shape;481;p42"/>
          <p:cNvSpPr txBox="1"/>
          <p:nvPr/>
        </p:nvSpPr>
        <p:spPr>
          <a:xfrm>
            <a:off x="5502050" y="177802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2" name="Google Shape;482;p42"/>
          <p:cNvCxnSpPr/>
          <p:nvPr/>
        </p:nvCxnSpPr>
        <p:spPr>
          <a:xfrm>
            <a:off x="4227875" y="24317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3" name="Google Shape;483;p42"/>
          <p:cNvSpPr txBox="1"/>
          <p:nvPr/>
        </p:nvSpPr>
        <p:spPr>
          <a:xfrm>
            <a:off x="5502050" y="225964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4" name="Google Shape;484;p42"/>
          <p:cNvCxnSpPr/>
          <p:nvPr/>
        </p:nvCxnSpPr>
        <p:spPr>
          <a:xfrm>
            <a:off x="4006650" y="29133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5" name="Google Shape;485;p42"/>
          <p:cNvSpPr txBox="1"/>
          <p:nvPr/>
        </p:nvSpPr>
        <p:spPr>
          <a:xfrm>
            <a:off x="5502050" y="274125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6" name="Google Shape;486;p42"/>
          <p:cNvCxnSpPr/>
          <p:nvPr/>
        </p:nvCxnSpPr>
        <p:spPr>
          <a:xfrm>
            <a:off x="3818200" y="33949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7" name="Google Shape;487;p42"/>
          <p:cNvSpPr txBox="1"/>
          <p:nvPr/>
        </p:nvSpPr>
        <p:spPr>
          <a:xfrm>
            <a:off x="5502050" y="322287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8" name="Google Shape;488;p42"/>
          <p:cNvCxnSpPr/>
          <p:nvPr/>
        </p:nvCxnSpPr>
        <p:spPr>
          <a:xfrm>
            <a:off x="3613350" y="38765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9" name="Google Shape;489;p42"/>
          <p:cNvSpPr txBox="1"/>
          <p:nvPr/>
        </p:nvSpPr>
        <p:spPr>
          <a:xfrm>
            <a:off x="5502050" y="370448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0" name="Google Shape;490;p42"/>
          <p:cNvCxnSpPr/>
          <p:nvPr/>
        </p:nvCxnSpPr>
        <p:spPr>
          <a:xfrm>
            <a:off x="3400325" y="43581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1" name="Google Shape;491;p42"/>
          <p:cNvSpPr txBox="1"/>
          <p:nvPr/>
        </p:nvSpPr>
        <p:spPr>
          <a:xfrm>
            <a:off x="5502050" y="418610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3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497" name="Google Shape;497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8" name="Google Shape;498;p43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231145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9" name="Google Shape;499;p43"/>
          <p:cNvSpPr txBox="1"/>
          <p:nvPr/>
        </p:nvSpPr>
        <p:spPr>
          <a:xfrm>
            <a:off x="860325" y="1533663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Jackson</a:t>
            </a:r>
            <a:b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00" name="Google Shape;50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231145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01" name="Google Shape;501;p43"/>
          <p:cNvSpPr txBox="1"/>
          <p:nvPr/>
        </p:nvSpPr>
        <p:spPr>
          <a:xfrm>
            <a:off x="2840050" y="1533663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Galán</a:t>
            </a:r>
            <a:b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02" name="Google Shape;502;p43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231145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03" name="Google Shape;503;p43"/>
          <p:cNvSpPr txBox="1"/>
          <p:nvPr/>
        </p:nvSpPr>
        <p:spPr>
          <a:xfrm>
            <a:off x="4819775" y="1533663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Ixchel Valdía</a:t>
            </a:r>
            <a:b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04" name="Google Shape;504;p43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231145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05" name="Google Shape;505;p43"/>
          <p:cNvSpPr txBox="1"/>
          <p:nvPr/>
        </p:nvSpPr>
        <p:spPr>
          <a:xfrm>
            <a:off x="6799500" y="1533663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Nils Årud</a:t>
            </a:r>
            <a:b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4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511" name="Google Shape;511;p44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rgbClr val="FFFFFF">
              <a:alpha val="1563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2" name="Google Shape;512;p44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13" name="Google Shape;513;p4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4" name="Google Shape;514;p4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5" name="Google Shape;515;p4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6" name="Google Shape;516;p4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7" name="Google Shape;517;p4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8" name="Google Shape;518;p4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9" name="Google Shape;519;p4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0" name="Google Shape;520;p4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1" name="Google Shape;521;p4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2" name="Google Shape;522;p4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3" name="Google Shape;523;p4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4" name="Google Shape;524;p4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5" name="Google Shape;525;p4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6" name="Google Shape;526;p4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7" name="Google Shape;527;p4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8" name="Google Shape;528;p4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9" name="Google Shape;529;p4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0" name="Google Shape;530;p4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1" name="Google Shape;531;p4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2" name="Google Shape;532;p4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3" name="Google Shape;533;p4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4" name="Google Shape;534;p4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5" name="Google Shape;535;p4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6" name="Google Shape;536;p4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7" name="Google Shape;537;p4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8" name="Google Shape;538;p4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9" name="Google Shape;539;p4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0" name="Google Shape;540;p4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1" name="Google Shape;541;p4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2" name="Google Shape;542;p4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3" name="Google Shape;543;p4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59" name="Google Shape;559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0" name="Google Shape;560;p44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561" name="Google Shape;561;p4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583" name="Google Shape;583;p44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584" name="Google Shape;584;p44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585" name="Google Shape;585;p44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LOW VALUE 1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6" name="Google Shape;586;p44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HIGH</a:t>
            </a: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VALUE 1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7" name="Google Shape;587;p44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LOW VALUE 2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8" name="Google Shape;588;p44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HIGH</a:t>
            </a: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VALUE 2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9" name="Google Shape;589;p44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Our company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0" name="Google Shape;590;p44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1" name="Google Shape;591;p44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2" name="Google Shape;592;p44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3" name="Google Shape;593;p44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4" name="Google Shape;594;p44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5" name="Google Shape;595;p44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45"/>
          <p:cNvSpPr txBox="1"/>
          <p:nvPr>
            <p:ph type="title"/>
          </p:nvPr>
        </p:nvSpPr>
        <p:spPr>
          <a:xfrm>
            <a:off x="799750" y="375100"/>
            <a:ext cx="7898100" cy="5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01" name="Google Shape;601;p4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02" name="Google Shape;602;p45"/>
          <p:cNvGraphicFramePr/>
          <p:nvPr/>
        </p:nvGraphicFramePr>
        <p:xfrm>
          <a:off x="799800" y="1322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{B2BB4EA2-A9B1-4904-9041-647B281430C1}</a:tableStyleId>
              </a:tblPr>
              <a:tblGrid>
                <a:gridCol w="760250"/>
                <a:gridCol w="871400"/>
                <a:gridCol w="871400"/>
                <a:gridCol w="871400"/>
                <a:gridCol w="871400"/>
                <a:gridCol w="871400"/>
                <a:gridCol w="871400"/>
                <a:gridCol w="871400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09:00 - 09:45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10:00</a:t>
                      </a: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- 10:45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11:00 - </a:t>
                      </a: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11:45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12:00 - 13:15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5639"/>
                      </a:srgbClr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13:30</a:t>
                      </a: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- 14:15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14:30</a:t>
                      </a: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- 15:15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15:30</a:t>
                      </a:r>
                      <a:r>
                        <a:rPr lang="en" sz="7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- 16:15</a:t>
                      </a:r>
                      <a:endParaRPr sz="700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46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3D illustrations by </a:t>
            </a:r>
            <a:r>
              <a:rPr lang="en" sz="2000" u="sng">
                <a:hlinkClick r:id="rId3"/>
              </a:rPr>
              <a:t>Alzea Arafat</a:t>
            </a:r>
            <a:endParaRPr sz="2000"/>
          </a:p>
        </p:txBody>
      </p:sp>
      <p:sp>
        <p:nvSpPr>
          <p:cNvPr id="608" name="Google Shape;608;p4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9" name="Google Shape;60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5306" y="872624"/>
            <a:ext cx="1249976" cy="99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022" y="3819425"/>
            <a:ext cx="1418800" cy="102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5300" y="2924543"/>
            <a:ext cx="1418800" cy="608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72375" y="754062"/>
            <a:ext cx="1149419" cy="1233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70836" y="807367"/>
            <a:ext cx="1078000" cy="1126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4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22100" y="2264654"/>
            <a:ext cx="1249974" cy="126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4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28125" y="3717926"/>
            <a:ext cx="1039978" cy="112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28821" y="833847"/>
            <a:ext cx="818476" cy="107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4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99728" y="2272374"/>
            <a:ext cx="616842" cy="126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4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732400" y="3779914"/>
            <a:ext cx="1039976" cy="87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79631" y="2068470"/>
            <a:ext cx="814566" cy="146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4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625" name="Google Shape;625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26" name="Google Shape;626;p4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7" name="Google Shape;627;p4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8" name="Google Shape;628;p4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9" name="Google Shape;629;p4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0" name="Google Shape;630;p4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4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2" name="Google Shape;632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33" name="Google Shape;633;p4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4" name="Google Shape;634;p4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5" name="Google Shape;635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36" name="Google Shape;636;p4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7" name="Google Shape;637;p4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38" name="Google Shape;638;p4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9" name="Google Shape;639;p4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40" name="Google Shape;640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41" name="Google Shape;641;p4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2" name="Google Shape;642;p4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3" name="Google Shape;643;p4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4" name="Google Shape;644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45" name="Google Shape;645;p4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4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4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8" name="Google Shape;648;p4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9" name="Google Shape;649;p4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50" name="Google Shape;650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51" name="Google Shape;651;p4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4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3" name="Google Shape;653;p4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4" name="Google Shape;654;p4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5" name="Google Shape;655;p4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4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4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0" name="Google Shape;660;p4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1" name="Google Shape;661;p4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2" name="Google Shape;662;p4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3" name="Google Shape;663;p4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4" name="Google Shape;664;p4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5" name="Google Shape;665;p4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6" name="Google Shape;666;p4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7" name="Google Shape;667;p4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8" name="Google Shape;668;p4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9" name="Google Shape;669;p4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0" name="Google Shape;670;p4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1" name="Google Shape;671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72" name="Google Shape;672;p4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3" name="Google Shape;673;p4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4" name="Google Shape;674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75" name="Google Shape;675;p4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6" name="Google Shape;676;p4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7" name="Google Shape;677;p4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8" name="Google Shape;678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79" name="Google Shape;679;p4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0" name="Google Shape;680;p4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1" name="Google Shape;681;p4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2" name="Google Shape;682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83" name="Google Shape;683;p4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4" name="Google Shape;684;p4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6" name="Google Shape;686;p4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87" name="Google Shape;687;p4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8" name="Google Shape;688;p4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9" name="Google Shape;689;p4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0" name="Google Shape;690;p4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91" name="Google Shape;691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92" name="Google Shape;692;p4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3" name="Google Shape;693;p4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4" name="Google Shape;694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95" name="Google Shape;695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7" name="Google Shape;697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698" name="Google Shape;698;p4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9" name="Google Shape;699;p4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0" name="Google Shape;700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01" name="Google Shape;701;p4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2" name="Google Shape;702;p4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3" name="Google Shape;703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04" name="Google Shape;704;p4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5" name="Google Shape;705;p4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6" name="Google Shape;706;p4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7" name="Google Shape;707;p4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8" name="Google Shape;708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09" name="Google Shape;709;p4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0" name="Google Shape;710;p4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1" name="Google Shape;711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12" name="Google Shape;712;p4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4" name="Google Shape;714;p4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5" name="Google Shape;715;p4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16" name="Google Shape;716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17" name="Google Shape;717;p4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8" name="Google Shape;718;p4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9" name="Google Shape;719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20" name="Google Shape;720;p4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4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4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3" name="Google Shape;723;p4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4" name="Google Shape;724;p4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5" name="Google Shape;725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26" name="Google Shape;726;p4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8" name="Google Shape;728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29" name="Google Shape;729;p4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2" name="Google Shape;732;p4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4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4" name="Google Shape;734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35" name="Google Shape;735;p4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4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7" name="Google Shape;737;p4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8" name="Google Shape;738;p4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9" name="Google Shape;739;p4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0" name="Google Shape;740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41" name="Google Shape;741;p4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4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45" name="Google Shape;745;p4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46" name="Google Shape;746;p4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47" name="Google Shape;747;p4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48" name="Google Shape;748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49" name="Google Shape;749;p4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0" name="Google Shape;750;p4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1" name="Google Shape;751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52" name="Google Shape;752;p4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3" name="Google Shape;753;p4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4" name="Google Shape;754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55" name="Google Shape;755;p4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6" name="Google Shape;756;p4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57" name="Google Shape;757;p4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58" name="Google Shape;758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59" name="Google Shape;759;p4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1" name="Google Shape;761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62" name="Google Shape;762;p4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3" name="Google Shape;763;p4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4" name="Google Shape;764;p4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5" name="Google Shape;765;p4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7" name="Google Shape;767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68" name="Google Shape;768;p4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70" name="Google Shape;770;p4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1" name="Google Shape;771;p4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72" name="Google Shape;772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73" name="Google Shape;773;p4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4" name="Google Shape;774;p4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5" name="Google Shape;775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76" name="Google Shape;776;p4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78" name="Google Shape;778;p4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79" name="Google Shape;779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80" name="Google Shape;780;p4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2" name="Google Shape;782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83" name="Google Shape;783;p4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6" name="Google Shape;786;p4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7" name="Google Shape;787;p4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88" name="Google Shape;788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89" name="Google Shape;789;p4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1" name="Google Shape;791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92" name="Google Shape;792;p4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3" name="Google Shape;793;p4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5" name="Google Shape;795;p4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6" name="Google Shape;796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797" name="Google Shape;797;p4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4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0" name="Google Shape;800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01" name="Google Shape;801;p4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2" name="Google Shape;802;p4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3" name="Google Shape;803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04" name="Google Shape;804;p4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4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4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7" name="Google Shape;807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08" name="Google Shape;808;p4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3" name="Google Shape;813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14" name="Google Shape;814;p4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5" name="Google Shape;815;p4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6" name="Google Shape;816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17" name="Google Shape;817;p4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8" name="Google Shape;818;p4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9" name="Google Shape;819;p4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22" name="Google Shape;822;p4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3" name="Google Shape;823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24" name="Google Shape;824;p4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5" name="Google Shape;825;p4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6" name="Google Shape;826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27" name="Google Shape;827;p4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8" name="Google Shape;828;p4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9" name="Google Shape;829;p4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1" name="Google Shape;831;p4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32" name="Google Shape;832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33" name="Google Shape;833;p4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5" name="Google Shape;835;p4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6" name="Google Shape;836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37" name="Google Shape;837;p4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0" name="Google Shape;840;p4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1" name="Google Shape;841;p4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2" name="Google Shape;842;p4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3" name="Google Shape;843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44" name="Google Shape;844;p4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7" name="Google Shape;847;p4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8" name="Google Shape;848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49" name="Google Shape;849;p4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2" name="Google Shape;852;p4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3" name="Google Shape;853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54" name="Google Shape;854;p4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5" name="Google Shape;855;p4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6" name="Google Shape;856;p4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9" name="Google Shape;859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60" name="Google Shape;860;p4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3" name="Google Shape;863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64" name="Google Shape;864;p4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7" name="Google Shape;867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68" name="Google Shape;868;p4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1" name="Google Shape;871;p4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3" name="Google Shape;873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74" name="Google Shape;874;p4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5" name="Google Shape;875;p4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9" name="Google Shape;879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80" name="Google Shape;880;p4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1" name="Google Shape;881;p4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2" name="Google Shape;882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83" name="Google Shape;883;p4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4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89" name="Google Shape;889;p4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90" name="Google Shape;890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91" name="Google Shape;891;p4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6" name="Google Shape;896;p4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897" name="Google Shape;897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899" name="Google Shape;899;p4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0" name="Google Shape;900;p4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901" name="Google Shape;901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3" name="Google Shape;903;p4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4" name="Google Shape;904;p4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905" name="Google Shape;905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7" name="Google Shape;907;p4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4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9" name="Google Shape;909;p4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4" name="Google Shape;914;p4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15" name="Google Shape;915;p4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4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22" name="Google Shape;922;p4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4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27" name="Google Shape;927;p4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4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31" name="Google Shape;931;p4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4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37" name="Google Shape;937;p4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4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41" name="Google Shape;941;p4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4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46" name="Google Shape;946;p4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4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52" name="Google Shape;952;p4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4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59" name="Google Shape;959;p4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62" name="Google Shape;962;p4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4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66" name="Google Shape;966;p4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4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73" name="Google Shape;973;p4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4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79" name="Google Shape;979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4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83" name="Google Shape;983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84" name="Google Shape;984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4" name="Google Shape;994;p4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01" name="Google Shape;1001;p4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4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06" name="Google Shape;1006;p4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4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12" name="Google Shape;1012;p4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8" name="Google Shape;1018;p4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19" name="Google Shape;1019;p4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4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24" name="Google Shape;1024;p4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4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29" name="Google Shape;1029;p4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4" name="Google Shape;1034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35" name="Google Shape;1035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5" name="Google Shape;1045;p4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46" name="Google Shape;1046;p4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9" name="Google Shape;1049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50" name="Google Shape;1050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0" name="Google Shape;1060;p4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61" name="Google Shape;1061;p4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5" name="Google Shape;1065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66" name="Google Shape;1066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6" name="Google Shape;1076;p4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77" name="Google Shape;1077;p4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4" name="Google Shape;1084;p4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85" name="Google Shape;1085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9" name="Google Shape;1089;p4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90" name="Google Shape;1090;p4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4" name="Google Shape;1094;p4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95" name="Google Shape;1095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0" name="Google Shape;1100;p4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01" name="Google Shape;1101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4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08" name="Google Shape;1108;p4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1" name="Google Shape;1111;p4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12" name="Google Shape;1112;p4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18" name="Google Shape;1118;p4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4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25" name="Google Shape;1125;p4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4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29" name="Google Shape;1129;p4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3" name="Google Shape;1133;p4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34" name="Google Shape;1134;p4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41" name="Google Shape;1141;p4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8" name="Google Shape;1148;p4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49" name="Google Shape;1149;p4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4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54" name="Google Shape;1154;p4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7" name="Google Shape;1157;p4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58" name="Google Shape;1158;p4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4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62" name="Google Shape;1162;p4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6" name="Google Shape;1166;p4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67" name="Google Shape;1167;p4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1" name="Google Shape;1171;p4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72" name="Google Shape;1172;p4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7" name="Google Shape;1177;p4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78" name="Google Shape;1178;p4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85" name="Google Shape;1185;p4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2" name="Google Shape;1192;p4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93" name="Google Shape;1193;p4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4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06" name="Google Shape;1206;p4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4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11" name="Google Shape;1211;p4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4" name="Google Shape;1214;p4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15" name="Google Shape;1215;p4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1" name="Google Shape;1221;p4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22" name="Google Shape;1222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0" name="Google Shape;1230;p4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31" name="Google Shape;1231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3" name="Google Shape;1243;p4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44" name="Google Shape;1244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4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57" name="Google Shape;1257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9" name="Google Shape;1269;p4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70" name="Google Shape;1270;p4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6" name="Google Shape;1276;p4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77" name="Google Shape;1277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2" name="Google Shape;1292;p4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93" name="Google Shape;1293;p4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4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98" name="Google Shape;1298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99" name="Google Shape;1299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2" name="Google Shape;1302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03" name="Google Shape;1303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6" name="Google Shape;1306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07" name="Google Shape;1307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0" name="Google Shape;1310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11" name="Google Shape;1311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14" name="Google Shape;1314;p4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15" name="Google Shape;1315;p4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3" name="Google Shape;1323;p4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24" name="Google Shape;1324;p4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4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4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4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8" name="Google Shape;1348;p4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49" name="Google Shape;1349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50" name="Google Shape;1350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53" name="Google Shape;1353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56" name="Google Shape;1356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58" name="Google Shape;1358;p4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59" name="Google Shape;1359;p4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3D1E7"/>
            </a:gs>
            <a:gs pos="100000">
              <a:srgbClr val="9D93B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49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Nunito"/>
                <a:ea typeface="Nunito"/>
                <a:cs typeface="Nunito"/>
                <a:sym typeface="Nunito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65" name="Google Shape;1365;p4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6" name="Google Shape;1366;p4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ctrTitle"/>
          </p:nvPr>
        </p:nvSpPr>
        <p:spPr>
          <a:xfrm>
            <a:off x="3363425" y="1529498"/>
            <a:ext cx="5334600" cy="122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1.</a:t>
            </a:r>
            <a:endParaRPr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7" name="Google Shape;77;p14"/>
          <p:cNvSpPr txBox="1"/>
          <p:nvPr>
            <p:ph idx="1" type="subTitle"/>
          </p:nvPr>
        </p:nvSpPr>
        <p:spPr>
          <a:xfrm>
            <a:off x="3363425" y="2805597"/>
            <a:ext cx="5334600" cy="30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1" name="Google Shape;1371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73" name="Google Shape;1373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74" name="Google Shape;1374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75" name="Google Shape;1375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6" name="Google Shape;1376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7" name="Google Shape;1377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78" name="Google Shape;1378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9" name="Google Shape;1379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0" name="Google Shape;1380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81" name="Google Shape;1381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2" name="Google Shape;1382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3" name="Google Shape;1383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84" name="Google Shape;1384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5" name="Google Shape;1385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4536625" y="1314775"/>
            <a:ext cx="3857100" cy="27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3363425" y="2236050"/>
            <a:ext cx="53346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 rotWithShape="1">
          <a:blip r:embed="rId3">
            <a:alphaModFix/>
          </a:blip>
          <a:srcRect b="0" l="9485" r="0" t="0"/>
          <a:stretch/>
        </p:blipFill>
        <p:spPr>
          <a:xfrm>
            <a:off x="0" y="619800"/>
            <a:ext cx="4656976" cy="37174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>
            <p:ph idx="4294967295" type="ctrTitle"/>
          </p:nvPr>
        </p:nvSpPr>
        <p:spPr>
          <a:xfrm rot="-990589">
            <a:off x="2070090" y="929765"/>
            <a:ext cx="2572668" cy="990609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Big </a:t>
            </a:r>
            <a:r>
              <a:rPr lang="en" sz="3000"/>
              <a:t>c</a:t>
            </a:r>
            <a:r>
              <a:rPr lang="en" sz="3000"/>
              <a:t>oncept</a:t>
            </a:r>
            <a:endParaRPr sz="3000"/>
          </a:p>
        </p:txBody>
      </p:sp>
      <p:sp>
        <p:nvSpPr>
          <p:cNvPr id="97" name="Google Shape;97;p17"/>
          <p:cNvSpPr txBox="1"/>
          <p:nvPr>
            <p:ph idx="4294967295" type="subTitle"/>
          </p:nvPr>
        </p:nvSpPr>
        <p:spPr>
          <a:xfrm>
            <a:off x="2061100" y="2790925"/>
            <a:ext cx="2352600" cy="138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accent5"/>
                </a:solidFill>
              </a:rPr>
              <a:t>Bring the attention of your audience over a key concept using icons or illustrations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7213070" y="3549884"/>
            <a:ext cx="322340" cy="30778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" name="Google Shape;99;p17"/>
          <p:cNvGrpSpPr/>
          <p:nvPr/>
        </p:nvGrpSpPr>
        <p:grpSpPr>
          <a:xfrm>
            <a:off x="6812655" y="1821369"/>
            <a:ext cx="1380999" cy="1381370"/>
            <a:chOff x="6654650" y="3665275"/>
            <a:chExt cx="409100" cy="409125"/>
          </a:xfrm>
        </p:grpSpPr>
        <p:sp>
          <p:nvSpPr>
            <p:cNvPr id="100" name="Google Shape;100;p1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" name="Google Shape;102;p17"/>
          <p:cNvGrpSpPr/>
          <p:nvPr/>
        </p:nvGrpSpPr>
        <p:grpSpPr>
          <a:xfrm rot="1056975">
            <a:off x="5482072" y="2907607"/>
            <a:ext cx="912409" cy="912518"/>
            <a:chOff x="570875" y="4322250"/>
            <a:chExt cx="443300" cy="443325"/>
          </a:xfrm>
        </p:grpSpPr>
        <p:sp>
          <p:nvSpPr>
            <p:cNvPr id="103" name="Google Shape;103;p1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rgbClr val="D3D1E7"/>
                </a:gs>
                <a:gs pos="100000">
                  <a:srgbClr val="9D93B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rgbClr val="D3D1E7"/>
                </a:gs>
                <a:gs pos="100000">
                  <a:srgbClr val="9D93B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rgbClr val="D3D1E7"/>
                </a:gs>
                <a:gs pos="100000">
                  <a:srgbClr val="9D93B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rgbClr val="D3D1E7"/>
                </a:gs>
                <a:gs pos="100000">
                  <a:srgbClr val="9D93B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17"/>
          <p:cNvSpPr/>
          <p:nvPr/>
        </p:nvSpPr>
        <p:spPr>
          <a:xfrm rot="2466590">
            <a:off x="5584433" y="2089159"/>
            <a:ext cx="447868" cy="42763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 rot="-1609254">
            <a:off x="6239413" y="2358246"/>
            <a:ext cx="322294" cy="30773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 rot="2926258">
            <a:off x="8193666" y="2602040"/>
            <a:ext cx="241382" cy="23048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"/>
          <p:cNvSpPr/>
          <p:nvPr/>
        </p:nvSpPr>
        <p:spPr>
          <a:xfrm rot="-1609427">
            <a:off x="7189235" y="1058078"/>
            <a:ext cx="217470" cy="20764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idx="1" type="body"/>
          </p:nvPr>
        </p:nvSpPr>
        <p:spPr>
          <a:xfrm>
            <a:off x="3363425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7" name="Google Shape;117;p18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18" name="Google Shape;118;p18"/>
          <p:cNvSpPr txBox="1"/>
          <p:nvPr>
            <p:ph idx="2" type="body"/>
          </p:nvPr>
        </p:nvSpPr>
        <p:spPr>
          <a:xfrm>
            <a:off x="6205504" y="2236050"/>
            <a:ext cx="24924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3363425" y="1345638"/>
            <a:ext cx="5334600" cy="69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3363425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6" name="Google Shape;126;p19"/>
          <p:cNvSpPr txBox="1"/>
          <p:nvPr>
            <p:ph idx="2" type="body"/>
          </p:nvPr>
        </p:nvSpPr>
        <p:spPr>
          <a:xfrm>
            <a:off x="5199751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7" name="Google Shape;127;p19"/>
          <p:cNvSpPr txBox="1"/>
          <p:nvPr>
            <p:ph idx="3" type="body"/>
          </p:nvPr>
        </p:nvSpPr>
        <p:spPr>
          <a:xfrm>
            <a:off x="7036076" y="2236050"/>
            <a:ext cx="1662000" cy="18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ndys template">
  <a:themeElements>
    <a:clrScheme name="Custom 347">
      <a:dk1>
        <a:srgbClr val="353149"/>
      </a:dk1>
      <a:lt1>
        <a:srgbClr val="FFFFFF"/>
      </a:lt1>
      <a:dk2>
        <a:srgbClr val="9B8D99"/>
      </a:dk2>
      <a:lt2>
        <a:srgbClr val="E6E5EF"/>
      </a:lt2>
      <a:accent1>
        <a:srgbClr val="FC8172"/>
      </a:accent1>
      <a:accent2>
        <a:srgbClr val="DF4584"/>
      </a:accent2>
      <a:accent3>
        <a:srgbClr val="8579E1"/>
      </a:accent3>
      <a:accent4>
        <a:srgbClr val="432581"/>
      </a:accent4>
      <a:accent5>
        <a:srgbClr val="E5C771"/>
      </a:accent5>
      <a:accent6>
        <a:srgbClr val="DB951D"/>
      </a:accent6>
      <a:hlink>
        <a:srgbClr val="43258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