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Uncial Antiqua"/>
      <p:regular r:id="rId22"/>
    </p:embeddedFont>
    <p:embeddedFont>
      <p:font typeface="Roboto"/>
      <p:regular r:id="rId23"/>
      <p:bold r:id="rId24"/>
      <p:italic r:id="rId25"/>
      <p:boldItalic r:id="rId26"/>
    </p:embeddedFont>
    <p:embeddedFont>
      <p:font typeface="Source Serif Pro"/>
      <p:regular r:id="rId27"/>
      <p:bold r:id="rId28"/>
      <p:italic r:id="rId29"/>
      <p:boldItalic r:id="rId30"/>
    </p:embeddedFont>
    <p:embeddedFont>
      <p:font typeface="Cabin"/>
      <p:regular r:id="rId31"/>
      <p:bold r:id="rId32"/>
      <p:italic r:id="rId33"/>
      <p:boldItalic r:id="rId34"/>
    </p:embeddedFont>
    <p:embeddedFont>
      <p:font typeface="Delius"/>
      <p:regular r:id="rId35"/>
    </p:embeddedFont>
    <p:embeddedFont>
      <p:font typeface="Montserrat Light"/>
      <p:regular r:id="rId36"/>
      <p:bold r:id="rId37"/>
      <p:italic r:id="rId38"/>
      <p:boldItalic r:id="rId39"/>
    </p:embeddedFont>
    <p:embeddedFont>
      <p:font typeface="Almendra"/>
      <p:regular r:id="rId40"/>
      <p:bold r:id="rId41"/>
      <p:italic r:id="rId42"/>
      <p:boldItalic r:id="rId43"/>
    </p:embeddedFont>
    <p:embeddedFont>
      <p:font typeface="Coda"/>
      <p:regular r:id="rId44"/>
    </p:embeddedFont>
    <p:embeddedFont>
      <p:font typeface="DM Serif Display"/>
      <p:regular r:id="rId45"/>
      <p: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375838-EC01-451D-B1C3-1433E61CB6A9}">
  <a:tblStyle styleId="{0A375838-EC01-451D-B1C3-1433E61CB6A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Almendra-regular.fntdata"/><Relationship Id="rId42" Type="http://schemas.openxmlformats.org/officeDocument/2006/relationships/font" Target="fonts/Almendra-italic.fntdata"/><Relationship Id="rId41" Type="http://schemas.openxmlformats.org/officeDocument/2006/relationships/font" Target="fonts/Almendra-bold.fntdata"/><Relationship Id="rId44" Type="http://schemas.openxmlformats.org/officeDocument/2006/relationships/font" Target="fonts/Coda-regular.fntdata"/><Relationship Id="rId43" Type="http://schemas.openxmlformats.org/officeDocument/2006/relationships/font" Target="fonts/Almendra-boldItalic.fntdata"/><Relationship Id="rId46" Type="http://schemas.openxmlformats.org/officeDocument/2006/relationships/font" Target="fonts/DMSerifDisplay-italic.fntdata"/><Relationship Id="rId45" Type="http://schemas.openxmlformats.org/officeDocument/2006/relationships/font" Target="fonts/DMSerifDispl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bin-regular.fntdata"/><Relationship Id="rId30" Type="http://schemas.openxmlformats.org/officeDocument/2006/relationships/font" Target="fonts/SourceSerifPro-boldItalic.fntdata"/><Relationship Id="rId33" Type="http://schemas.openxmlformats.org/officeDocument/2006/relationships/font" Target="fonts/Cabin-italic.fntdata"/><Relationship Id="rId32" Type="http://schemas.openxmlformats.org/officeDocument/2006/relationships/font" Target="fonts/Cabin-bold.fntdata"/><Relationship Id="rId35" Type="http://schemas.openxmlformats.org/officeDocument/2006/relationships/font" Target="fonts/Delius-regular.fntdata"/><Relationship Id="rId34" Type="http://schemas.openxmlformats.org/officeDocument/2006/relationships/font" Target="fonts/Cabin-boldItalic.fntdata"/><Relationship Id="rId37" Type="http://schemas.openxmlformats.org/officeDocument/2006/relationships/font" Target="fonts/MontserratLight-bold.fntdata"/><Relationship Id="rId36" Type="http://schemas.openxmlformats.org/officeDocument/2006/relationships/font" Target="fonts/MontserratLight-regular.fntdata"/><Relationship Id="rId39" Type="http://schemas.openxmlformats.org/officeDocument/2006/relationships/font" Target="fonts/MontserratLight-boldItalic.fntdata"/><Relationship Id="rId38" Type="http://schemas.openxmlformats.org/officeDocument/2006/relationships/font" Target="fonts/MontserratLight-italic.fntdata"/><Relationship Id="rId20" Type="http://schemas.openxmlformats.org/officeDocument/2006/relationships/slide" Target="slides/slide15.xml"/><Relationship Id="rId22" Type="http://schemas.openxmlformats.org/officeDocument/2006/relationships/font" Target="fonts/UncialAntiqua-regular.fntdata"/><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SourceSerifPro-bold.fntdata"/><Relationship Id="rId27" Type="http://schemas.openxmlformats.org/officeDocument/2006/relationships/font" Target="fonts/SourceSerifPro-regular.fntdata"/><Relationship Id="rId29" Type="http://schemas.openxmlformats.org/officeDocument/2006/relationships/font" Target="fonts/SourceSerifPr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50a0bedfe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0a0bedfe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c6f73a04f_0_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c6f73a04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505b84bff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05b84bff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507bb93273_0_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07bb93273_0_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4ff04f3cd2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ff04f3cd2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c6f73a04f_0_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c6f73a04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505b84bff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505b84bff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c6f73a04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c6f73a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05b84bf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05b84bf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50a0bedfe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0a0bedfe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50a0bedfe8_0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0a0bedfe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50a0bedfe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0a0bedfe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50a0bedfe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0a0bedfe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4532850" y="1796125"/>
            <a:ext cx="3249000" cy="1245300"/>
          </a:xfrm>
          <a:prstGeom prst="rect">
            <a:avLst/>
          </a:prstGeom>
          <a:noFill/>
        </p:spPr>
        <p:txBody>
          <a:bodyPr anchorCtr="0" anchor="b" bIns="91425" lIns="91425" spcFirstLastPara="1" rIns="91425" wrap="square" tIns="91425">
            <a:noAutofit/>
          </a:bodyPr>
          <a:lstStyle>
            <a:lvl1pPr lvl="0" algn="r">
              <a:spcBef>
                <a:spcPts val="0"/>
              </a:spcBef>
              <a:spcAft>
                <a:spcPts val="0"/>
              </a:spcAft>
              <a:buSzPts val="2500"/>
              <a:buNone/>
              <a:defRPr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4532850" y="3443225"/>
            <a:ext cx="3249000" cy="8625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3894900" y="4461775"/>
            <a:ext cx="1354200" cy="498300"/>
          </a:xfrm>
          <a:prstGeom prst="rect">
            <a:avLst/>
          </a:prstGeom>
        </p:spPr>
        <p:txBody>
          <a:bodyPr anchorCtr="0" anchor="ctr" bIns="91425" lIns="91425" spcFirstLastPara="1" rIns="91425" wrap="square" tIns="91425">
            <a:noAutofit/>
          </a:bodyPr>
          <a:lstStyle>
            <a:lvl1pPr lvl="0" algn="ctr">
              <a:buNone/>
              <a:defRPr b="1">
                <a:solidFill>
                  <a:srgbClr val="FFFFFF"/>
                </a:solidFill>
                <a:latin typeface="Source Serif Pro"/>
                <a:ea typeface="Source Serif Pro"/>
                <a:cs typeface="Source Serif Pro"/>
                <a:sym typeface="Source Serif Pro"/>
              </a:defRPr>
            </a:lvl1pPr>
            <a:lvl2pPr lvl="1" algn="ctr">
              <a:buNone/>
              <a:defRPr b="1">
                <a:solidFill>
                  <a:srgbClr val="FFFFFF"/>
                </a:solidFill>
                <a:latin typeface="Source Serif Pro"/>
                <a:ea typeface="Source Serif Pro"/>
                <a:cs typeface="Source Serif Pro"/>
                <a:sym typeface="Source Serif Pro"/>
              </a:defRPr>
            </a:lvl2pPr>
            <a:lvl3pPr lvl="2" algn="ctr">
              <a:buNone/>
              <a:defRPr b="1">
                <a:solidFill>
                  <a:srgbClr val="FFFFFF"/>
                </a:solidFill>
                <a:latin typeface="Source Serif Pro"/>
                <a:ea typeface="Source Serif Pro"/>
                <a:cs typeface="Source Serif Pro"/>
                <a:sym typeface="Source Serif Pro"/>
              </a:defRPr>
            </a:lvl3pPr>
            <a:lvl4pPr lvl="3" algn="ctr">
              <a:buNone/>
              <a:defRPr b="1">
                <a:solidFill>
                  <a:srgbClr val="FFFFFF"/>
                </a:solidFill>
                <a:latin typeface="Source Serif Pro"/>
                <a:ea typeface="Source Serif Pro"/>
                <a:cs typeface="Source Serif Pro"/>
                <a:sym typeface="Source Serif Pro"/>
              </a:defRPr>
            </a:lvl4pPr>
            <a:lvl5pPr lvl="4" algn="ctr">
              <a:buNone/>
              <a:defRPr b="1">
                <a:solidFill>
                  <a:srgbClr val="FFFFFF"/>
                </a:solidFill>
                <a:latin typeface="Source Serif Pro"/>
                <a:ea typeface="Source Serif Pro"/>
                <a:cs typeface="Source Serif Pro"/>
                <a:sym typeface="Source Serif Pro"/>
              </a:defRPr>
            </a:lvl5pPr>
            <a:lvl6pPr lvl="5" algn="ctr">
              <a:buNone/>
              <a:defRPr b="1">
                <a:solidFill>
                  <a:srgbClr val="FFFFFF"/>
                </a:solidFill>
                <a:latin typeface="Source Serif Pro"/>
                <a:ea typeface="Source Serif Pro"/>
                <a:cs typeface="Source Serif Pro"/>
                <a:sym typeface="Source Serif Pro"/>
              </a:defRPr>
            </a:lvl6pPr>
            <a:lvl7pPr lvl="6" algn="ctr">
              <a:buNone/>
              <a:defRPr b="1">
                <a:solidFill>
                  <a:srgbClr val="FFFFFF"/>
                </a:solidFill>
                <a:latin typeface="Source Serif Pro"/>
                <a:ea typeface="Source Serif Pro"/>
                <a:cs typeface="Source Serif Pro"/>
                <a:sym typeface="Source Serif Pro"/>
              </a:defRPr>
            </a:lvl7pPr>
            <a:lvl8pPr lvl="7" algn="ctr">
              <a:buNone/>
              <a:defRPr b="1">
                <a:solidFill>
                  <a:srgbClr val="FFFFFF"/>
                </a:solidFill>
                <a:latin typeface="Source Serif Pro"/>
                <a:ea typeface="Source Serif Pro"/>
                <a:cs typeface="Source Serif Pro"/>
                <a:sym typeface="Source Serif Pro"/>
              </a:defRPr>
            </a:lvl8pPr>
            <a:lvl9pPr lvl="8" algn="ctr">
              <a:buNone/>
              <a:defRPr b="1">
                <a:solidFill>
                  <a:srgbClr val="FFFFFF"/>
                </a:solidFill>
                <a:latin typeface="Source Serif Pro"/>
                <a:ea typeface="Source Serif Pro"/>
                <a:cs typeface="Source Serif Pro"/>
                <a:sym typeface="Source Serif Pr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11"/>
          <p:cNvSpPr txBox="1"/>
          <p:nvPr>
            <p:ph hasCustomPrompt="1" type="title"/>
          </p:nvPr>
        </p:nvSpPr>
        <p:spPr>
          <a:xfrm>
            <a:off x="2678400" y="1273625"/>
            <a:ext cx="3787200" cy="17799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A61C00"/>
              </a:buClr>
              <a:buSzPts val="10000"/>
              <a:buNone/>
              <a:defRPr b="1" sz="10000">
                <a:solidFill>
                  <a:srgbClr val="A61C00"/>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 name="Google Shape;44;p11"/>
          <p:cNvSpPr txBox="1"/>
          <p:nvPr>
            <p:ph idx="1" type="body"/>
          </p:nvPr>
        </p:nvSpPr>
        <p:spPr>
          <a:xfrm>
            <a:off x="2267525" y="3053450"/>
            <a:ext cx="4445400" cy="7632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292100" lvl="1" marL="914400" algn="ctr">
              <a:spcBef>
                <a:spcPts val="1600"/>
              </a:spcBef>
              <a:spcAft>
                <a:spcPts val="0"/>
              </a:spcAft>
              <a:buSzPts val="1000"/>
              <a:buChar char="○"/>
              <a:defRPr/>
            </a:lvl2pPr>
            <a:lvl3pPr indent="-292100" lvl="2" marL="1371600" algn="ctr">
              <a:spcBef>
                <a:spcPts val="1600"/>
              </a:spcBef>
              <a:spcAft>
                <a:spcPts val="0"/>
              </a:spcAft>
              <a:buSzPts val="10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Clr>
                <a:srgbClr val="000000"/>
              </a:buClr>
              <a:buSzPts val="1400"/>
              <a:buFont typeface="Montserrat Light"/>
              <a:buChar char="■"/>
              <a:defRPr>
                <a:solidFill>
                  <a:srgbClr val="000000"/>
                </a:solidFill>
                <a:latin typeface="Montserrat Light"/>
                <a:ea typeface="Montserrat Light"/>
                <a:cs typeface="Montserrat Light"/>
                <a:sym typeface="Montserrat Light"/>
              </a:defRPr>
            </a:lvl9pPr>
          </a:lstStyle>
          <a:p/>
        </p:txBody>
      </p:sp>
      <p:sp>
        <p:nvSpPr>
          <p:cNvPr id="45" name="Google Shape;45;p11"/>
          <p:cNvSpPr txBox="1"/>
          <p:nvPr>
            <p:ph idx="12" type="sldNum"/>
          </p:nvPr>
        </p:nvSpPr>
        <p:spPr>
          <a:xfrm>
            <a:off x="3427350" y="4461775"/>
            <a:ext cx="1354200" cy="4983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ONE_COLUMN_TEXT_1">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12"/>
          <p:cNvSpPr txBox="1"/>
          <p:nvPr>
            <p:ph type="title"/>
          </p:nvPr>
        </p:nvSpPr>
        <p:spPr>
          <a:xfrm>
            <a:off x="167425" y="172825"/>
            <a:ext cx="2314500" cy="1556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8" name="Google Shape;48;p12"/>
          <p:cNvSpPr txBox="1"/>
          <p:nvPr>
            <p:ph idx="1" type="body"/>
          </p:nvPr>
        </p:nvSpPr>
        <p:spPr>
          <a:xfrm>
            <a:off x="167425" y="1543050"/>
            <a:ext cx="2056800" cy="30861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285750" lvl="1" marL="914400" rtl="0">
              <a:spcBef>
                <a:spcPts val="0"/>
              </a:spcBef>
              <a:spcAft>
                <a:spcPts val="0"/>
              </a:spcAft>
              <a:buSzPts val="900"/>
              <a:buChar char="○"/>
              <a:defRPr sz="900"/>
            </a:lvl2pPr>
            <a:lvl3pPr indent="-292100" lvl="2" marL="1371600" rtl="0">
              <a:spcBef>
                <a:spcPts val="0"/>
              </a:spcBef>
              <a:spcAft>
                <a:spcPts val="0"/>
              </a:spcAft>
              <a:buSzPts val="10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Clr>
                <a:srgbClr val="000000"/>
              </a:buClr>
              <a:buSzPts val="1200"/>
              <a:buChar char="■"/>
              <a:defRPr sz="1200">
                <a:solidFill>
                  <a:srgbClr val="000000"/>
                </a:solidFill>
              </a:defRPr>
            </a:lvl9pPr>
          </a:lstStyle>
          <a:p/>
        </p:txBody>
      </p:sp>
      <p:sp>
        <p:nvSpPr>
          <p:cNvPr id="49" name="Google Shape;49;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12"/>
          <p:cNvSpPr txBox="1"/>
          <p:nvPr>
            <p:ph idx="2" type="body"/>
          </p:nvPr>
        </p:nvSpPr>
        <p:spPr>
          <a:xfrm>
            <a:off x="2902925" y="236850"/>
            <a:ext cx="5489100" cy="4669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1A1C20"/>
              </a:buClr>
              <a:buSzPts val="1200"/>
              <a:buChar char="●"/>
              <a:defRPr sz="1200">
                <a:solidFill>
                  <a:srgbClr val="1A1C20"/>
                </a:solidFill>
              </a:defRPr>
            </a:lvl1pPr>
            <a:lvl2pPr indent="-292100" lvl="1" marL="914400" rtl="0">
              <a:spcBef>
                <a:spcPts val="0"/>
              </a:spcBef>
              <a:spcAft>
                <a:spcPts val="0"/>
              </a:spcAft>
              <a:buClr>
                <a:srgbClr val="1A1C20"/>
              </a:buClr>
              <a:buSzPts val="1000"/>
              <a:buChar char="○"/>
              <a:defRPr>
                <a:solidFill>
                  <a:srgbClr val="1A1C20"/>
                </a:solidFill>
              </a:defRPr>
            </a:lvl2pPr>
            <a:lvl3pPr indent="-292100" lvl="2" marL="1371600" rtl="0">
              <a:spcBef>
                <a:spcPts val="0"/>
              </a:spcBef>
              <a:spcAft>
                <a:spcPts val="0"/>
              </a:spcAft>
              <a:buClr>
                <a:srgbClr val="1A1C20"/>
              </a:buClr>
              <a:buSzPts val="1000"/>
              <a:buChar char="■"/>
              <a:defRPr>
                <a:solidFill>
                  <a:srgbClr val="1A1C20"/>
                </a:solidFill>
              </a:defRPr>
            </a:lvl3pPr>
            <a:lvl4pPr indent="-285750" lvl="3" marL="1828800" rtl="0">
              <a:spcBef>
                <a:spcPts val="0"/>
              </a:spcBef>
              <a:spcAft>
                <a:spcPts val="0"/>
              </a:spcAft>
              <a:buClr>
                <a:srgbClr val="1A1C20"/>
              </a:buClr>
              <a:buSzPts val="900"/>
              <a:buChar char="●"/>
              <a:defRPr sz="900">
                <a:solidFill>
                  <a:srgbClr val="1A1C20"/>
                </a:solidFill>
              </a:defRPr>
            </a:lvl4pPr>
            <a:lvl5pPr indent="-285750" lvl="4" marL="2286000" rtl="0">
              <a:spcBef>
                <a:spcPts val="0"/>
              </a:spcBef>
              <a:spcAft>
                <a:spcPts val="0"/>
              </a:spcAft>
              <a:buClr>
                <a:srgbClr val="1A1C20"/>
              </a:buClr>
              <a:buSzPts val="900"/>
              <a:buChar char="○"/>
              <a:defRPr sz="900">
                <a:solidFill>
                  <a:srgbClr val="1A1C20"/>
                </a:solidFill>
              </a:defRPr>
            </a:lvl5pPr>
            <a:lvl6pPr indent="-285750" lvl="5" marL="2743200" rtl="0">
              <a:spcBef>
                <a:spcPts val="0"/>
              </a:spcBef>
              <a:spcAft>
                <a:spcPts val="0"/>
              </a:spcAft>
              <a:buClr>
                <a:srgbClr val="1A1C20"/>
              </a:buClr>
              <a:buSzPts val="900"/>
              <a:buChar char="■"/>
              <a:defRPr sz="900">
                <a:solidFill>
                  <a:srgbClr val="1A1C20"/>
                </a:solidFill>
              </a:defRPr>
            </a:lvl6pPr>
            <a:lvl7pPr indent="-285750" lvl="6" marL="3200400" rtl="0">
              <a:spcBef>
                <a:spcPts val="0"/>
              </a:spcBef>
              <a:spcAft>
                <a:spcPts val="0"/>
              </a:spcAft>
              <a:buClr>
                <a:srgbClr val="1A1C20"/>
              </a:buClr>
              <a:buSzPts val="900"/>
              <a:buChar char="●"/>
              <a:defRPr sz="900">
                <a:solidFill>
                  <a:srgbClr val="1A1C20"/>
                </a:solidFill>
              </a:defRPr>
            </a:lvl7pPr>
            <a:lvl8pPr indent="-285750" lvl="7" marL="3657600" rtl="0">
              <a:spcBef>
                <a:spcPts val="0"/>
              </a:spcBef>
              <a:spcAft>
                <a:spcPts val="0"/>
              </a:spcAft>
              <a:buClr>
                <a:srgbClr val="1A1C20"/>
              </a:buClr>
              <a:buSzPts val="900"/>
              <a:buChar char="○"/>
              <a:defRPr sz="900">
                <a:solidFill>
                  <a:srgbClr val="1A1C20"/>
                </a:solidFill>
              </a:defRPr>
            </a:lvl8pPr>
            <a:lvl9pPr indent="-285750" lvl="8" marL="4114800" rtl="0">
              <a:spcBef>
                <a:spcPts val="0"/>
              </a:spcBef>
              <a:spcAft>
                <a:spcPts val="0"/>
              </a:spcAft>
              <a:buClr>
                <a:srgbClr val="1A1C20"/>
              </a:buClr>
              <a:buSzPts val="900"/>
              <a:buChar char="■"/>
              <a:defRPr sz="900">
                <a:solidFill>
                  <a:srgbClr val="1A1C20"/>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
  <p:cSld name="CUSTOM">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13"/>
          <p:cNvSpPr txBox="1"/>
          <p:nvPr>
            <p:ph type="title"/>
          </p:nvPr>
        </p:nvSpPr>
        <p:spPr>
          <a:xfrm>
            <a:off x="1812150" y="2128950"/>
            <a:ext cx="5519700" cy="776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400">
                <a:solidFill>
                  <a:srgbClr val="F5F3F7"/>
                </a:solidFill>
              </a:defRPr>
            </a:lvl1pPr>
            <a:lvl2pPr lvl="1">
              <a:spcBef>
                <a:spcPts val="0"/>
              </a:spcBef>
              <a:spcAft>
                <a:spcPts val="0"/>
              </a:spcAft>
              <a:buNone/>
              <a:defRPr sz="3000">
                <a:solidFill>
                  <a:srgbClr val="38761D"/>
                </a:solidFill>
              </a:defRPr>
            </a:lvl2pPr>
            <a:lvl3pPr lvl="2">
              <a:spcBef>
                <a:spcPts val="0"/>
              </a:spcBef>
              <a:spcAft>
                <a:spcPts val="0"/>
              </a:spcAft>
              <a:buNone/>
              <a:defRPr sz="3000">
                <a:solidFill>
                  <a:srgbClr val="38761D"/>
                </a:solidFill>
              </a:defRPr>
            </a:lvl3pPr>
            <a:lvl4pPr lvl="3">
              <a:spcBef>
                <a:spcPts val="0"/>
              </a:spcBef>
              <a:spcAft>
                <a:spcPts val="0"/>
              </a:spcAft>
              <a:buNone/>
              <a:defRPr sz="3000">
                <a:solidFill>
                  <a:srgbClr val="38761D"/>
                </a:solidFill>
              </a:defRPr>
            </a:lvl4pPr>
            <a:lvl5pPr lvl="4">
              <a:spcBef>
                <a:spcPts val="0"/>
              </a:spcBef>
              <a:spcAft>
                <a:spcPts val="0"/>
              </a:spcAft>
              <a:buNone/>
              <a:defRPr sz="3000">
                <a:solidFill>
                  <a:srgbClr val="38761D"/>
                </a:solidFill>
              </a:defRPr>
            </a:lvl5pPr>
            <a:lvl6pPr lvl="5">
              <a:spcBef>
                <a:spcPts val="0"/>
              </a:spcBef>
              <a:spcAft>
                <a:spcPts val="0"/>
              </a:spcAft>
              <a:buNone/>
              <a:defRPr sz="3000">
                <a:solidFill>
                  <a:srgbClr val="38761D"/>
                </a:solidFill>
              </a:defRPr>
            </a:lvl6pPr>
            <a:lvl7pPr lvl="6">
              <a:spcBef>
                <a:spcPts val="0"/>
              </a:spcBef>
              <a:spcAft>
                <a:spcPts val="0"/>
              </a:spcAft>
              <a:buNone/>
              <a:defRPr sz="3000">
                <a:solidFill>
                  <a:srgbClr val="38761D"/>
                </a:solidFill>
              </a:defRPr>
            </a:lvl7pPr>
            <a:lvl8pPr lvl="7">
              <a:spcBef>
                <a:spcPts val="0"/>
              </a:spcBef>
              <a:spcAft>
                <a:spcPts val="0"/>
              </a:spcAft>
              <a:buNone/>
              <a:defRPr sz="3000">
                <a:solidFill>
                  <a:srgbClr val="38761D"/>
                </a:solidFill>
              </a:defRPr>
            </a:lvl8pPr>
            <a:lvl9pPr lvl="8">
              <a:spcBef>
                <a:spcPts val="0"/>
              </a:spcBef>
              <a:spcAft>
                <a:spcPts val="0"/>
              </a:spcAft>
              <a:buNone/>
              <a:defRPr sz="3000">
                <a:solidFill>
                  <a:srgbClr val="38761D"/>
                </a:solidFill>
              </a:defRPr>
            </a:lvl9pPr>
          </a:lstStyle>
          <a:p/>
        </p:txBody>
      </p:sp>
      <p:sp>
        <p:nvSpPr>
          <p:cNvPr id="53" name="Google Shape;53;p13"/>
          <p:cNvSpPr txBox="1"/>
          <p:nvPr>
            <p:ph idx="1" type="body"/>
          </p:nvPr>
        </p:nvSpPr>
        <p:spPr>
          <a:xfrm>
            <a:off x="1866400" y="3013475"/>
            <a:ext cx="5519700" cy="6096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rgbClr val="F5F3F7"/>
              </a:buClr>
              <a:buSzPts val="1400"/>
              <a:buChar char="●"/>
              <a:defRPr b="1">
                <a:solidFill>
                  <a:srgbClr val="F5F3F7"/>
                </a:solidFill>
              </a:defRPr>
            </a:lvl1pPr>
            <a:lvl2pPr indent="-292100" lvl="1" marL="914400" algn="r">
              <a:spcBef>
                <a:spcPts val="1600"/>
              </a:spcBef>
              <a:spcAft>
                <a:spcPts val="0"/>
              </a:spcAft>
              <a:buSzPts val="1000"/>
              <a:buFont typeface="Coda"/>
              <a:buChar char="○"/>
              <a:defRPr>
                <a:latin typeface="Coda"/>
                <a:ea typeface="Coda"/>
                <a:cs typeface="Coda"/>
                <a:sym typeface="Coda"/>
              </a:defRPr>
            </a:lvl2pPr>
            <a:lvl3pPr indent="-292100" lvl="2" marL="1371600" algn="r">
              <a:spcBef>
                <a:spcPts val="1600"/>
              </a:spcBef>
              <a:spcAft>
                <a:spcPts val="0"/>
              </a:spcAft>
              <a:buSzPts val="1000"/>
              <a:buFont typeface="Coda"/>
              <a:buChar char="■"/>
              <a:defRPr>
                <a:latin typeface="Coda"/>
                <a:ea typeface="Coda"/>
                <a:cs typeface="Coda"/>
                <a:sym typeface="Coda"/>
              </a:defRPr>
            </a:lvl3pPr>
            <a:lvl4pPr indent="-317500" lvl="3" marL="1828800" algn="r">
              <a:spcBef>
                <a:spcPts val="1600"/>
              </a:spcBef>
              <a:spcAft>
                <a:spcPts val="0"/>
              </a:spcAft>
              <a:buSzPts val="1400"/>
              <a:buFont typeface="Coda"/>
              <a:buChar char="●"/>
              <a:defRPr>
                <a:latin typeface="Coda"/>
                <a:ea typeface="Coda"/>
                <a:cs typeface="Coda"/>
                <a:sym typeface="Coda"/>
              </a:defRPr>
            </a:lvl4pPr>
            <a:lvl5pPr indent="-317500" lvl="4" marL="2286000" algn="r">
              <a:spcBef>
                <a:spcPts val="1600"/>
              </a:spcBef>
              <a:spcAft>
                <a:spcPts val="0"/>
              </a:spcAft>
              <a:buSzPts val="1400"/>
              <a:buFont typeface="Coda"/>
              <a:buChar char="○"/>
              <a:defRPr>
                <a:latin typeface="Coda"/>
                <a:ea typeface="Coda"/>
                <a:cs typeface="Coda"/>
                <a:sym typeface="Coda"/>
              </a:defRPr>
            </a:lvl5pPr>
            <a:lvl6pPr indent="-317500" lvl="5" marL="2743200" algn="r">
              <a:spcBef>
                <a:spcPts val="1600"/>
              </a:spcBef>
              <a:spcAft>
                <a:spcPts val="0"/>
              </a:spcAft>
              <a:buSzPts val="1400"/>
              <a:buFont typeface="Coda"/>
              <a:buChar char="■"/>
              <a:defRPr>
                <a:latin typeface="Coda"/>
                <a:ea typeface="Coda"/>
                <a:cs typeface="Coda"/>
                <a:sym typeface="Coda"/>
              </a:defRPr>
            </a:lvl6pPr>
            <a:lvl7pPr indent="-317500" lvl="6" marL="3200400" algn="r">
              <a:spcBef>
                <a:spcPts val="1600"/>
              </a:spcBef>
              <a:spcAft>
                <a:spcPts val="0"/>
              </a:spcAft>
              <a:buSzPts val="1400"/>
              <a:buFont typeface="Coda"/>
              <a:buChar char="●"/>
              <a:defRPr>
                <a:latin typeface="Coda"/>
                <a:ea typeface="Coda"/>
                <a:cs typeface="Coda"/>
                <a:sym typeface="Coda"/>
              </a:defRPr>
            </a:lvl7pPr>
            <a:lvl8pPr indent="-317500" lvl="7" marL="3657600" algn="r">
              <a:spcBef>
                <a:spcPts val="1600"/>
              </a:spcBef>
              <a:spcAft>
                <a:spcPts val="0"/>
              </a:spcAft>
              <a:buSzPts val="1400"/>
              <a:buFont typeface="Coda"/>
              <a:buChar char="○"/>
              <a:defRPr>
                <a:latin typeface="Coda"/>
                <a:ea typeface="Coda"/>
                <a:cs typeface="Coda"/>
                <a:sym typeface="Coda"/>
              </a:defRPr>
            </a:lvl8pPr>
            <a:lvl9pPr indent="-317500" lvl="8" marL="4114800" algn="r">
              <a:spcBef>
                <a:spcPts val="1600"/>
              </a:spcBef>
              <a:spcAft>
                <a:spcPts val="1600"/>
              </a:spcAft>
              <a:buClr>
                <a:srgbClr val="000000"/>
              </a:buClr>
              <a:buSzPts val="1400"/>
              <a:buFont typeface="Coda"/>
              <a:buChar char="■"/>
              <a:defRPr>
                <a:solidFill>
                  <a:srgbClr val="000000"/>
                </a:solidFill>
                <a:latin typeface="Coda"/>
                <a:ea typeface="Coda"/>
                <a:cs typeface="Coda"/>
                <a:sym typeface="Cod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type="secHead">
  <p:cSld name="SECTION_HEADER">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1536550" y="2092200"/>
            <a:ext cx="6160800" cy="9303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rgbClr val="1A1C20"/>
              </a:buClr>
              <a:buSzPts val="2500"/>
              <a:buNone/>
              <a:defRPr b="1">
                <a:solidFill>
                  <a:srgbClr val="1A1C20"/>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5" name="Google Shape;15;p3"/>
          <p:cNvSpPr txBox="1"/>
          <p:nvPr>
            <p:ph idx="12" type="sldNum"/>
          </p:nvPr>
        </p:nvSpPr>
        <p:spPr>
          <a:xfrm>
            <a:off x="3427350" y="4461775"/>
            <a:ext cx="1354200" cy="4983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201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Two Columns">
  <p:cSld name="TITLE_AND_BODY_13_1_1">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252225" y="122725"/>
            <a:ext cx="8620800" cy="7791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dk1"/>
              </a:buClr>
              <a:buSzPts val="2500"/>
              <a:buNone/>
              <a:defRPr b="1">
                <a:solidFill>
                  <a:schemeClr val="dk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p:txBody>
      </p:sp>
      <p:sp>
        <p:nvSpPr>
          <p:cNvPr id="18" name="Google Shape;18;p4"/>
          <p:cNvSpPr txBox="1"/>
          <p:nvPr>
            <p:ph idx="1" type="body"/>
          </p:nvPr>
        </p:nvSpPr>
        <p:spPr>
          <a:xfrm>
            <a:off x="252225" y="1627725"/>
            <a:ext cx="4350300" cy="3234300"/>
          </a:xfrm>
          <a:prstGeom prst="rect">
            <a:avLst/>
          </a:prstGeom>
        </p:spPr>
        <p:txBody>
          <a:bodyPr anchorCtr="0" anchor="t" bIns="91425" lIns="91425" spcFirstLastPara="1" rIns="91425" wrap="square" tIns="91425">
            <a:noAutofit/>
          </a:bodyPr>
          <a:lstStyle>
            <a:lvl1pPr indent="-292100" lvl="0" marL="457200" rtl="0" algn="just">
              <a:lnSpc>
                <a:spcPct val="115000"/>
              </a:lnSpc>
              <a:spcBef>
                <a:spcPts val="0"/>
              </a:spcBef>
              <a:spcAft>
                <a:spcPts val="0"/>
              </a:spcAft>
              <a:buClr>
                <a:srgbClr val="1A1C20"/>
              </a:buClr>
              <a:buSzPts val="1000"/>
              <a:buChar char="●"/>
              <a:defRPr sz="1000">
                <a:solidFill>
                  <a:srgbClr val="1A1C20"/>
                </a:solidFill>
              </a:defRPr>
            </a:lvl1pPr>
            <a:lvl2pPr indent="-279400" lvl="1" marL="914400" rtl="0" algn="just">
              <a:spcBef>
                <a:spcPts val="0"/>
              </a:spcBef>
              <a:spcAft>
                <a:spcPts val="0"/>
              </a:spcAft>
              <a:buClr>
                <a:srgbClr val="1A1C20"/>
              </a:buClr>
              <a:buSzPts val="800"/>
              <a:buChar char="○"/>
              <a:defRPr sz="800">
                <a:solidFill>
                  <a:srgbClr val="1A1C20"/>
                </a:solidFill>
              </a:defRPr>
            </a:lvl2pPr>
            <a:lvl3pPr indent="-279400" lvl="2" marL="1371600" rtl="0" algn="just">
              <a:spcBef>
                <a:spcPts val="0"/>
              </a:spcBef>
              <a:spcAft>
                <a:spcPts val="0"/>
              </a:spcAft>
              <a:buClr>
                <a:srgbClr val="1A1C20"/>
              </a:buClr>
              <a:buSzPts val="800"/>
              <a:buChar char="■"/>
              <a:defRPr sz="800">
                <a:solidFill>
                  <a:srgbClr val="1A1C20"/>
                </a:solidFill>
              </a:defRPr>
            </a:lvl3pPr>
            <a:lvl4pPr indent="-304800" lvl="3" marL="1828800" rtl="0">
              <a:spcBef>
                <a:spcPts val="1600"/>
              </a:spcBef>
              <a:spcAft>
                <a:spcPts val="0"/>
              </a:spcAft>
              <a:buClr>
                <a:srgbClr val="1A1C20"/>
              </a:buClr>
              <a:buSzPts val="1200"/>
              <a:buChar char="●"/>
              <a:defRPr sz="1200">
                <a:solidFill>
                  <a:srgbClr val="1A1C20"/>
                </a:solidFill>
              </a:defRPr>
            </a:lvl4pPr>
            <a:lvl5pPr indent="-304800" lvl="4" marL="2286000" rtl="0">
              <a:spcBef>
                <a:spcPts val="1600"/>
              </a:spcBef>
              <a:spcAft>
                <a:spcPts val="0"/>
              </a:spcAft>
              <a:buClr>
                <a:srgbClr val="1A1C20"/>
              </a:buClr>
              <a:buSzPts val="1200"/>
              <a:buChar char="○"/>
              <a:defRPr sz="1200">
                <a:solidFill>
                  <a:srgbClr val="1A1C20"/>
                </a:solidFill>
              </a:defRPr>
            </a:lvl5pPr>
            <a:lvl6pPr indent="-304800" lvl="5" marL="2743200" rtl="0">
              <a:spcBef>
                <a:spcPts val="1600"/>
              </a:spcBef>
              <a:spcAft>
                <a:spcPts val="0"/>
              </a:spcAft>
              <a:buClr>
                <a:srgbClr val="1A1C20"/>
              </a:buClr>
              <a:buSzPts val="1200"/>
              <a:buChar char="■"/>
              <a:defRPr sz="1200">
                <a:solidFill>
                  <a:srgbClr val="1A1C20"/>
                </a:solidFill>
              </a:defRPr>
            </a:lvl6pPr>
            <a:lvl7pPr indent="-304800" lvl="6" marL="3200400" rtl="0">
              <a:spcBef>
                <a:spcPts val="1600"/>
              </a:spcBef>
              <a:spcAft>
                <a:spcPts val="0"/>
              </a:spcAft>
              <a:buClr>
                <a:srgbClr val="1A1C20"/>
              </a:buClr>
              <a:buSzPts val="1200"/>
              <a:buChar char="●"/>
              <a:defRPr sz="1200">
                <a:solidFill>
                  <a:srgbClr val="1A1C20"/>
                </a:solidFill>
              </a:defRPr>
            </a:lvl7pPr>
            <a:lvl8pPr indent="-304800" lvl="7" marL="3657600" rtl="0">
              <a:spcBef>
                <a:spcPts val="1600"/>
              </a:spcBef>
              <a:spcAft>
                <a:spcPts val="0"/>
              </a:spcAft>
              <a:buClr>
                <a:srgbClr val="1A1C20"/>
              </a:buClr>
              <a:buSzPts val="1200"/>
              <a:buChar char="○"/>
              <a:defRPr sz="1200">
                <a:solidFill>
                  <a:srgbClr val="1A1C20"/>
                </a:solidFill>
              </a:defRPr>
            </a:lvl8pPr>
            <a:lvl9pPr indent="-304800" lvl="8" marL="4114800" rtl="0">
              <a:spcBef>
                <a:spcPts val="1600"/>
              </a:spcBef>
              <a:spcAft>
                <a:spcPts val="1600"/>
              </a:spcAft>
              <a:buClr>
                <a:srgbClr val="1A1C20"/>
              </a:buClr>
              <a:buSzPts val="1200"/>
              <a:buChar char="■"/>
              <a:defRPr sz="1200">
                <a:solidFill>
                  <a:srgbClr val="1A1C20"/>
                </a:solidFill>
              </a:defRPr>
            </a:lvl9pPr>
          </a:lstStyle>
          <a:p/>
        </p:txBody>
      </p:sp>
      <p:sp>
        <p:nvSpPr>
          <p:cNvPr id="19" name="Google Shape;19;p4"/>
          <p:cNvSpPr txBox="1"/>
          <p:nvPr>
            <p:ph idx="12" type="sldNum"/>
          </p:nvPr>
        </p:nvSpPr>
        <p:spPr>
          <a:xfrm>
            <a:off x="3427350" y="4461775"/>
            <a:ext cx="1354200" cy="4983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txBox="1"/>
          <p:nvPr>
            <p:ph idx="2" type="body"/>
          </p:nvPr>
        </p:nvSpPr>
        <p:spPr>
          <a:xfrm>
            <a:off x="4691850" y="1627725"/>
            <a:ext cx="4181100" cy="3332400"/>
          </a:xfrm>
          <a:prstGeom prst="rect">
            <a:avLst/>
          </a:prstGeom>
        </p:spPr>
        <p:txBody>
          <a:bodyPr anchorCtr="0" anchor="t" bIns="91425" lIns="91425" spcFirstLastPara="1" rIns="91425" wrap="square" tIns="91425">
            <a:noAutofit/>
          </a:bodyPr>
          <a:lstStyle>
            <a:lvl1pPr indent="-298450" lvl="0" marL="457200" rtl="0" algn="just">
              <a:lnSpc>
                <a:spcPct val="115000"/>
              </a:lnSpc>
              <a:spcBef>
                <a:spcPts val="0"/>
              </a:spcBef>
              <a:spcAft>
                <a:spcPts val="0"/>
              </a:spcAft>
              <a:buClr>
                <a:srgbClr val="1A1C20"/>
              </a:buClr>
              <a:buSzPts val="1100"/>
              <a:buChar char="●"/>
              <a:defRPr sz="1100">
                <a:solidFill>
                  <a:srgbClr val="1A1C20"/>
                </a:solidFill>
              </a:defRPr>
            </a:lvl1pPr>
            <a:lvl2pPr indent="-273050" lvl="1" marL="914400" rtl="0" algn="just">
              <a:spcBef>
                <a:spcPts val="0"/>
              </a:spcBef>
              <a:spcAft>
                <a:spcPts val="0"/>
              </a:spcAft>
              <a:buClr>
                <a:srgbClr val="1A1C20"/>
              </a:buClr>
              <a:buSzPts val="700"/>
              <a:buChar char="○"/>
              <a:defRPr sz="700">
                <a:solidFill>
                  <a:srgbClr val="1A1C20"/>
                </a:solidFill>
              </a:defRPr>
            </a:lvl2pPr>
            <a:lvl3pPr indent="-273050" lvl="2" marL="1371600" rtl="0" algn="just">
              <a:spcBef>
                <a:spcPts val="0"/>
              </a:spcBef>
              <a:spcAft>
                <a:spcPts val="0"/>
              </a:spcAft>
              <a:buClr>
                <a:srgbClr val="1A1C20"/>
              </a:buClr>
              <a:buSzPts val="700"/>
              <a:buChar char="■"/>
              <a:defRPr sz="700">
                <a:solidFill>
                  <a:srgbClr val="1A1C20"/>
                </a:solidFill>
              </a:defRPr>
            </a:lvl3pPr>
            <a:lvl4pPr indent="-298450" lvl="3" marL="1828800" rtl="0">
              <a:spcBef>
                <a:spcPts val="1600"/>
              </a:spcBef>
              <a:spcAft>
                <a:spcPts val="0"/>
              </a:spcAft>
              <a:buClr>
                <a:srgbClr val="1A1C20"/>
              </a:buClr>
              <a:buSzPts val="1100"/>
              <a:buChar char="●"/>
              <a:defRPr sz="1100">
                <a:solidFill>
                  <a:srgbClr val="1A1C20"/>
                </a:solidFill>
              </a:defRPr>
            </a:lvl4pPr>
            <a:lvl5pPr indent="-298450" lvl="4" marL="2286000" rtl="0">
              <a:spcBef>
                <a:spcPts val="1600"/>
              </a:spcBef>
              <a:spcAft>
                <a:spcPts val="0"/>
              </a:spcAft>
              <a:buClr>
                <a:srgbClr val="1A1C20"/>
              </a:buClr>
              <a:buSzPts val="1100"/>
              <a:buChar char="○"/>
              <a:defRPr sz="1100">
                <a:solidFill>
                  <a:srgbClr val="1A1C20"/>
                </a:solidFill>
              </a:defRPr>
            </a:lvl5pPr>
            <a:lvl6pPr indent="-298450" lvl="5" marL="2743200" rtl="0">
              <a:spcBef>
                <a:spcPts val="1600"/>
              </a:spcBef>
              <a:spcAft>
                <a:spcPts val="0"/>
              </a:spcAft>
              <a:buClr>
                <a:srgbClr val="1A1C20"/>
              </a:buClr>
              <a:buSzPts val="1100"/>
              <a:buChar char="■"/>
              <a:defRPr sz="1100">
                <a:solidFill>
                  <a:srgbClr val="1A1C20"/>
                </a:solidFill>
              </a:defRPr>
            </a:lvl6pPr>
            <a:lvl7pPr indent="-298450" lvl="6" marL="3200400" rtl="0">
              <a:spcBef>
                <a:spcPts val="1600"/>
              </a:spcBef>
              <a:spcAft>
                <a:spcPts val="0"/>
              </a:spcAft>
              <a:buClr>
                <a:srgbClr val="1A1C20"/>
              </a:buClr>
              <a:buSzPts val="1100"/>
              <a:buChar char="●"/>
              <a:defRPr sz="1100">
                <a:solidFill>
                  <a:srgbClr val="1A1C20"/>
                </a:solidFill>
              </a:defRPr>
            </a:lvl7pPr>
            <a:lvl8pPr indent="-298450" lvl="7" marL="3657600" rtl="0">
              <a:spcBef>
                <a:spcPts val="1600"/>
              </a:spcBef>
              <a:spcAft>
                <a:spcPts val="0"/>
              </a:spcAft>
              <a:buClr>
                <a:srgbClr val="1A1C20"/>
              </a:buClr>
              <a:buSzPts val="1100"/>
              <a:buChar char="○"/>
              <a:defRPr sz="1100">
                <a:solidFill>
                  <a:srgbClr val="1A1C20"/>
                </a:solidFill>
              </a:defRPr>
            </a:lvl8pPr>
            <a:lvl9pPr indent="-298450" lvl="8" marL="4114800" rtl="0">
              <a:spcBef>
                <a:spcPts val="1600"/>
              </a:spcBef>
              <a:spcAft>
                <a:spcPts val="1600"/>
              </a:spcAft>
              <a:buClr>
                <a:srgbClr val="1A1C20"/>
              </a:buClr>
              <a:buSzPts val="1100"/>
              <a:buFont typeface="Cabin"/>
              <a:buChar char="■"/>
              <a:defRPr sz="1100">
                <a:solidFill>
                  <a:srgbClr val="1A1C20"/>
                </a:solidFill>
                <a:latin typeface="Cabin"/>
                <a:ea typeface="Cabin"/>
                <a:cs typeface="Cabin"/>
                <a:sym typeface="Cabin"/>
              </a:defRPr>
            </a:lvl9pPr>
          </a:lstStyle>
          <a:p/>
        </p:txBody>
      </p:sp>
    </p:spTree>
  </p:cSld>
  <p:clrMapOvr>
    <a:masterClrMapping/>
  </p:clrMapOvr>
  <p:extLst>
    <p:ext uri="{DCECCB84-F9BA-43D5-87BE-67443E8EF086}">
      <p15:sldGuideLst>
        <p15:guide id="1" pos="5294">
          <p15:clr>
            <a:srgbClr val="FA7B17"/>
          </p15:clr>
        </p15:guide>
        <p15:guide id="2" pos="159">
          <p15:clr>
            <a:srgbClr val="FA7B17"/>
          </p15:clr>
        </p15:guide>
        <p15:guide id="3" orient="horz" pos="164">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Three Columns">
  <p:cSld name="TITLE_AND_BODY_13_1_1_3">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5"/>
          <p:cNvSpPr txBox="1"/>
          <p:nvPr>
            <p:ph type="title"/>
          </p:nvPr>
        </p:nvSpPr>
        <p:spPr>
          <a:xfrm>
            <a:off x="252225" y="122725"/>
            <a:ext cx="8620800" cy="7791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dk1"/>
              </a:buClr>
              <a:buSzPts val="2500"/>
              <a:buNone/>
              <a:defRPr b="1">
                <a:solidFill>
                  <a:schemeClr val="dk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p:txBody>
      </p:sp>
      <p:sp>
        <p:nvSpPr>
          <p:cNvPr id="23" name="Google Shape;23;p5"/>
          <p:cNvSpPr txBox="1"/>
          <p:nvPr>
            <p:ph idx="1" type="body"/>
          </p:nvPr>
        </p:nvSpPr>
        <p:spPr>
          <a:xfrm>
            <a:off x="252225" y="1627725"/>
            <a:ext cx="2784900" cy="3234300"/>
          </a:xfrm>
          <a:prstGeom prst="rect">
            <a:avLst/>
          </a:prstGeom>
        </p:spPr>
        <p:txBody>
          <a:bodyPr anchorCtr="0" anchor="t" bIns="91425" lIns="91425" spcFirstLastPara="1" rIns="91425" wrap="square" tIns="91425">
            <a:noAutofit/>
          </a:bodyPr>
          <a:lstStyle>
            <a:lvl1pPr indent="-292100" lvl="0" marL="457200" rtl="0" algn="just">
              <a:lnSpc>
                <a:spcPct val="115000"/>
              </a:lnSpc>
              <a:spcBef>
                <a:spcPts val="0"/>
              </a:spcBef>
              <a:spcAft>
                <a:spcPts val="0"/>
              </a:spcAft>
              <a:buClr>
                <a:srgbClr val="1A1C20"/>
              </a:buClr>
              <a:buSzPts val="1000"/>
              <a:buChar char="●"/>
              <a:defRPr sz="1000">
                <a:solidFill>
                  <a:srgbClr val="1A1C20"/>
                </a:solidFill>
              </a:defRPr>
            </a:lvl1pPr>
            <a:lvl2pPr indent="-279400" lvl="1" marL="914400" rtl="0" algn="just">
              <a:spcBef>
                <a:spcPts val="0"/>
              </a:spcBef>
              <a:spcAft>
                <a:spcPts val="0"/>
              </a:spcAft>
              <a:buClr>
                <a:srgbClr val="1A1C20"/>
              </a:buClr>
              <a:buSzPts val="800"/>
              <a:buChar char="○"/>
              <a:defRPr sz="800">
                <a:solidFill>
                  <a:srgbClr val="1A1C20"/>
                </a:solidFill>
              </a:defRPr>
            </a:lvl2pPr>
            <a:lvl3pPr indent="-279400" lvl="2" marL="1371600" rtl="0" algn="just">
              <a:spcBef>
                <a:spcPts val="0"/>
              </a:spcBef>
              <a:spcAft>
                <a:spcPts val="0"/>
              </a:spcAft>
              <a:buClr>
                <a:srgbClr val="1A1C20"/>
              </a:buClr>
              <a:buSzPts val="800"/>
              <a:buChar char="■"/>
              <a:defRPr sz="800">
                <a:solidFill>
                  <a:srgbClr val="1A1C20"/>
                </a:solidFill>
              </a:defRPr>
            </a:lvl3pPr>
            <a:lvl4pPr indent="-304800" lvl="3" marL="1828800" rtl="0">
              <a:spcBef>
                <a:spcPts val="1600"/>
              </a:spcBef>
              <a:spcAft>
                <a:spcPts val="0"/>
              </a:spcAft>
              <a:buClr>
                <a:srgbClr val="1A1C20"/>
              </a:buClr>
              <a:buSzPts val="1200"/>
              <a:buChar char="●"/>
              <a:defRPr sz="1200">
                <a:solidFill>
                  <a:srgbClr val="1A1C20"/>
                </a:solidFill>
              </a:defRPr>
            </a:lvl4pPr>
            <a:lvl5pPr indent="-304800" lvl="4" marL="2286000" rtl="0">
              <a:spcBef>
                <a:spcPts val="1600"/>
              </a:spcBef>
              <a:spcAft>
                <a:spcPts val="0"/>
              </a:spcAft>
              <a:buClr>
                <a:srgbClr val="1A1C20"/>
              </a:buClr>
              <a:buSzPts val="1200"/>
              <a:buChar char="○"/>
              <a:defRPr sz="1200">
                <a:solidFill>
                  <a:srgbClr val="1A1C20"/>
                </a:solidFill>
              </a:defRPr>
            </a:lvl5pPr>
            <a:lvl6pPr indent="-304800" lvl="5" marL="2743200" rtl="0">
              <a:spcBef>
                <a:spcPts val="1600"/>
              </a:spcBef>
              <a:spcAft>
                <a:spcPts val="0"/>
              </a:spcAft>
              <a:buClr>
                <a:srgbClr val="1A1C20"/>
              </a:buClr>
              <a:buSzPts val="1200"/>
              <a:buChar char="■"/>
              <a:defRPr sz="1200">
                <a:solidFill>
                  <a:srgbClr val="1A1C20"/>
                </a:solidFill>
              </a:defRPr>
            </a:lvl6pPr>
            <a:lvl7pPr indent="-304800" lvl="6" marL="3200400" rtl="0">
              <a:spcBef>
                <a:spcPts val="1600"/>
              </a:spcBef>
              <a:spcAft>
                <a:spcPts val="0"/>
              </a:spcAft>
              <a:buClr>
                <a:srgbClr val="1A1C20"/>
              </a:buClr>
              <a:buSzPts val="1200"/>
              <a:buChar char="●"/>
              <a:defRPr sz="1200">
                <a:solidFill>
                  <a:srgbClr val="1A1C20"/>
                </a:solidFill>
              </a:defRPr>
            </a:lvl7pPr>
            <a:lvl8pPr indent="-304800" lvl="7" marL="3657600" rtl="0">
              <a:spcBef>
                <a:spcPts val="1600"/>
              </a:spcBef>
              <a:spcAft>
                <a:spcPts val="0"/>
              </a:spcAft>
              <a:buClr>
                <a:srgbClr val="1A1C20"/>
              </a:buClr>
              <a:buSzPts val="1200"/>
              <a:buChar char="○"/>
              <a:defRPr sz="1200">
                <a:solidFill>
                  <a:srgbClr val="1A1C20"/>
                </a:solidFill>
              </a:defRPr>
            </a:lvl8pPr>
            <a:lvl9pPr indent="-304800" lvl="8" marL="4114800" rtl="0">
              <a:spcBef>
                <a:spcPts val="1600"/>
              </a:spcBef>
              <a:spcAft>
                <a:spcPts val="1600"/>
              </a:spcAft>
              <a:buClr>
                <a:srgbClr val="1A1C20"/>
              </a:buClr>
              <a:buSzPts val="1200"/>
              <a:buChar char="■"/>
              <a:defRPr sz="1200">
                <a:solidFill>
                  <a:srgbClr val="1A1C20"/>
                </a:solidFill>
              </a:defRPr>
            </a:lvl9pPr>
          </a:lstStyle>
          <a:p/>
        </p:txBody>
      </p:sp>
      <p:sp>
        <p:nvSpPr>
          <p:cNvPr id="24" name="Google Shape;24;p5"/>
          <p:cNvSpPr txBox="1"/>
          <p:nvPr>
            <p:ph idx="12" type="sldNum"/>
          </p:nvPr>
        </p:nvSpPr>
        <p:spPr>
          <a:xfrm>
            <a:off x="3427350" y="4461775"/>
            <a:ext cx="1354200" cy="4983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5"/>
          <p:cNvSpPr txBox="1"/>
          <p:nvPr>
            <p:ph idx="2" type="body"/>
          </p:nvPr>
        </p:nvSpPr>
        <p:spPr>
          <a:xfrm>
            <a:off x="3236075" y="1627725"/>
            <a:ext cx="2784900" cy="3234300"/>
          </a:xfrm>
          <a:prstGeom prst="rect">
            <a:avLst/>
          </a:prstGeom>
        </p:spPr>
        <p:txBody>
          <a:bodyPr anchorCtr="0" anchor="t" bIns="91425" lIns="91425" spcFirstLastPara="1" rIns="91425" wrap="square" tIns="91425">
            <a:noAutofit/>
          </a:bodyPr>
          <a:lstStyle>
            <a:lvl1pPr indent="-292100" lvl="0" marL="457200" rtl="0" algn="just">
              <a:lnSpc>
                <a:spcPct val="115000"/>
              </a:lnSpc>
              <a:spcBef>
                <a:spcPts val="0"/>
              </a:spcBef>
              <a:spcAft>
                <a:spcPts val="0"/>
              </a:spcAft>
              <a:buClr>
                <a:srgbClr val="1A1C20"/>
              </a:buClr>
              <a:buSzPts val="1000"/>
              <a:buChar char="●"/>
              <a:defRPr sz="1000">
                <a:solidFill>
                  <a:srgbClr val="1A1C20"/>
                </a:solidFill>
              </a:defRPr>
            </a:lvl1pPr>
            <a:lvl2pPr indent="-279400" lvl="1" marL="914400" rtl="0" algn="just">
              <a:spcBef>
                <a:spcPts val="0"/>
              </a:spcBef>
              <a:spcAft>
                <a:spcPts val="0"/>
              </a:spcAft>
              <a:buClr>
                <a:srgbClr val="1A1C20"/>
              </a:buClr>
              <a:buSzPts val="800"/>
              <a:buChar char="○"/>
              <a:defRPr sz="800">
                <a:solidFill>
                  <a:srgbClr val="1A1C20"/>
                </a:solidFill>
              </a:defRPr>
            </a:lvl2pPr>
            <a:lvl3pPr indent="-279400" lvl="2" marL="1371600" rtl="0" algn="just">
              <a:spcBef>
                <a:spcPts val="0"/>
              </a:spcBef>
              <a:spcAft>
                <a:spcPts val="0"/>
              </a:spcAft>
              <a:buClr>
                <a:srgbClr val="1A1C20"/>
              </a:buClr>
              <a:buSzPts val="800"/>
              <a:buChar char="■"/>
              <a:defRPr sz="800">
                <a:solidFill>
                  <a:srgbClr val="1A1C20"/>
                </a:solidFill>
              </a:defRPr>
            </a:lvl3pPr>
            <a:lvl4pPr indent="-304800" lvl="3" marL="1828800" rtl="0">
              <a:spcBef>
                <a:spcPts val="1600"/>
              </a:spcBef>
              <a:spcAft>
                <a:spcPts val="0"/>
              </a:spcAft>
              <a:buClr>
                <a:srgbClr val="1A1C20"/>
              </a:buClr>
              <a:buSzPts val="1200"/>
              <a:buChar char="●"/>
              <a:defRPr sz="1200">
                <a:solidFill>
                  <a:srgbClr val="1A1C20"/>
                </a:solidFill>
              </a:defRPr>
            </a:lvl4pPr>
            <a:lvl5pPr indent="-304800" lvl="4" marL="2286000" rtl="0">
              <a:spcBef>
                <a:spcPts val="1600"/>
              </a:spcBef>
              <a:spcAft>
                <a:spcPts val="0"/>
              </a:spcAft>
              <a:buClr>
                <a:srgbClr val="1A1C20"/>
              </a:buClr>
              <a:buSzPts val="1200"/>
              <a:buChar char="○"/>
              <a:defRPr sz="1200">
                <a:solidFill>
                  <a:srgbClr val="1A1C20"/>
                </a:solidFill>
              </a:defRPr>
            </a:lvl5pPr>
            <a:lvl6pPr indent="-304800" lvl="5" marL="2743200" rtl="0">
              <a:spcBef>
                <a:spcPts val="1600"/>
              </a:spcBef>
              <a:spcAft>
                <a:spcPts val="0"/>
              </a:spcAft>
              <a:buClr>
                <a:srgbClr val="1A1C20"/>
              </a:buClr>
              <a:buSzPts val="1200"/>
              <a:buChar char="■"/>
              <a:defRPr sz="1200">
                <a:solidFill>
                  <a:srgbClr val="1A1C20"/>
                </a:solidFill>
              </a:defRPr>
            </a:lvl6pPr>
            <a:lvl7pPr indent="-304800" lvl="6" marL="3200400" rtl="0">
              <a:spcBef>
                <a:spcPts val="1600"/>
              </a:spcBef>
              <a:spcAft>
                <a:spcPts val="0"/>
              </a:spcAft>
              <a:buClr>
                <a:srgbClr val="1A1C20"/>
              </a:buClr>
              <a:buSzPts val="1200"/>
              <a:buChar char="●"/>
              <a:defRPr sz="1200">
                <a:solidFill>
                  <a:srgbClr val="1A1C20"/>
                </a:solidFill>
              </a:defRPr>
            </a:lvl7pPr>
            <a:lvl8pPr indent="-304800" lvl="7" marL="3657600" rtl="0">
              <a:spcBef>
                <a:spcPts val="1600"/>
              </a:spcBef>
              <a:spcAft>
                <a:spcPts val="0"/>
              </a:spcAft>
              <a:buClr>
                <a:srgbClr val="1A1C20"/>
              </a:buClr>
              <a:buSzPts val="1200"/>
              <a:buChar char="○"/>
              <a:defRPr sz="1200">
                <a:solidFill>
                  <a:srgbClr val="1A1C20"/>
                </a:solidFill>
              </a:defRPr>
            </a:lvl8pPr>
            <a:lvl9pPr indent="-304800" lvl="8" marL="4114800" rtl="0">
              <a:spcBef>
                <a:spcPts val="1600"/>
              </a:spcBef>
              <a:spcAft>
                <a:spcPts val="1600"/>
              </a:spcAft>
              <a:buClr>
                <a:srgbClr val="1A1C20"/>
              </a:buClr>
              <a:buSzPts val="1200"/>
              <a:buChar char="■"/>
              <a:defRPr sz="1200">
                <a:solidFill>
                  <a:srgbClr val="1A1C20"/>
                </a:solidFill>
              </a:defRPr>
            </a:lvl9pPr>
          </a:lstStyle>
          <a:p/>
        </p:txBody>
      </p:sp>
      <p:sp>
        <p:nvSpPr>
          <p:cNvPr id="26" name="Google Shape;26;p5"/>
          <p:cNvSpPr txBox="1"/>
          <p:nvPr>
            <p:ph idx="3" type="body"/>
          </p:nvPr>
        </p:nvSpPr>
        <p:spPr>
          <a:xfrm>
            <a:off x="6124200" y="1627725"/>
            <a:ext cx="2784900" cy="3234300"/>
          </a:xfrm>
          <a:prstGeom prst="rect">
            <a:avLst/>
          </a:prstGeom>
        </p:spPr>
        <p:txBody>
          <a:bodyPr anchorCtr="0" anchor="t" bIns="91425" lIns="91425" spcFirstLastPara="1" rIns="91425" wrap="square" tIns="91425">
            <a:noAutofit/>
          </a:bodyPr>
          <a:lstStyle>
            <a:lvl1pPr indent="-292100" lvl="0" marL="457200" rtl="0" algn="just">
              <a:lnSpc>
                <a:spcPct val="115000"/>
              </a:lnSpc>
              <a:spcBef>
                <a:spcPts val="0"/>
              </a:spcBef>
              <a:spcAft>
                <a:spcPts val="0"/>
              </a:spcAft>
              <a:buClr>
                <a:srgbClr val="1A1C20"/>
              </a:buClr>
              <a:buSzPts val="1000"/>
              <a:buChar char="●"/>
              <a:defRPr sz="1000">
                <a:solidFill>
                  <a:srgbClr val="1A1C20"/>
                </a:solidFill>
              </a:defRPr>
            </a:lvl1pPr>
            <a:lvl2pPr indent="-279400" lvl="1" marL="914400" rtl="0" algn="just">
              <a:spcBef>
                <a:spcPts val="0"/>
              </a:spcBef>
              <a:spcAft>
                <a:spcPts val="0"/>
              </a:spcAft>
              <a:buClr>
                <a:srgbClr val="1A1C20"/>
              </a:buClr>
              <a:buSzPts val="800"/>
              <a:buChar char="○"/>
              <a:defRPr sz="800">
                <a:solidFill>
                  <a:srgbClr val="1A1C20"/>
                </a:solidFill>
              </a:defRPr>
            </a:lvl2pPr>
            <a:lvl3pPr indent="-279400" lvl="2" marL="1371600" rtl="0" algn="just">
              <a:spcBef>
                <a:spcPts val="0"/>
              </a:spcBef>
              <a:spcAft>
                <a:spcPts val="0"/>
              </a:spcAft>
              <a:buClr>
                <a:srgbClr val="1A1C20"/>
              </a:buClr>
              <a:buSzPts val="800"/>
              <a:buChar char="■"/>
              <a:defRPr sz="800">
                <a:solidFill>
                  <a:srgbClr val="1A1C20"/>
                </a:solidFill>
              </a:defRPr>
            </a:lvl3pPr>
            <a:lvl4pPr indent="-304800" lvl="3" marL="1828800" rtl="0">
              <a:spcBef>
                <a:spcPts val="1600"/>
              </a:spcBef>
              <a:spcAft>
                <a:spcPts val="0"/>
              </a:spcAft>
              <a:buClr>
                <a:srgbClr val="1A1C20"/>
              </a:buClr>
              <a:buSzPts val="1200"/>
              <a:buChar char="●"/>
              <a:defRPr sz="1200">
                <a:solidFill>
                  <a:srgbClr val="1A1C20"/>
                </a:solidFill>
              </a:defRPr>
            </a:lvl4pPr>
            <a:lvl5pPr indent="-304800" lvl="4" marL="2286000" rtl="0">
              <a:spcBef>
                <a:spcPts val="1600"/>
              </a:spcBef>
              <a:spcAft>
                <a:spcPts val="0"/>
              </a:spcAft>
              <a:buClr>
                <a:srgbClr val="1A1C20"/>
              </a:buClr>
              <a:buSzPts val="1200"/>
              <a:buChar char="○"/>
              <a:defRPr sz="1200">
                <a:solidFill>
                  <a:srgbClr val="1A1C20"/>
                </a:solidFill>
              </a:defRPr>
            </a:lvl5pPr>
            <a:lvl6pPr indent="-304800" lvl="5" marL="2743200" rtl="0">
              <a:spcBef>
                <a:spcPts val="1600"/>
              </a:spcBef>
              <a:spcAft>
                <a:spcPts val="0"/>
              </a:spcAft>
              <a:buClr>
                <a:srgbClr val="1A1C20"/>
              </a:buClr>
              <a:buSzPts val="1200"/>
              <a:buChar char="■"/>
              <a:defRPr sz="1200">
                <a:solidFill>
                  <a:srgbClr val="1A1C20"/>
                </a:solidFill>
              </a:defRPr>
            </a:lvl6pPr>
            <a:lvl7pPr indent="-304800" lvl="6" marL="3200400" rtl="0">
              <a:spcBef>
                <a:spcPts val="1600"/>
              </a:spcBef>
              <a:spcAft>
                <a:spcPts val="0"/>
              </a:spcAft>
              <a:buClr>
                <a:srgbClr val="1A1C20"/>
              </a:buClr>
              <a:buSzPts val="1200"/>
              <a:buChar char="●"/>
              <a:defRPr sz="1200">
                <a:solidFill>
                  <a:srgbClr val="1A1C20"/>
                </a:solidFill>
              </a:defRPr>
            </a:lvl7pPr>
            <a:lvl8pPr indent="-304800" lvl="7" marL="3657600" rtl="0">
              <a:spcBef>
                <a:spcPts val="1600"/>
              </a:spcBef>
              <a:spcAft>
                <a:spcPts val="0"/>
              </a:spcAft>
              <a:buClr>
                <a:srgbClr val="1A1C20"/>
              </a:buClr>
              <a:buSzPts val="1200"/>
              <a:buChar char="○"/>
              <a:defRPr sz="1200">
                <a:solidFill>
                  <a:srgbClr val="1A1C20"/>
                </a:solidFill>
              </a:defRPr>
            </a:lvl8pPr>
            <a:lvl9pPr indent="-304800" lvl="8" marL="4114800" rtl="0">
              <a:spcBef>
                <a:spcPts val="1600"/>
              </a:spcBef>
              <a:spcAft>
                <a:spcPts val="1600"/>
              </a:spcAft>
              <a:buClr>
                <a:srgbClr val="1A1C20"/>
              </a:buClr>
              <a:buSzPts val="1200"/>
              <a:buChar char="■"/>
              <a:defRPr sz="1200">
                <a:solidFill>
                  <a:srgbClr val="1A1C20"/>
                </a:solidFill>
              </a:defRPr>
            </a:lvl9pPr>
          </a:lstStyle>
          <a:p/>
        </p:txBody>
      </p:sp>
    </p:spTree>
  </p:cSld>
  <p:clrMapOvr>
    <a:masterClrMapping/>
  </p:clrMapOvr>
  <p:extLst>
    <p:ext uri="{DCECCB84-F9BA-43D5-87BE-67443E8EF086}">
      <p15:sldGuideLst>
        <p15:guide id="1" pos="5294">
          <p15:clr>
            <a:srgbClr val="FA7B17"/>
          </p15:clr>
        </p15:guide>
        <p15:guide id="2" pos="159">
          <p15:clr>
            <a:srgbClr val="FA7B17"/>
          </p15:clr>
        </p15:guide>
        <p15:guide id="3" orient="horz" pos="164">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One Column">
  <p:cSld name="TITLE_AND_BODY_13_1_1_2">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6"/>
          <p:cNvSpPr txBox="1"/>
          <p:nvPr>
            <p:ph type="title"/>
          </p:nvPr>
        </p:nvSpPr>
        <p:spPr>
          <a:xfrm>
            <a:off x="252225" y="122725"/>
            <a:ext cx="8620800" cy="7791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dk1"/>
              </a:buClr>
              <a:buSzPts val="2500"/>
              <a:buNone/>
              <a:defRPr b="1">
                <a:solidFill>
                  <a:schemeClr val="dk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p:txBody>
      </p:sp>
      <p:sp>
        <p:nvSpPr>
          <p:cNvPr id="29" name="Google Shape;29;p6"/>
          <p:cNvSpPr txBox="1"/>
          <p:nvPr>
            <p:ph idx="1" type="body"/>
          </p:nvPr>
        </p:nvSpPr>
        <p:spPr>
          <a:xfrm>
            <a:off x="252225" y="1627725"/>
            <a:ext cx="8671500" cy="3234300"/>
          </a:xfrm>
          <a:prstGeom prst="rect">
            <a:avLst/>
          </a:prstGeom>
        </p:spPr>
        <p:txBody>
          <a:bodyPr anchorCtr="0" anchor="t" bIns="91425" lIns="91425" spcFirstLastPara="1" rIns="91425" wrap="square" tIns="91425">
            <a:noAutofit/>
          </a:bodyPr>
          <a:lstStyle>
            <a:lvl1pPr indent="-292100" lvl="0" marL="457200" rtl="0" algn="just">
              <a:lnSpc>
                <a:spcPct val="115000"/>
              </a:lnSpc>
              <a:spcBef>
                <a:spcPts val="0"/>
              </a:spcBef>
              <a:spcAft>
                <a:spcPts val="0"/>
              </a:spcAft>
              <a:buClr>
                <a:srgbClr val="1A1C20"/>
              </a:buClr>
              <a:buSzPts val="1000"/>
              <a:buChar char="●"/>
              <a:defRPr sz="1000">
                <a:solidFill>
                  <a:srgbClr val="1A1C20"/>
                </a:solidFill>
              </a:defRPr>
            </a:lvl1pPr>
            <a:lvl2pPr indent="-279400" lvl="1" marL="914400" rtl="0" algn="just">
              <a:spcBef>
                <a:spcPts val="0"/>
              </a:spcBef>
              <a:spcAft>
                <a:spcPts val="0"/>
              </a:spcAft>
              <a:buClr>
                <a:srgbClr val="1A1C20"/>
              </a:buClr>
              <a:buSzPts val="800"/>
              <a:buChar char="○"/>
              <a:defRPr sz="800">
                <a:solidFill>
                  <a:srgbClr val="1A1C20"/>
                </a:solidFill>
              </a:defRPr>
            </a:lvl2pPr>
            <a:lvl3pPr indent="-279400" lvl="2" marL="1371600" rtl="0" algn="just">
              <a:spcBef>
                <a:spcPts val="0"/>
              </a:spcBef>
              <a:spcAft>
                <a:spcPts val="0"/>
              </a:spcAft>
              <a:buClr>
                <a:srgbClr val="1A1C20"/>
              </a:buClr>
              <a:buSzPts val="800"/>
              <a:buChar char="■"/>
              <a:defRPr sz="800">
                <a:solidFill>
                  <a:srgbClr val="1A1C20"/>
                </a:solidFill>
              </a:defRPr>
            </a:lvl3pPr>
            <a:lvl4pPr indent="-304800" lvl="3" marL="1828800" rtl="0">
              <a:spcBef>
                <a:spcPts val="1600"/>
              </a:spcBef>
              <a:spcAft>
                <a:spcPts val="0"/>
              </a:spcAft>
              <a:buClr>
                <a:srgbClr val="1A1C20"/>
              </a:buClr>
              <a:buSzPts val="1200"/>
              <a:buChar char="●"/>
              <a:defRPr sz="1200">
                <a:solidFill>
                  <a:srgbClr val="1A1C20"/>
                </a:solidFill>
              </a:defRPr>
            </a:lvl4pPr>
            <a:lvl5pPr indent="-304800" lvl="4" marL="2286000" rtl="0">
              <a:spcBef>
                <a:spcPts val="1600"/>
              </a:spcBef>
              <a:spcAft>
                <a:spcPts val="0"/>
              </a:spcAft>
              <a:buClr>
                <a:srgbClr val="1A1C20"/>
              </a:buClr>
              <a:buSzPts val="1200"/>
              <a:buChar char="○"/>
              <a:defRPr sz="1200">
                <a:solidFill>
                  <a:srgbClr val="1A1C20"/>
                </a:solidFill>
              </a:defRPr>
            </a:lvl5pPr>
            <a:lvl6pPr indent="-304800" lvl="5" marL="2743200" rtl="0">
              <a:spcBef>
                <a:spcPts val="1600"/>
              </a:spcBef>
              <a:spcAft>
                <a:spcPts val="0"/>
              </a:spcAft>
              <a:buClr>
                <a:srgbClr val="1A1C20"/>
              </a:buClr>
              <a:buSzPts val="1200"/>
              <a:buChar char="■"/>
              <a:defRPr sz="1200">
                <a:solidFill>
                  <a:srgbClr val="1A1C20"/>
                </a:solidFill>
              </a:defRPr>
            </a:lvl6pPr>
            <a:lvl7pPr indent="-304800" lvl="6" marL="3200400" rtl="0">
              <a:spcBef>
                <a:spcPts val="1600"/>
              </a:spcBef>
              <a:spcAft>
                <a:spcPts val="0"/>
              </a:spcAft>
              <a:buClr>
                <a:srgbClr val="1A1C20"/>
              </a:buClr>
              <a:buSzPts val="1200"/>
              <a:buChar char="●"/>
              <a:defRPr sz="1200">
                <a:solidFill>
                  <a:srgbClr val="1A1C20"/>
                </a:solidFill>
              </a:defRPr>
            </a:lvl7pPr>
            <a:lvl8pPr indent="-304800" lvl="7" marL="3657600" rtl="0">
              <a:spcBef>
                <a:spcPts val="1600"/>
              </a:spcBef>
              <a:spcAft>
                <a:spcPts val="0"/>
              </a:spcAft>
              <a:buClr>
                <a:srgbClr val="1A1C20"/>
              </a:buClr>
              <a:buSzPts val="1200"/>
              <a:buChar char="○"/>
              <a:defRPr sz="1200">
                <a:solidFill>
                  <a:srgbClr val="1A1C20"/>
                </a:solidFill>
              </a:defRPr>
            </a:lvl8pPr>
            <a:lvl9pPr indent="-304800" lvl="8" marL="4114800" rtl="0">
              <a:spcBef>
                <a:spcPts val="1600"/>
              </a:spcBef>
              <a:spcAft>
                <a:spcPts val="1600"/>
              </a:spcAft>
              <a:buClr>
                <a:srgbClr val="1A1C20"/>
              </a:buClr>
              <a:buSzPts val="1200"/>
              <a:buChar char="■"/>
              <a:defRPr sz="1200">
                <a:solidFill>
                  <a:srgbClr val="1A1C20"/>
                </a:solidFill>
              </a:defRPr>
            </a:lvl9pPr>
          </a:lstStyle>
          <a:p/>
        </p:txBody>
      </p:sp>
      <p:sp>
        <p:nvSpPr>
          <p:cNvPr id="30" name="Google Shape;30;p6"/>
          <p:cNvSpPr txBox="1"/>
          <p:nvPr>
            <p:ph idx="12" type="sldNum"/>
          </p:nvPr>
        </p:nvSpPr>
        <p:spPr>
          <a:xfrm>
            <a:off x="3427350" y="4461775"/>
            <a:ext cx="1354200" cy="4983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294">
          <p15:clr>
            <a:srgbClr val="FA7B17"/>
          </p15:clr>
        </p15:guide>
        <p15:guide id="2" pos="159">
          <p15:clr>
            <a:srgbClr val="FA7B17"/>
          </p15:clr>
        </p15:guide>
        <p15:guide id="3" orient="horz" pos="164">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TITLE_AND_BODY_6">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7"/>
          <p:cNvSpPr txBox="1"/>
          <p:nvPr>
            <p:ph idx="12" type="sldNum"/>
          </p:nvPr>
        </p:nvSpPr>
        <p:spPr>
          <a:xfrm>
            <a:off x="3427350" y="4461775"/>
            <a:ext cx="1354200" cy="4983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7"/>
          <p:cNvSpPr txBox="1"/>
          <p:nvPr>
            <p:ph idx="1" type="body"/>
          </p:nvPr>
        </p:nvSpPr>
        <p:spPr>
          <a:xfrm>
            <a:off x="5174875" y="2791300"/>
            <a:ext cx="3554400" cy="21327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sz="1000"/>
            </a:lvl1pPr>
            <a:lvl2pPr indent="-292100" lvl="1" marL="914400">
              <a:spcBef>
                <a:spcPts val="1600"/>
              </a:spcBef>
              <a:spcAft>
                <a:spcPts val="0"/>
              </a:spcAft>
              <a:buSzPts val="1000"/>
              <a:buChar char="○"/>
              <a:defRPr/>
            </a:lvl2pPr>
            <a:lvl3pPr indent="-292100" lvl="2" marL="1371600">
              <a:spcBef>
                <a:spcPts val="1600"/>
              </a:spcBef>
              <a:spcAft>
                <a:spcPts val="0"/>
              </a:spcAft>
              <a:buSzPts val="1000"/>
              <a:buChar char="■"/>
              <a:defRPr/>
            </a:lvl3pPr>
            <a:lvl4pPr indent="-292100" lvl="3" marL="1828800">
              <a:spcBef>
                <a:spcPts val="1600"/>
              </a:spcBef>
              <a:spcAft>
                <a:spcPts val="0"/>
              </a:spcAft>
              <a:buSzPts val="1000"/>
              <a:buChar char="●"/>
              <a:defRPr sz="1000"/>
            </a:lvl4pPr>
            <a:lvl5pPr indent="-292100" lvl="4" marL="2286000">
              <a:spcBef>
                <a:spcPts val="1600"/>
              </a:spcBef>
              <a:spcAft>
                <a:spcPts val="0"/>
              </a:spcAft>
              <a:buSzPts val="1000"/>
              <a:buChar char="○"/>
              <a:defRPr sz="1000"/>
            </a:lvl5pPr>
            <a:lvl6pPr indent="-292100" lvl="5" marL="2743200">
              <a:spcBef>
                <a:spcPts val="1600"/>
              </a:spcBef>
              <a:spcAft>
                <a:spcPts val="0"/>
              </a:spcAft>
              <a:buSzPts val="1000"/>
              <a:buChar char="■"/>
              <a:defRPr sz="1000"/>
            </a:lvl6pPr>
            <a:lvl7pPr indent="-292100" lvl="6" marL="3200400">
              <a:spcBef>
                <a:spcPts val="1600"/>
              </a:spcBef>
              <a:spcAft>
                <a:spcPts val="0"/>
              </a:spcAft>
              <a:buSzPts val="1000"/>
              <a:buChar char="●"/>
              <a:defRPr sz="1000"/>
            </a:lvl7pPr>
            <a:lvl8pPr indent="-292100" lvl="7" marL="3657600">
              <a:spcBef>
                <a:spcPts val="1600"/>
              </a:spcBef>
              <a:spcAft>
                <a:spcPts val="0"/>
              </a:spcAft>
              <a:buSzPts val="1000"/>
              <a:buChar char="○"/>
              <a:defRPr sz="1000"/>
            </a:lvl8pPr>
            <a:lvl9pPr indent="-292100" lvl="8" marL="4114800">
              <a:spcBef>
                <a:spcPts val="1600"/>
              </a:spcBef>
              <a:spcAft>
                <a:spcPts val="1600"/>
              </a:spcAft>
              <a:buClr>
                <a:srgbClr val="000000"/>
              </a:buClr>
              <a:buSzPts val="1000"/>
              <a:buChar char="■"/>
              <a:defRPr sz="1000">
                <a:solidFill>
                  <a:srgbClr val="000000"/>
                </a:solidFill>
              </a:defRPr>
            </a:lvl9pPr>
          </a:lstStyle>
          <a:p/>
        </p:txBody>
      </p:sp>
      <p:sp>
        <p:nvSpPr>
          <p:cNvPr id="34" name="Google Shape;34;p7"/>
          <p:cNvSpPr txBox="1"/>
          <p:nvPr>
            <p:ph type="title"/>
          </p:nvPr>
        </p:nvSpPr>
        <p:spPr>
          <a:xfrm>
            <a:off x="5112125" y="588050"/>
            <a:ext cx="3591000" cy="972300"/>
          </a:xfrm>
          <a:prstGeom prst="rect">
            <a:avLst/>
          </a:prstGeom>
        </p:spPr>
        <p:txBody>
          <a:bodyPr anchorCtr="0" anchor="t" bIns="91425" lIns="91425" spcFirstLastPara="1" rIns="91425" wrap="square" tIns="91425">
            <a:noAutofit/>
          </a:bodyPr>
          <a:lstStyle>
            <a:lvl1pPr lvl="0">
              <a:spcBef>
                <a:spcPts val="0"/>
              </a:spcBef>
              <a:spcAft>
                <a:spcPts val="0"/>
              </a:spcAft>
              <a:buSzPts val="2500"/>
              <a:buNone/>
              <a:defRPr b="1"/>
            </a:lvl1pPr>
            <a:lvl2pPr lvl="1">
              <a:spcBef>
                <a:spcPts val="0"/>
              </a:spcBef>
              <a:spcAft>
                <a:spcPts val="0"/>
              </a:spcAft>
              <a:buSzPts val="2800"/>
              <a:buNone/>
              <a:defRPr>
                <a:latin typeface="Almendra"/>
                <a:ea typeface="Almendra"/>
                <a:cs typeface="Almendra"/>
                <a:sym typeface="Almendra"/>
              </a:defRPr>
            </a:lvl2pPr>
            <a:lvl3pPr lvl="2">
              <a:spcBef>
                <a:spcPts val="0"/>
              </a:spcBef>
              <a:spcAft>
                <a:spcPts val="0"/>
              </a:spcAft>
              <a:buSzPts val="2800"/>
              <a:buNone/>
              <a:defRPr>
                <a:latin typeface="Almendra"/>
                <a:ea typeface="Almendra"/>
                <a:cs typeface="Almendra"/>
                <a:sym typeface="Almendra"/>
              </a:defRPr>
            </a:lvl3pPr>
            <a:lvl4pPr lvl="3">
              <a:spcBef>
                <a:spcPts val="0"/>
              </a:spcBef>
              <a:spcAft>
                <a:spcPts val="0"/>
              </a:spcAft>
              <a:buSzPts val="2800"/>
              <a:buNone/>
              <a:defRPr>
                <a:latin typeface="Almendra"/>
                <a:ea typeface="Almendra"/>
                <a:cs typeface="Almendra"/>
                <a:sym typeface="Almendra"/>
              </a:defRPr>
            </a:lvl4pPr>
            <a:lvl5pPr lvl="4">
              <a:spcBef>
                <a:spcPts val="0"/>
              </a:spcBef>
              <a:spcAft>
                <a:spcPts val="0"/>
              </a:spcAft>
              <a:buSzPts val="2800"/>
              <a:buNone/>
              <a:defRPr>
                <a:latin typeface="Almendra"/>
                <a:ea typeface="Almendra"/>
                <a:cs typeface="Almendra"/>
                <a:sym typeface="Almendra"/>
              </a:defRPr>
            </a:lvl5pPr>
            <a:lvl6pPr lvl="5">
              <a:spcBef>
                <a:spcPts val="0"/>
              </a:spcBef>
              <a:spcAft>
                <a:spcPts val="0"/>
              </a:spcAft>
              <a:buSzPts val="2800"/>
              <a:buNone/>
              <a:defRPr>
                <a:latin typeface="Almendra"/>
                <a:ea typeface="Almendra"/>
                <a:cs typeface="Almendra"/>
                <a:sym typeface="Almendra"/>
              </a:defRPr>
            </a:lvl6pPr>
            <a:lvl7pPr lvl="6">
              <a:spcBef>
                <a:spcPts val="0"/>
              </a:spcBef>
              <a:spcAft>
                <a:spcPts val="0"/>
              </a:spcAft>
              <a:buSzPts val="2800"/>
              <a:buNone/>
              <a:defRPr>
                <a:latin typeface="Almendra"/>
                <a:ea typeface="Almendra"/>
                <a:cs typeface="Almendra"/>
                <a:sym typeface="Almendra"/>
              </a:defRPr>
            </a:lvl7pPr>
            <a:lvl8pPr lvl="7">
              <a:spcBef>
                <a:spcPts val="0"/>
              </a:spcBef>
              <a:spcAft>
                <a:spcPts val="0"/>
              </a:spcAft>
              <a:buSzPts val="2800"/>
              <a:buNone/>
              <a:defRPr>
                <a:latin typeface="Almendra"/>
                <a:ea typeface="Almendra"/>
                <a:cs typeface="Almendra"/>
                <a:sym typeface="Almendra"/>
              </a:defRPr>
            </a:lvl8pPr>
            <a:lvl9pPr lvl="8">
              <a:spcBef>
                <a:spcPts val="0"/>
              </a:spcBef>
              <a:spcAft>
                <a:spcPts val="0"/>
              </a:spcAft>
              <a:buSzPts val="2800"/>
              <a:buNone/>
              <a:defRPr>
                <a:latin typeface="Almendra"/>
                <a:ea typeface="Almendra"/>
                <a:cs typeface="Almendra"/>
                <a:sym typeface="Almendra"/>
              </a:defRPr>
            </a:lvl9pPr>
          </a:lstStyle>
          <a:p/>
        </p:txBody>
      </p:sp>
    </p:spTree>
  </p:cSld>
  <p:clrMapOvr>
    <a:masterClrMapping/>
  </p:clrMapOvr>
  <p:extLst>
    <p:ext uri="{DCECCB84-F9BA-43D5-87BE-67443E8EF086}">
      <p15:sldGuideLst>
        <p15:guide id="1" pos="1318">
          <p15:clr>
            <a:srgbClr val="FA7B17"/>
          </p15:clr>
        </p15:guide>
        <p15:guide id="2" pos="5294">
          <p15:clr>
            <a:srgbClr val="FA7B17"/>
          </p15:clr>
        </p15:guide>
        <p15:guide id="3" orient="horz" pos="648">
          <p15:clr>
            <a:srgbClr val="FA7B17"/>
          </p15:clr>
        </p15:guide>
        <p15:guide id="4" orient="horz" pos="753">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llo I'm">
  <p:cSld name="CUSTOM_1">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8"/>
          <p:cNvSpPr txBox="1"/>
          <p:nvPr>
            <p:ph idx="1" type="body"/>
          </p:nvPr>
        </p:nvSpPr>
        <p:spPr>
          <a:xfrm>
            <a:off x="4524075" y="1152800"/>
            <a:ext cx="3912600" cy="698100"/>
          </a:xfrm>
          <a:prstGeom prst="rect">
            <a:avLst/>
          </a:prstGeom>
        </p:spPr>
        <p:txBody>
          <a:bodyPr anchorCtr="0" anchor="t" bIns="91425" lIns="91425" spcFirstLastPara="1" rIns="91425" wrap="square" tIns="91425">
            <a:noAutofit/>
          </a:bodyPr>
          <a:lstStyle>
            <a:lvl1pPr indent="-361950" lvl="0" marL="457200">
              <a:lnSpc>
                <a:spcPct val="100000"/>
              </a:lnSpc>
              <a:spcBef>
                <a:spcPts val="0"/>
              </a:spcBef>
              <a:spcAft>
                <a:spcPts val="0"/>
              </a:spcAft>
              <a:buClr>
                <a:srgbClr val="1A1C20"/>
              </a:buClr>
              <a:buSzPts val="2100"/>
              <a:buFont typeface="Uncial Antiqua"/>
              <a:buChar char="●"/>
              <a:defRPr b="1" sz="2100">
                <a:solidFill>
                  <a:srgbClr val="1A1C20"/>
                </a:solidFill>
                <a:latin typeface="Uncial Antiqua"/>
                <a:ea typeface="Uncial Antiqua"/>
                <a:cs typeface="Uncial Antiqua"/>
                <a:sym typeface="Uncial Antiqua"/>
              </a:defRPr>
            </a:lvl1pPr>
            <a:lvl2pPr indent="-292100" lvl="1" marL="914400">
              <a:spcBef>
                <a:spcPts val="1600"/>
              </a:spcBef>
              <a:spcAft>
                <a:spcPts val="0"/>
              </a:spcAft>
              <a:buClr>
                <a:srgbClr val="FFFFFF"/>
              </a:buClr>
              <a:buSzPts val="1000"/>
              <a:buChar char="○"/>
              <a:defRPr>
                <a:solidFill>
                  <a:srgbClr val="FFFFFF"/>
                </a:solidFill>
              </a:defRPr>
            </a:lvl2pPr>
            <a:lvl3pPr indent="-292100" lvl="2" marL="1371600">
              <a:spcBef>
                <a:spcPts val="1600"/>
              </a:spcBef>
              <a:spcAft>
                <a:spcPts val="0"/>
              </a:spcAft>
              <a:buClr>
                <a:srgbClr val="FFFFFF"/>
              </a:buClr>
              <a:buSzPts val="1000"/>
              <a:buChar char="■"/>
              <a:defRPr>
                <a:solidFill>
                  <a:srgbClr val="FFFFFF"/>
                </a:solidFill>
              </a:defRPr>
            </a:lvl3pPr>
            <a:lvl4pPr indent="-317500" lvl="3" marL="1828800">
              <a:spcBef>
                <a:spcPts val="1600"/>
              </a:spcBef>
              <a:spcAft>
                <a:spcPts val="0"/>
              </a:spcAft>
              <a:buClr>
                <a:srgbClr val="FFFFFF"/>
              </a:buClr>
              <a:buSzPts val="1400"/>
              <a:buChar char="●"/>
              <a:defRPr>
                <a:solidFill>
                  <a:srgbClr val="FFFFFF"/>
                </a:solidFill>
              </a:defRPr>
            </a:lvl4pPr>
            <a:lvl5pPr indent="-317500" lvl="4" marL="2286000">
              <a:spcBef>
                <a:spcPts val="1600"/>
              </a:spcBef>
              <a:spcAft>
                <a:spcPts val="0"/>
              </a:spcAft>
              <a:buClr>
                <a:srgbClr val="FFFFFF"/>
              </a:buClr>
              <a:buSzPts val="1400"/>
              <a:buChar char="○"/>
              <a:defRPr>
                <a:solidFill>
                  <a:srgbClr val="FFFFFF"/>
                </a:solidFill>
              </a:defRPr>
            </a:lvl5pPr>
            <a:lvl6pPr indent="-317500" lvl="5" marL="2743200">
              <a:spcBef>
                <a:spcPts val="1600"/>
              </a:spcBef>
              <a:spcAft>
                <a:spcPts val="0"/>
              </a:spcAft>
              <a:buClr>
                <a:srgbClr val="FFFFFF"/>
              </a:buClr>
              <a:buSzPts val="1400"/>
              <a:buChar char="■"/>
              <a:defRPr>
                <a:solidFill>
                  <a:srgbClr val="FFFFFF"/>
                </a:solidFill>
              </a:defRPr>
            </a:lvl6pPr>
            <a:lvl7pPr indent="-317500" lvl="6" marL="3200400">
              <a:spcBef>
                <a:spcPts val="1600"/>
              </a:spcBef>
              <a:spcAft>
                <a:spcPts val="0"/>
              </a:spcAft>
              <a:buClr>
                <a:srgbClr val="FFFFFF"/>
              </a:buClr>
              <a:buSzPts val="1400"/>
              <a:buChar char="●"/>
              <a:defRPr>
                <a:solidFill>
                  <a:srgbClr val="FFFFFF"/>
                </a:solidFill>
              </a:defRPr>
            </a:lvl7pPr>
            <a:lvl8pPr indent="-317500" lvl="7" marL="3657600">
              <a:spcBef>
                <a:spcPts val="1600"/>
              </a:spcBef>
              <a:spcAft>
                <a:spcPts val="0"/>
              </a:spcAft>
              <a:buClr>
                <a:srgbClr val="FFFFFF"/>
              </a:buClr>
              <a:buSzPts val="1400"/>
              <a:buChar char="○"/>
              <a:defRPr>
                <a:solidFill>
                  <a:srgbClr val="FFFFFF"/>
                </a:solidFill>
              </a:defRPr>
            </a:lvl8pPr>
            <a:lvl9pPr indent="-317500" lvl="8" marL="4114800">
              <a:spcBef>
                <a:spcPts val="1600"/>
              </a:spcBef>
              <a:spcAft>
                <a:spcPts val="1600"/>
              </a:spcAft>
              <a:buClr>
                <a:srgbClr val="FFFFFF"/>
              </a:buClr>
              <a:buSzPts val="1400"/>
              <a:buFont typeface="Delius"/>
              <a:buChar char="■"/>
              <a:defRPr>
                <a:solidFill>
                  <a:srgbClr val="FFFFFF"/>
                </a:solidFill>
                <a:latin typeface="Delius"/>
                <a:ea typeface="Delius"/>
                <a:cs typeface="Delius"/>
                <a:sym typeface="Delius"/>
              </a:defRPr>
            </a:lvl9pPr>
          </a:lstStyle>
          <a:p/>
        </p:txBody>
      </p:sp>
      <p:sp>
        <p:nvSpPr>
          <p:cNvPr id="37" name="Google Shape;37;p8"/>
          <p:cNvSpPr txBox="1"/>
          <p:nvPr>
            <p:ph idx="2" type="subTitle"/>
          </p:nvPr>
        </p:nvSpPr>
        <p:spPr>
          <a:xfrm>
            <a:off x="4524075" y="2030750"/>
            <a:ext cx="3912600" cy="2234700"/>
          </a:xfrm>
          <a:prstGeom prst="rect">
            <a:avLst/>
          </a:prstGeom>
        </p:spPr>
        <p:txBody>
          <a:bodyPr anchorCtr="0" anchor="t" bIns="91425" lIns="91425" spcFirstLastPara="1" rIns="91425" wrap="square" tIns="91425">
            <a:noAutofit/>
          </a:bodyPr>
          <a:lstStyle>
            <a:lvl1pPr lvl="0">
              <a:spcBef>
                <a:spcPts val="0"/>
              </a:spcBef>
              <a:spcAft>
                <a:spcPts val="0"/>
              </a:spcAft>
              <a:buNone/>
              <a:defRPr sz="1600">
                <a:solidFill>
                  <a:srgbClr val="1A1C20"/>
                </a:solidFill>
              </a:defRPr>
            </a:lvl1pPr>
            <a:lvl2pPr lvl="1">
              <a:spcBef>
                <a:spcPts val="1600"/>
              </a:spcBef>
              <a:spcAft>
                <a:spcPts val="0"/>
              </a:spcAft>
              <a:buNone/>
              <a:defRPr>
                <a:solidFill>
                  <a:srgbClr val="FFFFFF"/>
                </a:solidFill>
              </a:defRPr>
            </a:lvl2pPr>
            <a:lvl3pPr lvl="2">
              <a:spcBef>
                <a:spcPts val="1600"/>
              </a:spcBef>
              <a:spcAft>
                <a:spcPts val="0"/>
              </a:spcAft>
              <a:buNone/>
              <a:defRPr>
                <a:solidFill>
                  <a:srgbClr val="FFFFFF"/>
                </a:solidFill>
              </a:defRPr>
            </a:lvl3pPr>
            <a:lvl4pPr lvl="3">
              <a:spcBef>
                <a:spcPts val="1600"/>
              </a:spcBef>
              <a:spcAft>
                <a:spcPts val="0"/>
              </a:spcAft>
              <a:buNone/>
              <a:defRPr>
                <a:solidFill>
                  <a:srgbClr val="FFFFFF"/>
                </a:solidFill>
              </a:defRPr>
            </a:lvl4pPr>
            <a:lvl5pPr lvl="4">
              <a:spcBef>
                <a:spcPts val="1600"/>
              </a:spcBef>
              <a:spcAft>
                <a:spcPts val="0"/>
              </a:spcAft>
              <a:buNone/>
              <a:defRPr>
                <a:solidFill>
                  <a:srgbClr val="FFFFFF"/>
                </a:solidFill>
              </a:defRPr>
            </a:lvl5pPr>
            <a:lvl6pPr lvl="5">
              <a:spcBef>
                <a:spcPts val="1600"/>
              </a:spcBef>
              <a:spcAft>
                <a:spcPts val="0"/>
              </a:spcAft>
              <a:buNone/>
              <a:defRPr>
                <a:solidFill>
                  <a:srgbClr val="FFFFFF"/>
                </a:solidFill>
              </a:defRPr>
            </a:lvl6pPr>
            <a:lvl7pPr lvl="6">
              <a:spcBef>
                <a:spcPts val="1600"/>
              </a:spcBef>
              <a:spcAft>
                <a:spcPts val="0"/>
              </a:spcAft>
              <a:buNone/>
              <a:defRPr>
                <a:solidFill>
                  <a:srgbClr val="FFFFFF"/>
                </a:solidFill>
              </a:defRPr>
            </a:lvl7pPr>
            <a:lvl8pPr lvl="7">
              <a:spcBef>
                <a:spcPts val="1600"/>
              </a:spcBef>
              <a:spcAft>
                <a:spcPts val="0"/>
              </a:spcAft>
              <a:buNone/>
              <a:defRPr>
                <a:solidFill>
                  <a:srgbClr val="FFFFFF"/>
                </a:solidFill>
              </a:defRPr>
            </a:lvl8pPr>
            <a:lvl9pPr lvl="8">
              <a:spcBef>
                <a:spcPts val="1600"/>
              </a:spcBef>
              <a:spcAft>
                <a:spcPts val="1600"/>
              </a:spcAft>
              <a:buNone/>
              <a:defRPr>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concept">
  <p:cSld name="CUSTOM_2">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9"/>
          <p:cNvSpPr txBox="1"/>
          <p:nvPr>
            <p:ph type="title"/>
          </p:nvPr>
        </p:nvSpPr>
        <p:spPr>
          <a:xfrm>
            <a:off x="1371600" y="1334700"/>
            <a:ext cx="6400800" cy="24741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sz="6500">
                <a:solidFill>
                  <a:srgbClr val="A61C00"/>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extLst>
    <p:ext uri="{DCECCB84-F9BA-43D5-87BE-67443E8EF086}">
      <p15:sldGuideLst>
        <p15:guide id="1" pos="864">
          <p15:clr>
            <a:srgbClr val="FA7B17"/>
          </p15:clr>
        </p15:guide>
        <p15:guide id="2" pos="4896">
          <p15:clr>
            <a:srgbClr val="FA7B17"/>
          </p15:clr>
        </p15:guide>
        <p15:guide id="3" orient="horz" pos="162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p:cSld name="CUSTOM_4">
    <p:spTree>
      <p:nvGrpSpPr>
        <p:cNvPr id="40" name="Shape 40"/>
        <p:cNvGrpSpPr/>
        <p:nvPr/>
      </p:nvGrpSpPr>
      <p:grpSpPr>
        <a:xfrm>
          <a:off x="0" y="0"/>
          <a:ext cx="0" cy="0"/>
          <a:chOff x="0" y="0"/>
          <a:chExt cx="0" cy="0"/>
        </a:xfrm>
      </p:grpSpPr>
      <p:sp>
        <p:nvSpPr>
          <p:cNvPr id="41" name="Google Shape;41;p10"/>
          <p:cNvSpPr txBox="1"/>
          <p:nvPr>
            <p:ph type="title"/>
          </p:nvPr>
        </p:nvSpPr>
        <p:spPr>
          <a:xfrm>
            <a:off x="2048700" y="4576500"/>
            <a:ext cx="5046600" cy="78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None/>
              <a:defRPr b="1" sz="1400">
                <a:solidFill>
                  <a:srgbClr val="F5F3F7"/>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extLst>
    <p:ext uri="{DCECCB84-F9BA-43D5-87BE-67443E8EF086}">
      <p15:sldGuideLst>
        <p15:guide id="1" orient="horz" pos="249">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500"/>
              <a:buFont typeface="Uncial Antiqua"/>
              <a:buNone/>
              <a:defRPr sz="2500">
                <a:latin typeface="Uncial Antiqua"/>
                <a:ea typeface="Uncial Antiqua"/>
                <a:cs typeface="Uncial Antiqua"/>
                <a:sym typeface="Uncial Antiqu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Font typeface="Almendra"/>
              <a:buChar char="●"/>
              <a:defRPr>
                <a:latin typeface="Almendra"/>
                <a:ea typeface="Almendra"/>
                <a:cs typeface="Almendra"/>
                <a:sym typeface="Almendra"/>
              </a:defRPr>
            </a:lvl1pPr>
            <a:lvl2pPr indent="-292100" lvl="1" marL="914400">
              <a:lnSpc>
                <a:spcPct val="115000"/>
              </a:lnSpc>
              <a:spcBef>
                <a:spcPts val="1600"/>
              </a:spcBef>
              <a:spcAft>
                <a:spcPts val="0"/>
              </a:spcAft>
              <a:buSzPts val="1000"/>
              <a:buFont typeface="Almendra"/>
              <a:buChar char="○"/>
              <a:defRPr sz="1000">
                <a:latin typeface="Almendra"/>
                <a:ea typeface="Almendra"/>
                <a:cs typeface="Almendra"/>
                <a:sym typeface="Almendra"/>
              </a:defRPr>
            </a:lvl2pPr>
            <a:lvl3pPr indent="-292100" lvl="2" marL="1371600">
              <a:lnSpc>
                <a:spcPct val="115000"/>
              </a:lnSpc>
              <a:spcBef>
                <a:spcPts val="1600"/>
              </a:spcBef>
              <a:spcAft>
                <a:spcPts val="0"/>
              </a:spcAft>
              <a:buSzPts val="1000"/>
              <a:buFont typeface="Almendra"/>
              <a:buChar char="■"/>
              <a:defRPr sz="1000">
                <a:latin typeface="Almendra"/>
                <a:ea typeface="Almendra"/>
                <a:cs typeface="Almendra"/>
                <a:sym typeface="Almendra"/>
              </a:defRPr>
            </a:lvl3pPr>
            <a:lvl4pPr indent="-317500" lvl="3" marL="1828800">
              <a:lnSpc>
                <a:spcPct val="115000"/>
              </a:lnSpc>
              <a:spcBef>
                <a:spcPts val="1600"/>
              </a:spcBef>
              <a:spcAft>
                <a:spcPts val="0"/>
              </a:spcAft>
              <a:buSzPts val="1400"/>
              <a:buFont typeface="Almendra"/>
              <a:buChar char="●"/>
              <a:defRPr>
                <a:latin typeface="Almendra"/>
                <a:ea typeface="Almendra"/>
                <a:cs typeface="Almendra"/>
                <a:sym typeface="Almendra"/>
              </a:defRPr>
            </a:lvl4pPr>
            <a:lvl5pPr indent="-317500" lvl="4" marL="2286000">
              <a:lnSpc>
                <a:spcPct val="115000"/>
              </a:lnSpc>
              <a:spcBef>
                <a:spcPts val="1600"/>
              </a:spcBef>
              <a:spcAft>
                <a:spcPts val="0"/>
              </a:spcAft>
              <a:buSzPts val="1400"/>
              <a:buFont typeface="Almendra"/>
              <a:buChar char="○"/>
              <a:defRPr>
                <a:latin typeface="Almendra"/>
                <a:ea typeface="Almendra"/>
                <a:cs typeface="Almendra"/>
                <a:sym typeface="Almendra"/>
              </a:defRPr>
            </a:lvl5pPr>
            <a:lvl6pPr indent="-317500" lvl="5" marL="2743200">
              <a:lnSpc>
                <a:spcPct val="115000"/>
              </a:lnSpc>
              <a:spcBef>
                <a:spcPts val="1600"/>
              </a:spcBef>
              <a:spcAft>
                <a:spcPts val="0"/>
              </a:spcAft>
              <a:buSzPts val="1400"/>
              <a:buFont typeface="Almendra"/>
              <a:buChar char="■"/>
              <a:defRPr>
                <a:latin typeface="Almendra"/>
                <a:ea typeface="Almendra"/>
                <a:cs typeface="Almendra"/>
                <a:sym typeface="Almendra"/>
              </a:defRPr>
            </a:lvl6pPr>
            <a:lvl7pPr indent="-317500" lvl="6" marL="3200400">
              <a:lnSpc>
                <a:spcPct val="115000"/>
              </a:lnSpc>
              <a:spcBef>
                <a:spcPts val="1600"/>
              </a:spcBef>
              <a:spcAft>
                <a:spcPts val="0"/>
              </a:spcAft>
              <a:buSzPts val="1400"/>
              <a:buFont typeface="Almendra"/>
              <a:buChar char="●"/>
              <a:defRPr>
                <a:latin typeface="Almendra"/>
                <a:ea typeface="Almendra"/>
                <a:cs typeface="Almendra"/>
                <a:sym typeface="Almendra"/>
              </a:defRPr>
            </a:lvl7pPr>
            <a:lvl8pPr indent="-317500" lvl="7" marL="3657600">
              <a:lnSpc>
                <a:spcPct val="115000"/>
              </a:lnSpc>
              <a:spcBef>
                <a:spcPts val="1600"/>
              </a:spcBef>
              <a:spcAft>
                <a:spcPts val="0"/>
              </a:spcAft>
              <a:buSzPts val="1400"/>
              <a:buFont typeface="Almendra"/>
              <a:buChar char="○"/>
              <a:defRPr>
                <a:latin typeface="Almendra"/>
                <a:ea typeface="Almendra"/>
                <a:cs typeface="Almendra"/>
                <a:sym typeface="Almendra"/>
              </a:defRPr>
            </a:lvl8pPr>
            <a:lvl9pPr indent="-317500" lvl="8" marL="4114800">
              <a:lnSpc>
                <a:spcPct val="115000"/>
              </a:lnSpc>
              <a:spcBef>
                <a:spcPts val="1600"/>
              </a:spcBef>
              <a:spcAft>
                <a:spcPts val="1600"/>
              </a:spcAft>
              <a:buClr>
                <a:srgbClr val="666666"/>
              </a:buClr>
              <a:buSzPts val="1400"/>
              <a:buFont typeface="Almendra"/>
              <a:buChar char="■"/>
              <a:defRPr>
                <a:solidFill>
                  <a:srgbClr val="666666"/>
                </a:solidFill>
                <a:latin typeface="Almendra"/>
                <a:ea typeface="Almendra"/>
                <a:cs typeface="Almendra"/>
                <a:sym typeface="Almendra"/>
              </a:defRPr>
            </a:lvl9pPr>
          </a:lstStyle>
          <a:p/>
        </p:txBody>
      </p:sp>
      <p:sp>
        <p:nvSpPr>
          <p:cNvPr id="8" name="Google Shape;8;p1"/>
          <p:cNvSpPr txBox="1"/>
          <p:nvPr>
            <p:ph idx="12" type="sldNum"/>
          </p:nvPr>
        </p:nvSpPr>
        <p:spPr>
          <a:xfrm>
            <a:off x="3427350" y="4461775"/>
            <a:ext cx="1354200" cy="498300"/>
          </a:xfrm>
          <a:prstGeom prst="rect">
            <a:avLst/>
          </a:prstGeom>
          <a:noFill/>
          <a:ln>
            <a:noFill/>
          </a:ln>
        </p:spPr>
        <p:txBody>
          <a:bodyPr anchorCtr="0" anchor="ctr" bIns="91425" lIns="91425" spcFirstLastPara="1" rIns="91425" wrap="square" tIns="91425">
            <a:noAutofit/>
          </a:bodyPr>
          <a:lstStyle>
            <a:lvl1pPr lvl="0" algn="r">
              <a:buNone/>
              <a:defRPr b="1" sz="1000">
                <a:solidFill>
                  <a:srgbClr val="FFFFFF"/>
                </a:solidFill>
                <a:latin typeface="Source Serif Pro"/>
                <a:ea typeface="Source Serif Pro"/>
                <a:cs typeface="Source Serif Pro"/>
                <a:sym typeface="Source Serif Pro"/>
              </a:defRPr>
            </a:lvl1pPr>
            <a:lvl2pPr lvl="1" algn="r">
              <a:buNone/>
              <a:defRPr b="1" sz="1000">
                <a:solidFill>
                  <a:srgbClr val="FFFFFF"/>
                </a:solidFill>
                <a:latin typeface="Source Serif Pro"/>
                <a:ea typeface="Source Serif Pro"/>
                <a:cs typeface="Source Serif Pro"/>
                <a:sym typeface="Source Serif Pro"/>
              </a:defRPr>
            </a:lvl2pPr>
            <a:lvl3pPr lvl="2" algn="r">
              <a:buNone/>
              <a:defRPr b="1" sz="1000">
                <a:solidFill>
                  <a:srgbClr val="FFFFFF"/>
                </a:solidFill>
                <a:latin typeface="Source Serif Pro"/>
                <a:ea typeface="Source Serif Pro"/>
                <a:cs typeface="Source Serif Pro"/>
                <a:sym typeface="Source Serif Pro"/>
              </a:defRPr>
            </a:lvl3pPr>
            <a:lvl4pPr lvl="3" algn="r">
              <a:buNone/>
              <a:defRPr b="1" sz="1000">
                <a:solidFill>
                  <a:srgbClr val="FFFFFF"/>
                </a:solidFill>
                <a:latin typeface="Source Serif Pro"/>
                <a:ea typeface="Source Serif Pro"/>
                <a:cs typeface="Source Serif Pro"/>
                <a:sym typeface="Source Serif Pro"/>
              </a:defRPr>
            </a:lvl4pPr>
            <a:lvl5pPr lvl="4" algn="r">
              <a:buNone/>
              <a:defRPr b="1" sz="1000">
                <a:solidFill>
                  <a:srgbClr val="FFFFFF"/>
                </a:solidFill>
                <a:latin typeface="Source Serif Pro"/>
                <a:ea typeface="Source Serif Pro"/>
                <a:cs typeface="Source Serif Pro"/>
                <a:sym typeface="Source Serif Pro"/>
              </a:defRPr>
            </a:lvl5pPr>
            <a:lvl6pPr lvl="5" algn="r">
              <a:buNone/>
              <a:defRPr b="1" sz="1000">
                <a:solidFill>
                  <a:srgbClr val="FFFFFF"/>
                </a:solidFill>
                <a:latin typeface="Source Serif Pro"/>
                <a:ea typeface="Source Serif Pro"/>
                <a:cs typeface="Source Serif Pro"/>
                <a:sym typeface="Source Serif Pro"/>
              </a:defRPr>
            </a:lvl6pPr>
            <a:lvl7pPr lvl="6" algn="r">
              <a:buNone/>
              <a:defRPr b="1" sz="1000">
                <a:solidFill>
                  <a:srgbClr val="FFFFFF"/>
                </a:solidFill>
                <a:latin typeface="Source Serif Pro"/>
                <a:ea typeface="Source Serif Pro"/>
                <a:cs typeface="Source Serif Pro"/>
                <a:sym typeface="Source Serif Pro"/>
              </a:defRPr>
            </a:lvl7pPr>
            <a:lvl8pPr lvl="7" algn="r">
              <a:buNone/>
              <a:defRPr b="1" sz="1000">
                <a:solidFill>
                  <a:srgbClr val="FFFFFF"/>
                </a:solidFill>
                <a:latin typeface="Source Serif Pro"/>
                <a:ea typeface="Source Serif Pro"/>
                <a:cs typeface="Source Serif Pro"/>
                <a:sym typeface="Source Serif Pro"/>
              </a:defRPr>
            </a:lvl8pPr>
            <a:lvl9pPr lvl="8" algn="r">
              <a:buNone/>
              <a:defRPr b="1" sz="1000">
                <a:solidFill>
                  <a:srgbClr val="FFFFFF"/>
                </a:solidFill>
                <a:latin typeface="Source Serif Pro"/>
                <a:ea typeface="Source Serif Pro"/>
                <a:cs typeface="Source Serif Pro"/>
                <a:sym typeface="Source Serif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40" Type="http://schemas.openxmlformats.org/officeDocument/2006/relationships/image" Target="../media/image46.png"/><Relationship Id="rId42" Type="http://schemas.openxmlformats.org/officeDocument/2006/relationships/image" Target="../media/image53.png"/><Relationship Id="rId41" Type="http://schemas.openxmlformats.org/officeDocument/2006/relationships/image" Target="../media/image54.png"/><Relationship Id="rId44" Type="http://schemas.openxmlformats.org/officeDocument/2006/relationships/image" Target="../media/image60.png"/><Relationship Id="rId43" Type="http://schemas.openxmlformats.org/officeDocument/2006/relationships/image" Target="../media/image48.png"/><Relationship Id="rId46" Type="http://schemas.openxmlformats.org/officeDocument/2006/relationships/image" Target="../media/image44.png"/><Relationship Id="rId45" Type="http://schemas.openxmlformats.org/officeDocument/2006/relationships/image" Target="../media/image51.png"/><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14.png"/><Relationship Id="rId48" Type="http://schemas.openxmlformats.org/officeDocument/2006/relationships/image" Target="../media/image62.png"/><Relationship Id="rId47" Type="http://schemas.openxmlformats.org/officeDocument/2006/relationships/image" Target="../media/image49.png"/><Relationship Id="rId49" Type="http://schemas.openxmlformats.org/officeDocument/2006/relationships/image" Target="../media/image57.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5.png"/><Relationship Id="rId73" Type="http://schemas.openxmlformats.org/officeDocument/2006/relationships/image" Target="../media/image81.png"/><Relationship Id="rId72" Type="http://schemas.openxmlformats.org/officeDocument/2006/relationships/image" Target="../media/image85.png"/><Relationship Id="rId31" Type="http://schemas.openxmlformats.org/officeDocument/2006/relationships/image" Target="../media/image37.png"/><Relationship Id="rId75" Type="http://schemas.openxmlformats.org/officeDocument/2006/relationships/image" Target="../media/image80.png"/><Relationship Id="rId30" Type="http://schemas.openxmlformats.org/officeDocument/2006/relationships/image" Target="../media/image41.png"/><Relationship Id="rId74" Type="http://schemas.openxmlformats.org/officeDocument/2006/relationships/image" Target="../media/image86.png"/><Relationship Id="rId33" Type="http://schemas.openxmlformats.org/officeDocument/2006/relationships/image" Target="../media/image38.png"/><Relationship Id="rId32" Type="http://schemas.openxmlformats.org/officeDocument/2006/relationships/image" Target="../media/image35.png"/><Relationship Id="rId76" Type="http://schemas.openxmlformats.org/officeDocument/2006/relationships/image" Target="../media/image84.png"/><Relationship Id="rId35" Type="http://schemas.openxmlformats.org/officeDocument/2006/relationships/image" Target="../media/image50.png"/><Relationship Id="rId34" Type="http://schemas.openxmlformats.org/officeDocument/2006/relationships/image" Target="../media/image32.png"/><Relationship Id="rId71" Type="http://schemas.openxmlformats.org/officeDocument/2006/relationships/image" Target="../media/image83.png"/><Relationship Id="rId70" Type="http://schemas.openxmlformats.org/officeDocument/2006/relationships/image" Target="../media/image82.png"/><Relationship Id="rId37" Type="http://schemas.openxmlformats.org/officeDocument/2006/relationships/image" Target="../media/image45.png"/><Relationship Id="rId36" Type="http://schemas.openxmlformats.org/officeDocument/2006/relationships/image" Target="../media/image39.png"/><Relationship Id="rId39" Type="http://schemas.openxmlformats.org/officeDocument/2006/relationships/image" Target="../media/image56.png"/><Relationship Id="rId38" Type="http://schemas.openxmlformats.org/officeDocument/2006/relationships/image" Target="../media/image63.png"/><Relationship Id="rId62" Type="http://schemas.openxmlformats.org/officeDocument/2006/relationships/image" Target="../media/image67.png"/><Relationship Id="rId61" Type="http://schemas.openxmlformats.org/officeDocument/2006/relationships/image" Target="../media/image78.png"/><Relationship Id="rId20" Type="http://schemas.openxmlformats.org/officeDocument/2006/relationships/image" Target="../media/image17.png"/><Relationship Id="rId64" Type="http://schemas.openxmlformats.org/officeDocument/2006/relationships/image" Target="../media/image65.png"/><Relationship Id="rId63" Type="http://schemas.openxmlformats.org/officeDocument/2006/relationships/image" Target="../media/image79.png"/><Relationship Id="rId22" Type="http://schemas.openxmlformats.org/officeDocument/2006/relationships/image" Target="../media/image27.png"/><Relationship Id="rId66" Type="http://schemas.openxmlformats.org/officeDocument/2006/relationships/image" Target="../media/image69.png"/><Relationship Id="rId21" Type="http://schemas.openxmlformats.org/officeDocument/2006/relationships/image" Target="../media/image18.png"/><Relationship Id="rId65" Type="http://schemas.openxmlformats.org/officeDocument/2006/relationships/image" Target="../media/image73.png"/><Relationship Id="rId24" Type="http://schemas.openxmlformats.org/officeDocument/2006/relationships/image" Target="../media/image36.png"/><Relationship Id="rId68" Type="http://schemas.openxmlformats.org/officeDocument/2006/relationships/image" Target="../media/image74.png"/><Relationship Id="rId23" Type="http://schemas.openxmlformats.org/officeDocument/2006/relationships/image" Target="../media/image34.png"/><Relationship Id="rId67" Type="http://schemas.openxmlformats.org/officeDocument/2006/relationships/image" Target="../media/image76.png"/><Relationship Id="rId60" Type="http://schemas.openxmlformats.org/officeDocument/2006/relationships/image" Target="../media/image66.png"/><Relationship Id="rId26" Type="http://schemas.openxmlformats.org/officeDocument/2006/relationships/image" Target="../media/image52.png"/><Relationship Id="rId25" Type="http://schemas.openxmlformats.org/officeDocument/2006/relationships/image" Target="../media/image42.png"/><Relationship Id="rId69" Type="http://schemas.openxmlformats.org/officeDocument/2006/relationships/image" Target="../media/image75.png"/><Relationship Id="rId28" Type="http://schemas.openxmlformats.org/officeDocument/2006/relationships/image" Target="../media/image40.png"/><Relationship Id="rId27" Type="http://schemas.openxmlformats.org/officeDocument/2006/relationships/image" Target="../media/image43.png"/><Relationship Id="rId29" Type="http://schemas.openxmlformats.org/officeDocument/2006/relationships/image" Target="../media/image47.png"/><Relationship Id="rId51" Type="http://schemas.openxmlformats.org/officeDocument/2006/relationships/image" Target="../media/image55.png"/><Relationship Id="rId50" Type="http://schemas.openxmlformats.org/officeDocument/2006/relationships/image" Target="../media/image61.png"/><Relationship Id="rId53" Type="http://schemas.openxmlformats.org/officeDocument/2006/relationships/image" Target="../media/image58.png"/><Relationship Id="rId52" Type="http://schemas.openxmlformats.org/officeDocument/2006/relationships/image" Target="../media/image59.png"/><Relationship Id="rId11" Type="http://schemas.openxmlformats.org/officeDocument/2006/relationships/image" Target="../media/image15.png"/><Relationship Id="rId55" Type="http://schemas.openxmlformats.org/officeDocument/2006/relationships/image" Target="../media/image64.png"/><Relationship Id="rId10" Type="http://schemas.openxmlformats.org/officeDocument/2006/relationships/image" Target="../media/image12.png"/><Relationship Id="rId54" Type="http://schemas.openxmlformats.org/officeDocument/2006/relationships/image" Target="../media/image68.png"/><Relationship Id="rId13" Type="http://schemas.openxmlformats.org/officeDocument/2006/relationships/image" Target="../media/image33.png"/><Relationship Id="rId57" Type="http://schemas.openxmlformats.org/officeDocument/2006/relationships/image" Target="../media/image77.png"/><Relationship Id="rId12" Type="http://schemas.openxmlformats.org/officeDocument/2006/relationships/image" Target="../media/image29.png"/><Relationship Id="rId56" Type="http://schemas.openxmlformats.org/officeDocument/2006/relationships/image" Target="../media/image70.png"/><Relationship Id="rId15" Type="http://schemas.openxmlformats.org/officeDocument/2006/relationships/image" Target="../media/image21.png"/><Relationship Id="rId59" Type="http://schemas.openxmlformats.org/officeDocument/2006/relationships/image" Target="../media/image71.png"/><Relationship Id="rId14" Type="http://schemas.openxmlformats.org/officeDocument/2006/relationships/image" Target="../media/image30.png"/><Relationship Id="rId58" Type="http://schemas.openxmlformats.org/officeDocument/2006/relationships/image" Target="../media/image72.png"/><Relationship Id="rId17" Type="http://schemas.openxmlformats.org/officeDocument/2006/relationships/image" Target="../media/image19.png"/><Relationship Id="rId16" Type="http://schemas.openxmlformats.org/officeDocument/2006/relationships/image" Target="../media/image24.png"/><Relationship Id="rId19" Type="http://schemas.openxmlformats.org/officeDocument/2006/relationships/image" Target="../media/image31.png"/><Relationship Id="rId18"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s://slidesmedia.com" TargetMode="External"/><Relationship Id="rId4" Type="http://schemas.openxmlformats.org/officeDocument/2006/relationships/hyperlink" Target="https://unsplash.com/" TargetMode="External"/><Relationship Id="rId9" Type="http://schemas.openxmlformats.org/officeDocument/2006/relationships/hyperlink" Target="https://fonts.google.com/specimen/Almendra" TargetMode="External"/><Relationship Id="rId5" Type="http://schemas.openxmlformats.org/officeDocument/2006/relationships/hyperlink" Target="https://iconos8.es/" TargetMode="External"/><Relationship Id="rId6" Type="http://schemas.openxmlformats.org/officeDocument/2006/relationships/hyperlink" Target="https://www.iconfinder.com/" TargetMode="External"/><Relationship Id="rId7" Type="http://schemas.openxmlformats.org/officeDocument/2006/relationships/hyperlink" Target="http://pngimage.net" TargetMode="External"/><Relationship Id="rId8" Type="http://schemas.openxmlformats.org/officeDocument/2006/relationships/hyperlink" Target="https://fonts.google.com/specimen/Uncial+Antiqu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lidesmedia.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4"/>
          <p:cNvSpPr txBox="1"/>
          <p:nvPr>
            <p:ph type="ctrTitle"/>
          </p:nvPr>
        </p:nvSpPr>
        <p:spPr>
          <a:xfrm>
            <a:off x="4532850" y="1796125"/>
            <a:ext cx="3249000" cy="1245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4800"/>
              <a:t>T</a:t>
            </a:r>
            <a:r>
              <a:rPr lang="en"/>
              <a:t>HIS IS PRESENTATION TITLE</a:t>
            </a:r>
            <a:endParaRPr/>
          </a:p>
        </p:txBody>
      </p:sp>
      <p:sp>
        <p:nvSpPr>
          <p:cNvPr id="59" name="Google Shape;59;p14"/>
          <p:cNvSpPr txBox="1"/>
          <p:nvPr>
            <p:ph idx="1" type="subTitle"/>
          </p:nvPr>
        </p:nvSpPr>
        <p:spPr>
          <a:xfrm>
            <a:off x="4532850" y="3443225"/>
            <a:ext cx="3249000" cy="862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This is presentation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23"/>
          <p:cNvSpPr txBox="1"/>
          <p:nvPr>
            <p:ph type="title"/>
          </p:nvPr>
        </p:nvSpPr>
        <p:spPr>
          <a:xfrm>
            <a:off x="2048700" y="4339825"/>
            <a:ext cx="5046600" cy="1024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5F3F7"/>
                </a:solidFill>
              </a:rPr>
              <a:t>S</a:t>
            </a:r>
            <a:r>
              <a:rPr lang="en">
                <a:solidFill>
                  <a:srgbClr val="F5F3F7"/>
                </a:solidFill>
              </a:rPr>
              <a:t>EARCHING FOR IMPACT? USE A BIG IMAGE</a:t>
            </a:r>
            <a:endParaRPr b="1">
              <a:solidFill>
                <a:srgbClr val="F5F3F7"/>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2678400" y="1273625"/>
            <a:ext cx="3787200" cy="1779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xx%</a:t>
            </a:r>
            <a:endParaRPr/>
          </a:p>
        </p:txBody>
      </p:sp>
      <p:sp>
        <p:nvSpPr>
          <p:cNvPr id="124" name="Google Shape;124;p24"/>
          <p:cNvSpPr txBox="1"/>
          <p:nvPr>
            <p:ph idx="1" type="body"/>
          </p:nvPr>
        </p:nvSpPr>
        <p:spPr>
          <a:xfrm>
            <a:off x="2267525" y="3053450"/>
            <a:ext cx="4445400" cy="763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Use this slide to show a major stat. It can help enforce the presentation’s main message or argument.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252225" y="122725"/>
            <a:ext cx="8620800" cy="77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T</a:t>
            </a:r>
            <a:r>
              <a:rPr lang="en"/>
              <a:t>ABLE EXAMPLE</a:t>
            </a:r>
            <a:endParaRPr/>
          </a:p>
        </p:txBody>
      </p:sp>
      <p:graphicFrame>
        <p:nvGraphicFramePr>
          <p:cNvPr id="130" name="Google Shape;130;p25"/>
          <p:cNvGraphicFramePr/>
          <p:nvPr/>
        </p:nvGraphicFramePr>
        <p:xfrm>
          <a:off x="1220650" y="1844540"/>
          <a:ext cx="3000000" cy="3000000"/>
        </p:xfrm>
        <a:graphic>
          <a:graphicData uri="http://schemas.openxmlformats.org/drawingml/2006/table">
            <a:tbl>
              <a:tblPr>
                <a:noFill/>
                <a:tableStyleId>{0A375838-EC01-451D-B1C3-1433E61CB6A9}</a:tableStyleId>
              </a:tblPr>
              <a:tblGrid>
                <a:gridCol w="1586025"/>
                <a:gridCol w="1274475"/>
                <a:gridCol w="1274475"/>
                <a:gridCol w="1274475"/>
                <a:gridCol w="1274475"/>
              </a:tblGrid>
              <a:tr h="310800">
                <a:tc>
                  <a:txBody>
                    <a:bodyPr/>
                    <a:lstStyle/>
                    <a:p>
                      <a:pPr indent="0" lvl="0" marL="0" rtl="0" algn="ctr">
                        <a:spcBef>
                          <a:spcPts val="0"/>
                        </a:spcBef>
                        <a:spcAft>
                          <a:spcPts val="0"/>
                        </a:spcAft>
                        <a:buNone/>
                      </a:pPr>
                      <a:r>
                        <a:t/>
                      </a:r>
                      <a:endParaRPr sz="1100">
                        <a:solidFill>
                          <a:srgbClr val="434343"/>
                        </a:solidFill>
                        <a:latin typeface="Roboto"/>
                        <a:ea typeface="Roboto"/>
                        <a:cs typeface="Roboto"/>
                        <a:sym typeface="Roboto"/>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None/>
                      </a:pPr>
                      <a:r>
                        <a:rPr b="1" lang="en" sz="1600">
                          <a:latin typeface="Uncial Antiqua"/>
                          <a:ea typeface="Uncial Antiqua"/>
                          <a:cs typeface="Uncial Antiqua"/>
                          <a:sym typeface="Uncial Antiqua"/>
                        </a:rPr>
                        <a:t>A</a:t>
                      </a:r>
                      <a:endParaRPr b="1" sz="1600">
                        <a:latin typeface="Uncial Antiqua"/>
                        <a:ea typeface="Uncial Antiqua"/>
                        <a:cs typeface="Uncial Antiqua"/>
                        <a:sym typeface="Uncial Antiqu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solidFill>
                      <a:srgbClr val="C09762"/>
                    </a:solidFill>
                  </a:tcPr>
                </a:tc>
                <a:tc>
                  <a:txBody>
                    <a:bodyPr/>
                    <a:lstStyle/>
                    <a:p>
                      <a:pPr indent="0" lvl="0" marL="0" rtl="0" algn="ctr">
                        <a:spcBef>
                          <a:spcPts val="0"/>
                        </a:spcBef>
                        <a:spcAft>
                          <a:spcPts val="0"/>
                        </a:spcAft>
                        <a:buNone/>
                      </a:pPr>
                      <a:r>
                        <a:rPr b="1" lang="en" sz="1600">
                          <a:latin typeface="Uncial Antiqua"/>
                          <a:ea typeface="Uncial Antiqua"/>
                          <a:cs typeface="Uncial Antiqua"/>
                          <a:sym typeface="Uncial Antiqua"/>
                        </a:rPr>
                        <a:t>B</a:t>
                      </a:r>
                      <a:endParaRPr b="1" sz="1600">
                        <a:latin typeface="Uncial Antiqua"/>
                        <a:ea typeface="Uncial Antiqua"/>
                        <a:cs typeface="Uncial Antiqua"/>
                        <a:sym typeface="Uncial Antiqu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solidFill>
                      <a:srgbClr val="C09762"/>
                    </a:solidFill>
                  </a:tcPr>
                </a:tc>
                <a:tc>
                  <a:txBody>
                    <a:bodyPr/>
                    <a:lstStyle/>
                    <a:p>
                      <a:pPr indent="0" lvl="0" marL="0" rtl="0" algn="ctr">
                        <a:spcBef>
                          <a:spcPts val="0"/>
                        </a:spcBef>
                        <a:spcAft>
                          <a:spcPts val="0"/>
                        </a:spcAft>
                        <a:buNone/>
                      </a:pPr>
                      <a:r>
                        <a:rPr b="1" lang="en" sz="1600">
                          <a:latin typeface="Uncial Antiqua"/>
                          <a:ea typeface="Uncial Antiqua"/>
                          <a:cs typeface="Uncial Antiqua"/>
                          <a:sym typeface="Uncial Antiqua"/>
                        </a:rPr>
                        <a:t>C</a:t>
                      </a:r>
                      <a:endParaRPr b="1" sz="1600">
                        <a:latin typeface="Uncial Antiqua"/>
                        <a:ea typeface="Uncial Antiqua"/>
                        <a:cs typeface="Uncial Antiqua"/>
                        <a:sym typeface="Uncial Antiqu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solidFill>
                      <a:srgbClr val="C09762"/>
                    </a:solidFill>
                  </a:tcPr>
                </a:tc>
                <a:tc>
                  <a:txBody>
                    <a:bodyPr/>
                    <a:lstStyle/>
                    <a:p>
                      <a:pPr indent="0" lvl="0" marL="0" rtl="0" algn="ctr">
                        <a:spcBef>
                          <a:spcPts val="0"/>
                        </a:spcBef>
                        <a:spcAft>
                          <a:spcPts val="0"/>
                        </a:spcAft>
                        <a:buNone/>
                      </a:pPr>
                      <a:r>
                        <a:rPr b="1" lang="en" sz="1600">
                          <a:latin typeface="Uncial Antiqua"/>
                          <a:ea typeface="Uncial Antiqua"/>
                          <a:cs typeface="Uncial Antiqua"/>
                          <a:sym typeface="Uncial Antiqua"/>
                        </a:rPr>
                        <a:t>D</a:t>
                      </a:r>
                      <a:endParaRPr b="1" sz="1600">
                        <a:latin typeface="Uncial Antiqua"/>
                        <a:ea typeface="Uncial Antiqua"/>
                        <a:cs typeface="Uncial Antiqua"/>
                        <a:sym typeface="Uncial Antiqu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solidFill>
                      <a:srgbClr val="C09762"/>
                    </a:solidFill>
                  </a:tcPr>
                </a:tc>
              </a:tr>
              <a:tr h="297300">
                <a:tc>
                  <a:txBody>
                    <a:bodyPr/>
                    <a:lstStyle/>
                    <a:p>
                      <a:pPr indent="0" lvl="0" marL="0" rtl="0" algn="ctr">
                        <a:spcBef>
                          <a:spcPts val="0"/>
                        </a:spcBef>
                        <a:spcAft>
                          <a:spcPts val="0"/>
                        </a:spcAft>
                        <a:buNone/>
                      </a:pPr>
                      <a:r>
                        <a:rPr b="1" lang="en" sz="1600">
                          <a:latin typeface="Uncial Antiqua"/>
                          <a:ea typeface="Uncial Antiqua"/>
                          <a:cs typeface="Uncial Antiqua"/>
                          <a:sym typeface="Uncial Antiqua"/>
                        </a:rPr>
                        <a:t>S</a:t>
                      </a:r>
                      <a:r>
                        <a:rPr b="1" lang="en" sz="1000">
                          <a:latin typeface="Uncial Antiqua"/>
                          <a:ea typeface="Uncial Antiqua"/>
                          <a:cs typeface="Uncial Antiqua"/>
                          <a:sym typeface="Uncial Antiqua"/>
                        </a:rPr>
                        <a:t>LIDES</a:t>
                      </a:r>
                      <a:endParaRPr b="1" sz="1000">
                        <a:latin typeface="Uncial Antiqua"/>
                        <a:ea typeface="Uncial Antiqua"/>
                        <a:cs typeface="Uncial Antiqua"/>
                        <a:sym typeface="Uncial Antiqu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solidFill>
                      <a:srgbClr val="C09762"/>
                    </a:solidFill>
                  </a:tcPr>
                </a:tc>
                <a:tc>
                  <a:txBody>
                    <a:bodyPr/>
                    <a:lstStyle/>
                    <a:p>
                      <a:pPr indent="0" lvl="0" marL="0" rtl="0" algn="ctr">
                        <a:spcBef>
                          <a:spcPts val="0"/>
                        </a:spcBef>
                        <a:spcAft>
                          <a:spcPts val="0"/>
                        </a:spcAft>
                        <a:buNone/>
                      </a:pPr>
                      <a:r>
                        <a:rPr lang="en" sz="1000">
                          <a:latin typeface="Almendra"/>
                          <a:ea typeface="Almendra"/>
                          <a:cs typeface="Almendra"/>
                          <a:sym typeface="Almendra"/>
                        </a:rPr>
                        <a:t>12</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Almendra"/>
                          <a:ea typeface="Almendra"/>
                          <a:cs typeface="Almendra"/>
                          <a:sym typeface="Almendra"/>
                        </a:rPr>
                        <a:t>24</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Almendra"/>
                          <a:ea typeface="Almendra"/>
                          <a:cs typeface="Almendra"/>
                          <a:sym typeface="Almendra"/>
                        </a:rPr>
                        <a:t>48</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Almendra"/>
                          <a:ea typeface="Almendra"/>
                          <a:cs typeface="Almendra"/>
                          <a:sym typeface="Almendra"/>
                        </a:rPr>
                        <a:t>64</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r>
              <a:tr h="297300">
                <a:tc>
                  <a:txBody>
                    <a:bodyPr/>
                    <a:lstStyle/>
                    <a:p>
                      <a:pPr indent="0" lvl="0" marL="0" rtl="0" algn="ctr">
                        <a:spcBef>
                          <a:spcPts val="0"/>
                        </a:spcBef>
                        <a:spcAft>
                          <a:spcPts val="0"/>
                        </a:spcAft>
                        <a:buNone/>
                      </a:pPr>
                      <a:r>
                        <a:rPr b="1" lang="en" sz="1600">
                          <a:latin typeface="Uncial Antiqua"/>
                          <a:ea typeface="Uncial Antiqua"/>
                          <a:cs typeface="Uncial Antiqua"/>
                          <a:sym typeface="Uncial Antiqua"/>
                        </a:rPr>
                        <a:t>S</a:t>
                      </a:r>
                      <a:r>
                        <a:rPr b="1" lang="en" sz="1000">
                          <a:latin typeface="Uncial Antiqua"/>
                          <a:ea typeface="Uncial Antiqua"/>
                          <a:cs typeface="Uncial Antiqua"/>
                          <a:sym typeface="Uncial Antiqua"/>
                        </a:rPr>
                        <a:t>PACE</a:t>
                      </a:r>
                      <a:endParaRPr b="1" sz="1000">
                        <a:latin typeface="Uncial Antiqua"/>
                        <a:ea typeface="Uncial Antiqua"/>
                        <a:cs typeface="Uncial Antiqua"/>
                        <a:sym typeface="Uncial Antiqu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solidFill>
                      <a:srgbClr val="C09762"/>
                    </a:solidFill>
                  </a:tcPr>
                </a:tc>
                <a:tc>
                  <a:txBody>
                    <a:bodyPr/>
                    <a:lstStyle/>
                    <a:p>
                      <a:pPr indent="0" lvl="0" marL="0" rtl="0" algn="ctr">
                        <a:spcBef>
                          <a:spcPts val="0"/>
                        </a:spcBef>
                        <a:spcAft>
                          <a:spcPts val="0"/>
                        </a:spcAft>
                        <a:buNone/>
                      </a:pPr>
                      <a:r>
                        <a:rPr lang="en" sz="1000">
                          <a:latin typeface="Almendra"/>
                          <a:ea typeface="Almendra"/>
                          <a:cs typeface="Almendra"/>
                          <a:sym typeface="Almendra"/>
                        </a:rPr>
                        <a:t>33</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Almendra"/>
                          <a:ea typeface="Almendra"/>
                          <a:cs typeface="Almendra"/>
                          <a:sym typeface="Almendra"/>
                        </a:rPr>
                        <a:t>55</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Almendra"/>
                          <a:ea typeface="Almendra"/>
                          <a:cs typeface="Almendra"/>
                          <a:sym typeface="Almendra"/>
                        </a:rPr>
                        <a:t>77</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Almendra"/>
                          <a:ea typeface="Almendra"/>
                          <a:cs typeface="Almendra"/>
                          <a:sym typeface="Almendra"/>
                        </a:rPr>
                        <a:t>99</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r>
              <a:tr h="297300">
                <a:tc>
                  <a:txBody>
                    <a:bodyPr/>
                    <a:lstStyle/>
                    <a:p>
                      <a:pPr indent="0" lvl="0" marL="0" rtl="0" algn="ctr">
                        <a:spcBef>
                          <a:spcPts val="0"/>
                        </a:spcBef>
                        <a:spcAft>
                          <a:spcPts val="0"/>
                        </a:spcAft>
                        <a:buNone/>
                      </a:pPr>
                      <a:r>
                        <a:rPr b="1" lang="en" sz="1600">
                          <a:latin typeface="Uncial Antiqua"/>
                          <a:ea typeface="Uncial Antiqua"/>
                          <a:cs typeface="Uncial Antiqua"/>
                          <a:sym typeface="Uncial Antiqua"/>
                        </a:rPr>
                        <a:t>L</a:t>
                      </a:r>
                      <a:r>
                        <a:rPr b="1" lang="en" sz="1000">
                          <a:latin typeface="Uncial Antiqua"/>
                          <a:ea typeface="Uncial Antiqua"/>
                          <a:cs typeface="Uncial Antiqua"/>
                          <a:sym typeface="Uncial Antiqua"/>
                        </a:rPr>
                        <a:t>OVE</a:t>
                      </a:r>
                      <a:endParaRPr b="1" sz="1000">
                        <a:latin typeface="Uncial Antiqua"/>
                        <a:ea typeface="Uncial Antiqua"/>
                        <a:cs typeface="Uncial Antiqua"/>
                        <a:sym typeface="Uncial Antiqu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solidFill>
                      <a:srgbClr val="C09762"/>
                    </a:solidFill>
                  </a:tcPr>
                </a:tc>
                <a:tc>
                  <a:txBody>
                    <a:bodyPr/>
                    <a:lstStyle/>
                    <a:p>
                      <a:pPr indent="0" lvl="0" marL="0" rtl="0" algn="ctr">
                        <a:spcBef>
                          <a:spcPts val="0"/>
                        </a:spcBef>
                        <a:spcAft>
                          <a:spcPts val="0"/>
                        </a:spcAft>
                        <a:buNone/>
                      </a:pPr>
                      <a:r>
                        <a:rPr lang="en" sz="1000">
                          <a:latin typeface="Almendra"/>
                          <a:ea typeface="Almendra"/>
                          <a:cs typeface="Almendra"/>
                          <a:sym typeface="Almendra"/>
                        </a:rPr>
                        <a:t>&lt;3</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000">
                          <a:latin typeface="Almendra"/>
                          <a:ea typeface="Almendra"/>
                          <a:cs typeface="Almendra"/>
                          <a:sym typeface="Almendra"/>
                        </a:rPr>
                        <a:t>&lt;3</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000">
                          <a:latin typeface="Almendra"/>
                          <a:ea typeface="Almendra"/>
                          <a:cs typeface="Almendra"/>
                          <a:sym typeface="Almendra"/>
                        </a:rPr>
                        <a:t>&lt;3</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000">
                          <a:latin typeface="Almendra"/>
                          <a:ea typeface="Almendra"/>
                          <a:cs typeface="Almendra"/>
                          <a:sym typeface="Almendra"/>
                        </a:rPr>
                        <a:t>&lt;3</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r>
              <a:tr h="297300">
                <a:tc>
                  <a:txBody>
                    <a:bodyPr/>
                    <a:lstStyle/>
                    <a:p>
                      <a:pPr indent="0" lvl="0" marL="0" rtl="0" algn="ctr">
                        <a:spcBef>
                          <a:spcPts val="0"/>
                        </a:spcBef>
                        <a:spcAft>
                          <a:spcPts val="0"/>
                        </a:spcAft>
                        <a:buNone/>
                      </a:pPr>
                      <a:r>
                        <a:rPr b="1" lang="en" sz="1600">
                          <a:latin typeface="Uncial Antiqua"/>
                          <a:ea typeface="Uncial Antiqua"/>
                          <a:cs typeface="Uncial Antiqua"/>
                          <a:sym typeface="Uncial Antiqua"/>
                        </a:rPr>
                        <a:t>F</a:t>
                      </a:r>
                      <a:r>
                        <a:rPr b="1" lang="en" sz="1000">
                          <a:latin typeface="Uncial Antiqua"/>
                          <a:ea typeface="Uncial Antiqua"/>
                          <a:cs typeface="Uncial Antiqua"/>
                          <a:sym typeface="Uncial Antiqua"/>
                        </a:rPr>
                        <a:t>REE</a:t>
                      </a:r>
                      <a:endParaRPr b="1" sz="1000">
                        <a:latin typeface="Uncial Antiqua"/>
                        <a:ea typeface="Uncial Antiqua"/>
                        <a:cs typeface="Uncial Antiqua"/>
                        <a:sym typeface="Uncial Antiqu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solidFill>
                      <a:srgbClr val="C09762"/>
                    </a:solidFill>
                  </a:tcPr>
                </a:tc>
                <a:tc>
                  <a:txBody>
                    <a:bodyPr/>
                    <a:lstStyle/>
                    <a:p>
                      <a:pPr indent="0" lvl="0" marL="0" rtl="0" algn="ctr">
                        <a:spcBef>
                          <a:spcPts val="0"/>
                        </a:spcBef>
                        <a:spcAft>
                          <a:spcPts val="0"/>
                        </a:spcAft>
                        <a:buNone/>
                      </a:pPr>
                      <a:r>
                        <a:rPr lang="en" sz="1000">
                          <a:latin typeface="Almendra"/>
                          <a:ea typeface="Almendra"/>
                          <a:cs typeface="Almendra"/>
                          <a:sym typeface="Almendra"/>
                        </a:rPr>
                        <a:t>Yes</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000">
                          <a:latin typeface="Almendra"/>
                          <a:ea typeface="Almendra"/>
                          <a:cs typeface="Almendra"/>
                          <a:sym typeface="Almendra"/>
                        </a:rPr>
                        <a:t>Yes</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000">
                          <a:latin typeface="Almendra"/>
                          <a:ea typeface="Almendra"/>
                          <a:cs typeface="Almendra"/>
                          <a:sym typeface="Almendra"/>
                        </a:rPr>
                        <a:t>Yes</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000">
                          <a:latin typeface="Almendra"/>
                          <a:ea typeface="Almendra"/>
                          <a:cs typeface="Almendra"/>
                          <a:sym typeface="Almendra"/>
                        </a:rPr>
                        <a:t>Yes</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r>
              <a:tr h="297300">
                <a:tc>
                  <a:txBody>
                    <a:bodyPr/>
                    <a:lstStyle/>
                    <a:p>
                      <a:pPr indent="0" lvl="0" marL="0" rtl="0" algn="ctr">
                        <a:spcBef>
                          <a:spcPts val="0"/>
                        </a:spcBef>
                        <a:spcAft>
                          <a:spcPts val="0"/>
                        </a:spcAft>
                        <a:buNone/>
                      </a:pPr>
                      <a:r>
                        <a:rPr b="1" lang="en" sz="1600">
                          <a:latin typeface="Uncial Antiqua"/>
                          <a:ea typeface="Uncial Antiqua"/>
                          <a:cs typeface="Uncial Antiqua"/>
                          <a:sym typeface="Uncial Antiqua"/>
                        </a:rPr>
                        <a:t>Q</a:t>
                      </a:r>
                      <a:r>
                        <a:rPr b="1" lang="en" sz="1000">
                          <a:latin typeface="Uncial Antiqua"/>
                          <a:ea typeface="Uncial Antiqua"/>
                          <a:cs typeface="Uncial Antiqua"/>
                          <a:sym typeface="Uncial Antiqua"/>
                        </a:rPr>
                        <a:t>UOTES</a:t>
                      </a:r>
                      <a:endParaRPr b="1" sz="1000">
                        <a:latin typeface="Uncial Antiqua"/>
                        <a:ea typeface="Uncial Antiqua"/>
                        <a:cs typeface="Uncial Antiqua"/>
                        <a:sym typeface="Uncial Antiqu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solidFill>
                      <a:srgbClr val="C09762"/>
                    </a:solidFill>
                  </a:tcPr>
                </a:tc>
                <a:tc>
                  <a:txBody>
                    <a:bodyPr/>
                    <a:lstStyle/>
                    <a:p>
                      <a:pPr indent="0" lvl="0" marL="0" rtl="0" algn="ctr">
                        <a:spcBef>
                          <a:spcPts val="0"/>
                        </a:spcBef>
                        <a:spcAft>
                          <a:spcPts val="0"/>
                        </a:spcAft>
                        <a:buNone/>
                      </a:pPr>
                      <a:r>
                        <a:rPr lang="en" sz="1000">
                          <a:latin typeface="Almendra"/>
                          <a:ea typeface="Almendra"/>
                          <a:cs typeface="Almendra"/>
                          <a:sym typeface="Almendra"/>
                        </a:rPr>
                        <a:t>Included</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000">
                          <a:latin typeface="Almendra"/>
                          <a:ea typeface="Almendra"/>
                          <a:cs typeface="Almendra"/>
                          <a:sym typeface="Almendra"/>
                        </a:rPr>
                        <a:t>Included</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000">
                          <a:latin typeface="Almendra"/>
                          <a:ea typeface="Almendra"/>
                          <a:cs typeface="Almendra"/>
                          <a:sym typeface="Almendra"/>
                        </a:rPr>
                        <a:t>Included</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000">
                          <a:latin typeface="Almendra"/>
                          <a:ea typeface="Almendra"/>
                          <a:cs typeface="Almendra"/>
                          <a:sym typeface="Almendra"/>
                        </a:rPr>
                        <a:t>Included</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r>
              <a:tr h="297300">
                <a:tc>
                  <a:txBody>
                    <a:bodyPr/>
                    <a:lstStyle/>
                    <a:p>
                      <a:pPr indent="0" lvl="0" marL="0" rtl="0" algn="ctr">
                        <a:spcBef>
                          <a:spcPts val="0"/>
                        </a:spcBef>
                        <a:spcAft>
                          <a:spcPts val="0"/>
                        </a:spcAft>
                        <a:buNone/>
                      </a:pPr>
                      <a:r>
                        <a:rPr b="1" lang="en" sz="1600">
                          <a:latin typeface="Uncial Antiqua"/>
                          <a:ea typeface="Uncial Antiqua"/>
                          <a:cs typeface="Uncial Antiqua"/>
                          <a:sym typeface="Uncial Antiqua"/>
                        </a:rPr>
                        <a:t>G</a:t>
                      </a:r>
                      <a:r>
                        <a:rPr b="1" lang="en" sz="1000">
                          <a:latin typeface="Uncial Antiqua"/>
                          <a:ea typeface="Uncial Antiqua"/>
                          <a:cs typeface="Uncial Antiqua"/>
                          <a:sym typeface="Uncial Antiqua"/>
                        </a:rPr>
                        <a:t>AMES</a:t>
                      </a:r>
                      <a:endParaRPr b="1" sz="1000">
                        <a:latin typeface="Uncial Antiqua"/>
                        <a:ea typeface="Uncial Antiqua"/>
                        <a:cs typeface="Uncial Antiqua"/>
                        <a:sym typeface="Uncial Antiqu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solidFill>
                      <a:srgbClr val="C09762"/>
                    </a:solidFill>
                  </a:tcPr>
                </a:tc>
                <a:tc>
                  <a:txBody>
                    <a:bodyPr/>
                    <a:lstStyle/>
                    <a:p>
                      <a:pPr indent="0" lvl="0" marL="0" rtl="0" algn="ctr">
                        <a:spcBef>
                          <a:spcPts val="0"/>
                        </a:spcBef>
                        <a:spcAft>
                          <a:spcPts val="0"/>
                        </a:spcAft>
                        <a:buNone/>
                      </a:pPr>
                      <a:r>
                        <a:rPr lang="en" sz="1000">
                          <a:latin typeface="Almendra"/>
                          <a:ea typeface="Almendra"/>
                          <a:cs typeface="Almendra"/>
                          <a:sym typeface="Almendra"/>
                        </a:rPr>
                        <a:t>Google</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Almendra"/>
                          <a:ea typeface="Almendra"/>
                          <a:cs typeface="Almendra"/>
                          <a:sym typeface="Almendra"/>
                        </a:rPr>
                        <a:t>Powerpoint</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Almendra"/>
                          <a:ea typeface="Almendra"/>
                          <a:cs typeface="Almendra"/>
                          <a:sym typeface="Almendra"/>
                        </a:rPr>
                        <a:t>Keynote</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Almendra"/>
                          <a:ea typeface="Almendra"/>
                          <a:cs typeface="Almendra"/>
                          <a:sym typeface="Almendra"/>
                        </a:rPr>
                        <a:t>Impress</a:t>
                      </a:r>
                      <a:endParaRPr sz="1000">
                        <a:latin typeface="Almendra"/>
                        <a:ea typeface="Almendra"/>
                        <a:cs typeface="Almendra"/>
                        <a:sym typeface="Almendra"/>
                      </a:endParaRPr>
                    </a:p>
                  </a:txBody>
                  <a:tcPr marT="91425" marB="91425" marR="91425" marL="91425" anchor="ctr">
                    <a:lnL cap="flat" cmpd="sng" w="19050">
                      <a:solidFill>
                        <a:srgbClr val="AA8651"/>
                      </a:solidFill>
                      <a:prstDash val="solid"/>
                      <a:round/>
                      <a:headEnd len="sm" w="sm" type="none"/>
                      <a:tailEnd len="sm" w="sm" type="none"/>
                    </a:lnL>
                    <a:lnR cap="flat" cmpd="sng" w="19050">
                      <a:solidFill>
                        <a:srgbClr val="AA8651"/>
                      </a:solidFill>
                      <a:prstDash val="solid"/>
                      <a:round/>
                      <a:headEnd len="sm" w="sm" type="none"/>
                      <a:tailEnd len="sm" w="sm" type="none"/>
                    </a:lnR>
                    <a:lnT cap="flat" cmpd="sng" w="19050">
                      <a:solidFill>
                        <a:srgbClr val="AA8651"/>
                      </a:solidFill>
                      <a:prstDash val="solid"/>
                      <a:round/>
                      <a:headEnd len="sm" w="sm" type="none"/>
                      <a:tailEnd len="sm" w="sm" type="none"/>
                    </a:lnT>
                    <a:lnB cap="flat" cmpd="sng" w="19050">
                      <a:solidFill>
                        <a:srgbClr val="AA865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252225" y="122725"/>
            <a:ext cx="8620800" cy="77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E</a:t>
            </a:r>
            <a:r>
              <a:rPr lang="en"/>
              <a:t>XAMPLE MAP</a:t>
            </a:r>
            <a:endParaRPr/>
          </a:p>
        </p:txBody>
      </p:sp>
      <p:sp>
        <p:nvSpPr>
          <p:cNvPr id="136" name="Google Shape;136;p26"/>
          <p:cNvSpPr txBox="1"/>
          <p:nvPr>
            <p:ph idx="1" type="body"/>
          </p:nvPr>
        </p:nvSpPr>
        <p:spPr>
          <a:xfrm>
            <a:off x="252225" y="1627725"/>
            <a:ext cx="8671500" cy="3234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t/>
            </a:r>
            <a:endParaRPr/>
          </a:p>
        </p:txBody>
      </p:sp>
      <p:pic>
        <p:nvPicPr>
          <p:cNvPr id="137" name="Google Shape;137;p26"/>
          <p:cNvPicPr preferRelativeResize="0"/>
          <p:nvPr/>
        </p:nvPicPr>
        <p:blipFill>
          <a:blip r:embed="rId3">
            <a:alphaModFix/>
          </a:blip>
          <a:stretch>
            <a:fillRect/>
          </a:stretch>
        </p:blipFill>
        <p:spPr>
          <a:xfrm>
            <a:off x="1492900" y="1722900"/>
            <a:ext cx="6190142" cy="3043948"/>
          </a:xfrm>
          <a:prstGeom prst="rect">
            <a:avLst/>
          </a:prstGeom>
          <a:noFill/>
          <a:ln>
            <a:noFill/>
          </a:ln>
        </p:spPr>
      </p:pic>
      <p:pic>
        <p:nvPicPr>
          <p:cNvPr id="138" name="Google Shape;138;p26"/>
          <p:cNvPicPr preferRelativeResize="0"/>
          <p:nvPr/>
        </p:nvPicPr>
        <p:blipFill>
          <a:blip r:embed="rId4">
            <a:alphaModFix/>
          </a:blip>
          <a:stretch>
            <a:fillRect/>
          </a:stretch>
        </p:blipFill>
        <p:spPr>
          <a:xfrm>
            <a:off x="4206900" y="2767250"/>
            <a:ext cx="234150" cy="234150"/>
          </a:xfrm>
          <a:prstGeom prst="rect">
            <a:avLst/>
          </a:prstGeom>
          <a:noFill/>
          <a:ln>
            <a:noFill/>
          </a:ln>
        </p:spPr>
      </p:pic>
      <p:pic>
        <p:nvPicPr>
          <p:cNvPr id="139" name="Google Shape;139;p26"/>
          <p:cNvPicPr preferRelativeResize="0"/>
          <p:nvPr/>
        </p:nvPicPr>
        <p:blipFill>
          <a:blip r:embed="rId4">
            <a:alphaModFix/>
          </a:blip>
          <a:stretch>
            <a:fillRect/>
          </a:stretch>
        </p:blipFill>
        <p:spPr>
          <a:xfrm>
            <a:off x="5912500" y="2490375"/>
            <a:ext cx="234150" cy="234150"/>
          </a:xfrm>
          <a:prstGeom prst="rect">
            <a:avLst/>
          </a:prstGeom>
          <a:noFill/>
          <a:ln>
            <a:noFill/>
          </a:ln>
        </p:spPr>
      </p:pic>
      <p:pic>
        <p:nvPicPr>
          <p:cNvPr id="140" name="Google Shape;140;p26"/>
          <p:cNvPicPr preferRelativeResize="0"/>
          <p:nvPr/>
        </p:nvPicPr>
        <p:blipFill>
          <a:blip r:embed="rId4">
            <a:alphaModFix/>
          </a:blip>
          <a:stretch>
            <a:fillRect/>
          </a:stretch>
        </p:blipFill>
        <p:spPr>
          <a:xfrm>
            <a:off x="3504850" y="3610600"/>
            <a:ext cx="234150" cy="234150"/>
          </a:xfrm>
          <a:prstGeom prst="rect">
            <a:avLst/>
          </a:prstGeom>
          <a:noFill/>
          <a:ln>
            <a:noFill/>
          </a:ln>
        </p:spPr>
      </p:pic>
      <p:pic>
        <p:nvPicPr>
          <p:cNvPr id="141" name="Google Shape;141;p26"/>
          <p:cNvPicPr preferRelativeResize="0"/>
          <p:nvPr/>
        </p:nvPicPr>
        <p:blipFill>
          <a:blip r:embed="rId4">
            <a:alphaModFix/>
          </a:blip>
          <a:stretch>
            <a:fillRect/>
          </a:stretch>
        </p:blipFill>
        <p:spPr>
          <a:xfrm>
            <a:off x="2283550" y="2826400"/>
            <a:ext cx="234150" cy="234150"/>
          </a:xfrm>
          <a:prstGeom prst="rect">
            <a:avLst/>
          </a:prstGeom>
          <a:noFill/>
          <a:ln>
            <a:noFill/>
          </a:ln>
        </p:spPr>
      </p:pic>
      <p:pic>
        <p:nvPicPr>
          <p:cNvPr id="142" name="Google Shape;142;p26"/>
          <p:cNvPicPr preferRelativeResize="0"/>
          <p:nvPr/>
        </p:nvPicPr>
        <p:blipFill>
          <a:blip r:embed="rId4">
            <a:alphaModFix/>
          </a:blip>
          <a:stretch>
            <a:fillRect/>
          </a:stretch>
        </p:blipFill>
        <p:spPr>
          <a:xfrm>
            <a:off x="6720900" y="3970025"/>
            <a:ext cx="234150" cy="234150"/>
          </a:xfrm>
          <a:prstGeom prst="rect">
            <a:avLst/>
          </a:prstGeom>
          <a:noFill/>
          <a:ln>
            <a:noFill/>
          </a:ln>
        </p:spPr>
      </p:pic>
      <p:pic>
        <p:nvPicPr>
          <p:cNvPr id="143" name="Google Shape;143;p26"/>
          <p:cNvPicPr preferRelativeResize="0"/>
          <p:nvPr/>
        </p:nvPicPr>
        <p:blipFill>
          <a:blip r:embed="rId4">
            <a:alphaModFix/>
          </a:blip>
          <a:stretch>
            <a:fillRect/>
          </a:stretch>
        </p:blipFill>
        <p:spPr>
          <a:xfrm>
            <a:off x="6486750" y="2592250"/>
            <a:ext cx="234150" cy="234150"/>
          </a:xfrm>
          <a:prstGeom prst="rect">
            <a:avLst/>
          </a:prstGeom>
          <a:noFill/>
          <a:ln>
            <a:noFill/>
          </a:ln>
        </p:spPr>
      </p:pic>
      <p:pic>
        <p:nvPicPr>
          <p:cNvPr id="144" name="Google Shape;144;p26"/>
          <p:cNvPicPr preferRelativeResize="0"/>
          <p:nvPr/>
        </p:nvPicPr>
        <p:blipFill>
          <a:blip r:embed="rId4">
            <a:alphaModFix/>
          </a:blip>
          <a:stretch>
            <a:fillRect/>
          </a:stretch>
        </p:blipFill>
        <p:spPr>
          <a:xfrm>
            <a:off x="4746650" y="3127800"/>
            <a:ext cx="234150" cy="234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252225" y="122725"/>
            <a:ext cx="8620800" cy="77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I</a:t>
            </a:r>
            <a:r>
              <a:rPr lang="en"/>
              <a:t>CONS</a:t>
            </a:r>
            <a:endParaRPr/>
          </a:p>
        </p:txBody>
      </p:sp>
      <p:pic>
        <p:nvPicPr>
          <p:cNvPr id="150" name="Google Shape;150;p27"/>
          <p:cNvPicPr preferRelativeResize="0"/>
          <p:nvPr/>
        </p:nvPicPr>
        <p:blipFill>
          <a:blip r:embed="rId3">
            <a:alphaModFix/>
          </a:blip>
          <a:stretch>
            <a:fillRect/>
          </a:stretch>
        </p:blipFill>
        <p:spPr>
          <a:xfrm>
            <a:off x="1524300" y="2461550"/>
            <a:ext cx="303000" cy="303000"/>
          </a:xfrm>
          <a:prstGeom prst="rect">
            <a:avLst/>
          </a:prstGeom>
          <a:noFill/>
          <a:ln>
            <a:noFill/>
          </a:ln>
        </p:spPr>
      </p:pic>
      <p:pic>
        <p:nvPicPr>
          <p:cNvPr id="151" name="Google Shape;151;p27"/>
          <p:cNvPicPr preferRelativeResize="0"/>
          <p:nvPr/>
        </p:nvPicPr>
        <p:blipFill>
          <a:blip r:embed="rId4">
            <a:alphaModFix/>
          </a:blip>
          <a:stretch>
            <a:fillRect/>
          </a:stretch>
        </p:blipFill>
        <p:spPr>
          <a:xfrm>
            <a:off x="1827150" y="2458850"/>
            <a:ext cx="308400" cy="308400"/>
          </a:xfrm>
          <a:prstGeom prst="rect">
            <a:avLst/>
          </a:prstGeom>
          <a:noFill/>
          <a:ln>
            <a:noFill/>
          </a:ln>
        </p:spPr>
      </p:pic>
      <p:pic>
        <p:nvPicPr>
          <p:cNvPr id="152" name="Google Shape;152;p27"/>
          <p:cNvPicPr preferRelativeResize="0"/>
          <p:nvPr/>
        </p:nvPicPr>
        <p:blipFill>
          <a:blip r:embed="rId5">
            <a:alphaModFix/>
          </a:blip>
          <a:stretch>
            <a:fillRect/>
          </a:stretch>
        </p:blipFill>
        <p:spPr>
          <a:xfrm>
            <a:off x="2126575" y="2458850"/>
            <a:ext cx="308400" cy="308400"/>
          </a:xfrm>
          <a:prstGeom prst="rect">
            <a:avLst/>
          </a:prstGeom>
          <a:noFill/>
          <a:ln>
            <a:noFill/>
          </a:ln>
        </p:spPr>
      </p:pic>
      <p:pic>
        <p:nvPicPr>
          <p:cNvPr id="153" name="Google Shape;153;p27"/>
          <p:cNvPicPr preferRelativeResize="0"/>
          <p:nvPr/>
        </p:nvPicPr>
        <p:blipFill>
          <a:blip r:embed="rId6">
            <a:alphaModFix/>
          </a:blip>
          <a:stretch>
            <a:fillRect/>
          </a:stretch>
        </p:blipFill>
        <p:spPr>
          <a:xfrm>
            <a:off x="2438550" y="2461540"/>
            <a:ext cx="303000" cy="303000"/>
          </a:xfrm>
          <a:prstGeom prst="rect">
            <a:avLst/>
          </a:prstGeom>
          <a:noFill/>
          <a:ln>
            <a:noFill/>
          </a:ln>
        </p:spPr>
      </p:pic>
      <p:pic>
        <p:nvPicPr>
          <p:cNvPr id="154" name="Google Shape;154;p27"/>
          <p:cNvPicPr preferRelativeResize="0"/>
          <p:nvPr/>
        </p:nvPicPr>
        <p:blipFill>
          <a:blip r:embed="rId7">
            <a:alphaModFix/>
          </a:blip>
          <a:stretch>
            <a:fillRect/>
          </a:stretch>
        </p:blipFill>
        <p:spPr>
          <a:xfrm>
            <a:off x="2734250" y="2458850"/>
            <a:ext cx="308400" cy="308400"/>
          </a:xfrm>
          <a:prstGeom prst="rect">
            <a:avLst/>
          </a:prstGeom>
          <a:noFill/>
          <a:ln>
            <a:noFill/>
          </a:ln>
        </p:spPr>
      </p:pic>
      <p:pic>
        <p:nvPicPr>
          <p:cNvPr id="155" name="Google Shape;155;p27"/>
          <p:cNvPicPr preferRelativeResize="0"/>
          <p:nvPr/>
        </p:nvPicPr>
        <p:blipFill>
          <a:blip r:embed="rId8">
            <a:alphaModFix/>
          </a:blip>
          <a:stretch>
            <a:fillRect/>
          </a:stretch>
        </p:blipFill>
        <p:spPr>
          <a:xfrm>
            <a:off x="1528125" y="2164700"/>
            <a:ext cx="303000" cy="303000"/>
          </a:xfrm>
          <a:prstGeom prst="rect">
            <a:avLst/>
          </a:prstGeom>
          <a:noFill/>
          <a:ln>
            <a:noFill/>
          </a:ln>
        </p:spPr>
      </p:pic>
      <p:pic>
        <p:nvPicPr>
          <p:cNvPr id="156" name="Google Shape;156;p27"/>
          <p:cNvPicPr preferRelativeResize="0"/>
          <p:nvPr/>
        </p:nvPicPr>
        <p:blipFill>
          <a:blip r:embed="rId9">
            <a:alphaModFix/>
          </a:blip>
          <a:stretch>
            <a:fillRect/>
          </a:stretch>
        </p:blipFill>
        <p:spPr>
          <a:xfrm>
            <a:off x="1829850" y="2164700"/>
            <a:ext cx="303000" cy="303000"/>
          </a:xfrm>
          <a:prstGeom prst="rect">
            <a:avLst/>
          </a:prstGeom>
          <a:noFill/>
          <a:ln>
            <a:noFill/>
          </a:ln>
        </p:spPr>
      </p:pic>
      <p:pic>
        <p:nvPicPr>
          <p:cNvPr id="157" name="Google Shape;157;p27"/>
          <p:cNvPicPr preferRelativeResize="0"/>
          <p:nvPr/>
        </p:nvPicPr>
        <p:blipFill>
          <a:blip r:embed="rId10">
            <a:alphaModFix/>
          </a:blip>
          <a:stretch>
            <a:fillRect/>
          </a:stretch>
        </p:blipFill>
        <p:spPr>
          <a:xfrm>
            <a:off x="2135400" y="2162000"/>
            <a:ext cx="308400" cy="308400"/>
          </a:xfrm>
          <a:prstGeom prst="rect">
            <a:avLst/>
          </a:prstGeom>
          <a:noFill/>
          <a:ln>
            <a:noFill/>
          </a:ln>
        </p:spPr>
      </p:pic>
      <p:pic>
        <p:nvPicPr>
          <p:cNvPr id="158" name="Google Shape;158;p27"/>
          <p:cNvPicPr preferRelativeResize="0"/>
          <p:nvPr/>
        </p:nvPicPr>
        <p:blipFill>
          <a:blip r:embed="rId11">
            <a:alphaModFix/>
          </a:blip>
          <a:stretch>
            <a:fillRect/>
          </a:stretch>
        </p:blipFill>
        <p:spPr>
          <a:xfrm>
            <a:off x="2435850" y="2162000"/>
            <a:ext cx="308400" cy="308400"/>
          </a:xfrm>
          <a:prstGeom prst="rect">
            <a:avLst/>
          </a:prstGeom>
          <a:noFill/>
          <a:ln>
            <a:noFill/>
          </a:ln>
        </p:spPr>
      </p:pic>
      <p:pic>
        <p:nvPicPr>
          <p:cNvPr id="159" name="Google Shape;159;p27"/>
          <p:cNvPicPr preferRelativeResize="0"/>
          <p:nvPr/>
        </p:nvPicPr>
        <p:blipFill>
          <a:blip r:embed="rId12">
            <a:alphaModFix/>
          </a:blip>
          <a:stretch>
            <a:fillRect/>
          </a:stretch>
        </p:blipFill>
        <p:spPr>
          <a:xfrm>
            <a:off x="2730413" y="2162000"/>
            <a:ext cx="308400" cy="308400"/>
          </a:xfrm>
          <a:prstGeom prst="rect">
            <a:avLst/>
          </a:prstGeom>
          <a:noFill/>
          <a:ln>
            <a:noFill/>
          </a:ln>
        </p:spPr>
      </p:pic>
      <p:pic>
        <p:nvPicPr>
          <p:cNvPr id="160" name="Google Shape;160;p27"/>
          <p:cNvPicPr preferRelativeResize="0"/>
          <p:nvPr/>
        </p:nvPicPr>
        <p:blipFill>
          <a:blip r:embed="rId13">
            <a:alphaModFix/>
          </a:blip>
          <a:stretch>
            <a:fillRect/>
          </a:stretch>
        </p:blipFill>
        <p:spPr>
          <a:xfrm>
            <a:off x="3047250" y="2164700"/>
            <a:ext cx="303000" cy="303000"/>
          </a:xfrm>
          <a:prstGeom prst="rect">
            <a:avLst/>
          </a:prstGeom>
          <a:noFill/>
          <a:ln>
            <a:noFill/>
          </a:ln>
        </p:spPr>
      </p:pic>
      <p:pic>
        <p:nvPicPr>
          <p:cNvPr id="161" name="Google Shape;161;p27"/>
          <p:cNvPicPr preferRelativeResize="0"/>
          <p:nvPr/>
        </p:nvPicPr>
        <p:blipFill>
          <a:blip r:embed="rId14">
            <a:alphaModFix/>
          </a:blip>
          <a:stretch>
            <a:fillRect/>
          </a:stretch>
        </p:blipFill>
        <p:spPr>
          <a:xfrm>
            <a:off x="3342213" y="2164700"/>
            <a:ext cx="303000" cy="303000"/>
          </a:xfrm>
          <a:prstGeom prst="rect">
            <a:avLst/>
          </a:prstGeom>
          <a:noFill/>
          <a:ln>
            <a:noFill/>
          </a:ln>
        </p:spPr>
      </p:pic>
      <p:pic>
        <p:nvPicPr>
          <p:cNvPr id="162" name="Google Shape;162;p27"/>
          <p:cNvPicPr preferRelativeResize="0"/>
          <p:nvPr/>
        </p:nvPicPr>
        <p:blipFill>
          <a:blip r:embed="rId15">
            <a:alphaModFix/>
          </a:blip>
          <a:stretch>
            <a:fillRect/>
          </a:stretch>
        </p:blipFill>
        <p:spPr>
          <a:xfrm>
            <a:off x="3636400" y="2164700"/>
            <a:ext cx="303000" cy="303000"/>
          </a:xfrm>
          <a:prstGeom prst="rect">
            <a:avLst/>
          </a:prstGeom>
          <a:noFill/>
          <a:ln>
            <a:noFill/>
          </a:ln>
        </p:spPr>
      </p:pic>
      <p:pic>
        <p:nvPicPr>
          <p:cNvPr id="163" name="Google Shape;163;p27"/>
          <p:cNvPicPr preferRelativeResize="0"/>
          <p:nvPr/>
        </p:nvPicPr>
        <p:blipFill>
          <a:blip r:embed="rId16">
            <a:alphaModFix/>
          </a:blip>
          <a:stretch>
            <a:fillRect/>
          </a:stretch>
        </p:blipFill>
        <p:spPr>
          <a:xfrm>
            <a:off x="3948625" y="2162000"/>
            <a:ext cx="308400" cy="308400"/>
          </a:xfrm>
          <a:prstGeom prst="rect">
            <a:avLst/>
          </a:prstGeom>
          <a:noFill/>
          <a:ln>
            <a:noFill/>
          </a:ln>
        </p:spPr>
      </p:pic>
      <p:pic>
        <p:nvPicPr>
          <p:cNvPr id="164" name="Google Shape;164;p27"/>
          <p:cNvPicPr preferRelativeResize="0"/>
          <p:nvPr/>
        </p:nvPicPr>
        <p:blipFill>
          <a:blip r:embed="rId17">
            <a:alphaModFix/>
          </a:blip>
          <a:stretch>
            <a:fillRect/>
          </a:stretch>
        </p:blipFill>
        <p:spPr>
          <a:xfrm>
            <a:off x="4261163" y="2170950"/>
            <a:ext cx="290500" cy="290500"/>
          </a:xfrm>
          <a:prstGeom prst="rect">
            <a:avLst/>
          </a:prstGeom>
          <a:noFill/>
          <a:ln>
            <a:noFill/>
          </a:ln>
        </p:spPr>
      </p:pic>
      <p:pic>
        <p:nvPicPr>
          <p:cNvPr id="165" name="Google Shape;165;p27"/>
          <p:cNvPicPr preferRelativeResize="0"/>
          <p:nvPr/>
        </p:nvPicPr>
        <p:blipFill>
          <a:blip r:embed="rId18">
            <a:alphaModFix/>
          </a:blip>
          <a:stretch>
            <a:fillRect/>
          </a:stretch>
        </p:blipFill>
        <p:spPr>
          <a:xfrm>
            <a:off x="4560425" y="2164700"/>
            <a:ext cx="303000" cy="303000"/>
          </a:xfrm>
          <a:prstGeom prst="rect">
            <a:avLst/>
          </a:prstGeom>
          <a:noFill/>
          <a:ln>
            <a:noFill/>
          </a:ln>
        </p:spPr>
      </p:pic>
      <p:pic>
        <p:nvPicPr>
          <p:cNvPr id="166" name="Google Shape;166;p27"/>
          <p:cNvPicPr preferRelativeResize="0"/>
          <p:nvPr/>
        </p:nvPicPr>
        <p:blipFill>
          <a:blip r:embed="rId19">
            <a:alphaModFix/>
          </a:blip>
          <a:stretch>
            <a:fillRect/>
          </a:stretch>
        </p:blipFill>
        <p:spPr>
          <a:xfrm>
            <a:off x="4850200" y="2162000"/>
            <a:ext cx="308400" cy="308400"/>
          </a:xfrm>
          <a:prstGeom prst="rect">
            <a:avLst/>
          </a:prstGeom>
          <a:noFill/>
          <a:ln>
            <a:noFill/>
          </a:ln>
        </p:spPr>
      </p:pic>
      <p:pic>
        <p:nvPicPr>
          <p:cNvPr id="167" name="Google Shape;167;p27"/>
          <p:cNvPicPr preferRelativeResize="0"/>
          <p:nvPr/>
        </p:nvPicPr>
        <p:blipFill>
          <a:blip r:embed="rId20">
            <a:alphaModFix/>
          </a:blip>
          <a:stretch>
            <a:fillRect/>
          </a:stretch>
        </p:blipFill>
        <p:spPr>
          <a:xfrm>
            <a:off x="5188100" y="2196600"/>
            <a:ext cx="303000" cy="303000"/>
          </a:xfrm>
          <a:prstGeom prst="rect">
            <a:avLst/>
          </a:prstGeom>
          <a:noFill/>
          <a:ln>
            <a:noFill/>
          </a:ln>
        </p:spPr>
      </p:pic>
      <p:pic>
        <p:nvPicPr>
          <p:cNvPr id="168" name="Google Shape;168;p27"/>
          <p:cNvPicPr preferRelativeResize="0"/>
          <p:nvPr/>
        </p:nvPicPr>
        <p:blipFill>
          <a:blip r:embed="rId21">
            <a:alphaModFix/>
          </a:blip>
          <a:stretch>
            <a:fillRect/>
          </a:stretch>
        </p:blipFill>
        <p:spPr>
          <a:xfrm>
            <a:off x="5491075" y="2196600"/>
            <a:ext cx="303000" cy="303000"/>
          </a:xfrm>
          <a:prstGeom prst="rect">
            <a:avLst/>
          </a:prstGeom>
          <a:noFill/>
          <a:ln>
            <a:noFill/>
          </a:ln>
        </p:spPr>
      </p:pic>
      <p:pic>
        <p:nvPicPr>
          <p:cNvPr id="169" name="Google Shape;169;p27"/>
          <p:cNvPicPr preferRelativeResize="0"/>
          <p:nvPr/>
        </p:nvPicPr>
        <p:blipFill>
          <a:blip r:embed="rId22">
            <a:alphaModFix/>
          </a:blip>
          <a:stretch>
            <a:fillRect/>
          </a:stretch>
        </p:blipFill>
        <p:spPr>
          <a:xfrm>
            <a:off x="5809925" y="2202850"/>
            <a:ext cx="290500" cy="290500"/>
          </a:xfrm>
          <a:prstGeom prst="rect">
            <a:avLst/>
          </a:prstGeom>
          <a:noFill/>
          <a:ln>
            <a:noFill/>
          </a:ln>
        </p:spPr>
      </p:pic>
      <p:pic>
        <p:nvPicPr>
          <p:cNvPr id="170" name="Google Shape;170;p27"/>
          <p:cNvPicPr preferRelativeResize="0"/>
          <p:nvPr/>
        </p:nvPicPr>
        <p:blipFill>
          <a:blip r:embed="rId23">
            <a:alphaModFix/>
          </a:blip>
          <a:stretch>
            <a:fillRect/>
          </a:stretch>
        </p:blipFill>
        <p:spPr>
          <a:xfrm>
            <a:off x="6116275" y="2196600"/>
            <a:ext cx="303000" cy="303000"/>
          </a:xfrm>
          <a:prstGeom prst="rect">
            <a:avLst/>
          </a:prstGeom>
          <a:noFill/>
          <a:ln>
            <a:noFill/>
          </a:ln>
        </p:spPr>
      </p:pic>
      <p:pic>
        <p:nvPicPr>
          <p:cNvPr id="171" name="Google Shape;171;p27"/>
          <p:cNvPicPr preferRelativeResize="0"/>
          <p:nvPr/>
        </p:nvPicPr>
        <p:blipFill>
          <a:blip r:embed="rId24">
            <a:alphaModFix/>
          </a:blip>
          <a:stretch>
            <a:fillRect/>
          </a:stretch>
        </p:blipFill>
        <p:spPr>
          <a:xfrm>
            <a:off x="6405738" y="2196600"/>
            <a:ext cx="303000" cy="303000"/>
          </a:xfrm>
          <a:prstGeom prst="rect">
            <a:avLst/>
          </a:prstGeom>
          <a:noFill/>
          <a:ln>
            <a:noFill/>
          </a:ln>
        </p:spPr>
      </p:pic>
      <p:pic>
        <p:nvPicPr>
          <p:cNvPr id="172" name="Google Shape;172;p27"/>
          <p:cNvPicPr preferRelativeResize="0"/>
          <p:nvPr/>
        </p:nvPicPr>
        <p:blipFill>
          <a:blip r:embed="rId25">
            <a:alphaModFix/>
          </a:blip>
          <a:stretch>
            <a:fillRect/>
          </a:stretch>
        </p:blipFill>
        <p:spPr>
          <a:xfrm>
            <a:off x="6710875" y="2202850"/>
            <a:ext cx="290500" cy="290500"/>
          </a:xfrm>
          <a:prstGeom prst="rect">
            <a:avLst/>
          </a:prstGeom>
          <a:noFill/>
          <a:ln>
            <a:noFill/>
          </a:ln>
        </p:spPr>
      </p:pic>
      <p:pic>
        <p:nvPicPr>
          <p:cNvPr id="173" name="Google Shape;173;p27"/>
          <p:cNvPicPr preferRelativeResize="0"/>
          <p:nvPr/>
        </p:nvPicPr>
        <p:blipFill>
          <a:blip r:embed="rId26">
            <a:alphaModFix/>
          </a:blip>
          <a:stretch>
            <a:fillRect/>
          </a:stretch>
        </p:blipFill>
        <p:spPr>
          <a:xfrm>
            <a:off x="7014050" y="2202850"/>
            <a:ext cx="290500" cy="290500"/>
          </a:xfrm>
          <a:prstGeom prst="rect">
            <a:avLst/>
          </a:prstGeom>
          <a:noFill/>
          <a:ln>
            <a:noFill/>
          </a:ln>
        </p:spPr>
      </p:pic>
      <p:pic>
        <p:nvPicPr>
          <p:cNvPr id="174" name="Google Shape;174;p27"/>
          <p:cNvPicPr preferRelativeResize="0"/>
          <p:nvPr/>
        </p:nvPicPr>
        <p:blipFill>
          <a:blip r:embed="rId27">
            <a:alphaModFix/>
          </a:blip>
          <a:stretch>
            <a:fillRect/>
          </a:stretch>
        </p:blipFill>
        <p:spPr>
          <a:xfrm>
            <a:off x="7311275" y="2193900"/>
            <a:ext cx="308400" cy="308400"/>
          </a:xfrm>
          <a:prstGeom prst="rect">
            <a:avLst/>
          </a:prstGeom>
          <a:noFill/>
          <a:ln>
            <a:noFill/>
          </a:ln>
        </p:spPr>
      </p:pic>
      <p:pic>
        <p:nvPicPr>
          <p:cNvPr id="175" name="Google Shape;175;p27"/>
          <p:cNvPicPr preferRelativeResize="0"/>
          <p:nvPr/>
        </p:nvPicPr>
        <p:blipFill>
          <a:blip r:embed="rId28">
            <a:alphaModFix/>
          </a:blip>
          <a:stretch>
            <a:fillRect/>
          </a:stretch>
        </p:blipFill>
        <p:spPr>
          <a:xfrm>
            <a:off x="3038600" y="2458850"/>
            <a:ext cx="308400" cy="308400"/>
          </a:xfrm>
          <a:prstGeom prst="rect">
            <a:avLst/>
          </a:prstGeom>
          <a:noFill/>
          <a:ln>
            <a:noFill/>
          </a:ln>
        </p:spPr>
      </p:pic>
      <p:pic>
        <p:nvPicPr>
          <p:cNvPr id="176" name="Google Shape;176;p27"/>
          <p:cNvPicPr preferRelativeResize="0"/>
          <p:nvPr/>
        </p:nvPicPr>
        <p:blipFill>
          <a:blip r:embed="rId29">
            <a:alphaModFix/>
          </a:blip>
          <a:stretch>
            <a:fillRect/>
          </a:stretch>
        </p:blipFill>
        <p:spPr>
          <a:xfrm>
            <a:off x="3341438" y="2458850"/>
            <a:ext cx="308400" cy="308400"/>
          </a:xfrm>
          <a:prstGeom prst="rect">
            <a:avLst/>
          </a:prstGeom>
          <a:noFill/>
          <a:ln>
            <a:noFill/>
          </a:ln>
        </p:spPr>
      </p:pic>
      <p:pic>
        <p:nvPicPr>
          <p:cNvPr id="177" name="Google Shape;177;p27"/>
          <p:cNvPicPr preferRelativeResize="0"/>
          <p:nvPr/>
        </p:nvPicPr>
        <p:blipFill>
          <a:blip r:embed="rId30">
            <a:alphaModFix/>
          </a:blip>
          <a:stretch>
            <a:fillRect/>
          </a:stretch>
        </p:blipFill>
        <p:spPr>
          <a:xfrm>
            <a:off x="3641350" y="2458850"/>
            <a:ext cx="308400" cy="308400"/>
          </a:xfrm>
          <a:prstGeom prst="rect">
            <a:avLst/>
          </a:prstGeom>
          <a:noFill/>
          <a:ln>
            <a:noFill/>
          </a:ln>
        </p:spPr>
      </p:pic>
      <p:pic>
        <p:nvPicPr>
          <p:cNvPr id="178" name="Google Shape;178;p27"/>
          <p:cNvPicPr preferRelativeResize="0"/>
          <p:nvPr/>
        </p:nvPicPr>
        <p:blipFill>
          <a:blip r:embed="rId31">
            <a:alphaModFix/>
          </a:blip>
          <a:stretch>
            <a:fillRect/>
          </a:stretch>
        </p:blipFill>
        <p:spPr>
          <a:xfrm>
            <a:off x="3948650" y="2461550"/>
            <a:ext cx="303000" cy="303000"/>
          </a:xfrm>
          <a:prstGeom prst="rect">
            <a:avLst/>
          </a:prstGeom>
          <a:noFill/>
          <a:ln>
            <a:noFill/>
          </a:ln>
        </p:spPr>
      </p:pic>
      <p:pic>
        <p:nvPicPr>
          <p:cNvPr id="179" name="Google Shape;179;p27"/>
          <p:cNvPicPr preferRelativeResize="0"/>
          <p:nvPr/>
        </p:nvPicPr>
        <p:blipFill>
          <a:blip r:embed="rId32">
            <a:alphaModFix/>
          </a:blip>
          <a:stretch>
            <a:fillRect/>
          </a:stretch>
        </p:blipFill>
        <p:spPr>
          <a:xfrm>
            <a:off x="4243294" y="2461550"/>
            <a:ext cx="303000" cy="303000"/>
          </a:xfrm>
          <a:prstGeom prst="rect">
            <a:avLst/>
          </a:prstGeom>
          <a:noFill/>
          <a:ln>
            <a:noFill/>
          </a:ln>
        </p:spPr>
      </p:pic>
      <p:pic>
        <p:nvPicPr>
          <p:cNvPr id="180" name="Google Shape;180;p27"/>
          <p:cNvPicPr preferRelativeResize="0"/>
          <p:nvPr/>
        </p:nvPicPr>
        <p:blipFill>
          <a:blip r:embed="rId33">
            <a:alphaModFix/>
          </a:blip>
          <a:stretch>
            <a:fillRect/>
          </a:stretch>
        </p:blipFill>
        <p:spPr>
          <a:xfrm>
            <a:off x="4555800" y="2458850"/>
            <a:ext cx="303000" cy="303000"/>
          </a:xfrm>
          <a:prstGeom prst="rect">
            <a:avLst/>
          </a:prstGeom>
          <a:noFill/>
          <a:ln>
            <a:noFill/>
          </a:ln>
        </p:spPr>
      </p:pic>
      <p:pic>
        <p:nvPicPr>
          <p:cNvPr id="181" name="Google Shape;181;p27"/>
          <p:cNvPicPr preferRelativeResize="0"/>
          <p:nvPr/>
        </p:nvPicPr>
        <p:blipFill>
          <a:blip r:embed="rId34">
            <a:alphaModFix/>
          </a:blip>
          <a:stretch>
            <a:fillRect/>
          </a:stretch>
        </p:blipFill>
        <p:spPr>
          <a:xfrm>
            <a:off x="4850200" y="2467700"/>
            <a:ext cx="303000" cy="303000"/>
          </a:xfrm>
          <a:prstGeom prst="rect">
            <a:avLst/>
          </a:prstGeom>
          <a:noFill/>
          <a:ln>
            <a:noFill/>
          </a:ln>
        </p:spPr>
      </p:pic>
      <p:pic>
        <p:nvPicPr>
          <p:cNvPr id="182" name="Google Shape;182;p27"/>
          <p:cNvPicPr preferRelativeResize="0"/>
          <p:nvPr/>
        </p:nvPicPr>
        <p:blipFill>
          <a:blip r:embed="rId35">
            <a:alphaModFix/>
          </a:blip>
          <a:stretch>
            <a:fillRect/>
          </a:stretch>
        </p:blipFill>
        <p:spPr>
          <a:xfrm>
            <a:off x="5195400" y="2493450"/>
            <a:ext cx="308400" cy="308400"/>
          </a:xfrm>
          <a:prstGeom prst="rect">
            <a:avLst/>
          </a:prstGeom>
          <a:noFill/>
          <a:ln>
            <a:noFill/>
          </a:ln>
        </p:spPr>
      </p:pic>
      <p:pic>
        <p:nvPicPr>
          <p:cNvPr id="183" name="Google Shape;183;p27"/>
          <p:cNvPicPr preferRelativeResize="0"/>
          <p:nvPr/>
        </p:nvPicPr>
        <p:blipFill>
          <a:blip r:embed="rId36">
            <a:alphaModFix/>
          </a:blip>
          <a:stretch>
            <a:fillRect/>
          </a:stretch>
        </p:blipFill>
        <p:spPr>
          <a:xfrm>
            <a:off x="5492025" y="2493450"/>
            <a:ext cx="308400" cy="308400"/>
          </a:xfrm>
          <a:prstGeom prst="rect">
            <a:avLst/>
          </a:prstGeom>
          <a:noFill/>
          <a:ln>
            <a:noFill/>
          </a:ln>
        </p:spPr>
      </p:pic>
      <p:pic>
        <p:nvPicPr>
          <p:cNvPr id="184" name="Google Shape;184;p27"/>
          <p:cNvPicPr preferRelativeResize="0"/>
          <p:nvPr/>
        </p:nvPicPr>
        <p:blipFill>
          <a:blip r:embed="rId37">
            <a:alphaModFix/>
          </a:blip>
          <a:stretch>
            <a:fillRect/>
          </a:stretch>
        </p:blipFill>
        <p:spPr>
          <a:xfrm>
            <a:off x="5807200" y="2493450"/>
            <a:ext cx="290500" cy="290500"/>
          </a:xfrm>
          <a:prstGeom prst="rect">
            <a:avLst/>
          </a:prstGeom>
          <a:noFill/>
          <a:ln>
            <a:noFill/>
          </a:ln>
        </p:spPr>
      </p:pic>
      <p:pic>
        <p:nvPicPr>
          <p:cNvPr id="185" name="Google Shape;185;p27"/>
          <p:cNvPicPr preferRelativeResize="0"/>
          <p:nvPr/>
        </p:nvPicPr>
        <p:blipFill>
          <a:blip r:embed="rId38">
            <a:alphaModFix/>
          </a:blip>
          <a:stretch>
            <a:fillRect/>
          </a:stretch>
        </p:blipFill>
        <p:spPr>
          <a:xfrm>
            <a:off x="6104475" y="2502300"/>
            <a:ext cx="290500" cy="290500"/>
          </a:xfrm>
          <a:prstGeom prst="rect">
            <a:avLst/>
          </a:prstGeom>
          <a:noFill/>
          <a:ln>
            <a:noFill/>
          </a:ln>
        </p:spPr>
      </p:pic>
      <p:pic>
        <p:nvPicPr>
          <p:cNvPr id="186" name="Google Shape;186;p27"/>
          <p:cNvPicPr preferRelativeResize="0"/>
          <p:nvPr/>
        </p:nvPicPr>
        <p:blipFill>
          <a:blip r:embed="rId39">
            <a:alphaModFix/>
          </a:blip>
          <a:stretch>
            <a:fillRect/>
          </a:stretch>
        </p:blipFill>
        <p:spPr>
          <a:xfrm>
            <a:off x="6401100" y="2490750"/>
            <a:ext cx="303000" cy="303000"/>
          </a:xfrm>
          <a:prstGeom prst="rect">
            <a:avLst/>
          </a:prstGeom>
          <a:noFill/>
          <a:ln>
            <a:noFill/>
          </a:ln>
        </p:spPr>
      </p:pic>
      <p:pic>
        <p:nvPicPr>
          <p:cNvPr id="187" name="Google Shape;187;p27"/>
          <p:cNvPicPr preferRelativeResize="0"/>
          <p:nvPr/>
        </p:nvPicPr>
        <p:blipFill>
          <a:blip r:embed="rId40">
            <a:alphaModFix/>
          </a:blip>
          <a:stretch>
            <a:fillRect/>
          </a:stretch>
        </p:blipFill>
        <p:spPr>
          <a:xfrm>
            <a:off x="6699025" y="2493450"/>
            <a:ext cx="303000" cy="303000"/>
          </a:xfrm>
          <a:prstGeom prst="rect">
            <a:avLst/>
          </a:prstGeom>
          <a:noFill/>
          <a:ln>
            <a:noFill/>
          </a:ln>
        </p:spPr>
      </p:pic>
      <p:pic>
        <p:nvPicPr>
          <p:cNvPr id="188" name="Google Shape;188;p27"/>
          <p:cNvPicPr preferRelativeResize="0"/>
          <p:nvPr/>
        </p:nvPicPr>
        <p:blipFill>
          <a:blip r:embed="rId41">
            <a:alphaModFix/>
          </a:blip>
          <a:stretch>
            <a:fillRect/>
          </a:stretch>
        </p:blipFill>
        <p:spPr>
          <a:xfrm>
            <a:off x="7003500" y="2490750"/>
            <a:ext cx="290500" cy="290500"/>
          </a:xfrm>
          <a:prstGeom prst="rect">
            <a:avLst/>
          </a:prstGeom>
          <a:noFill/>
          <a:ln>
            <a:noFill/>
          </a:ln>
        </p:spPr>
      </p:pic>
      <p:pic>
        <p:nvPicPr>
          <p:cNvPr id="189" name="Google Shape;189;p27"/>
          <p:cNvPicPr preferRelativeResize="0"/>
          <p:nvPr/>
        </p:nvPicPr>
        <p:blipFill>
          <a:blip r:embed="rId42">
            <a:alphaModFix/>
          </a:blip>
          <a:stretch>
            <a:fillRect/>
          </a:stretch>
        </p:blipFill>
        <p:spPr>
          <a:xfrm>
            <a:off x="7314075" y="2493450"/>
            <a:ext cx="290500" cy="290500"/>
          </a:xfrm>
          <a:prstGeom prst="rect">
            <a:avLst/>
          </a:prstGeom>
          <a:noFill/>
          <a:ln>
            <a:noFill/>
          </a:ln>
        </p:spPr>
      </p:pic>
      <p:pic>
        <p:nvPicPr>
          <p:cNvPr id="190" name="Google Shape;190;p27"/>
          <p:cNvPicPr preferRelativeResize="0"/>
          <p:nvPr/>
        </p:nvPicPr>
        <p:blipFill>
          <a:blip r:embed="rId43">
            <a:alphaModFix/>
          </a:blip>
          <a:stretch>
            <a:fillRect/>
          </a:stretch>
        </p:blipFill>
        <p:spPr>
          <a:xfrm>
            <a:off x="1524300" y="2770750"/>
            <a:ext cx="290500" cy="290500"/>
          </a:xfrm>
          <a:prstGeom prst="rect">
            <a:avLst/>
          </a:prstGeom>
          <a:noFill/>
          <a:ln>
            <a:noFill/>
          </a:ln>
        </p:spPr>
      </p:pic>
      <p:pic>
        <p:nvPicPr>
          <p:cNvPr id="191" name="Google Shape;191;p27"/>
          <p:cNvPicPr preferRelativeResize="0"/>
          <p:nvPr/>
        </p:nvPicPr>
        <p:blipFill>
          <a:blip r:embed="rId44">
            <a:alphaModFix/>
          </a:blip>
          <a:stretch>
            <a:fillRect/>
          </a:stretch>
        </p:blipFill>
        <p:spPr>
          <a:xfrm>
            <a:off x="1823066" y="2767250"/>
            <a:ext cx="303000" cy="303008"/>
          </a:xfrm>
          <a:prstGeom prst="rect">
            <a:avLst/>
          </a:prstGeom>
          <a:noFill/>
          <a:ln>
            <a:noFill/>
          </a:ln>
        </p:spPr>
      </p:pic>
      <p:pic>
        <p:nvPicPr>
          <p:cNvPr id="192" name="Google Shape;192;p27"/>
          <p:cNvPicPr preferRelativeResize="0"/>
          <p:nvPr/>
        </p:nvPicPr>
        <p:blipFill>
          <a:blip r:embed="rId45">
            <a:alphaModFix/>
          </a:blip>
          <a:stretch>
            <a:fillRect/>
          </a:stretch>
        </p:blipFill>
        <p:spPr>
          <a:xfrm>
            <a:off x="2134350" y="2769950"/>
            <a:ext cx="303000" cy="303000"/>
          </a:xfrm>
          <a:prstGeom prst="rect">
            <a:avLst/>
          </a:prstGeom>
          <a:noFill/>
          <a:ln>
            <a:noFill/>
          </a:ln>
        </p:spPr>
      </p:pic>
      <p:pic>
        <p:nvPicPr>
          <p:cNvPr id="193" name="Google Shape;193;p27"/>
          <p:cNvPicPr preferRelativeResize="0"/>
          <p:nvPr/>
        </p:nvPicPr>
        <p:blipFill>
          <a:blip r:embed="rId46">
            <a:alphaModFix/>
          </a:blip>
          <a:stretch>
            <a:fillRect/>
          </a:stretch>
        </p:blipFill>
        <p:spPr>
          <a:xfrm>
            <a:off x="2445625" y="2769950"/>
            <a:ext cx="303000" cy="303000"/>
          </a:xfrm>
          <a:prstGeom prst="rect">
            <a:avLst/>
          </a:prstGeom>
          <a:noFill/>
          <a:ln>
            <a:noFill/>
          </a:ln>
        </p:spPr>
      </p:pic>
      <p:pic>
        <p:nvPicPr>
          <p:cNvPr id="194" name="Google Shape;194;p27"/>
          <p:cNvPicPr preferRelativeResize="0"/>
          <p:nvPr/>
        </p:nvPicPr>
        <p:blipFill>
          <a:blip r:embed="rId47">
            <a:alphaModFix/>
          </a:blip>
          <a:stretch>
            <a:fillRect/>
          </a:stretch>
        </p:blipFill>
        <p:spPr>
          <a:xfrm>
            <a:off x="2739375" y="2770750"/>
            <a:ext cx="290500" cy="290500"/>
          </a:xfrm>
          <a:prstGeom prst="rect">
            <a:avLst/>
          </a:prstGeom>
          <a:noFill/>
          <a:ln>
            <a:noFill/>
          </a:ln>
        </p:spPr>
      </p:pic>
      <p:pic>
        <p:nvPicPr>
          <p:cNvPr id="195" name="Google Shape;195;p27"/>
          <p:cNvPicPr preferRelativeResize="0"/>
          <p:nvPr/>
        </p:nvPicPr>
        <p:blipFill>
          <a:blip r:embed="rId48">
            <a:alphaModFix/>
          </a:blip>
          <a:stretch>
            <a:fillRect/>
          </a:stretch>
        </p:blipFill>
        <p:spPr>
          <a:xfrm>
            <a:off x="3035642" y="2783442"/>
            <a:ext cx="290474" cy="290476"/>
          </a:xfrm>
          <a:prstGeom prst="rect">
            <a:avLst/>
          </a:prstGeom>
          <a:noFill/>
          <a:ln>
            <a:noFill/>
          </a:ln>
        </p:spPr>
      </p:pic>
      <p:pic>
        <p:nvPicPr>
          <p:cNvPr id="196" name="Google Shape;196;p27"/>
          <p:cNvPicPr preferRelativeResize="0"/>
          <p:nvPr/>
        </p:nvPicPr>
        <p:blipFill>
          <a:blip r:embed="rId49">
            <a:alphaModFix/>
          </a:blip>
          <a:stretch>
            <a:fillRect/>
          </a:stretch>
        </p:blipFill>
        <p:spPr>
          <a:xfrm>
            <a:off x="3331900" y="2770750"/>
            <a:ext cx="303000" cy="303000"/>
          </a:xfrm>
          <a:prstGeom prst="rect">
            <a:avLst/>
          </a:prstGeom>
          <a:noFill/>
          <a:ln>
            <a:noFill/>
          </a:ln>
        </p:spPr>
      </p:pic>
      <p:pic>
        <p:nvPicPr>
          <p:cNvPr id="197" name="Google Shape;197;p27"/>
          <p:cNvPicPr preferRelativeResize="0"/>
          <p:nvPr/>
        </p:nvPicPr>
        <p:blipFill>
          <a:blip r:embed="rId50">
            <a:alphaModFix/>
          </a:blip>
          <a:stretch>
            <a:fillRect/>
          </a:stretch>
        </p:blipFill>
        <p:spPr>
          <a:xfrm>
            <a:off x="3649100" y="2770750"/>
            <a:ext cx="290474" cy="290476"/>
          </a:xfrm>
          <a:prstGeom prst="rect">
            <a:avLst/>
          </a:prstGeom>
          <a:noFill/>
          <a:ln>
            <a:noFill/>
          </a:ln>
        </p:spPr>
      </p:pic>
      <p:pic>
        <p:nvPicPr>
          <p:cNvPr id="198" name="Google Shape;198;p27"/>
          <p:cNvPicPr preferRelativeResize="0"/>
          <p:nvPr/>
        </p:nvPicPr>
        <p:blipFill>
          <a:blip r:embed="rId51">
            <a:alphaModFix/>
          </a:blip>
          <a:stretch>
            <a:fillRect/>
          </a:stretch>
        </p:blipFill>
        <p:spPr>
          <a:xfrm>
            <a:off x="3953775" y="2775466"/>
            <a:ext cx="290500" cy="290500"/>
          </a:xfrm>
          <a:prstGeom prst="rect">
            <a:avLst/>
          </a:prstGeom>
          <a:noFill/>
          <a:ln>
            <a:noFill/>
          </a:ln>
        </p:spPr>
      </p:pic>
      <p:pic>
        <p:nvPicPr>
          <p:cNvPr id="199" name="Google Shape;199;p27"/>
          <p:cNvPicPr preferRelativeResize="0"/>
          <p:nvPr/>
        </p:nvPicPr>
        <p:blipFill>
          <a:blip r:embed="rId52">
            <a:alphaModFix/>
          </a:blip>
          <a:stretch>
            <a:fillRect/>
          </a:stretch>
        </p:blipFill>
        <p:spPr>
          <a:xfrm>
            <a:off x="4258475" y="2775475"/>
            <a:ext cx="290476" cy="290474"/>
          </a:xfrm>
          <a:prstGeom prst="rect">
            <a:avLst/>
          </a:prstGeom>
          <a:noFill/>
          <a:ln>
            <a:noFill/>
          </a:ln>
        </p:spPr>
      </p:pic>
      <p:pic>
        <p:nvPicPr>
          <p:cNvPr id="200" name="Google Shape;200;p27"/>
          <p:cNvPicPr preferRelativeResize="0"/>
          <p:nvPr/>
        </p:nvPicPr>
        <p:blipFill>
          <a:blip r:embed="rId53">
            <a:alphaModFix/>
          </a:blip>
          <a:stretch>
            <a:fillRect/>
          </a:stretch>
        </p:blipFill>
        <p:spPr>
          <a:xfrm>
            <a:off x="4857600" y="2775488"/>
            <a:ext cx="290476" cy="290476"/>
          </a:xfrm>
          <a:prstGeom prst="rect">
            <a:avLst/>
          </a:prstGeom>
          <a:noFill/>
          <a:ln>
            <a:noFill/>
          </a:ln>
        </p:spPr>
      </p:pic>
      <p:pic>
        <p:nvPicPr>
          <p:cNvPr id="201" name="Google Shape;201;p27"/>
          <p:cNvPicPr preferRelativeResize="0"/>
          <p:nvPr/>
        </p:nvPicPr>
        <p:blipFill>
          <a:blip r:embed="rId54">
            <a:alphaModFix/>
          </a:blip>
          <a:stretch>
            <a:fillRect/>
          </a:stretch>
        </p:blipFill>
        <p:spPr>
          <a:xfrm>
            <a:off x="5177650" y="2802650"/>
            <a:ext cx="303000" cy="303000"/>
          </a:xfrm>
          <a:prstGeom prst="rect">
            <a:avLst/>
          </a:prstGeom>
          <a:noFill/>
          <a:ln>
            <a:noFill/>
          </a:ln>
        </p:spPr>
      </p:pic>
      <p:pic>
        <p:nvPicPr>
          <p:cNvPr id="202" name="Google Shape;202;p27"/>
          <p:cNvPicPr preferRelativeResize="0"/>
          <p:nvPr/>
        </p:nvPicPr>
        <p:blipFill>
          <a:blip r:embed="rId55">
            <a:alphaModFix/>
          </a:blip>
          <a:stretch>
            <a:fillRect/>
          </a:stretch>
        </p:blipFill>
        <p:spPr>
          <a:xfrm>
            <a:off x="5485300" y="2807375"/>
            <a:ext cx="308400" cy="308400"/>
          </a:xfrm>
          <a:prstGeom prst="rect">
            <a:avLst/>
          </a:prstGeom>
          <a:noFill/>
          <a:ln>
            <a:noFill/>
          </a:ln>
        </p:spPr>
      </p:pic>
      <p:pic>
        <p:nvPicPr>
          <p:cNvPr id="203" name="Google Shape;203;p27"/>
          <p:cNvPicPr preferRelativeResize="0"/>
          <p:nvPr/>
        </p:nvPicPr>
        <p:blipFill>
          <a:blip r:embed="rId56">
            <a:alphaModFix/>
          </a:blip>
          <a:stretch>
            <a:fillRect/>
          </a:stretch>
        </p:blipFill>
        <p:spPr>
          <a:xfrm>
            <a:off x="5798350" y="2807375"/>
            <a:ext cx="290500" cy="290500"/>
          </a:xfrm>
          <a:prstGeom prst="rect">
            <a:avLst/>
          </a:prstGeom>
          <a:noFill/>
          <a:ln>
            <a:noFill/>
          </a:ln>
        </p:spPr>
      </p:pic>
      <p:pic>
        <p:nvPicPr>
          <p:cNvPr id="204" name="Google Shape;204;p27"/>
          <p:cNvPicPr preferRelativeResize="0"/>
          <p:nvPr/>
        </p:nvPicPr>
        <p:blipFill>
          <a:blip r:embed="rId57">
            <a:alphaModFix/>
          </a:blip>
          <a:stretch>
            <a:fillRect/>
          </a:stretch>
        </p:blipFill>
        <p:spPr>
          <a:xfrm>
            <a:off x="6093500" y="2807375"/>
            <a:ext cx="303000" cy="303000"/>
          </a:xfrm>
          <a:prstGeom prst="rect">
            <a:avLst/>
          </a:prstGeom>
          <a:noFill/>
          <a:ln>
            <a:noFill/>
          </a:ln>
        </p:spPr>
      </p:pic>
      <p:pic>
        <p:nvPicPr>
          <p:cNvPr id="205" name="Google Shape;205;p27"/>
          <p:cNvPicPr preferRelativeResize="0"/>
          <p:nvPr/>
        </p:nvPicPr>
        <p:blipFill>
          <a:blip r:embed="rId58">
            <a:alphaModFix/>
          </a:blip>
          <a:stretch>
            <a:fillRect/>
          </a:stretch>
        </p:blipFill>
        <p:spPr>
          <a:xfrm>
            <a:off x="6401125" y="2807375"/>
            <a:ext cx="290474" cy="290476"/>
          </a:xfrm>
          <a:prstGeom prst="rect">
            <a:avLst/>
          </a:prstGeom>
          <a:noFill/>
          <a:ln>
            <a:noFill/>
          </a:ln>
        </p:spPr>
      </p:pic>
      <p:pic>
        <p:nvPicPr>
          <p:cNvPr id="206" name="Google Shape;206;p27"/>
          <p:cNvPicPr preferRelativeResize="0"/>
          <p:nvPr/>
        </p:nvPicPr>
        <p:blipFill>
          <a:blip r:embed="rId59">
            <a:alphaModFix/>
          </a:blip>
          <a:stretch>
            <a:fillRect/>
          </a:stretch>
        </p:blipFill>
        <p:spPr>
          <a:xfrm>
            <a:off x="6696225" y="2807375"/>
            <a:ext cx="308400" cy="308400"/>
          </a:xfrm>
          <a:prstGeom prst="rect">
            <a:avLst/>
          </a:prstGeom>
          <a:noFill/>
          <a:ln>
            <a:noFill/>
          </a:ln>
        </p:spPr>
      </p:pic>
      <p:pic>
        <p:nvPicPr>
          <p:cNvPr id="207" name="Google Shape;207;p27"/>
          <p:cNvPicPr preferRelativeResize="0"/>
          <p:nvPr/>
        </p:nvPicPr>
        <p:blipFill>
          <a:blip r:embed="rId60">
            <a:alphaModFix/>
          </a:blip>
          <a:stretch>
            <a:fillRect/>
          </a:stretch>
        </p:blipFill>
        <p:spPr>
          <a:xfrm>
            <a:off x="7009250" y="2807375"/>
            <a:ext cx="290474" cy="290476"/>
          </a:xfrm>
          <a:prstGeom prst="rect">
            <a:avLst/>
          </a:prstGeom>
          <a:noFill/>
          <a:ln>
            <a:noFill/>
          </a:ln>
        </p:spPr>
      </p:pic>
      <p:pic>
        <p:nvPicPr>
          <p:cNvPr id="208" name="Google Shape;208;p27"/>
          <p:cNvPicPr preferRelativeResize="0"/>
          <p:nvPr/>
        </p:nvPicPr>
        <p:blipFill>
          <a:blip r:embed="rId61">
            <a:alphaModFix/>
          </a:blip>
          <a:stretch>
            <a:fillRect/>
          </a:stretch>
        </p:blipFill>
        <p:spPr>
          <a:xfrm>
            <a:off x="7304350" y="2807375"/>
            <a:ext cx="290474" cy="290476"/>
          </a:xfrm>
          <a:prstGeom prst="rect">
            <a:avLst/>
          </a:prstGeom>
          <a:noFill/>
          <a:ln>
            <a:noFill/>
          </a:ln>
        </p:spPr>
      </p:pic>
      <p:pic>
        <p:nvPicPr>
          <p:cNvPr id="209" name="Google Shape;209;p27"/>
          <p:cNvPicPr preferRelativeResize="0"/>
          <p:nvPr/>
        </p:nvPicPr>
        <p:blipFill>
          <a:blip r:embed="rId62">
            <a:alphaModFix/>
          </a:blip>
          <a:stretch>
            <a:fillRect/>
          </a:stretch>
        </p:blipFill>
        <p:spPr>
          <a:xfrm>
            <a:off x="1528125" y="3083875"/>
            <a:ext cx="303000" cy="303000"/>
          </a:xfrm>
          <a:prstGeom prst="rect">
            <a:avLst/>
          </a:prstGeom>
          <a:noFill/>
          <a:ln>
            <a:noFill/>
          </a:ln>
        </p:spPr>
      </p:pic>
      <p:pic>
        <p:nvPicPr>
          <p:cNvPr id="210" name="Google Shape;210;p27"/>
          <p:cNvPicPr preferRelativeResize="0"/>
          <p:nvPr/>
        </p:nvPicPr>
        <p:blipFill>
          <a:blip r:embed="rId63">
            <a:alphaModFix/>
          </a:blip>
          <a:stretch>
            <a:fillRect/>
          </a:stretch>
        </p:blipFill>
        <p:spPr>
          <a:xfrm>
            <a:off x="1823075" y="3083875"/>
            <a:ext cx="303000" cy="303000"/>
          </a:xfrm>
          <a:prstGeom prst="rect">
            <a:avLst/>
          </a:prstGeom>
          <a:noFill/>
          <a:ln>
            <a:noFill/>
          </a:ln>
        </p:spPr>
      </p:pic>
      <p:pic>
        <p:nvPicPr>
          <p:cNvPr id="211" name="Google Shape;211;p27"/>
          <p:cNvPicPr preferRelativeResize="0"/>
          <p:nvPr/>
        </p:nvPicPr>
        <p:blipFill>
          <a:blip r:embed="rId64">
            <a:alphaModFix/>
          </a:blip>
          <a:stretch>
            <a:fillRect/>
          </a:stretch>
        </p:blipFill>
        <p:spPr>
          <a:xfrm>
            <a:off x="2135550" y="3075650"/>
            <a:ext cx="303000" cy="303000"/>
          </a:xfrm>
          <a:prstGeom prst="rect">
            <a:avLst/>
          </a:prstGeom>
          <a:noFill/>
          <a:ln>
            <a:noFill/>
          </a:ln>
        </p:spPr>
      </p:pic>
      <p:pic>
        <p:nvPicPr>
          <p:cNvPr id="212" name="Google Shape;212;p27"/>
          <p:cNvPicPr preferRelativeResize="0"/>
          <p:nvPr/>
        </p:nvPicPr>
        <p:blipFill>
          <a:blip r:embed="rId65">
            <a:alphaModFix/>
          </a:blip>
          <a:stretch>
            <a:fillRect/>
          </a:stretch>
        </p:blipFill>
        <p:spPr>
          <a:xfrm>
            <a:off x="2434975" y="3083875"/>
            <a:ext cx="290474" cy="290474"/>
          </a:xfrm>
          <a:prstGeom prst="rect">
            <a:avLst/>
          </a:prstGeom>
          <a:noFill/>
          <a:ln>
            <a:noFill/>
          </a:ln>
        </p:spPr>
      </p:pic>
      <p:pic>
        <p:nvPicPr>
          <p:cNvPr id="213" name="Google Shape;213;p27"/>
          <p:cNvPicPr preferRelativeResize="0"/>
          <p:nvPr/>
        </p:nvPicPr>
        <p:blipFill>
          <a:blip r:embed="rId66">
            <a:alphaModFix/>
          </a:blip>
          <a:stretch>
            <a:fillRect/>
          </a:stretch>
        </p:blipFill>
        <p:spPr>
          <a:xfrm>
            <a:off x="2742975" y="3083875"/>
            <a:ext cx="303000" cy="303000"/>
          </a:xfrm>
          <a:prstGeom prst="rect">
            <a:avLst/>
          </a:prstGeom>
          <a:noFill/>
          <a:ln>
            <a:noFill/>
          </a:ln>
        </p:spPr>
      </p:pic>
      <p:pic>
        <p:nvPicPr>
          <p:cNvPr id="214" name="Google Shape;214;p27"/>
          <p:cNvPicPr preferRelativeResize="0"/>
          <p:nvPr/>
        </p:nvPicPr>
        <p:blipFill>
          <a:blip r:embed="rId67">
            <a:alphaModFix/>
          </a:blip>
          <a:stretch>
            <a:fillRect/>
          </a:stretch>
        </p:blipFill>
        <p:spPr>
          <a:xfrm>
            <a:off x="3034350" y="3090125"/>
            <a:ext cx="290500" cy="290500"/>
          </a:xfrm>
          <a:prstGeom prst="rect">
            <a:avLst/>
          </a:prstGeom>
          <a:noFill/>
          <a:ln>
            <a:noFill/>
          </a:ln>
        </p:spPr>
      </p:pic>
      <p:pic>
        <p:nvPicPr>
          <p:cNvPr id="215" name="Google Shape;215;p27"/>
          <p:cNvPicPr preferRelativeResize="0"/>
          <p:nvPr/>
        </p:nvPicPr>
        <p:blipFill>
          <a:blip r:embed="rId68">
            <a:alphaModFix/>
          </a:blip>
          <a:stretch>
            <a:fillRect/>
          </a:stretch>
        </p:blipFill>
        <p:spPr>
          <a:xfrm>
            <a:off x="3350400" y="3077250"/>
            <a:ext cx="303000" cy="303000"/>
          </a:xfrm>
          <a:prstGeom prst="rect">
            <a:avLst/>
          </a:prstGeom>
          <a:noFill/>
          <a:ln>
            <a:noFill/>
          </a:ln>
        </p:spPr>
      </p:pic>
      <p:pic>
        <p:nvPicPr>
          <p:cNvPr id="216" name="Google Shape;216;p27"/>
          <p:cNvPicPr preferRelativeResize="0"/>
          <p:nvPr/>
        </p:nvPicPr>
        <p:blipFill>
          <a:blip r:embed="rId69">
            <a:alphaModFix/>
          </a:blip>
          <a:stretch>
            <a:fillRect/>
          </a:stretch>
        </p:blipFill>
        <p:spPr>
          <a:xfrm>
            <a:off x="3662863" y="3090138"/>
            <a:ext cx="290474" cy="290474"/>
          </a:xfrm>
          <a:prstGeom prst="rect">
            <a:avLst/>
          </a:prstGeom>
          <a:noFill/>
          <a:ln>
            <a:noFill/>
          </a:ln>
        </p:spPr>
      </p:pic>
      <p:pic>
        <p:nvPicPr>
          <p:cNvPr id="217" name="Google Shape;217;p27"/>
          <p:cNvPicPr preferRelativeResize="0"/>
          <p:nvPr/>
        </p:nvPicPr>
        <p:blipFill>
          <a:blip r:embed="rId70">
            <a:alphaModFix/>
          </a:blip>
          <a:stretch>
            <a:fillRect/>
          </a:stretch>
        </p:blipFill>
        <p:spPr>
          <a:xfrm>
            <a:off x="3962800" y="3076900"/>
            <a:ext cx="290450" cy="290450"/>
          </a:xfrm>
          <a:prstGeom prst="rect">
            <a:avLst/>
          </a:prstGeom>
          <a:noFill/>
          <a:ln>
            <a:noFill/>
          </a:ln>
        </p:spPr>
      </p:pic>
      <p:pic>
        <p:nvPicPr>
          <p:cNvPr id="218" name="Google Shape;218;p27"/>
          <p:cNvPicPr preferRelativeResize="0"/>
          <p:nvPr/>
        </p:nvPicPr>
        <p:blipFill>
          <a:blip r:embed="rId71">
            <a:alphaModFix/>
          </a:blip>
          <a:stretch>
            <a:fillRect/>
          </a:stretch>
        </p:blipFill>
        <p:spPr>
          <a:xfrm>
            <a:off x="4262725" y="3079600"/>
            <a:ext cx="290450" cy="290450"/>
          </a:xfrm>
          <a:prstGeom prst="rect">
            <a:avLst/>
          </a:prstGeom>
          <a:noFill/>
          <a:ln>
            <a:noFill/>
          </a:ln>
        </p:spPr>
      </p:pic>
      <p:pic>
        <p:nvPicPr>
          <p:cNvPr id="219" name="Google Shape;219;p27"/>
          <p:cNvPicPr preferRelativeResize="0"/>
          <p:nvPr/>
        </p:nvPicPr>
        <p:blipFill>
          <a:blip r:embed="rId72">
            <a:alphaModFix/>
          </a:blip>
          <a:stretch>
            <a:fillRect/>
          </a:stretch>
        </p:blipFill>
        <p:spPr>
          <a:xfrm>
            <a:off x="4550400" y="3073800"/>
            <a:ext cx="303000" cy="303000"/>
          </a:xfrm>
          <a:prstGeom prst="rect">
            <a:avLst/>
          </a:prstGeom>
          <a:noFill/>
          <a:ln>
            <a:noFill/>
          </a:ln>
        </p:spPr>
      </p:pic>
      <p:pic>
        <p:nvPicPr>
          <p:cNvPr id="220" name="Google Shape;220;p27"/>
          <p:cNvPicPr preferRelativeResize="0"/>
          <p:nvPr/>
        </p:nvPicPr>
        <p:blipFill>
          <a:blip r:embed="rId73">
            <a:alphaModFix/>
          </a:blip>
          <a:stretch>
            <a:fillRect/>
          </a:stretch>
        </p:blipFill>
        <p:spPr>
          <a:xfrm>
            <a:off x="4847519" y="3079600"/>
            <a:ext cx="308400" cy="308400"/>
          </a:xfrm>
          <a:prstGeom prst="rect">
            <a:avLst/>
          </a:prstGeom>
          <a:noFill/>
          <a:ln>
            <a:noFill/>
          </a:ln>
        </p:spPr>
      </p:pic>
      <p:pic>
        <p:nvPicPr>
          <p:cNvPr id="221" name="Google Shape;221;p27"/>
          <p:cNvPicPr preferRelativeResize="0"/>
          <p:nvPr/>
        </p:nvPicPr>
        <p:blipFill>
          <a:blip r:embed="rId74">
            <a:alphaModFix/>
          </a:blip>
          <a:stretch>
            <a:fillRect/>
          </a:stretch>
        </p:blipFill>
        <p:spPr>
          <a:xfrm>
            <a:off x="4542475" y="2764650"/>
            <a:ext cx="308400" cy="308400"/>
          </a:xfrm>
          <a:prstGeom prst="rect">
            <a:avLst/>
          </a:prstGeom>
          <a:noFill/>
          <a:ln>
            <a:noFill/>
          </a:ln>
        </p:spPr>
      </p:pic>
      <p:pic>
        <p:nvPicPr>
          <p:cNvPr id="222" name="Google Shape;222;p27"/>
          <p:cNvPicPr preferRelativeResize="0"/>
          <p:nvPr/>
        </p:nvPicPr>
        <p:blipFill>
          <a:blip r:embed="rId75">
            <a:alphaModFix/>
          </a:blip>
          <a:stretch>
            <a:fillRect/>
          </a:stretch>
        </p:blipFill>
        <p:spPr>
          <a:xfrm>
            <a:off x="5210313" y="3126675"/>
            <a:ext cx="290450" cy="290450"/>
          </a:xfrm>
          <a:prstGeom prst="rect">
            <a:avLst/>
          </a:prstGeom>
          <a:noFill/>
          <a:ln>
            <a:noFill/>
          </a:ln>
        </p:spPr>
      </p:pic>
      <p:pic>
        <p:nvPicPr>
          <p:cNvPr id="223" name="Google Shape;223;p27"/>
          <p:cNvPicPr preferRelativeResize="0"/>
          <p:nvPr/>
        </p:nvPicPr>
        <p:blipFill>
          <a:blip r:embed="rId76">
            <a:alphaModFix/>
          </a:blip>
          <a:stretch>
            <a:fillRect/>
          </a:stretch>
        </p:blipFill>
        <p:spPr>
          <a:xfrm>
            <a:off x="5513500" y="3120525"/>
            <a:ext cx="280274" cy="280276"/>
          </a:xfrm>
          <a:prstGeom prst="rect">
            <a:avLst/>
          </a:prstGeom>
          <a:noFill/>
          <a:ln>
            <a:noFill/>
          </a:ln>
        </p:spPr>
      </p:pic>
      <p:sp>
        <p:nvSpPr>
          <p:cNvPr id="224" name="Google Shape;224;p27"/>
          <p:cNvSpPr txBox="1"/>
          <p:nvPr>
            <p:ph idx="1" type="body"/>
          </p:nvPr>
        </p:nvSpPr>
        <p:spPr>
          <a:xfrm>
            <a:off x="252225" y="1627725"/>
            <a:ext cx="8671500" cy="3234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8"/>
          <p:cNvSpPr txBox="1"/>
          <p:nvPr>
            <p:ph type="title"/>
          </p:nvPr>
        </p:nvSpPr>
        <p:spPr>
          <a:xfrm>
            <a:off x="1812150" y="2128950"/>
            <a:ext cx="5519700" cy="7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Almendra"/>
                <a:ea typeface="Almendra"/>
                <a:cs typeface="Almendra"/>
                <a:sym typeface="Almendra"/>
              </a:rPr>
              <a:t>People pretend not to like grapes when the vines are too high for them to reach.</a:t>
            </a:r>
            <a:endParaRPr sz="1800">
              <a:latin typeface="Almendra"/>
              <a:ea typeface="Almendra"/>
              <a:cs typeface="Almendra"/>
              <a:sym typeface="Almendra"/>
            </a:endParaRPr>
          </a:p>
        </p:txBody>
      </p:sp>
      <p:sp>
        <p:nvSpPr>
          <p:cNvPr id="230" name="Google Shape;230;p28"/>
          <p:cNvSpPr txBox="1"/>
          <p:nvPr>
            <p:ph idx="1" type="body"/>
          </p:nvPr>
        </p:nvSpPr>
        <p:spPr>
          <a:xfrm>
            <a:off x="1873600" y="3221750"/>
            <a:ext cx="5519700" cy="609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200">
                <a:solidFill>
                  <a:srgbClr val="FFFFFF"/>
                </a:solidFill>
                <a:latin typeface="Uncial Antiqua"/>
                <a:ea typeface="Uncial Antiqua"/>
                <a:cs typeface="Uncial Antiqua"/>
                <a:sym typeface="Uncial Antiqua"/>
              </a:rPr>
              <a:t>M</a:t>
            </a:r>
            <a:r>
              <a:rPr lang="en" sz="1600">
                <a:solidFill>
                  <a:srgbClr val="FFFFFF"/>
                </a:solidFill>
                <a:latin typeface="Uncial Antiqua"/>
                <a:ea typeface="Uncial Antiqua"/>
                <a:cs typeface="Uncial Antiqua"/>
                <a:sym typeface="Uncial Antiqua"/>
              </a:rPr>
              <a:t>arguerite de Navarre</a:t>
            </a:r>
            <a:endParaRPr sz="1000">
              <a:solidFill>
                <a:srgbClr val="FFFFFF"/>
              </a:solidFill>
              <a:latin typeface="Uncial Antiqua"/>
              <a:ea typeface="Uncial Antiqua"/>
              <a:cs typeface="Uncial Antiqua"/>
              <a:sym typeface="Uncial Antiqu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9"/>
          <p:cNvSpPr txBox="1"/>
          <p:nvPr>
            <p:ph type="title"/>
          </p:nvPr>
        </p:nvSpPr>
        <p:spPr>
          <a:xfrm>
            <a:off x="167425" y="172825"/>
            <a:ext cx="3056400" cy="155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D</a:t>
            </a:r>
            <a:r>
              <a:rPr lang="en"/>
              <a:t>ESIGN NOTES</a:t>
            </a:r>
            <a:endParaRPr/>
          </a:p>
          <a:p>
            <a:pPr indent="0" lvl="0" marL="0" rtl="0" algn="l">
              <a:spcBef>
                <a:spcPts val="0"/>
              </a:spcBef>
              <a:spcAft>
                <a:spcPts val="0"/>
              </a:spcAft>
              <a:buNone/>
            </a:pPr>
            <a:r>
              <a:rPr lang="en"/>
              <a:t>&amp; CREDITS</a:t>
            </a:r>
            <a:endParaRPr/>
          </a:p>
        </p:txBody>
      </p:sp>
      <p:sp>
        <p:nvSpPr>
          <p:cNvPr id="236" name="Google Shape;236;p29"/>
          <p:cNvSpPr txBox="1"/>
          <p:nvPr>
            <p:ph idx="1" type="body"/>
          </p:nvPr>
        </p:nvSpPr>
        <p:spPr>
          <a:xfrm>
            <a:off x="167425" y="1543050"/>
            <a:ext cx="30111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love free presentations and our special thanks to all the people who made, share and released these awe-inspiring resources for free:</a:t>
            </a:r>
            <a:endParaRPr/>
          </a:p>
          <a:p>
            <a:pPr indent="-304800" lvl="0" marL="457200" rtl="0" algn="l">
              <a:spcBef>
                <a:spcPts val="0"/>
              </a:spcBef>
              <a:spcAft>
                <a:spcPts val="0"/>
              </a:spcAft>
              <a:buSzPts val="1200"/>
              <a:buChar char="●"/>
            </a:pPr>
            <a:r>
              <a:rPr lang="en"/>
              <a:t>Presentation template by </a:t>
            </a:r>
            <a:r>
              <a:rPr lang="en" u="sng">
                <a:hlinkClick r:id="rId3"/>
              </a:rPr>
              <a:t>SlidesMedia</a:t>
            </a:r>
            <a:r>
              <a:rPr lang="en"/>
              <a:t>.</a:t>
            </a:r>
            <a:endParaRPr/>
          </a:p>
          <a:p>
            <a:pPr indent="-304800" lvl="0" marL="457200" rtl="0" algn="l">
              <a:spcBef>
                <a:spcPts val="0"/>
              </a:spcBef>
              <a:spcAft>
                <a:spcPts val="0"/>
              </a:spcAft>
              <a:buSzPts val="1200"/>
              <a:buChar char="●"/>
            </a:pPr>
            <a:r>
              <a:rPr lang="en"/>
              <a:t>Photographs by </a:t>
            </a:r>
            <a:r>
              <a:rPr lang="en" u="sng">
                <a:hlinkClick r:id="rId4"/>
              </a:rPr>
              <a:t>Unsplash</a:t>
            </a:r>
            <a:r>
              <a:rPr lang="en"/>
              <a:t>.</a:t>
            </a:r>
            <a:endParaRPr/>
          </a:p>
          <a:p>
            <a:pPr indent="-304800" lvl="0" marL="457200" rtl="0" algn="l">
              <a:spcBef>
                <a:spcPts val="0"/>
              </a:spcBef>
              <a:spcAft>
                <a:spcPts val="0"/>
              </a:spcAft>
              <a:buSzPts val="1200"/>
              <a:buChar char="●"/>
            </a:pPr>
            <a:r>
              <a:rPr lang="en"/>
              <a:t>Icons by</a:t>
            </a:r>
            <a:r>
              <a:rPr lang="en">
                <a:solidFill>
                  <a:srgbClr val="999999"/>
                </a:solidFill>
              </a:rPr>
              <a:t> </a:t>
            </a:r>
            <a:r>
              <a:rPr lang="en" u="sng">
                <a:hlinkClick r:id="rId5"/>
              </a:rPr>
              <a:t>icons8.com</a:t>
            </a:r>
            <a:r>
              <a:rPr lang="en"/>
              <a:t> &amp; </a:t>
            </a:r>
            <a:r>
              <a:rPr lang="en" u="sng">
                <a:hlinkClick r:id="rId6"/>
              </a:rPr>
              <a:t>iconfinder.com</a:t>
            </a:r>
            <a:endParaRPr/>
          </a:p>
          <a:p>
            <a:pPr indent="-304800" lvl="0" marL="457200" rtl="0" algn="l">
              <a:spcBef>
                <a:spcPts val="0"/>
              </a:spcBef>
              <a:spcAft>
                <a:spcPts val="0"/>
              </a:spcAft>
              <a:buSzPts val="1200"/>
              <a:buChar char="●"/>
            </a:pPr>
            <a:r>
              <a:rPr lang="en"/>
              <a:t>Map by </a:t>
            </a:r>
            <a:r>
              <a:rPr lang="en" u="sng">
                <a:hlinkClick r:id="rId7"/>
              </a:rPr>
              <a:t>pngimage.net</a:t>
            </a:r>
            <a:endParaRPr/>
          </a:p>
        </p:txBody>
      </p:sp>
      <p:sp>
        <p:nvSpPr>
          <p:cNvPr id="237" name="Google Shape;237;p29"/>
          <p:cNvSpPr txBox="1"/>
          <p:nvPr>
            <p:ph idx="2" type="body"/>
          </p:nvPr>
        </p:nvSpPr>
        <p:spPr>
          <a:xfrm>
            <a:off x="3739900" y="236850"/>
            <a:ext cx="5225400" cy="46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This presentation uses the following fonts included in Google </a:t>
            </a:r>
            <a:r>
              <a:rPr lang="en">
                <a:solidFill>
                  <a:srgbClr val="000000"/>
                </a:solidFill>
              </a:rPr>
              <a:t>Slides</a:t>
            </a:r>
            <a:r>
              <a:rPr lang="en">
                <a:solidFill>
                  <a:srgbClr val="000000"/>
                </a:solidFill>
              </a:rPr>
              <a:t>:</a:t>
            </a:r>
            <a:endParaRPr>
              <a:solidFill>
                <a:srgbClr val="000000"/>
              </a:solidFill>
            </a:endParaRPr>
          </a:p>
          <a:p>
            <a:pPr indent="-304800" lvl="0" marL="457200" rtl="0" algn="l">
              <a:spcBef>
                <a:spcPts val="0"/>
              </a:spcBef>
              <a:spcAft>
                <a:spcPts val="0"/>
              </a:spcAft>
              <a:buClr>
                <a:srgbClr val="000000"/>
              </a:buClr>
              <a:buSzPts val="1200"/>
              <a:buChar char="●"/>
            </a:pPr>
            <a:r>
              <a:rPr lang="en">
                <a:solidFill>
                  <a:srgbClr val="000000"/>
                </a:solidFill>
              </a:rPr>
              <a:t>Title: Uncial Antiqua</a:t>
            </a:r>
            <a:endParaRPr>
              <a:solidFill>
                <a:srgbClr val="000000"/>
              </a:solidFill>
            </a:endParaRPr>
          </a:p>
          <a:p>
            <a:pPr indent="-304800" lvl="0" marL="457200" rtl="0" algn="l">
              <a:spcBef>
                <a:spcPts val="0"/>
              </a:spcBef>
              <a:spcAft>
                <a:spcPts val="0"/>
              </a:spcAft>
              <a:buClr>
                <a:srgbClr val="000000"/>
              </a:buClr>
              <a:buSzPts val="1200"/>
              <a:buChar char="●"/>
            </a:pPr>
            <a:r>
              <a:rPr lang="en">
                <a:solidFill>
                  <a:srgbClr val="000000"/>
                </a:solidFill>
              </a:rPr>
              <a:t>Body: Almendra</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n">
                <a:solidFill>
                  <a:srgbClr val="000000"/>
                </a:solidFill>
              </a:rPr>
              <a:t>You can download this fonts on this page:</a:t>
            </a:r>
            <a:endParaRPr>
              <a:solidFill>
                <a:srgbClr val="000000"/>
              </a:solidFill>
            </a:endParaRPr>
          </a:p>
          <a:p>
            <a:pPr indent="-304800" lvl="0" marL="457200" rtl="0" algn="l">
              <a:spcBef>
                <a:spcPts val="0"/>
              </a:spcBef>
              <a:spcAft>
                <a:spcPts val="0"/>
              </a:spcAft>
              <a:buClr>
                <a:srgbClr val="000000"/>
              </a:buClr>
              <a:buSzPts val="1200"/>
              <a:buChar char="●"/>
            </a:pPr>
            <a:r>
              <a:rPr lang="en" u="sng">
                <a:solidFill>
                  <a:srgbClr val="000000"/>
                </a:solidFill>
                <a:hlinkClick r:id="rId8">
                  <a:extLst>
                    <a:ext uri="{A12FA001-AC4F-418D-AE19-62706E023703}">
                      <ahyp:hlinkClr val="tx"/>
                    </a:ext>
                  </a:extLst>
                </a:hlinkClick>
              </a:rPr>
              <a:t>https://fonts.google.com/specimen/Uncial+Antiqua</a:t>
            </a:r>
            <a:endParaRPr>
              <a:solidFill>
                <a:srgbClr val="000000"/>
              </a:solidFill>
            </a:endParaRPr>
          </a:p>
          <a:p>
            <a:pPr indent="-304800" lvl="0" marL="457200" rtl="0" algn="l">
              <a:spcBef>
                <a:spcPts val="0"/>
              </a:spcBef>
              <a:spcAft>
                <a:spcPts val="0"/>
              </a:spcAft>
              <a:buClr>
                <a:srgbClr val="000000"/>
              </a:buClr>
              <a:buSzPts val="1200"/>
              <a:buChar char="●"/>
            </a:pPr>
            <a:r>
              <a:rPr lang="en" u="sng">
                <a:solidFill>
                  <a:srgbClr val="000000"/>
                </a:solidFill>
                <a:hlinkClick r:id="rId9">
                  <a:extLst>
                    <a:ext uri="{A12FA001-AC4F-418D-AE19-62706E023703}">
                      <ahyp:hlinkClr val="tx"/>
                    </a:ext>
                  </a:extLst>
                </a:hlinkClick>
              </a:rPr>
              <a:t>https://fonts.google.com/specimen/Almendra</a:t>
            </a:r>
            <a:endParaRPr>
              <a:solidFill>
                <a:srgbClr val="000000"/>
              </a:solidFill>
            </a:endParaRPr>
          </a:p>
          <a:p>
            <a:pPr indent="0" lvl="0" marL="0" rtl="0" algn="l">
              <a:spcBef>
                <a:spcPts val="0"/>
              </a:spcBef>
              <a:spcAft>
                <a:spcPts val="0"/>
              </a:spcAft>
              <a:buNone/>
            </a:pPr>
            <a:r>
              <a:t/>
            </a:r>
            <a:endParaRPr sz="800">
              <a:solidFill>
                <a:srgbClr val="000000"/>
              </a:solidFill>
            </a:endParaRPr>
          </a:p>
          <a:p>
            <a:pPr indent="0" lvl="0" marL="0" rtl="0" algn="l">
              <a:spcBef>
                <a:spcPts val="0"/>
              </a:spcBef>
              <a:spcAft>
                <a:spcPts val="0"/>
              </a:spcAft>
              <a:buNone/>
            </a:pPr>
            <a:r>
              <a:t/>
            </a:r>
            <a:endParaRPr sz="800">
              <a:solidFill>
                <a:srgbClr val="000000"/>
              </a:solidFill>
            </a:endParaRPr>
          </a:p>
          <a:p>
            <a:pPr indent="0" lvl="0" marL="0" rtl="0" algn="l">
              <a:spcBef>
                <a:spcPts val="0"/>
              </a:spcBef>
              <a:spcAft>
                <a:spcPts val="0"/>
              </a:spcAft>
              <a:buNone/>
            </a:pPr>
            <a:r>
              <a:rPr lang="en">
                <a:solidFill>
                  <a:srgbClr val="000000"/>
                </a:solidFill>
              </a:rPr>
              <a:t>This slide is only for your information about design notes and credits. You can remove.</a:t>
            </a:r>
            <a:endParaRPr>
              <a:solidFill>
                <a:srgbClr val="000000"/>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5"/>
          <p:cNvSpPr txBox="1"/>
          <p:nvPr>
            <p:ph type="title"/>
          </p:nvPr>
        </p:nvSpPr>
        <p:spPr>
          <a:xfrm>
            <a:off x="1536550" y="2092200"/>
            <a:ext cx="6160800" cy="93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T</a:t>
            </a:r>
            <a:r>
              <a:rPr lang="en"/>
              <a:t>ITLE OR HEADLINE SLIDE</a:t>
            </a:r>
            <a:endParaRPr/>
          </a:p>
        </p:txBody>
      </p:sp>
      <p:sp>
        <p:nvSpPr>
          <p:cNvPr id="65" name="Google Shape;65;p15"/>
          <p:cNvSpPr txBox="1"/>
          <p:nvPr>
            <p:ph idx="4294967295" type="subTitle"/>
          </p:nvPr>
        </p:nvSpPr>
        <p:spPr>
          <a:xfrm>
            <a:off x="3894900" y="1462175"/>
            <a:ext cx="1354200" cy="81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252225" y="122725"/>
            <a:ext cx="8620800" cy="77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800"/>
              <a:t>I</a:t>
            </a:r>
            <a:r>
              <a:rPr b="1" lang="en"/>
              <a:t>NSTRUCTION FOR USE THIS PRESENTATION</a:t>
            </a:r>
            <a:endParaRPr b="1"/>
          </a:p>
        </p:txBody>
      </p:sp>
      <p:sp>
        <p:nvSpPr>
          <p:cNvPr id="71" name="Google Shape;71;p16"/>
          <p:cNvSpPr txBox="1"/>
          <p:nvPr>
            <p:ph idx="1" type="body"/>
          </p:nvPr>
        </p:nvSpPr>
        <p:spPr>
          <a:xfrm>
            <a:off x="252225" y="1627725"/>
            <a:ext cx="4350300" cy="3234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1200">
                <a:latin typeface="Uncial Antiqua"/>
                <a:ea typeface="Uncial Antiqua"/>
                <a:cs typeface="Uncial Antiqua"/>
                <a:sym typeface="Uncial Antiqua"/>
              </a:rPr>
              <a:t>EDIT IN GOOGLE SLIDES</a:t>
            </a:r>
            <a:endParaRPr b="1" sz="1200">
              <a:latin typeface="Uncial Antiqua"/>
              <a:ea typeface="Uncial Antiqua"/>
              <a:cs typeface="Uncial Antiqua"/>
              <a:sym typeface="Uncial Antiqua"/>
            </a:endParaRPr>
          </a:p>
          <a:p>
            <a:pPr indent="0" lvl="0" marL="0" rtl="0" algn="just">
              <a:spcBef>
                <a:spcPts val="0"/>
              </a:spcBef>
              <a:spcAft>
                <a:spcPts val="0"/>
              </a:spcAft>
              <a:buNone/>
            </a:pPr>
            <a:r>
              <a:t/>
            </a:r>
            <a:endParaRPr sz="1200">
              <a:latin typeface="DM Serif Display"/>
              <a:ea typeface="DM Serif Display"/>
              <a:cs typeface="DM Serif Display"/>
              <a:sym typeface="DM Serif Display"/>
            </a:endParaRPr>
          </a:p>
          <a:p>
            <a:pPr indent="0" lvl="0" marL="0" rtl="0" algn="just">
              <a:spcBef>
                <a:spcPts val="0"/>
              </a:spcBef>
              <a:spcAft>
                <a:spcPts val="0"/>
              </a:spcAft>
              <a:buNone/>
            </a:pPr>
            <a:r>
              <a:rPr lang="en"/>
              <a:t>Please click on the button “Use theme on Google Slides” under the presentation preview.</a:t>
            </a:r>
            <a:endParaRPr/>
          </a:p>
          <a:p>
            <a:pPr indent="0" lvl="0" marL="0" rtl="0" algn="just">
              <a:spcBef>
                <a:spcPts val="0"/>
              </a:spcBef>
              <a:spcAft>
                <a:spcPts val="0"/>
              </a:spcAft>
              <a:buNone/>
            </a:pPr>
            <a:r>
              <a:t/>
            </a:r>
            <a:endParaRPr/>
          </a:p>
          <a:p>
            <a:pPr indent="0" lvl="0" marL="0" rtl="0" algn="just">
              <a:spcBef>
                <a:spcPts val="0"/>
              </a:spcBef>
              <a:spcAft>
                <a:spcPts val="0"/>
              </a:spcAft>
              <a:buNone/>
            </a:pPr>
            <a:r>
              <a:rPr lang="en"/>
              <a:t>On click you will create a copy of this presentation on your Google Drive and will be able to edit, add or delete any slides.</a:t>
            </a:r>
            <a:endParaRPr/>
          </a:p>
          <a:p>
            <a:pPr indent="0" lvl="0" marL="0" rtl="0" algn="just">
              <a:spcBef>
                <a:spcPts val="0"/>
              </a:spcBef>
              <a:spcAft>
                <a:spcPts val="0"/>
              </a:spcAft>
              <a:buNone/>
            </a:pPr>
            <a:r>
              <a:t/>
            </a:r>
            <a:endParaRPr/>
          </a:p>
          <a:p>
            <a:pPr indent="0" lvl="0" marL="0" rtl="0" algn="just">
              <a:spcBef>
                <a:spcPts val="0"/>
              </a:spcBef>
              <a:spcAft>
                <a:spcPts val="0"/>
              </a:spcAft>
              <a:buNone/>
            </a:pPr>
            <a:r>
              <a:rPr lang="en"/>
              <a:t>Remember, you need to be signed in to your Google Drive account. If you don’t have any Google account, you can create for free in Google.</a:t>
            </a:r>
            <a:endParaRPr/>
          </a:p>
        </p:txBody>
      </p:sp>
      <p:sp>
        <p:nvSpPr>
          <p:cNvPr id="72" name="Google Shape;72;p16"/>
          <p:cNvSpPr txBox="1"/>
          <p:nvPr/>
        </p:nvSpPr>
        <p:spPr>
          <a:xfrm>
            <a:off x="1158300" y="4552325"/>
            <a:ext cx="6523200" cy="40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rgbClr val="000000"/>
              </a:buClr>
              <a:buSzPts val="1100"/>
              <a:buFont typeface="Arial"/>
              <a:buNone/>
            </a:pPr>
            <a:r>
              <a:rPr lang="en" sz="800">
                <a:solidFill>
                  <a:srgbClr val="434343"/>
                </a:solidFill>
                <a:latin typeface="Almendra"/>
                <a:ea typeface="Almendra"/>
                <a:cs typeface="Almendra"/>
                <a:sym typeface="Almendra"/>
              </a:rPr>
              <a:t>More info about this templates and Creative Commons Attribution license in </a:t>
            </a:r>
            <a:r>
              <a:rPr lang="en" sz="800" u="sng">
                <a:solidFill>
                  <a:srgbClr val="434343"/>
                </a:solidFill>
                <a:latin typeface="Almendra"/>
                <a:ea typeface="Almendra"/>
                <a:cs typeface="Almendra"/>
                <a:sym typeface="Almendra"/>
                <a:hlinkClick r:id="rId3">
                  <a:extLst>
                    <a:ext uri="{A12FA001-AC4F-418D-AE19-62706E023703}">
                      <ahyp:hlinkClr val="tx"/>
                    </a:ext>
                  </a:extLst>
                </a:hlinkClick>
              </a:rPr>
              <a:t>https://slidesmedia.com</a:t>
            </a:r>
            <a:r>
              <a:rPr lang="en" sz="800">
                <a:solidFill>
                  <a:srgbClr val="434343"/>
                </a:solidFill>
                <a:latin typeface="Almendra"/>
                <a:ea typeface="Almendra"/>
                <a:cs typeface="Almendra"/>
                <a:sym typeface="Almendra"/>
              </a:rPr>
              <a:t>.</a:t>
            </a:r>
            <a:br>
              <a:rPr lang="en" sz="800">
                <a:solidFill>
                  <a:srgbClr val="434343"/>
                </a:solidFill>
                <a:latin typeface="Almendra"/>
                <a:ea typeface="Almendra"/>
                <a:cs typeface="Almendra"/>
                <a:sym typeface="Almendra"/>
              </a:rPr>
            </a:br>
            <a:r>
              <a:rPr lang="en" sz="800">
                <a:solidFill>
                  <a:srgbClr val="434343"/>
                </a:solidFill>
                <a:latin typeface="Almendra"/>
                <a:ea typeface="Almendra"/>
                <a:cs typeface="Almendra"/>
                <a:sym typeface="Almendra"/>
              </a:rPr>
              <a:t>You can remove our Credits slide or mention to SlidesMedia but I love is you credit our site.</a:t>
            </a:r>
            <a:endParaRPr sz="800">
              <a:solidFill>
                <a:srgbClr val="434343"/>
              </a:solidFill>
              <a:latin typeface="Almendra"/>
              <a:ea typeface="Almendra"/>
              <a:cs typeface="Almendra"/>
              <a:sym typeface="Almendra"/>
            </a:endParaRPr>
          </a:p>
        </p:txBody>
      </p:sp>
      <p:sp>
        <p:nvSpPr>
          <p:cNvPr id="73" name="Google Shape;73;p16"/>
          <p:cNvSpPr txBox="1"/>
          <p:nvPr>
            <p:ph idx="2" type="body"/>
          </p:nvPr>
        </p:nvSpPr>
        <p:spPr>
          <a:xfrm>
            <a:off x="4691850" y="1627725"/>
            <a:ext cx="4181100" cy="333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latin typeface="Uncial Antiqua"/>
                <a:ea typeface="Uncial Antiqua"/>
                <a:cs typeface="Uncial Antiqua"/>
                <a:sym typeface="Uncial Antiqua"/>
              </a:rPr>
              <a:t>EXPORT AND EDIT IN POWERPOINT</a:t>
            </a:r>
            <a:endParaRPr b="1">
              <a:latin typeface="Uncial Antiqua"/>
              <a:ea typeface="Uncial Antiqua"/>
              <a:cs typeface="Uncial Antiqua"/>
              <a:sym typeface="Uncial Antiqua"/>
            </a:endParaRPr>
          </a:p>
          <a:p>
            <a:pPr indent="0" lvl="0" marL="0" rtl="0" algn="l">
              <a:spcBef>
                <a:spcPts val="1600"/>
              </a:spcBef>
              <a:spcAft>
                <a:spcPts val="0"/>
              </a:spcAft>
              <a:buClr>
                <a:schemeClr val="dk1"/>
              </a:buClr>
              <a:buSzPts val="1100"/>
              <a:buFont typeface="Arial"/>
              <a:buNone/>
            </a:pPr>
            <a:r>
              <a:rPr lang="en" sz="1000"/>
              <a:t>Please click on the button “Download for Powerpoint” under the presentation preview.</a:t>
            </a:r>
            <a:endParaRPr sz="1000"/>
          </a:p>
          <a:p>
            <a:pPr indent="0" lvl="0" marL="0" rtl="0" algn="l">
              <a:spcBef>
                <a:spcPts val="1600"/>
              </a:spcBef>
              <a:spcAft>
                <a:spcPts val="0"/>
              </a:spcAft>
              <a:buClr>
                <a:schemeClr val="dk1"/>
              </a:buClr>
              <a:buSzPts val="1100"/>
              <a:buFont typeface="Arial"/>
              <a:buNone/>
            </a:pPr>
            <a:r>
              <a:rPr lang="en" sz="1000"/>
              <a:t>On click you will download a copy in .pptx file format of this presentation on your Google Drive and will be able to edit, add or delete any slides.</a:t>
            </a:r>
            <a:endParaRPr sz="1000"/>
          </a:p>
          <a:p>
            <a:pPr indent="0" lvl="0" marL="0" rtl="0" algn="l">
              <a:spcBef>
                <a:spcPts val="1600"/>
              </a:spcBef>
              <a:spcAft>
                <a:spcPts val="0"/>
              </a:spcAft>
              <a:buClr>
                <a:schemeClr val="dk1"/>
              </a:buClr>
              <a:buSzPts val="1100"/>
              <a:buFont typeface="Arial"/>
              <a:buNone/>
            </a:pPr>
            <a:r>
              <a:rPr lang="en" sz="1000"/>
              <a:t>Remember to download and install the fonts used in this presentation. You can find the links to the font files download in the “Design notes slide”.</a:t>
            </a:r>
            <a:endParaRPr sz="1000"/>
          </a:p>
          <a:p>
            <a:pPr indent="0" lvl="0" marL="0" rtl="0" algn="l">
              <a:spcBef>
                <a:spcPts val="1600"/>
              </a:spcBef>
              <a:spcAft>
                <a:spcPts val="0"/>
              </a:spcAft>
              <a:buClr>
                <a:schemeClr val="dk1"/>
              </a:buClr>
              <a:buSzPts val="1100"/>
              <a:buFont typeface="Arial"/>
              <a:buNone/>
            </a:pPr>
            <a:r>
              <a:t/>
            </a:r>
            <a:endParaRPr/>
          </a:p>
          <a:p>
            <a:pPr indent="0" lvl="0" marL="0" rtl="0" algn="just">
              <a:spcBef>
                <a:spcPts val="1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idx="1" type="body"/>
          </p:nvPr>
        </p:nvSpPr>
        <p:spPr>
          <a:xfrm>
            <a:off x="4524075" y="1152800"/>
            <a:ext cx="3912600" cy="698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3600"/>
              <a:t>M</a:t>
            </a:r>
            <a:r>
              <a:rPr lang="en" sz="2200"/>
              <a:t>Y NAME IS </a:t>
            </a:r>
            <a:r>
              <a:rPr lang="en" sz="2200">
                <a:solidFill>
                  <a:srgbClr val="A61C00"/>
                </a:solidFill>
              </a:rPr>
              <a:t>JASPER</a:t>
            </a:r>
            <a:endParaRPr sz="2200">
              <a:solidFill>
                <a:srgbClr val="A61C00"/>
              </a:solidFill>
            </a:endParaRPr>
          </a:p>
        </p:txBody>
      </p:sp>
      <p:sp>
        <p:nvSpPr>
          <p:cNvPr id="79" name="Google Shape;79;p17"/>
          <p:cNvSpPr txBox="1"/>
          <p:nvPr>
            <p:ph idx="2" type="subTitle"/>
          </p:nvPr>
        </p:nvSpPr>
        <p:spPr>
          <a:xfrm>
            <a:off x="4524075" y="2030750"/>
            <a:ext cx="3912600" cy="223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Etiam ac felis sit amet neque rutrum condimentum. Phasellus a bibendum quam. Pellentesque sollicitudin enim quis eros bibendum, sed imperdiet ex blandit. </a:t>
            </a:r>
            <a:endParaRPr/>
          </a:p>
        </p:txBody>
      </p:sp>
      <p:pic>
        <p:nvPicPr>
          <p:cNvPr id="80" name="Google Shape;80;p17"/>
          <p:cNvPicPr preferRelativeResize="0"/>
          <p:nvPr/>
        </p:nvPicPr>
        <p:blipFill>
          <a:blip r:embed="rId3">
            <a:alphaModFix/>
          </a:blip>
          <a:stretch>
            <a:fillRect/>
          </a:stretch>
        </p:blipFill>
        <p:spPr>
          <a:xfrm>
            <a:off x="-38250" y="-286775"/>
            <a:ext cx="3865975" cy="55926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252225" y="122725"/>
            <a:ext cx="8620800" cy="77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I</a:t>
            </a:r>
            <a:r>
              <a:rPr lang="en"/>
              <a:t>NTRO</a:t>
            </a:r>
            <a:endParaRPr/>
          </a:p>
        </p:txBody>
      </p:sp>
      <p:sp>
        <p:nvSpPr>
          <p:cNvPr id="86" name="Google Shape;86;p18"/>
          <p:cNvSpPr txBox="1"/>
          <p:nvPr>
            <p:ph idx="1" type="body"/>
          </p:nvPr>
        </p:nvSpPr>
        <p:spPr>
          <a:xfrm>
            <a:off x="252225" y="1627725"/>
            <a:ext cx="8671500" cy="32343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t>What’s this presentation about? Use this slide to introduce yourself and give a high level overview of the topic you’re about to explain.</a:t>
            </a:r>
            <a:endParaRPr/>
          </a:p>
          <a:p>
            <a:pPr indent="0" lvl="0" marL="0" rtl="0" algn="just">
              <a:lnSpc>
                <a:spcPct val="115000"/>
              </a:lnSpc>
              <a:spcBef>
                <a:spcPts val="0"/>
              </a:spcBef>
              <a:spcAft>
                <a:spcPts val="0"/>
              </a:spcAft>
              <a:buNone/>
            </a:pPr>
            <a:r>
              <a:t/>
            </a:r>
            <a:endParaRPr/>
          </a:p>
          <a:p>
            <a:pPr indent="0" lvl="0" marL="0" rtl="0" algn="just">
              <a:spcBef>
                <a:spcPts val="0"/>
              </a:spcBef>
              <a:spcAft>
                <a:spcPts val="0"/>
              </a:spcAft>
              <a:buNone/>
            </a:pPr>
            <a:r>
              <a:rPr lang="en"/>
              <a:t>Perfect slides for more contents about your presentation.</a:t>
            </a:r>
            <a:endParaRPr/>
          </a:p>
          <a:p>
            <a:pPr indent="0" lvl="0" marL="0" rtl="0" algn="just">
              <a:spcBef>
                <a:spcPts val="0"/>
              </a:spcBef>
              <a:spcAft>
                <a:spcPts val="0"/>
              </a:spcAft>
              <a:buNone/>
            </a:pPr>
            <a:r>
              <a:t/>
            </a:r>
            <a:endParaRPr/>
          </a:p>
          <a:p>
            <a:pPr indent="0" lvl="0" marL="0" rtl="0" algn="just">
              <a:spcBef>
                <a:spcPts val="0"/>
              </a:spcBef>
              <a:spcAft>
                <a:spcPts val="0"/>
              </a:spcAft>
              <a:buNone/>
            </a:pPr>
            <a:r>
              <a:rPr lang="en"/>
              <a:t>Lorem ipsum dolor sit amet, consectetur adipiscing elit. Praesent vel sem porttitor, feugiat est at, pretium neque. Interdum et malesuada fames ac ante ipsum primis in faucibus. Maecenas porttitor ante ac lorem gravida, in aliquet tellus aliquam. Sed feugiat ante vitae ex ultricies lobortis. Sed facilisis nunc eros, a tincidunt neque finibus sed. Aenean sodales quam id scelerisque faucibus.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252225" y="122725"/>
            <a:ext cx="8620800" cy="77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F</a:t>
            </a:r>
            <a:r>
              <a:rPr lang="en"/>
              <a:t>IRST POINT TWO COLUMNS</a:t>
            </a:r>
            <a:endParaRPr/>
          </a:p>
        </p:txBody>
      </p:sp>
      <p:sp>
        <p:nvSpPr>
          <p:cNvPr id="92" name="Google Shape;92;p19"/>
          <p:cNvSpPr txBox="1"/>
          <p:nvPr>
            <p:ph idx="1" type="body"/>
          </p:nvPr>
        </p:nvSpPr>
        <p:spPr>
          <a:xfrm>
            <a:off x="252225" y="1627725"/>
            <a:ext cx="4350300" cy="3234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Lorem ipsum dolor sit amet, consectetur adipiscing elit, sed do eiusmod tempor incididunt ut labore et dolore magna aliqua</a:t>
            </a:r>
            <a:endParaRPr/>
          </a:p>
          <a:p>
            <a:pPr indent="0" lvl="0" marL="0" rtl="0" algn="just">
              <a:spcBef>
                <a:spcPts val="0"/>
              </a:spcBef>
              <a:spcAft>
                <a:spcPts val="0"/>
              </a:spcAft>
              <a:buNone/>
            </a:pPr>
            <a:r>
              <a:rPr lang="en"/>
              <a:t>Incididunt ut labore et dolore</a:t>
            </a:r>
            <a:endParaRPr/>
          </a:p>
          <a:p>
            <a:pPr indent="0" lvl="0" marL="0" rtl="0" algn="l">
              <a:spcBef>
                <a:spcPts val="0"/>
              </a:spcBef>
              <a:spcAft>
                <a:spcPts val="0"/>
              </a:spcAft>
              <a:buNone/>
            </a:pPr>
            <a:r>
              <a:rPr lang="en"/>
              <a:t>Consectetur adipiscing elit, sed do eiusmod tempor incididunt ut labore et dolore magna aliqua.</a:t>
            </a:r>
            <a:endParaRPr/>
          </a:p>
          <a:p>
            <a:pPr indent="0" lvl="0" marL="0" rtl="0" algn="l">
              <a:spcBef>
                <a:spcPts val="1200"/>
              </a:spcBef>
              <a:spcAft>
                <a:spcPts val="1200"/>
              </a:spcAft>
              <a:buNone/>
            </a:pPr>
            <a:r>
              <a:rPr lang="en"/>
              <a:t>Lorem ipsum dolor sit amet, consectetur adipiscing elit. Proin at placerat tortor. Duis ullamcorper, dui at accumsan lobortis, odio sapien maximus augue, sed aliquet mi mi feugiat lectus.</a:t>
            </a:r>
            <a:endParaRPr/>
          </a:p>
        </p:txBody>
      </p:sp>
      <p:sp>
        <p:nvSpPr>
          <p:cNvPr id="93" name="Google Shape;93;p19"/>
          <p:cNvSpPr txBox="1"/>
          <p:nvPr>
            <p:ph idx="2" type="body"/>
          </p:nvPr>
        </p:nvSpPr>
        <p:spPr>
          <a:xfrm>
            <a:off x="4691850" y="1627725"/>
            <a:ext cx="4181100" cy="333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t>Lorem ipsum dolor sit amet, consectetur adipiscing elit, sed do eiusmod tempor incididunt ut labore et dolore magna aliqua. Consectetur adipiscing elit, sed do eiusmod tempor incididunt ut labore et dolore magna aliqua.</a:t>
            </a:r>
            <a:endParaRPr sz="1000"/>
          </a:p>
          <a:p>
            <a:pPr indent="0" lvl="0" marL="0" rtl="0" algn="l">
              <a:spcBef>
                <a:spcPts val="1600"/>
              </a:spcBef>
              <a:spcAft>
                <a:spcPts val="1200"/>
              </a:spcAft>
              <a:buNone/>
            </a:pPr>
            <a:r>
              <a:rPr lang="en" sz="1000"/>
              <a:t>Lorem ipsum dolor sit amet, consectetur adipiscing elit. Proin at placerat tortor. Duis ullamcorper, dui at accumsan lobortis, odio sapien maximus augue, sed aliquet mi mi feugiat lectus. Fusce fermentum molestie eros et mattis. </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252225" y="122725"/>
            <a:ext cx="8620800" cy="77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I</a:t>
            </a:r>
            <a:r>
              <a:rPr lang="en"/>
              <a:t>N TWO OR THREE COLUMNS</a:t>
            </a:r>
            <a:endParaRPr/>
          </a:p>
        </p:txBody>
      </p:sp>
      <p:sp>
        <p:nvSpPr>
          <p:cNvPr id="99" name="Google Shape;99;p20"/>
          <p:cNvSpPr txBox="1"/>
          <p:nvPr>
            <p:ph idx="1" type="body"/>
          </p:nvPr>
        </p:nvSpPr>
        <p:spPr>
          <a:xfrm>
            <a:off x="252225" y="1627725"/>
            <a:ext cx="2784900" cy="323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Lorem ipsum dolor sit amet, consectetur adipiscing elit, sed do eiusmod tempor incididunt ut labore et dolore magna aliqua</a:t>
            </a:r>
            <a:endParaRPr sz="1000"/>
          </a:p>
          <a:p>
            <a:pPr indent="0" lvl="0" marL="0" rtl="0" algn="l">
              <a:spcBef>
                <a:spcPts val="0"/>
              </a:spcBef>
              <a:spcAft>
                <a:spcPts val="0"/>
              </a:spcAft>
              <a:buNone/>
            </a:pPr>
            <a:r>
              <a:rPr lang="en" sz="1000"/>
              <a:t>Incididunt ut labore et dolore</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Consectetur adipiscing,  incididunt ut labore et dolore magna aliqua. </a:t>
            </a:r>
            <a:endParaRPr sz="1000"/>
          </a:p>
        </p:txBody>
      </p:sp>
      <p:sp>
        <p:nvSpPr>
          <p:cNvPr id="100" name="Google Shape;100;p20"/>
          <p:cNvSpPr txBox="1"/>
          <p:nvPr>
            <p:ph idx="2" type="body"/>
          </p:nvPr>
        </p:nvSpPr>
        <p:spPr>
          <a:xfrm>
            <a:off x="3236075" y="1627725"/>
            <a:ext cx="2784900" cy="323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t>Lorem ipsum dolor sit amet, consectetur adipiscing elit, sed do eiusmod tempor incididunt ut labore et dolore magna aliqua</a:t>
            </a:r>
            <a:endParaRPr sz="1000"/>
          </a:p>
          <a:p>
            <a:pPr indent="0" lvl="0" marL="0" rtl="0" algn="l">
              <a:spcBef>
                <a:spcPts val="1600"/>
              </a:spcBef>
              <a:spcAft>
                <a:spcPts val="1600"/>
              </a:spcAft>
              <a:buClr>
                <a:schemeClr val="dk1"/>
              </a:buClr>
              <a:buSzPts val="1100"/>
              <a:buFont typeface="Arial"/>
              <a:buNone/>
            </a:pPr>
            <a:r>
              <a:rPr lang="en" sz="1000"/>
              <a:t>Nunc porta, orci eu varius molestie, mi quam mattis dolor, ac hendrerit purus quam id lectus. </a:t>
            </a:r>
            <a:endParaRPr sz="1000"/>
          </a:p>
        </p:txBody>
      </p:sp>
      <p:sp>
        <p:nvSpPr>
          <p:cNvPr id="101" name="Google Shape;101;p20"/>
          <p:cNvSpPr txBox="1"/>
          <p:nvPr>
            <p:ph idx="3" type="body"/>
          </p:nvPr>
        </p:nvSpPr>
        <p:spPr>
          <a:xfrm>
            <a:off x="6124200" y="1627725"/>
            <a:ext cx="2784900" cy="323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t>Lorem ipsum dolor sit amet, consectetur adipiscing elit, sed do eiusmod tempor incididunt ut labore et dolore magna aliqua</a:t>
            </a:r>
            <a:endParaRPr sz="1000"/>
          </a:p>
          <a:p>
            <a:pPr indent="0" lvl="0" marL="0" rtl="0" algn="l">
              <a:spcBef>
                <a:spcPts val="0"/>
              </a:spcBef>
              <a:spcAft>
                <a:spcPts val="0"/>
              </a:spcAft>
              <a:buClr>
                <a:schemeClr val="dk1"/>
              </a:buClr>
              <a:buSzPts val="1100"/>
              <a:buFont typeface="Arial"/>
              <a:buNone/>
            </a:pPr>
            <a:r>
              <a:t/>
            </a:r>
            <a:endParaRPr sz="1000"/>
          </a:p>
          <a:p>
            <a:pPr indent="0" lvl="0" marL="0" rtl="0" algn="l">
              <a:spcBef>
                <a:spcPts val="0"/>
              </a:spcBef>
              <a:spcAft>
                <a:spcPts val="0"/>
              </a:spcAft>
              <a:buClr>
                <a:schemeClr val="dk1"/>
              </a:buClr>
              <a:buSzPts val="1100"/>
              <a:buFont typeface="Arial"/>
              <a:buNone/>
            </a:pPr>
            <a:r>
              <a:rPr lang="en" sz="1000"/>
              <a:t>Incididunt ut labore et dolore. Nulla faucibus molestie lorem, eu posuere ipsum maximus sed. </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1371600" y="1334700"/>
            <a:ext cx="6400800" cy="247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200"/>
              <a:t>B</a:t>
            </a:r>
            <a:r>
              <a:rPr lang="en" sz="5000"/>
              <a:t>IG CONCEPT</a:t>
            </a:r>
            <a:endParaRPr sz="5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idx="1" type="body"/>
          </p:nvPr>
        </p:nvSpPr>
        <p:spPr>
          <a:xfrm>
            <a:off x="5174875" y="2791300"/>
            <a:ext cx="3554400" cy="21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complex idea can be conveyed with just a single still image, namely making it possible to absorb large amounts of data quickly. Nulla viverra leo a ligula imperdiet, accumsan tincidunt mauris tincidunt. In nec elementum arcu. </a:t>
            </a:r>
            <a:endParaRPr/>
          </a:p>
          <a:p>
            <a:pPr indent="0" lvl="0" marL="0" rtl="0" algn="l">
              <a:spcBef>
                <a:spcPts val="1600"/>
              </a:spcBef>
              <a:spcAft>
                <a:spcPts val="1600"/>
              </a:spcAft>
              <a:buClr>
                <a:schemeClr val="dk1"/>
              </a:buClr>
              <a:buSzPts val="1100"/>
              <a:buFont typeface="Arial"/>
              <a:buNone/>
            </a:pPr>
            <a:r>
              <a:rPr lang="en"/>
              <a:t>Integer sed elit ut magna accumsan aliquam vitae eget elit.</a:t>
            </a:r>
            <a:endParaRPr/>
          </a:p>
        </p:txBody>
      </p:sp>
      <p:sp>
        <p:nvSpPr>
          <p:cNvPr id="112" name="Google Shape;112;p22"/>
          <p:cNvSpPr txBox="1"/>
          <p:nvPr>
            <p:ph type="title"/>
          </p:nvPr>
        </p:nvSpPr>
        <p:spPr>
          <a:xfrm>
            <a:off x="5112125" y="588050"/>
            <a:ext cx="3591000" cy="9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A</a:t>
            </a:r>
            <a:r>
              <a:rPr lang="en"/>
              <a:t> PICTURE IS WORTH THAN A THOUSAND WORDS</a:t>
            </a:r>
            <a:endParaRPr/>
          </a:p>
        </p:txBody>
      </p:sp>
      <p:pic>
        <p:nvPicPr>
          <p:cNvPr id="113" name="Google Shape;113;p22"/>
          <p:cNvPicPr preferRelativeResize="0"/>
          <p:nvPr/>
        </p:nvPicPr>
        <p:blipFill>
          <a:blip r:embed="rId3">
            <a:alphaModFix/>
          </a:blip>
          <a:stretch>
            <a:fillRect/>
          </a:stretch>
        </p:blipFill>
        <p:spPr>
          <a:xfrm>
            <a:off x="737038" y="704525"/>
            <a:ext cx="2709875" cy="3734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edieva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