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Walter Turncoat"/>
      <p:regular r:id="rId45"/>
    </p:embeddedFont>
    <p:embeddedFont>
      <p:font typeface="Nunito"/>
      <p:regular r:id="rId46"/>
      <p:bold r:id="rId47"/>
      <p:italic r:id="rId48"/>
      <p:boldItalic r:id="rId49"/>
    </p:embeddedFont>
    <p:embeddedFont>
      <p:font typeface="Montserrat"/>
      <p:regular r:id="rId50"/>
      <p:bold r:id="rId51"/>
      <p:italic r:id="rId52"/>
      <p:boldItalic r:id="rId5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DFB9461-E5AC-47F8-8AA6-5BF79E793501}">
  <a:tblStyle styleId="{9DFB9461-E5AC-47F8-8AA6-5BF79E79350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9E96B3EC-8770-4C4F-981F-48A8244F383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Nunito-regular.fntdata"/><Relationship Id="rId45" Type="http://schemas.openxmlformats.org/officeDocument/2006/relationships/font" Target="fonts/WalterTurncoat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Nunito-italic.fntdata"/><Relationship Id="rId47" Type="http://schemas.openxmlformats.org/officeDocument/2006/relationships/font" Target="fonts/Nunito-bold.fntdata"/><Relationship Id="rId49" Type="http://schemas.openxmlformats.org/officeDocument/2006/relationships/font" Target="fonts/Nuni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Montserrat-bold.fntdata"/><Relationship Id="rId50" Type="http://schemas.openxmlformats.org/officeDocument/2006/relationships/font" Target="fonts/Montserrat-regular.fntdata"/><Relationship Id="rId53" Type="http://schemas.openxmlformats.org/officeDocument/2006/relationships/font" Target="fonts/Montserrat-boldItalic.fntdata"/><Relationship Id="rId52" Type="http://schemas.openxmlformats.org/officeDocument/2006/relationships/font" Target="fonts/Montserrat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ba14ada1b7_1_67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ba14ada1b7_1_6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b2f7c811ed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b2f7c811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b2f7c811ed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b2f7c811e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b2f7c811ed_0_4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b2f7c811ed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b2f7c811ed_0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b2f7c811e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b2f7c811ed_0_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" name="Google Shape;547;gb2f7c811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b2f7c811ed_0_18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b2f7c811ed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b2f7c811e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b2f7c811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b2f7c811ed_0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b2f7c811e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b2f7c811ed_0_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9" name="Google Shape;629;gb2f7c811e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b2f7c811ed_0_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9" name="Google Shape;719;gb2f7c811e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ba14ada1b7_1_23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ba14ada1b7_1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8" name="Google Shape;798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9" name="Google Shape;889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7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9" name="Google Shape;1339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4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6" name="Google Shape;1346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Relationship Id="rId3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19.png"/><Relationship Id="rId4" Type="http://schemas.openxmlformats.org/officeDocument/2006/relationships/image" Target="../media/image13.png"/><Relationship Id="rId11" Type="http://schemas.openxmlformats.org/officeDocument/2006/relationships/image" Target="../media/image26.png"/><Relationship Id="rId10" Type="http://schemas.openxmlformats.org/officeDocument/2006/relationships/image" Target="../media/image24.png"/><Relationship Id="rId9" Type="http://schemas.openxmlformats.org/officeDocument/2006/relationships/image" Target="../media/image20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8.png"/><Relationship Id="rId8" Type="http://schemas.openxmlformats.org/officeDocument/2006/relationships/image" Target="../media/image1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.png"/><Relationship Id="rId4" Type="http://schemas.openxmlformats.org/officeDocument/2006/relationships/image" Target="../media/image3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1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0.png"/><Relationship Id="rId3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0.png"/><Relationship Id="rId3" Type="http://schemas.openxmlformats.org/officeDocument/2006/relationships/image" Target="../media/image9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0.png"/><Relationship Id="rId3" Type="http://schemas.openxmlformats.org/officeDocument/2006/relationships/image" Target="../media/image1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6.png"/><Relationship Id="rId3" Type="http://schemas.openxmlformats.org/officeDocument/2006/relationships/image" Target="../media/image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0.png"/><Relationship Id="rId3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66608" y="152400"/>
            <a:ext cx="597861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23325" y="793100"/>
            <a:ext cx="4497300" cy="355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grpSp>
        <p:nvGrpSpPr>
          <p:cNvPr id="12" name="Google Shape;12;p2"/>
          <p:cNvGrpSpPr/>
          <p:nvPr/>
        </p:nvGrpSpPr>
        <p:grpSpPr>
          <a:xfrm>
            <a:off x="7408764" y="2591125"/>
            <a:ext cx="1690607" cy="2184456"/>
            <a:chOff x="7408764" y="2591125"/>
            <a:chExt cx="1690607" cy="2184456"/>
          </a:xfrm>
        </p:grpSpPr>
        <p:grpSp>
          <p:nvGrpSpPr>
            <p:cNvPr id="13" name="Google Shape;13;p2"/>
            <p:cNvGrpSpPr/>
            <p:nvPr/>
          </p:nvGrpSpPr>
          <p:grpSpPr>
            <a:xfrm>
              <a:off x="7995213" y="4383200"/>
              <a:ext cx="593753" cy="392380"/>
              <a:chOff x="7995213" y="4383200"/>
              <a:chExt cx="593753" cy="392380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7995213" y="4383200"/>
                <a:ext cx="131637" cy="392380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5" name="Google Shape;15;p2"/>
              <p:cNvSpPr/>
              <p:nvPr/>
            </p:nvSpPr>
            <p:spPr>
              <a:xfrm flipH="1">
                <a:off x="8457328" y="4383200"/>
                <a:ext cx="131637" cy="392380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sp>
          <p:nvSpPr>
            <p:cNvPr id="16" name="Google Shape;16;p2"/>
            <p:cNvSpPr/>
            <p:nvPr/>
          </p:nvSpPr>
          <p:spPr>
            <a:xfrm rot="1286208">
              <a:off x="8683842" y="4116954"/>
              <a:ext cx="383408" cy="248348"/>
            </a:xfrm>
            <a:custGeom>
              <a:rect b="b" l="l" r="r" t="t"/>
              <a:pathLst>
                <a:path extrusionOk="0" h="16288" w="25146">
                  <a:moveTo>
                    <a:pt x="0" y="0"/>
                  </a:moveTo>
                  <a:cubicBezTo>
                    <a:pt x="9272" y="3711"/>
                    <a:pt x="18751" y="8617"/>
                    <a:pt x="25146" y="16288"/>
                  </a:cubicBez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" name="Google Shape;17;p2"/>
            <p:cNvSpPr/>
            <p:nvPr/>
          </p:nvSpPr>
          <p:spPr>
            <a:xfrm rot="7382472">
              <a:off x="7425676" y="4045949"/>
              <a:ext cx="383364" cy="248319"/>
            </a:xfrm>
            <a:custGeom>
              <a:rect b="b" l="l" r="r" t="t"/>
              <a:pathLst>
                <a:path extrusionOk="0" h="16288" w="25146">
                  <a:moveTo>
                    <a:pt x="0" y="0"/>
                  </a:moveTo>
                  <a:cubicBezTo>
                    <a:pt x="9272" y="3711"/>
                    <a:pt x="18751" y="8617"/>
                    <a:pt x="25146" y="16288"/>
                  </a:cubicBez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18" name="Google Shape;18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716146" y="2591125"/>
              <a:ext cx="1151884" cy="18844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Google Shape;19;p2"/>
            <p:cNvSpPr/>
            <p:nvPr/>
          </p:nvSpPr>
          <p:spPr>
            <a:xfrm>
              <a:off x="8291550" y="3767976"/>
              <a:ext cx="145233" cy="145740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002284" y="3780499"/>
              <a:ext cx="127108" cy="13197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 rot="2699884">
              <a:off x="7991638" y="3650470"/>
              <a:ext cx="524796" cy="584716"/>
            </a:xfrm>
            <a:custGeom>
              <a:rect b="b" l="l" r="r" t="t"/>
              <a:pathLst>
                <a:path extrusionOk="0" h="11144" w="10002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2" name="Google Shape;22;p2"/>
          <p:cNvGrpSpPr/>
          <p:nvPr/>
        </p:nvGrpSpPr>
        <p:grpSpPr>
          <a:xfrm>
            <a:off x="174105" y="3016343"/>
            <a:ext cx="1561058" cy="1763848"/>
            <a:chOff x="174105" y="3016343"/>
            <a:chExt cx="1561058" cy="1763848"/>
          </a:xfrm>
        </p:grpSpPr>
        <p:grpSp>
          <p:nvGrpSpPr>
            <p:cNvPr id="23" name="Google Shape;23;p2"/>
            <p:cNvGrpSpPr/>
            <p:nvPr/>
          </p:nvGrpSpPr>
          <p:grpSpPr>
            <a:xfrm>
              <a:off x="878674" y="4387822"/>
              <a:ext cx="477532" cy="392369"/>
              <a:chOff x="3019540" y="1608452"/>
              <a:chExt cx="440488" cy="361931"/>
            </a:xfrm>
          </p:grpSpPr>
          <p:sp>
            <p:nvSpPr>
              <p:cNvPr id="24" name="Google Shape;24;p2"/>
              <p:cNvSpPr/>
              <p:nvPr/>
            </p:nvSpPr>
            <p:spPr>
              <a:xfrm flipH="1">
                <a:off x="3338602" y="1608452"/>
                <a:ext cx="121425" cy="361931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25" name="Google Shape;25;p2"/>
              <p:cNvSpPr/>
              <p:nvPr/>
            </p:nvSpPr>
            <p:spPr>
              <a:xfrm flipH="1">
                <a:off x="3019540" y="1608452"/>
                <a:ext cx="121425" cy="361931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pic>
          <p:nvPicPr>
            <p:cNvPr id="26" name="Google Shape;26;p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327482" y="3016343"/>
              <a:ext cx="1407681" cy="14592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" name="Google Shape;27;p2"/>
            <p:cNvSpPr/>
            <p:nvPr/>
          </p:nvSpPr>
          <p:spPr>
            <a:xfrm rot="-10145659">
              <a:off x="200227" y="3936639"/>
              <a:ext cx="271074" cy="302024"/>
            </a:xfrm>
            <a:custGeom>
              <a:rect b="b" l="l" r="r" t="t"/>
              <a:pathLst>
                <a:path extrusionOk="0" h="11144" w="10002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8" name="Google Shape;28;p2"/>
            <p:cNvSpPr/>
            <p:nvPr/>
          </p:nvSpPr>
          <p:spPr>
            <a:xfrm flipH="1">
              <a:off x="1077809" y="3443397"/>
              <a:ext cx="145233" cy="145740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 flipH="1">
              <a:off x="1394530" y="3418598"/>
              <a:ext cx="127108" cy="13197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0" name="Google Shape;160;p11"/>
          <p:cNvGrpSpPr/>
          <p:nvPr/>
        </p:nvGrpSpPr>
        <p:grpSpPr>
          <a:xfrm>
            <a:off x="329788" y="4081200"/>
            <a:ext cx="8484419" cy="1041759"/>
            <a:chOff x="329788" y="4081200"/>
            <a:chExt cx="8484419" cy="1041759"/>
          </a:xfrm>
        </p:grpSpPr>
        <p:sp>
          <p:nvSpPr>
            <p:cNvPr id="161" name="Google Shape;161;p11"/>
            <p:cNvSpPr/>
            <p:nvPr/>
          </p:nvSpPr>
          <p:spPr>
            <a:xfrm flipH="1">
              <a:off x="2483177" y="49044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2" name="Google Shape;162;p11"/>
            <p:cNvSpPr/>
            <p:nvPr/>
          </p:nvSpPr>
          <p:spPr>
            <a:xfrm flipH="1">
              <a:off x="2290603" y="49044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3" name="Google Shape;163;p11"/>
            <p:cNvSpPr/>
            <p:nvPr/>
          </p:nvSpPr>
          <p:spPr>
            <a:xfrm>
              <a:off x="501300" y="49044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4" name="Google Shape;164;p11"/>
            <p:cNvSpPr/>
            <p:nvPr/>
          </p:nvSpPr>
          <p:spPr>
            <a:xfrm flipH="1">
              <a:off x="758564" y="49044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5" name="Google Shape;165;p11"/>
            <p:cNvSpPr/>
            <p:nvPr/>
          </p:nvSpPr>
          <p:spPr>
            <a:xfrm>
              <a:off x="1274015" y="4925729"/>
              <a:ext cx="168163" cy="181080"/>
            </a:xfrm>
            <a:custGeom>
              <a:rect b="b" l="l" r="r" t="t"/>
              <a:pathLst>
                <a:path extrusionOk="0" h="12002" w="11144">
                  <a:moveTo>
                    <a:pt x="11144" y="0"/>
                  </a:moveTo>
                  <a:lnTo>
                    <a:pt x="3429" y="12002"/>
                  </a:lnTo>
                  <a:lnTo>
                    <a:pt x="0" y="9144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6" name="Google Shape;166;p11"/>
            <p:cNvSpPr/>
            <p:nvPr/>
          </p:nvSpPr>
          <p:spPr>
            <a:xfrm>
              <a:off x="1517285" y="49044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7" name="Google Shape;167;p11"/>
            <p:cNvSpPr/>
            <p:nvPr/>
          </p:nvSpPr>
          <p:spPr>
            <a:xfrm>
              <a:off x="3194293" y="4900109"/>
              <a:ext cx="74300" cy="222850"/>
            </a:xfrm>
            <a:custGeom>
              <a:rect b="b" l="l" r="r" t="t"/>
              <a:pathLst>
                <a:path extrusionOk="0" h="8914" w="2972">
                  <a:moveTo>
                    <a:pt x="0" y="0"/>
                  </a:moveTo>
                  <a:lnTo>
                    <a:pt x="0" y="8914"/>
                  </a:lnTo>
                  <a:lnTo>
                    <a:pt x="2972" y="8914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8" name="Google Shape;168;p11"/>
            <p:cNvSpPr/>
            <p:nvPr/>
          </p:nvSpPr>
          <p:spPr>
            <a:xfrm>
              <a:off x="3346693" y="4900109"/>
              <a:ext cx="74300" cy="222850"/>
            </a:xfrm>
            <a:custGeom>
              <a:rect b="b" l="l" r="r" t="t"/>
              <a:pathLst>
                <a:path extrusionOk="0" h="8914" w="2972">
                  <a:moveTo>
                    <a:pt x="0" y="0"/>
                  </a:moveTo>
                  <a:lnTo>
                    <a:pt x="0" y="8914"/>
                  </a:lnTo>
                  <a:lnTo>
                    <a:pt x="2972" y="8914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9" name="Google Shape;169;p11"/>
            <p:cNvSpPr/>
            <p:nvPr/>
          </p:nvSpPr>
          <p:spPr>
            <a:xfrm>
              <a:off x="4121250" y="4918525"/>
              <a:ext cx="242250" cy="122750"/>
            </a:xfrm>
            <a:custGeom>
              <a:rect b="b" l="l" r="r" t="t"/>
              <a:pathLst>
                <a:path extrusionOk="0" h="4910" w="9690">
                  <a:moveTo>
                    <a:pt x="0" y="0"/>
                  </a:moveTo>
                  <a:lnTo>
                    <a:pt x="3747" y="4910"/>
                  </a:lnTo>
                  <a:lnTo>
                    <a:pt x="8140" y="905"/>
                  </a:lnTo>
                  <a:lnTo>
                    <a:pt x="9690" y="3230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0" name="Google Shape;170;p11"/>
            <p:cNvSpPr/>
            <p:nvPr/>
          </p:nvSpPr>
          <p:spPr>
            <a:xfrm flipH="1">
              <a:off x="3948593" y="4900109"/>
              <a:ext cx="74300" cy="222850"/>
            </a:xfrm>
            <a:custGeom>
              <a:rect b="b" l="l" r="r" t="t"/>
              <a:pathLst>
                <a:path extrusionOk="0" h="8914" w="2972">
                  <a:moveTo>
                    <a:pt x="0" y="0"/>
                  </a:moveTo>
                  <a:lnTo>
                    <a:pt x="0" y="8914"/>
                  </a:lnTo>
                  <a:lnTo>
                    <a:pt x="2972" y="8914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1" name="Google Shape;171;p11"/>
            <p:cNvSpPr/>
            <p:nvPr/>
          </p:nvSpPr>
          <p:spPr>
            <a:xfrm>
              <a:off x="8284998" y="49044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2" name="Google Shape;172;p11"/>
            <p:cNvSpPr/>
            <p:nvPr/>
          </p:nvSpPr>
          <p:spPr>
            <a:xfrm>
              <a:off x="4958397" y="49044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3" name="Google Shape;173;p11"/>
            <p:cNvSpPr/>
            <p:nvPr/>
          </p:nvSpPr>
          <p:spPr>
            <a:xfrm flipH="1">
              <a:off x="5893602" y="49044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4" name="Google Shape;174;p11"/>
            <p:cNvSpPr/>
            <p:nvPr/>
          </p:nvSpPr>
          <p:spPr>
            <a:xfrm flipH="1">
              <a:off x="5701028" y="49044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5" name="Google Shape;175;p11"/>
            <p:cNvSpPr/>
            <p:nvPr/>
          </p:nvSpPr>
          <p:spPr>
            <a:xfrm>
              <a:off x="4779100" y="49044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6" name="Google Shape;176;p11"/>
            <p:cNvSpPr/>
            <p:nvPr/>
          </p:nvSpPr>
          <p:spPr>
            <a:xfrm flipH="1">
              <a:off x="8479339" y="49044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7" name="Google Shape;177;p11"/>
            <p:cNvSpPr/>
            <p:nvPr/>
          </p:nvSpPr>
          <p:spPr>
            <a:xfrm>
              <a:off x="6413178" y="4925729"/>
              <a:ext cx="168163" cy="181080"/>
            </a:xfrm>
            <a:custGeom>
              <a:rect b="b" l="l" r="r" t="t"/>
              <a:pathLst>
                <a:path extrusionOk="0" h="12002" w="11144">
                  <a:moveTo>
                    <a:pt x="11144" y="0"/>
                  </a:moveTo>
                  <a:lnTo>
                    <a:pt x="3429" y="12002"/>
                  </a:lnTo>
                  <a:lnTo>
                    <a:pt x="0" y="9144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8" name="Google Shape;178;p11"/>
            <p:cNvSpPr/>
            <p:nvPr/>
          </p:nvSpPr>
          <p:spPr>
            <a:xfrm>
              <a:off x="6656447" y="49044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79" name="Google Shape;179;p11"/>
            <p:cNvSpPr/>
            <p:nvPr/>
          </p:nvSpPr>
          <p:spPr>
            <a:xfrm flipH="1" rot="-772385">
              <a:off x="7297125" y="4931449"/>
              <a:ext cx="242258" cy="122754"/>
            </a:xfrm>
            <a:custGeom>
              <a:rect b="b" l="l" r="r" t="t"/>
              <a:pathLst>
                <a:path extrusionOk="0" h="4910" w="9690">
                  <a:moveTo>
                    <a:pt x="0" y="0"/>
                  </a:moveTo>
                  <a:lnTo>
                    <a:pt x="3747" y="4910"/>
                  </a:lnTo>
                  <a:lnTo>
                    <a:pt x="8140" y="905"/>
                  </a:lnTo>
                  <a:lnTo>
                    <a:pt x="9690" y="3230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80" name="Google Shape;180;p11"/>
            <p:cNvSpPr/>
            <p:nvPr/>
          </p:nvSpPr>
          <p:spPr>
            <a:xfrm>
              <a:off x="7637737" y="4900109"/>
              <a:ext cx="74300" cy="222850"/>
            </a:xfrm>
            <a:custGeom>
              <a:rect b="b" l="l" r="r" t="t"/>
              <a:pathLst>
                <a:path extrusionOk="0" h="8914" w="2972">
                  <a:moveTo>
                    <a:pt x="0" y="0"/>
                  </a:moveTo>
                  <a:lnTo>
                    <a:pt x="0" y="8914"/>
                  </a:lnTo>
                  <a:lnTo>
                    <a:pt x="2972" y="8914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181" name="Google Shape;181;p1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5568301" y="4081200"/>
              <a:ext cx="534466" cy="874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2" name="Google Shape;182;p1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115641" y="4081200"/>
              <a:ext cx="534466" cy="874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" name="Google Shape;183;p1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88383" y="4278497"/>
              <a:ext cx="653153" cy="677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1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761275" y="4278497"/>
              <a:ext cx="667508" cy="677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1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flipH="1">
              <a:off x="2924212" y="4256964"/>
              <a:ext cx="715358" cy="6986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Google Shape;186;p11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300672" y="4256964"/>
              <a:ext cx="715358" cy="6986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" name="Google Shape;187;p1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077315" y="4445972"/>
              <a:ext cx="736891" cy="5096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" name="Google Shape;188;p11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29788" y="4445972"/>
              <a:ext cx="736891" cy="5096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9" name="Google Shape;189;p11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4550488" y="4276104"/>
              <a:ext cx="667508" cy="6794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0" name="Google Shape;190;p11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7213935" y="4276104"/>
              <a:ext cx="741676" cy="6794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11"/>
            <p:cNvSpPr/>
            <p:nvPr/>
          </p:nvSpPr>
          <p:spPr>
            <a:xfrm>
              <a:off x="4896942" y="4662673"/>
              <a:ext cx="69459" cy="69702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4755021" y="4650887"/>
              <a:ext cx="60144" cy="6244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8426917" y="4646004"/>
              <a:ext cx="69459" cy="69702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8284996" y="4634218"/>
              <a:ext cx="60144" cy="6244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1583030" y="4529911"/>
              <a:ext cx="69459" cy="69702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1441108" y="4518125"/>
              <a:ext cx="60144" cy="6244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1"/>
            <p:cNvSpPr/>
            <p:nvPr/>
          </p:nvSpPr>
          <p:spPr>
            <a:xfrm flipH="1">
              <a:off x="5767046" y="4577317"/>
              <a:ext cx="69459" cy="69702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1"/>
            <p:cNvSpPr/>
            <p:nvPr/>
          </p:nvSpPr>
          <p:spPr>
            <a:xfrm flipH="1">
              <a:off x="5918283" y="4565531"/>
              <a:ext cx="60144" cy="6244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1"/>
            <p:cNvSpPr/>
            <p:nvPr/>
          </p:nvSpPr>
          <p:spPr>
            <a:xfrm flipH="1">
              <a:off x="3228777" y="4602367"/>
              <a:ext cx="69459" cy="69702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11"/>
            <p:cNvSpPr/>
            <p:nvPr/>
          </p:nvSpPr>
          <p:spPr>
            <a:xfrm flipH="1">
              <a:off x="3380014" y="4590581"/>
              <a:ext cx="60144" cy="6244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1"/>
            <p:cNvSpPr/>
            <p:nvPr/>
          </p:nvSpPr>
          <p:spPr>
            <a:xfrm rot="-311666">
              <a:off x="4096754" y="4630462"/>
              <a:ext cx="69746" cy="69989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11"/>
            <p:cNvSpPr/>
            <p:nvPr/>
          </p:nvSpPr>
          <p:spPr>
            <a:xfrm rot="-392198">
              <a:off x="3942938" y="4634457"/>
              <a:ext cx="59913" cy="62209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1"/>
            <p:cNvSpPr/>
            <p:nvPr/>
          </p:nvSpPr>
          <p:spPr>
            <a:xfrm rot="-311666">
              <a:off x="6638372" y="4644749"/>
              <a:ext cx="69746" cy="69989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11"/>
            <p:cNvSpPr/>
            <p:nvPr/>
          </p:nvSpPr>
          <p:spPr>
            <a:xfrm rot="-392198">
              <a:off x="6484557" y="4648745"/>
              <a:ext cx="59913" cy="62209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11"/>
            <p:cNvSpPr/>
            <p:nvPr/>
          </p:nvSpPr>
          <p:spPr>
            <a:xfrm rot="-311666">
              <a:off x="7699854" y="4645862"/>
              <a:ext cx="69746" cy="69989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11"/>
            <p:cNvSpPr/>
            <p:nvPr/>
          </p:nvSpPr>
          <p:spPr>
            <a:xfrm rot="-392198">
              <a:off x="7546038" y="4649857"/>
              <a:ext cx="59913" cy="62209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11"/>
            <p:cNvSpPr/>
            <p:nvPr/>
          </p:nvSpPr>
          <p:spPr>
            <a:xfrm rot="-311666">
              <a:off x="2463316" y="4605762"/>
              <a:ext cx="69746" cy="69989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11"/>
            <p:cNvSpPr/>
            <p:nvPr/>
          </p:nvSpPr>
          <p:spPr>
            <a:xfrm rot="-392198">
              <a:off x="2309500" y="4609757"/>
              <a:ext cx="59913" cy="62209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11"/>
            <p:cNvSpPr/>
            <p:nvPr/>
          </p:nvSpPr>
          <p:spPr>
            <a:xfrm rot="-311666">
              <a:off x="747579" y="4675687"/>
              <a:ext cx="69746" cy="69989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11"/>
            <p:cNvSpPr/>
            <p:nvPr/>
          </p:nvSpPr>
          <p:spPr>
            <a:xfrm rot="-392198">
              <a:off x="593763" y="4679682"/>
              <a:ext cx="59913" cy="62209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11"/>
            <p:cNvSpPr/>
            <p:nvPr/>
          </p:nvSpPr>
          <p:spPr>
            <a:xfrm rot="1498374">
              <a:off x="4099383" y="4682386"/>
              <a:ext cx="123962" cy="138116"/>
            </a:xfrm>
            <a:custGeom>
              <a:rect b="b" l="l" r="r" t="t"/>
              <a:pathLst>
                <a:path extrusionOk="0" h="11144" w="10002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12" name="Google Shape;212;p11"/>
            <p:cNvSpPr/>
            <p:nvPr/>
          </p:nvSpPr>
          <p:spPr>
            <a:xfrm rot="2700242">
              <a:off x="579912" y="4640102"/>
              <a:ext cx="251162" cy="279858"/>
            </a:xfrm>
            <a:custGeom>
              <a:rect b="b" l="l" r="r" t="t"/>
              <a:pathLst>
                <a:path extrusionOk="0" h="11144" w="10002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13" name="Google Shape;213;p11"/>
            <p:cNvSpPr/>
            <p:nvPr/>
          </p:nvSpPr>
          <p:spPr>
            <a:xfrm>
              <a:off x="2328621" y="4644669"/>
              <a:ext cx="170700" cy="170700"/>
            </a:xfrm>
            <a:prstGeom prst="pie">
              <a:avLst>
                <a:gd fmla="val 0" name="adj1"/>
                <a:gd fmla="val 1085293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11"/>
            <p:cNvSpPr/>
            <p:nvPr/>
          </p:nvSpPr>
          <p:spPr>
            <a:xfrm>
              <a:off x="6533530" y="4690100"/>
              <a:ext cx="122700" cy="122700"/>
            </a:xfrm>
            <a:prstGeom prst="pie">
              <a:avLst>
                <a:gd fmla="val 0" name="adj1"/>
                <a:gd fmla="val 1085293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11"/>
            <p:cNvSpPr/>
            <p:nvPr/>
          </p:nvSpPr>
          <p:spPr>
            <a:xfrm>
              <a:off x="7620925" y="4750629"/>
              <a:ext cx="75900" cy="1056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letely blank">
  <p:cSld name="CUSTOM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2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3"/>
          <p:cNvGrpSpPr/>
          <p:nvPr/>
        </p:nvGrpSpPr>
        <p:grpSpPr>
          <a:xfrm>
            <a:off x="7423694" y="2798737"/>
            <a:ext cx="1617944" cy="1829054"/>
            <a:chOff x="7423694" y="2798737"/>
            <a:chExt cx="1617944" cy="1829054"/>
          </a:xfrm>
        </p:grpSpPr>
        <p:grpSp>
          <p:nvGrpSpPr>
            <p:cNvPr id="32" name="Google Shape;32;p3"/>
            <p:cNvGrpSpPr/>
            <p:nvPr/>
          </p:nvGrpSpPr>
          <p:grpSpPr>
            <a:xfrm flipH="1">
              <a:off x="7859537" y="4235422"/>
              <a:ext cx="477532" cy="392369"/>
              <a:chOff x="3019540" y="1608452"/>
              <a:chExt cx="440488" cy="361931"/>
            </a:xfrm>
          </p:grpSpPr>
          <p:sp>
            <p:nvSpPr>
              <p:cNvPr id="33" name="Google Shape;33;p3"/>
              <p:cNvSpPr/>
              <p:nvPr/>
            </p:nvSpPr>
            <p:spPr>
              <a:xfrm flipH="1">
                <a:off x="3338602" y="1608452"/>
                <a:ext cx="121425" cy="361931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34" name="Google Shape;34;p3"/>
              <p:cNvSpPr/>
              <p:nvPr/>
            </p:nvSpPr>
            <p:spPr>
              <a:xfrm flipH="1">
                <a:off x="3019540" y="1608452"/>
                <a:ext cx="121425" cy="361931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pic>
          <p:nvPicPr>
            <p:cNvPr id="35" name="Google Shape;35;p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423694" y="2798737"/>
              <a:ext cx="1541746" cy="15056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" name="Google Shape;36;p3"/>
            <p:cNvSpPr/>
            <p:nvPr/>
          </p:nvSpPr>
          <p:spPr>
            <a:xfrm flipH="1" rot="10145659">
              <a:off x="8744442" y="3784239"/>
              <a:ext cx="271074" cy="302024"/>
            </a:xfrm>
            <a:custGeom>
              <a:rect b="b" l="l" r="r" t="t"/>
              <a:pathLst>
                <a:path extrusionOk="0" h="11144" w="10002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37" name="Google Shape;37;p3"/>
            <p:cNvSpPr/>
            <p:nvPr/>
          </p:nvSpPr>
          <p:spPr>
            <a:xfrm>
              <a:off x="8145101" y="3519597"/>
              <a:ext cx="145233" cy="145740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7846505" y="3494798"/>
              <a:ext cx="127108" cy="13197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" name="Google Shape;39;p3"/>
          <p:cNvGrpSpPr/>
          <p:nvPr/>
        </p:nvGrpSpPr>
        <p:grpSpPr>
          <a:xfrm>
            <a:off x="234989" y="2839988"/>
            <a:ext cx="1635537" cy="1783192"/>
            <a:chOff x="234989" y="2839988"/>
            <a:chExt cx="1635537" cy="1783192"/>
          </a:xfrm>
        </p:grpSpPr>
        <p:grpSp>
          <p:nvGrpSpPr>
            <p:cNvPr id="40" name="Google Shape;40;p3"/>
            <p:cNvGrpSpPr/>
            <p:nvPr/>
          </p:nvGrpSpPr>
          <p:grpSpPr>
            <a:xfrm>
              <a:off x="782412" y="4230800"/>
              <a:ext cx="593753" cy="392380"/>
              <a:chOff x="7919013" y="4383200"/>
              <a:chExt cx="593753" cy="392380"/>
            </a:xfrm>
          </p:grpSpPr>
          <p:sp>
            <p:nvSpPr>
              <p:cNvPr id="41" name="Google Shape;41;p3"/>
              <p:cNvSpPr/>
              <p:nvPr/>
            </p:nvSpPr>
            <p:spPr>
              <a:xfrm>
                <a:off x="7919013" y="4383200"/>
                <a:ext cx="131637" cy="392380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42" name="Google Shape;42;p3"/>
              <p:cNvSpPr/>
              <p:nvPr/>
            </p:nvSpPr>
            <p:spPr>
              <a:xfrm flipH="1">
                <a:off x="8381128" y="4383200"/>
                <a:ext cx="131637" cy="392380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sp>
          <p:nvSpPr>
            <p:cNvPr id="43" name="Google Shape;43;p3"/>
            <p:cNvSpPr/>
            <p:nvPr/>
          </p:nvSpPr>
          <p:spPr>
            <a:xfrm rot="-8639560">
              <a:off x="305426" y="3422808"/>
              <a:ext cx="383356" cy="248314"/>
            </a:xfrm>
            <a:custGeom>
              <a:rect b="b" l="l" r="r" t="t"/>
              <a:pathLst>
                <a:path extrusionOk="0" h="16288" w="25146">
                  <a:moveTo>
                    <a:pt x="0" y="0"/>
                  </a:moveTo>
                  <a:cubicBezTo>
                    <a:pt x="9272" y="3711"/>
                    <a:pt x="18751" y="8617"/>
                    <a:pt x="25146" y="16288"/>
                  </a:cubicBez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4" name="Google Shape;44;p3"/>
            <p:cNvSpPr/>
            <p:nvPr/>
          </p:nvSpPr>
          <p:spPr>
            <a:xfrm flipH="1" rot="8639560">
              <a:off x="1450801" y="3422808"/>
              <a:ext cx="383356" cy="248314"/>
            </a:xfrm>
            <a:custGeom>
              <a:rect b="b" l="l" r="r" t="t"/>
              <a:pathLst>
                <a:path extrusionOk="0" h="16288" w="25146">
                  <a:moveTo>
                    <a:pt x="0" y="0"/>
                  </a:moveTo>
                  <a:cubicBezTo>
                    <a:pt x="9272" y="3711"/>
                    <a:pt x="18751" y="8617"/>
                    <a:pt x="25146" y="16288"/>
                  </a:cubicBez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45" name="Google Shape;45;p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34989" y="2839988"/>
              <a:ext cx="1598465" cy="14644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" name="Google Shape;46;p3"/>
            <p:cNvSpPr/>
            <p:nvPr/>
          </p:nvSpPr>
          <p:spPr>
            <a:xfrm>
              <a:off x="1154950" y="3615576"/>
              <a:ext cx="145233" cy="145740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865684" y="3628099"/>
              <a:ext cx="127108" cy="13197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937638" y="3714775"/>
              <a:ext cx="264300" cy="264300"/>
            </a:xfrm>
            <a:prstGeom prst="pie">
              <a:avLst>
                <a:gd fmla="val 0" name="adj1"/>
                <a:gd fmla="val 1085293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9" name="Google Shape;49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66608" y="152400"/>
            <a:ext cx="597861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3"/>
          <p:cNvSpPr txBox="1"/>
          <p:nvPr>
            <p:ph type="ctrTitle"/>
          </p:nvPr>
        </p:nvSpPr>
        <p:spPr>
          <a:xfrm>
            <a:off x="2332650" y="1867225"/>
            <a:ext cx="4478700" cy="100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1" name="Google Shape;51;p3"/>
          <p:cNvSpPr txBox="1"/>
          <p:nvPr>
            <p:ph idx="1" type="subTitle"/>
          </p:nvPr>
        </p:nvSpPr>
        <p:spPr>
          <a:xfrm>
            <a:off x="2332650" y="2971775"/>
            <a:ext cx="4478700" cy="30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24513" y="275719"/>
            <a:ext cx="4757423" cy="4551961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4"/>
          <p:cNvSpPr txBox="1"/>
          <p:nvPr>
            <p:ph idx="1" type="body"/>
          </p:nvPr>
        </p:nvSpPr>
        <p:spPr>
          <a:xfrm>
            <a:off x="1821650" y="1014450"/>
            <a:ext cx="3672000" cy="3114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556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➜"/>
              <a:defRPr i="1">
                <a:solidFill>
                  <a:schemeClr val="dk1"/>
                </a:solidFill>
              </a:defRPr>
            </a:lvl1pPr>
            <a:lvl2pPr indent="-381000" lvl="1" marL="914400" rtl="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  <a:defRPr i="1">
                <a:solidFill>
                  <a:schemeClr val="dk1"/>
                </a:solidFill>
              </a:defRPr>
            </a:lvl2pPr>
            <a:lvl3pPr indent="-38100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  <a:defRPr i="1">
                <a:solidFill>
                  <a:schemeClr val="dk1"/>
                </a:solidFill>
              </a:defRPr>
            </a:lvl3pPr>
            <a:lvl4pPr indent="-38100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  <a:defRPr i="1">
                <a:solidFill>
                  <a:schemeClr val="dk1"/>
                </a:solidFill>
              </a:defRPr>
            </a:lvl4pPr>
            <a:lvl5pPr indent="-38100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  <a:defRPr i="1">
                <a:solidFill>
                  <a:schemeClr val="dk1"/>
                </a:solidFill>
              </a:defRPr>
            </a:lvl5pPr>
            <a:lvl6pPr indent="-38100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  <a:defRPr i="1">
                <a:solidFill>
                  <a:schemeClr val="dk1"/>
                </a:solidFill>
              </a:defRPr>
            </a:lvl6pPr>
            <a:lvl7pPr indent="-38100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i="1">
                <a:solidFill>
                  <a:schemeClr val="dk1"/>
                </a:solidFill>
              </a:defRPr>
            </a:lvl7pPr>
            <a:lvl8pPr indent="-38100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 i="1">
                <a:solidFill>
                  <a:schemeClr val="dk1"/>
                </a:solidFill>
              </a:defRPr>
            </a:lvl8pPr>
            <a:lvl9pPr indent="-38100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Char char="■"/>
              <a:defRPr i="1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5" name="Google Shape;55;p4"/>
          <p:cNvSpPr txBox="1"/>
          <p:nvPr/>
        </p:nvSpPr>
        <p:spPr>
          <a:xfrm>
            <a:off x="2679000" y="27571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“</a:t>
            </a:r>
            <a:endParaRPr sz="9600">
              <a:solidFill>
                <a:schemeClr val="dk1"/>
              </a:solidFill>
              <a:latin typeface="Walter Turncoat"/>
              <a:ea typeface="Walter Turncoat"/>
              <a:cs typeface="Walter Turncoat"/>
              <a:sym typeface="Walter Turncoat"/>
            </a:endParaRPr>
          </a:p>
        </p:txBody>
      </p:sp>
      <p:sp>
        <p:nvSpPr>
          <p:cNvPr id="56" name="Google Shape;56;p4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7" name="Google Shape;57;p4"/>
          <p:cNvGrpSpPr/>
          <p:nvPr/>
        </p:nvGrpSpPr>
        <p:grpSpPr>
          <a:xfrm>
            <a:off x="6077345" y="2421525"/>
            <a:ext cx="1652587" cy="2191979"/>
            <a:chOff x="6077345" y="2421525"/>
            <a:chExt cx="1652587" cy="2191979"/>
          </a:xfrm>
        </p:grpSpPr>
        <p:sp>
          <p:nvSpPr>
            <p:cNvPr id="58" name="Google Shape;58;p4"/>
            <p:cNvSpPr/>
            <p:nvPr/>
          </p:nvSpPr>
          <p:spPr>
            <a:xfrm rot="-9402089">
              <a:off x="6110823" y="3129898"/>
              <a:ext cx="383368" cy="248322"/>
            </a:xfrm>
            <a:custGeom>
              <a:rect b="b" l="l" r="r" t="t"/>
              <a:pathLst>
                <a:path extrusionOk="0" h="16288" w="25146">
                  <a:moveTo>
                    <a:pt x="0" y="0"/>
                  </a:moveTo>
                  <a:cubicBezTo>
                    <a:pt x="9272" y="3711"/>
                    <a:pt x="18751" y="8617"/>
                    <a:pt x="25146" y="16288"/>
                  </a:cubicBez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grpSp>
          <p:nvGrpSpPr>
            <p:cNvPr id="59" name="Google Shape;59;p4"/>
            <p:cNvGrpSpPr/>
            <p:nvPr/>
          </p:nvGrpSpPr>
          <p:grpSpPr>
            <a:xfrm flipH="1">
              <a:off x="6683849" y="4221134"/>
              <a:ext cx="477532" cy="392369"/>
              <a:chOff x="4104022" y="1595273"/>
              <a:chExt cx="440488" cy="361931"/>
            </a:xfrm>
          </p:grpSpPr>
          <p:sp>
            <p:nvSpPr>
              <p:cNvPr id="60" name="Google Shape;60;p4"/>
              <p:cNvSpPr/>
              <p:nvPr/>
            </p:nvSpPr>
            <p:spPr>
              <a:xfrm flipH="1">
                <a:off x="4423085" y="1595273"/>
                <a:ext cx="121425" cy="361931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61" name="Google Shape;61;p4"/>
              <p:cNvSpPr/>
              <p:nvPr/>
            </p:nvSpPr>
            <p:spPr>
              <a:xfrm flipH="1">
                <a:off x="4104022" y="1595273"/>
                <a:ext cx="121425" cy="361931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pic>
          <p:nvPicPr>
            <p:cNvPr id="62" name="Google Shape;62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346671" y="2421525"/>
              <a:ext cx="1151884" cy="18844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" name="Google Shape;63;p4"/>
            <p:cNvSpPr/>
            <p:nvPr/>
          </p:nvSpPr>
          <p:spPr>
            <a:xfrm flipH="1" rot="10145659">
              <a:off x="7432735" y="3653264"/>
              <a:ext cx="271074" cy="302024"/>
            </a:xfrm>
            <a:custGeom>
              <a:rect b="b" l="l" r="r" t="t"/>
              <a:pathLst>
                <a:path extrusionOk="0" h="11144" w="10002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64" name="Google Shape;64;p4"/>
            <p:cNvSpPr/>
            <p:nvPr/>
          </p:nvSpPr>
          <p:spPr>
            <a:xfrm>
              <a:off x="6833395" y="3388622"/>
              <a:ext cx="145233" cy="145740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6534799" y="3363823"/>
              <a:ext cx="127108" cy="13197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1795" y="152400"/>
            <a:ext cx="729374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5"/>
          <p:cNvSpPr txBox="1"/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" name="Google Shape;69;p5"/>
          <p:cNvSpPr txBox="1"/>
          <p:nvPr>
            <p:ph idx="1" type="body"/>
          </p:nvPr>
        </p:nvSpPr>
        <p:spPr>
          <a:xfrm>
            <a:off x="548125" y="1271600"/>
            <a:ext cx="6167100" cy="329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➜"/>
              <a:defRPr/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SzPts val="2400"/>
              <a:buChar char="-"/>
              <a:defRPr/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SzPts val="2400"/>
              <a:buChar char="-"/>
              <a:defRPr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-"/>
              <a:defRPr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-"/>
              <a:defRPr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-"/>
              <a:defRPr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70" name="Google Shape;70;p5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1" name="Google Shape;71;p5"/>
          <p:cNvGrpSpPr/>
          <p:nvPr/>
        </p:nvGrpSpPr>
        <p:grpSpPr>
          <a:xfrm>
            <a:off x="7351600" y="2783674"/>
            <a:ext cx="1613838" cy="1779823"/>
            <a:chOff x="7351600" y="2783674"/>
            <a:chExt cx="1613838" cy="1779823"/>
          </a:xfrm>
        </p:grpSpPr>
        <p:grpSp>
          <p:nvGrpSpPr>
            <p:cNvPr id="72" name="Google Shape;72;p5"/>
            <p:cNvGrpSpPr/>
            <p:nvPr/>
          </p:nvGrpSpPr>
          <p:grpSpPr>
            <a:xfrm flipH="1">
              <a:off x="7859537" y="4171128"/>
              <a:ext cx="477532" cy="392369"/>
              <a:chOff x="3019540" y="1549146"/>
              <a:chExt cx="440488" cy="361931"/>
            </a:xfrm>
          </p:grpSpPr>
          <p:sp>
            <p:nvSpPr>
              <p:cNvPr id="73" name="Google Shape;73;p5"/>
              <p:cNvSpPr/>
              <p:nvPr/>
            </p:nvSpPr>
            <p:spPr>
              <a:xfrm flipH="1">
                <a:off x="3338602" y="1549146"/>
                <a:ext cx="121425" cy="361931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74" name="Google Shape;74;p5"/>
              <p:cNvSpPr/>
              <p:nvPr/>
            </p:nvSpPr>
            <p:spPr>
              <a:xfrm flipH="1">
                <a:off x="3019540" y="1549146"/>
                <a:ext cx="121425" cy="361931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pic>
          <p:nvPicPr>
            <p:cNvPr id="75" name="Google Shape;75;p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351600" y="2783674"/>
              <a:ext cx="1457782" cy="14839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" name="Google Shape;76;p5"/>
            <p:cNvSpPr/>
            <p:nvPr/>
          </p:nvSpPr>
          <p:spPr>
            <a:xfrm flipH="1" rot="10145659">
              <a:off x="8668242" y="3860439"/>
              <a:ext cx="271074" cy="302024"/>
            </a:xfrm>
            <a:custGeom>
              <a:rect b="b" l="l" r="r" t="t"/>
              <a:pathLst>
                <a:path extrusionOk="0" h="11144" w="10002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7" name="Google Shape;77;p5"/>
            <p:cNvSpPr/>
            <p:nvPr/>
          </p:nvSpPr>
          <p:spPr>
            <a:xfrm>
              <a:off x="8068901" y="3595797"/>
              <a:ext cx="145233" cy="145740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7770305" y="3570998"/>
              <a:ext cx="127108" cy="13197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93063" y="885825"/>
            <a:ext cx="3603500" cy="3738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147438" y="1314450"/>
            <a:ext cx="3603500" cy="353855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6"/>
          <p:cNvSpPr txBox="1"/>
          <p:nvPr>
            <p:ph type="title"/>
          </p:nvPr>
        </p:nvSpPr>
        <p:spPr>
          <a:xfrm>
            <a:off x="1488450" y="24307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3" name="Google Shape;83;p6"/>
          <p:cNvSpPr txBox="1"/>
          <p:nvPr>
            <p:ph idx="1" type="body"/>
          </p:nvPr>
        </p:nvSpPr>
        <p:spPr>
          <a:xfrm>
            <a:off x="1693075" y="1618400"/>
            <a:ext cx="2509800" cy="288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➜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84" name="Google Shape;84;p6"/>
          <p:cNvSpPr txBox="1"/>
          <p:nvPr>
            <p:ph idx="2" type="body"/>
          </p:nvPr>
        </p:nvSpPr>
        <p:spPr>
          <a:xfrm>
            <a:off x="4939924" y="1313600"/>
            <a:ext cx="2509800" cy="288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➜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85" name="Google Shape;85;p6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6" name="Google Shape;86;p6"/>
          <p:cNvGrpSpPr/>
          <p:nvPr/>
        </p:nvGrpSpPr>
        <p:grpSpPr>
          <a:xfrm>
            <a:off x="7863411" y="2967400"/>
            <a:ext cx="1420590" cy="1275975"/>
            <a:chOff x="7863411" y="2967400"/>
            <a:chExt cx="1420590" cy="1275975"/>
          </a:xfrm>
        </p:grpSpPr>
        <p:grpSp>
          <p:nvGrpSpPr>
            <p:cNvPr id="87" name="Google Shape;87;p6"/>
            <p:cNvGrpSpPr/>
            <p:nvPr/>
          </p:nvGrpSpPr>
          <p:grpSpPr>
            <a:xfrm>
              <a:off x="8277250" y="3881444"/>
              <a:ext cx="440488" cy="361931"/>
              <a:chOff x="8277250" y="3881444"/>
              <a:chExt cx="440488" cy="36193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8277250" y="3881444"/>
                <a:ext cx="121425" cy="361931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89" name="Google Shape;89;p6"/>
              <p:cNvSpPr/>
              <p:nvPr/>
            </p:nvSpPr>
            <p:spPr>
              <a:xfrm>
                <a:off x="8596313" y="3881444"/>
                <a:ext cx="121425" cy="361931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pic>
          <p:nvPicPr>
            <p:cNvPr id="90" name="Google Shape;90;p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63411" y="2967400"/>
              <a:ext cx="1420590" cy="9824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6"/>
            <p:cNvSpPr/>
            <p:nvPr/>
          </p:nvSpPr>
          <p:spPr>
            <a:xfrm>
              <a:off x="8535376" y="3335872"/>
              <a:ext cx="145233" cy="145740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6"/>
            <p:cNvSpPr/>
            <p:nvPr/>
          </p:nvSpPr>
          <p:spPr>
            <a:xfrm>
              <a:off x="8236780" y="3311073"/>
              <a:ext cx="127108" cy="13197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6"/>
          <p:cNvGrpSpPr/>
          <p:nvPr/>
        </p:nvGrpSpPr>
        <p:grpSpPr>
          <a:xfrm>
            <a:off x="-207150" y="2962110"/>
            <a:ext cx="1286833" cy="1586084"/>
            <a:chOff x="-207150" y="2962110"/>
            <a:chExt cx="1286833" cy="1586084"/>
          </a:xfrm>
        </p:grpSpPr>
        <p:grpSp>
          <p:nvGrpSpPr>
            <p:cNvPr id="94" name="Google Shape;94;p6"/>
            <p:cNvGrpSpPr/>
            <p:nvPr/>
          </p:nvGrpSpPr>
          <p:grpSpPr>
            <a:xfrm>
              <a:off x="120475" y="4186263"/>
              <a:ext cx="547675" cy="361931"/>
              <a:chOff x="120475" y="4186263"/>
              <a:chExt cx="547675" cy="361931"/>
            </a:xfrm>
          </p:grpSpPr>
          <p:sp>
            <p:nvSpPr>
              <p:cNvPr id="95" name="Google Shape;95;p6"/>
              <p:cNvSpPr/>
              <p:nvPr/>
            </p:nvSpPr>
            <p:spPr>
              <a:xfrm>
                <a:off x="120475" y="4186263"/>
                <a:ext cx="121425" cy="361931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96" name="Google Shape;96;p6"/>
              <p:cNvSpPr/>
              <p:nvPr/>
            </p:nvSpPr>
            <p:spPr>
              <a:xfrm flipH="1">
                <a:off x="546725" y="4186263"/>
                <a:ext cx="121425" cy="361931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pic>
          <p:nvPicPr>
            <p:cNvPr id="97" name="Google Shape;97;p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-207150" y="2962110"/>
              <a:ext cx="1286833" cy="13052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" name="Google Shape;98;p6"/>
            <p:cNvSpPr/>
            <p:nvPr/>
          </p:nvSpPr>
          <p:spPr>
            <a:xfrm rot="10576116">
              <a:off x="213730" y="3649426"/>
              <a:ext cx="145541" cy="146049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6"/>
            <p:cNvSpPr/>
            <p:nvPr/>
          </p:nvSpPr>
          <p:spPr>
            <a:xfrm rot="10598995">
              <a:off x="532326" y="3669443"/>
              <a:ext cx="127326" cy="132204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6"/>
            <p:cNvSpPr/>
            <p:nvPr/>
          </p:nvSpPr>
          <p:spPr>
            <a:xfrm rot="2878168">
              <a:off x="140003" y="3477827"/>
              <a:ext cx="592515" cy="660127"/>
            </a:xfrm>
            <a:custGeom>
              <a:rect b="b" l="l" r="r" t="t"/>
              <a:pathLst>
                <a:path extrusionOk="0" h="11144" w="10002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1795" y="152400"/>
            <a:ext cx="729374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7"/>
          <p:cNvSpPr txBox="1"/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04" name="Google Shape;104;p7"/>
          <p:cNvSpPr txBox="1"/>
          <p:nvPr>
            <p:ph idx="1" type="body"/>
          </p:nvPr>
        </p:nvSpPr>
        <p:spPr>
          <a:xfrm>
            <a:off x="548125" y="1271600"/>
            <a:ext cx="1921200" cy="330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➜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05" name="Google Shape;105;p7"/>
          <p:cNvSpPr txBox="1"/>
          <p:nvPr>
            <p:ph idx="2" type="body"/>
          </p:nvPr>
        </p:nvSpPr>
        <p:spPr>
          <a:xfrm>
            <a:off x="2671075" y="1271600"/>
            <a:ext cx="1921200" cy="330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➜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06" name="Google Shape;106;p7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7" name="Google Shape;107;p7"/>
          <p:cNvSpPr txBox="1"/>
          <p:nvPr>
            <p:ph idx="3" type="body"/>
          </p:nvPr>
        </p:nvSpPr>
        <p:spPr>
          <a:xfrm>
            <a:off x="4794026" y="1271600"/>
            <a:ext cx="1921200" cy="330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➜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grpSp>
        <p:nvGrpSpPr>
          <p:cNvPr id="108" name="Google Shape;108;p7"/>
          <p:cNvGrpSpPr/>
          <p:nvPr/>
        </p:nvGrpSpPr>
        <p:grpSpPr>
          <a:xfrm>
            <a:off x="7403272" y="2876096"/>
            <a:ext cx="1631625" cy="1782785"/>
            <a:chOff x="7403272" y="2876096"/>
            <a:chExt cx="1631625" cy="1782785"/>
          </a:xfrm>
        </p:grpSpPr>
        <p:sp>
          <p:nvSpPr>
            <p:cNvPr id="109" name="Google Shape;109;p7"/>
            <p:cNvSpPr/>
            <p:nvPr/>
          </p:nvSpPr>
          <p:spPr>
            <a:xfrm flipH="1" rot="5652216">
              <a:off x="7426337" y="4025462"/>
              <a:ext cx="250048" cy="278597"/>
            </a:xfrm>
            <a:custGeom>
              <a:rect b="b" l="l" r="r" t="t"/>
              <a:pathLst>
                <a:path extrusionOk="0" h="11144" w="10002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10" name="Google Shape;110;p7"/>
            <p:cNvSpPr/>
            <p:nvPr/>
          </p:nvSpPr>
          <p:spPr>
            <a:xfrm rot="682371">
              <a:off x="8759823" y="3818276"/>
              <a:ext cx="250059" cy="278610"/>
            </a:xfrm>
            <a:custGeom>
              <a:rect b="b" l="l" r="r" t="t"/>
              <a:pathLst>
                <a:path extrusionOk="0" h="11144" w="10002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11" name="Google Shape;111;p7"/>
            <p:cNvSpPr/>
            <p:nvPr/>
          </p:nvSpPr>
          <p:spPr>
            <a:xfrm>
              <a:off x="7919513" y="4266500"/>
              <a:ext cx="131637" cy="392380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12" name="Google Shape;112;p7"/>
            <p:cNvSpPr/>
            <p:nvPr/>
          </p:nvSpPr>
          <p:spPr>
            <a:xfrm flipH="1">
              <a:off x="8381628" y="4266500"/>
              <a:ext cx="131637" cy="392380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113" name="Google Shape;113;p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445529" y="2876096"/>
              <a:ext cx="1541746" cy="15056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Google Shape;114;p7"/>
            <p:cNvSpPr/>
            <p:nvPr/>
          </p:nvSpPr>
          <p:spPr>
            <a:xfrm rot="-372207">
              <a:off x="8259436" y="3705061"/>
              <a:ext cx="146088" cy="146598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7"/>
            <p:cNvSpPr/>
            <p:nvPr/>
          </p:nvSpPr>
          <p:spPr>
            <a:xfrm rot="-335960">
              <a:off x="7958498" y="3711971"/>
              <a:ext cx="127095" cy="131964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8101006" y="3969538"/>
              <a:ext cx="139200" cy="207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1795" y="152400"/>
            <a:ext cx="729374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8"/>
          <p:cNvSpPr txBox="1"/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0" name="Google Shape;120;p8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1" name="Google Shape;121;p8"/>
          <p:cNvGrpSpPr/>
          <p:nvPr/>
        </p:nvGrpSpPr>
        <p:grpSpPr>
          <a:xfrm>
            <a:off x="7445525" y="3242253"/>
            <a:ext cx="1588153" cy="1365478"/>
            <a:chOff x="7445525" y="3242253"/>
            <a:chExt cx="1588153" cy="1365478"/>
          </a:xfrm>
        </p:grpSpPr>
        <p:sp>
          <p:nvSpPr>
            <p:cNvPr id="122" name="Google Shape;122;p8"/>
            <p:cNvSpPr/>
            <p:nvPr/>
          </p:nvSpPr>
          <p:spPr>
            <a:xfrm rot="-5872103">
              <a:off x="8672932" y="4104027"/>
              <a:ext cx="250054" cy="278604"/>
            </a:xfrm>
            <a:custGeom>
              <a:rect b="b" l="l" r="r" t="t"/>
              <a:pathLst>
                <a:path extrusionOk="0" h="11144" w="10002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grpSp>
          <p:nvGrpSpPr>
            <p:cNvPr id="123" name="Google Shape;123;p8"/>
            <p:cNvGrpSpPr/>
            <p:nvPr/>
          </p:nvGrpSpPr>
          <p:grpSpPr>
            <a:xfrm>
              <a:off x="7865288" y="4245800"/>
              <a:ext cx="440488" cy="361931"/>
              <a:chOff x="7865288" y="4245800"/>
              <a:chExt cx="440488" cy="361931"/>
            </a:xfrm>
          </p:grpSpPr>
          <p:sp>
            <p:nvSpPr>
              <p:cNvPr id="124" name="Google Shape;124;p8"/>
              <p:cNvSpPr/>
              <p:nvPr/>
            </p:nvSpPr>
            <p:spPr>
              <a:xfrm>
                <a:off x="7865288" y="4245800"/>
                <a:ext cx="121425" cy="361931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5" name="Google Shape;125;p8"/>
              <p:cNvSpPr/>
              <p:nvPr/>
            </p:nvSpPr>
            <p:spPr>
              <a:xfrm>
                <a:off x="8184350" y="4245800"/>
                <a:ext cx="121425" cy="361931"/>
              </a:xfrm>
              <a:custGeom>
                <a:rect b="b" l="l" r="r" t="t"/>
                <a:pathLst>
                  <a:path extrusionOk="0" h="13716" w="4857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cap="rnd" cmpd="sng" w="38100">
                <a:solidFill>
                  <a:schemeClr val="dk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pic>
          <p:nvPicPr>
            <p:cNvPr id="126" name="Google Shape;126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445525" y="3242253"/>
              <a:ext cx="1588153" cy="10983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Google Shape;127;p8"/>
            <p:cNvSpPr/>
            <p:nvPr/>
          </p:nvSpPr>
          <p:spPr>
            <a:xfrm>
              <a:off x="8118901" y="3800197"/>
              <a:ext cx="145233" cy="145740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7820305" y="3775398"/>
              <a:ext cx="127108" cy="13197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8"/>
            <p:cNvSpPr/>
            <p:nvPr/>
          </p:nvSpPr>
          <p:spPr>
            <a:xfrm rot="-1604051">
              <a:off x="8055619" y="3998073"/>
              <a:ext cx="123815" cy="80218"/>
            </a:xfrm>
            <a:custGeom>
              <a:rect b="b" l="l" r="r" t="t"/>
              <a:pathLst>
                <a:path extrusionOk="0" h="16288" w="25146">
                  <a:moveTo>
                    <a:pt x="0" y="0"/>
                  </a:moveTo>
                  <a:cubicBezTo>
                    <a:pt x="9272" y="3711"/>
                    <a:pt x="18751" y="8617"/>
                    <a:pt x="25146" y="16288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0" name="Google Shape;130;p8"/>
            <p:cNvSpPr/>
            <p:nvPr/>
          </p:nvSpPr>
          <p:spPr>
            <a:xfrm>
              <a:off x="7606243" y="4075800"/>
              <a:ext cx="383500" cy="87900"/>
            </a:xfrm>
            <a:custGeom>
              <a:rect b="b" l="l" r="r" t="t"/>
              <a:pathLst>
                <a:path extrusionOk="0" h="3516" w="15340">
                  <a:moveTo>
                    <a:pt x="142" y="0"/>
                  </a:moveTo>
                  <a:cubicBezTo>
                    <a:pt x="-1459" y="4812"/>
                    <a:pt x="11754" y="4305"/>
                    <a:pt x="15340" y="719"/>
                  </a:cubicBez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Round">
  <p:cSld name="TITLE_ONLY_1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7168" y="199525"/>
            <a:ext cx="7222809" cy="479157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9"/>
          <p:cNvSpPr txBox="1"/>
          <p:nvPr>
            <p:ph type="title"/>
          </p:nvPr>
        </p:nvSpPr>
        <p:spPr>
          <a:xfrm>
            <a:off x="1345400" y="774100"/>
            <a:ext cx="46410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5" name="Google Shape;135;p9"/>
          <p:cNvGrpSpPr/>
          <p:nvPr/>
        </p:nvGrpSpPr>
        <p:grpSpPr>
          <a:xfrm>
            <a:off x="7342057" y="3031993"/>
            <a:ext cx="1613321" cy="1704313"/>
            <a:chOff x="7342057" y="3031993"/>
            <a:chExt cx="1613321" cy="1704313"/>
          </a:xfrm>
        </p:grpSpPr>
        <p:sp>
          <p:nvSpPr>
            <p:cNvPr id="136" name="Google Shape;136;p9"/>
            <p:cNvSpPr/>
            <p:nvPr/>
          </p:nvSpPr>
          <p:spPr>
            <a:xfrm>
              <a:off x="7655725" y="4421975"/>
              <a:ext cx="278600" cy="300050"/>
            </a:xfrm>
            <a:custGeom>
              <a:rect b="b" l="l" r="r" t="t"/>
              <a:pathLst>
                <a:path extrusionOk="0" h="12002" w="11144">
                  <a:moveTo>
                    <a:pt x="11144" y="0"/>
                  </a:moveTo>
                  <a:lnTo>
                    <a:pt x="3429" y="12002"/>
                  </a:lnTo>
                  <a:lnTo>
                    <a:pt x="0" y="9144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7" name="Google Shape;137;p9"/>
            <p:cNvSpPr/>
            <p:nvPr/>
          </p:nvSpPr>
          <p:spPr>
            <a:xfrm>
              <a:off x="8085538" y="4374375"/>
              <a:ext cx="121425" cy="361931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138" name="Google Shape;138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342057" y="3031993"/>
              <a:ext cx="1407681" cy="14592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9" name="Google Shape;139;p9"/>
            <p:cNvSpPr/>
            <p:nvPr/>
          </p:nvSpPr>
          <p:spPr>
            <a:xfrm>
              <a:off x="8073651" y="3564447"/>
              <a:ext cx="145233" cy="145740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7775055" y="3539648"/>
              <a:ext cx="127108" cy="13197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9"/>
            <p:cNvSpPr/>
            <p:nvPr/>
          </p:nvSpPr>
          <p:spPr>
            <a:xfrm rot="-702395">
              <a:off x="8679665" y="3633972"/>
              <a:ext cx="250050" cy="278600"/>
            </a:xfrm>
            <a:custGeom>
              <a:rect b="b" l="l" r="r" t="t"/>
              <a:pathLst>
                <a:path extrusionOk="0" h="11144" w="10002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1795" y="152400"/>
            <a:ext cx="729374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0"/>
          <p:cNvSpPr txBox="1"/>
          <p:nvPr>
            <p:ph idx="1" type="body"/>
          </p:nvPr>
        </p:nvSpPr>
        <p:spPr>
          <a:xfrm>
            <a:off x="435775" y="4406300"/>
            <a:ext cx="6350700" cy="3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145" name="Google Shape;145;p10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46" name="Google Shape;146;p10"/>
          <p:cNvGrpSpPr/>
          <p:nvPr/>
        </p:nvGrpSpPr>
        <p:grpSpPr>
          <a:xfrm>
            <a:off x="7185170" y="2671550"/>
            <a:ext cx="1677505" cy="2096681"/>
            <a:chOff x="7185170" y="2671550"/>
            <a:chExt cx="1677505" cy="2096681"/>
          </a:xfrm>
        </p:grpSpPr>
        <p:sp>
          <p:nvSpPr>
            <p:cNvPr id="147" name="Google Shape;147;p10"/>
            <p:cNvSpPr/>
            <p:nvPr/>
          </p:nvSpPr>
          <p:spPr>
            <a:xfrm>
              <a:off x="7185170" y="4136225"/>
              <a:ext cx="430080" cy="200025"/>
            </a:xfrm>
            <a:custGeom>
              <a:rect b="b" l="l" r="r" t="t"/>
              <a:pathLst>
                <a:path extrusionOk="0" h="5715" w="12288">
                  <a:moveTo>
                    <a:pt x="12288" y="0"/>
                  </a:moveTo>
                  <a:cubicBezTo>
                    <a:pt x="9576" y="3613"/>
                    <a:pt x="4517" y="5715"/>
                    <a:pt x="0" y="5715"/>
                  </a:cubicBez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48" name="Google Shape;148;p10"/>
            <p:cNvSpPr/>
            <p:nvPr/>
          </p:nvSpPr>
          <p:spPr>
            <a:xfrm>
              <a:off x="8608225" y="4085363"/>
              <a:ext cx="254450" cy="250875"/>
            </a:xfrm>
            <a:custGeom>
              <a:rect b="b" l="l" r="r" t="t"/>
              <a:pathLst>
                <a:path extrusionOk="0" h="10035" w="10178">
                  <a:moveTo>
                    <a:pt x="0" y="1177"/>
                  </a:moveTo>
                  <a:cubicBezTo>
                    <a:pt x="2720" y="-862"/>
                    <a:pt x="9177" y="-121"/>
                    <a:pt x="10001" y="3177"/>
                  </a:cubicBezTo>
                  <a:cubicBezTo>
                    <a:pt x="10708" y="6006"/>
                    <a:pt x="7488" y="10035"/>
                    <a:pt x="4572" y="10035"/>
                  </a:cubicBez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49" name="Google Shape;149;p10"/>
            <p:cNvSpPr/>
            <p:nvPr/>
          </p:nvSpPr>
          <p:spPr>
            <a:xfrm>
              <a:off x="7891813" y="4406300"/>
              <a:ext cx="121425" cy="361931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50" name="Google Shape;150;p10"/>
            <p:cNvSpPr/>
            <p:nvPr/>
          </p:nvSpPr>
          <p:spPr>
            <a:xfrm>
              <a:off x="8210875" y="4406300"/>
              <a:ext cx="121425" cy="361931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151" name="Google Shape;151;p1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536121" y="2671550"/>
              <a:ext cx="1151884" cy="18844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" name="Google Shape;152;p10"/>
            <p:cNvSpPr/>
            <p:nvPr/>
          </p:nvSpPr>
          <p:spPr>
            <a:xfrm>
              <a:off x="8118926" y="3754947"/>
              <a:ext cx="145233" cy="145740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10"/>
            <p:cNvSpPr/>
            <p:nvPr/>
          </p:nvSpPr>
          <p:spPr>
            <a:xfrm>
              <a:off x="7820330" y="3730148"/>
              <a:ext cx="127108" cy="13197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10"/>
            <p:cNvSpPr/>
            <p:nvPr/>
          </p:nvSpPr>
          <p:spPr>
            <a:xfrm rot="7381212">
              <a:off x="8216847" y="4057606"/>
              <a:ext cx="123784" cy="80190"/>
            </a:xfrm>
            <a:custGeom>
              <a:rect b="b" l="l" r="r" t="t"/>
              <a:pathLst>
                <a:path extrusionOk="0" h="16288" w="25146">
                  <a:moveTo>
                    <a:pt x="0" y="0"/>
                  </a:moveTo>
                  <a:cubicBezTo>
                    <a:pt x="9272" y="3711"/>
                    <a:pt x="18751" y="8617"/>
                    <a:pt x="25146" y="16288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55" name="Google Shape;155;p10"/>
            <p:cNvSpPr/>
            <p:nvPr/>
          </p:nvSpPr>
          <p:spPr>
            <a:xfrm>
              <a:off x="8068455" y="3653557"/>
              <a:ext cx="347296" cy="348508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7687269" y="3637756"/>
              <a:ext cx="305060" cy="31674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7990150" y="3797472"/>
              <a:ext cx="82950" cy="15000"/>
            </a:xfrm>
            <a:custGeom>
              <a:rect b="b" l="l" r="r" t="t"/>
              <a:pathLst>
                <a:path extrusionOk="0" h="600" w="3318">
                  <a:moveTo>
                    <a:pt x="0" y="600"/>
                  </a:moveTo>
                  <a:cubicBezTo>
                    <a:pt x="955" y="38"/>
                    <a:pt x="2431" y="-279"/>
                    <a:pt x="3318" y="386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48125" y="1271600"/>
            <a:ext cx="6167100" cy="32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unito"/>
              <a:buChar char="➜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unito"/>
              <a:buChar char="-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unito"/>
              <a:buChar char="-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●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○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400"/>
              <a:buFont typeface="Nunito"/>
              <a:buChar char="■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lvl="1" rtl="0" algn="r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lvl="2" rtl="0" algn="r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lvl="3" rtl="0" algn="r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lvl="4" rtl="0" algn="r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lvl="5" rtl="0" algn="r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lvl="6" rtl="0" algn="r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lvl="7" rtl="0" algn="r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lvl="8" rtl="0" algn="r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Relationship Id="rId4" Type="http://schemas.openxmlformats.org/officeDocument/2006/relationships/image" Target="../media/image3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png"/><Relationship Id="rId4" Type="http://schemas.openxmlformats.org/officeDocument/2006/relationships/image" Target="../media/image2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4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png"/><Relationship Id="rId4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1.png"/><Relationship Id="rId4" Type="http://schemas.openxmlformats.org/officeDocument/2006/relationships/image" Target="../media/image2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fontsquirrel.com/fonts/walter-turncoat" TargetMode="External"/><Relationship Id="rId4" Type="http://schemas.openxmlformats.org/officeDocument/2006/relationships/hyperlink" Target="https://www.fontsquirrel.com/fonts/nunito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8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8.jpg"/><Relationship Id="rId4" Type="http://schemas.openxmlformats.org/officeDocument/2006/relationships/image" Target="../media/image45.jpg"/><Relationship Id="rId5" Type="http://schemas.openxmlformats.org/officeDocument/2006/relationships/image" Target="../media/image42.jpg"/><Relationship Id="rId6" Type="http://schemas.openxmlformats.org/officeDocument/2006/relationships/image" Target="../media/image47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1" Type="http://schemas.openxmlformats.org/officeDocument/2006/relationships/image" Target="../media/image41.png"/><Relationship Id="rId10" Type="http://schemas.openxmlformats.org/officeDocument/2006/relationships/image" Target="../media/image44.png"/><Relationship Id="rId12" Type="http://schemas.openxmlformats.org/officeDocument/2006/relationships/image" Target="../media/image40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9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43.png"/><Relationship Id="rId7" Type="http://schemas.openxmlformats.org/officeDocument/2006/relationships/image" Target="../media/image39.png"/><Relationship Id="rId8" Type="http://schemas.openxmlformats.org/officeDocument/2006/relationships/image" Target="../media/image3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twitter.com/googledocs/status/730087240156643328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4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3"/>
          <p:cNvSpPr txBox="1"/>
          <p:nvPr>
            <p:ph type="ctrTitle"/>
          </p:nvPr>
        </p:nvSpPr>
        <p:spPr>
          <a:xfrm>
            <a:off x="2323325" y="793100"/>
            <a:ext cx="4497300" cy="355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2"/>
          <p:cNvSpPr txBox="1"/>
          <p:nvPr>
            <p:ph type="title"/>
          </p:nvPr>
        </p:nvSpPr>
        <p:spPr>
          <a:xfrm>
            <a:off x="4063925" y="646438"/>
            <a:ext cx="2727600" cy="17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</a:t>
            </a:r>
            <a:r>
              <a:rPr lang="en">
                <a:solidFill>
                  <a:schemeClr val="accent4"/>
                </a:solidFill>
              </a:rPr>
              <a:t>thousand </a:t>
            </a:r>
            <a:r>
              <a:rPr lang="en"/>
              <a:t>words</a:t>
            </a:r>
            <a:endParaRPr/>
          </a:p>
        </p:txBody>
      </p:sp>
      <p:sp>
        <p:nvSpPr>
          <p:cNvPr id="291" name="Google Shape;291;p22"/>
          <p:cNvSpPr txBox="1"/>
          <p:nvPr>
            <p:ph idx="1" type="body"/>
          </p:nvPr>
        </p:nvSpPr>
        <p:spPr>
          <a:xfrm>
            <a:off x="4063925" y="2578563"/>
            <a:ext cx="2727600" cy="191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/>
              <a:t>A complex idea can be conveyed with just a single still image, namely making it possible to absorb large amounts of data quickly.</a:t>
            </a:r>
            <a:endParaRPr sz="1800"/>
          </a:p>
        </p:txBody>
      </p:sp>
      <p:pic>
        <p:nvPicPr>
          <p:cNvPr id="292" name="Google Shape;292;p22"/>
          <p:cNvPicPr preferRelativeResize="0"/>
          <p:nvPr/>
        </p:nvPicPr>
        <p:blipFill rotWithShape="1">
          <a:blip r:embed="rId3">
            <a:alphaModFix/>
          </a:blip>
          <a:srcRect b="0" l="34905" r="15236" t="0"/>
          <a:stretch/>
        </p:blipFill>
        <p:spPr>
          <a:xfrm>
            <a:off x="274350" y="290625"/>
            <a:ext cx="3405300" cy="4551300"/>
          </a:xfrm>
          <a:prstGeom prst="roundRect">
            <a:avLst>
              <a:gd fmla="val 3654" name="adj"/>
            </a:avLst>
          </a:prstGeom>
          <a:noFill/>
          <a:ln>
            <a:noFill/>
          </a:ln>
        </p:spPr>
      </p:pic>
      <p:sp>
        <p:nvSpPr>
          <p:cNvPr id="293" name="Google Shape;293;p22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3"/>
          <p:cNvSpPr txBox="1"/>
          <p:nvPr>
            <p:ph idx="4294967295" type="title"/>
          </p:nvPr>
        </p:nvSpPr>
        <p:spPr>
          <a:xfrm>
            <a:off x="1174200" y="186950"/>
            <a:ext cx="6795600" cy="35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chemeClr val="lt1"/>
                </a:solidFill>
              </a:rPr>
              <a:t>Want big impact?</a:t>
            </a:r>
            <a:r>
              <a:rPr lang="en" sz="2400">
                <a:solidFill>
                  <a:schemeClr val="lt1"/>
                </a:solidFill>
              </a:rPr>
              <a:t> </a:t>
            </a:r>
            <a:r>
              <a:rPr lang="en" sz="2400">
                <a:solidFill>
                  <a:schemeClr val="lt1"/>
                </a:solidFill>
              </a:rPr>
              <a:t>Use big image.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99" name="Google Shape;299;p23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4"/>
          <p:cNvSpPr txBox="1"/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305" name="Google Shape;305;p24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6" name="Google Shape;306;p24"/>
          <p:cNvSpPr/>
          <p:nvPr/>
        </p:nvSpPr>
        <p:spPr>
          <a:xfrm>
            <a:off x="2931026" y="1675075"/>
            <a:ext cx="1401300" cy="442500"/>
          </a:xfrm>
          <a:prstGeom prst="roundRect">
            <a:avLst>
              <a:gd fmla="val 50000" name="adj"/>
            </a:avLst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7" name="Google Shape;307;p24"/>
          <p:cNvSpPr/>
          <p:nvPr/>
        </p:nvSpPr>
        <p:spPr>
          <a:xfrm>
            <a:off x="4543862" y="2574775"/>
            <a:ext cx="1401300" cy="442500"/>
          </a:xfrm>
          <a:prstGeom prst="roundRect">
            <a:avLst>
              <a:gd fmla="val 50000" name="adj"/>
            </a:avLst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8" name="Google Shape;308;p24"/>
          <p:cNvSpPr/>
          <p:nvPr/>
        </p:nvSpPr>
        <p:spPr>
          <a:xfrm>
            <a:off x="1318190" y="2574775"/>
            <a:ext cx="1401300" cy="442500"/>
          </a:xfrm>
          <a:prstGeom prst="roundRect">
            <a:avLst>
              <a:gd fmla="val 50000" name="adj"/>
            </a:avLst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9" name="Google Shape;309;p24"/>
          <p:cNvSpPr/>
          <p:nvPr/>
        </p:nvSpPr>
        <p:spPr>
          <a:xfrm>
            <a:off x="548125" y="3474476"/>
            <a:ext cx="1401300" cy="442500"/>
          </a:xfrm>
          <a:prstGeom prst="roundRect">
            <a:avLst>
              <a:gd fmla="val 50000" name="adj"/>
            </a:avLst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0" name="Google Shape;310;p24"/>
          <p:cNvSpPr/>
          <p:nvPr/>
        </p:nvSpPr>
        <p:spPr>
          <a:xfrm>
            <a:off x="2088256" y="3474476"/>
            <a:ext cx="1401300" cy="442500"/>
          </a:xfrm>
          <a:prstGeom prst="roundRect">
            <a:avLst>
              <a:gd fmla="val 50000" name="adj"/>
            </a:avLst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1" name="Google Shape;311;p24"/>
          <p:cNvSpPr/>
          <p:nvPr/>
        </p:nvSpPr>
        <p:spPr>
          <a:xfrm>
            <a:off x="3773802" y="3474476"/>
            <a:ext cx="1401300" cy="442500"/>
          </a:xfrm>
          <a:prstGeom prst="roundRect">
            <a:avLst>
              <a:gd fmla="val 50000" name="adj"/>
            </a:avLst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2" name="Google Shape;312;p24"/>
          <p:cNvSpPr/>
          <p:nvPr/>
        </p:nvSpPr>
        <p:spPr>
          <a:xfrm>
            <a:off x="5313933" y="3474476"/>
            <a:ext cx="1401300" cy="442500"/>
          </a:xfrm>
          <a:prstGeom prst="roundRect">
            <a:avLst>
              <a:gd fmla="val 50000" name="adj"/>
            </a:avLst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313" name="Google Shape;313;p24"/>
          <p:cNvCxnSpPr>
            <a:stCxn id="306" idx="2"/>
            <a:endCxn id="307" idx="0"/>
          </p:cNvCxnSpPr>
          <p:nvPr/>
        </p:nvCxnSpPr>
        <p:spPr>
          <a:xfrm flipH="1" rot="-5400000">
            <a:off x="4209476" y="1539775"/>
            <a:ext cx="457200" cy="16128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4" name="Google Shape;314;p24"/>
          <p:cNvCxnSpPr>
            <a:stCxn id="308" idx="0"/>
            <a:endCxn id="306" idx="2"/>
          </p:cNvCxnSpPr>
          <p:nvPr/>
        </p:nvCxnSpPr>
        <p:spPr>
          <a:xfrm rot="-5400000">
            <a:off x="2596640" y="1539775"/>
            <a:ext cx="457200" cy="16128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5" name="Google Shape;315;p24"/>
          <p:cNvCxnSpPr>
            <a:stCxn id="308" idx="2"/>
            <a:endCxn id="310" idx="0"/>
          </p:cNvCxnSpPr>
          <p:nvPr/>
        </p:nvCxnSpPr>
        <p:spPr>
          <a:xfrm flipH="1" rot="-5400000">
            <a:off x="2175290" y="2860825"/>
            <a:ext cx="457200" cy="770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6" name="Google Shape;316;p24"/>
          <p:cNvCxnSpPr>
            <a:stCxn id="309" idx="0"/>
            <a:endCxn id="308" idx="2"/>
          </p:cNvCxnSpPr>
          <p:nvPr/>
        </p:nvCxnSpPr>
        <p:spPr>
          <a:xfrm rot="-5400000">
            <a:off x="1405225" y="2860826"/>
            <a:ext cx="457200" cy="770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7" name="Google Shape;317;p24"/>
          <p:cNvCxnSpPr>
            <a:stCxn id="307" idx="2"/>
            <a:endCxn id="312" idx="0"/>
          </p:cNvCxnSpPr>
          <p:nvPr/>
        </p:nvCxnSpPr>
        <p:spPr>
          <a:xfrm flipH="1" rot="-5400000">
            <a:off x="5400962" y="2860825"/>
            <a:ext cx="457200" cy="770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8" name="Google Shape;318;p24"/>
          <p:cNvCxnSpPr>
            <a:stCxn id="311" idx="0"/>
            <a:endCxn id="307" idx="2"/>
          </p:cNvCxnSpPr>
          <p:nvPr/>
        </p:nvCxnSpPr>
        <p:spPr>
          <a:xfrm rot="-5400000">
            <a:off x="4630902" y="2860826"/>
            <a:ext cx="457200" cy="770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5"/>
          <p:cNvSpPr txBox="1"/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324" name="Google Shape;324;p25"/>
          <p:cNvGraphicFramePr/>
          <p:nvPr/>
        </p:nvGraphicFramePr>
        <p:xfrm>
          <a:off x="213500" y="13245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{9DFB9461-E5AC-47F8-8AA6-5BF79E793501}</a:tableStyleId>
              </a:tblPr>
              <a:tblGrid>
                <a:gridCol w="1705700"/>
                <a:gridCol w="1705700"/>
                <a:gridCol w="1705700"/>
                <a:gridCol w="1705700"/>
              </a:tblGrid>
              <a:tr h="452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555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Yellow</a:t>
                      </a:r>
                      <a:endParaRPr>
                        <a:solidFill>
                          <a:schemeClr val="dk2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10</a:t>
                      </a:r>
                      <a:endParaRPr b="1" sz="22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20</a:t>
                      </a:r>
                      <a:endParaRPr b="1" sz="22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7</a:t>
                      </a:r>
                      <a:endParaRPr b="1" sz="22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555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Blue</a:t>
                      </a:r>
                      <a:endParaRPr>
                        <a:solidFill>
                          <a:schemeClr val="dk2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30</a:t>
                      </a:r>
                      <a:endParaRPr b="1" sz="22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15</a:t>
                      </a:r>
                      <a:endParaRPr b="1" sz="22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10</a:t>
                      </a:r>
                      <a:endParaRPr b="1" sz="22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555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Orange</a:t>
                      </a:r>
                      <a:endParaRPr>
                        <a:solidFill>
                          <a:schemeClr val="dk2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5</a:t>
                      </a:r>
                      <a:endParaRPr b="1" sz="22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24</a:t>
                      </a:r>
                      <a:endParaRPr b="1" sz="22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16</a:t>
                      </a:r>
                      <a:endParaRPr b="1" sz="22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25" name="Google Shape;325;p25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6"/>
          <p:cNvSpPr/>
          <p:nvPr/>
        </p:nvSpPr>
        <p:spPr>
          <a:xfrm>
            <a:off x="607500" y="1083749"/>
            <a:ext cx="6379369" cy="3038991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26"/>
          <p:cNvSpPr txBox="1"/>
          <p:nvPr>
            <p:ph type="title"/>
          </p:nvPr>
        </p:nvSpPr>
        <p:spPr>
          <a:xfrm>
            <a:off x="230175" y="233400"/>
            <a:ext cx="10878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Maps</a:t>
            </a:r>
            <a:endParaRPr sz="2400"/>
          </a:p>
        </p:txBody>
      </p:sp>
      <p:sp>
        <p:nvSpPr>
          <p:cNvPr id="332" name="Google Shape;332;p26"/>
          <p:cNvSpPr/>
          <p:nvPr/>
        </p:nvSpPr>
        <p:spPr>
          <a:xfrm>
            <a:off x="1758630" y="1821514"/>
            <a:ext cx="621600" cy="1581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our office</a:t>
            </a:r>
            <a:endParaRPr sz="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3" name="Google Shape;333;p26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4" name="Google Shape;334;p26"/>
          <p:cNvSpPr txBox="1"/>
          <p:nvPr>
            <p:ph idx="4294967295" type="body"/>
          </p:nvPr>
        </p:nvSpPr>
        <p:spPr>
          <a:xfrm>
            <a:off x="2258550" y="4615025"/>
            <a:ext cx="4003800" cy="19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maps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  <p:pic>
        <p:nvPicPr>
          <p:cNvPr id="335" name="Google Shape;33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067556" y="2050675"/>
            <a:ext cx="155870" cy="15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2423031" y="3331800"/>
            <a:ext cx="155870" cy="15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217506" y="1862075"/>
            <a:ext cx="155870" cy="15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5492231" y="2251025"/>
            <a:ext cx="155870" cy="15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785931" y="3532175"/>
            <a:ext cx="155870" cy="15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5932181" y="3569675"/>
            <a:ext cx="155870" cy="15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7"/>
          <p:cNvSpPr txBox="1"/>
          <p:nvPr>
            <p:ph idx="4294967295" type="ctrTitle"/>
          </p:nvPr>
        </p:nvSpPr>
        <p:spPr>
          <a:xfrm>
            <a:off x="855300" y="1583350"/>
            <a:ext cx="7433400" cy="115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1"/>
                </a:solidFill>
              </a:rPr>
              <a:t>89,526,124</a:t>
            </a:r>
            <a:endParaRPr sz="9600">
              <a:solidFill>
                <a:schemeClr val="accent1"/>
              </a:solidFill>
            </a:endParaRPr>
          </a:p>
        </p:txBody>
      </p:sp>
      <p:sp>
        <p:nvSpPr>
          <p:cNvPr id="346" name="Google Shape;346;p27"/>
          <p:cNvSpPr txBox="1"/>
          <p:nvPr>
            <p:ph idx="4294967295" type="subTitle"/>
          </p:nvPr>
        </p:nvSpPr>
        <p:spPr>
          <a:xfrm>
            <a:off x="855300" y="2840054"/>
            <a:ext cx="7433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347" name="Google Shape;347;p27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8"/>
          <p:cNvSpPr txBox="1"/>
          <p:nvPr>
            <p:ph type="title"/>
          </p:nvPr>
        </p:nvSpPr>
        <p:spPr>
          <a:xfrm>
            <a:off x="548125" y="593125"/>
            <a:ext cx="6167100" cy="69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6"/>
                </a:solidFill>
              </a:rPr>
              <a:t>89,526,124$</a:t>
            </a:r>
            <a:endParaRPr sz="4800">
              <a:solidFill>
                <a:schemeClr val="accent6"/>
              </a:solidFill>
            </a:endParaRPr>
          </a:p>
        </p:txBody>
      </p:sp>
      <p:sp>
        <p:nvSpPr>
          <p:cNvPr id="353" name="Google Shape;353;p28"/>
          <p:cNvSpPr txBox="1"/>
          <p:nvPr>
            <p:ph idx="4294967295" type="subTitle"/>
          </p:nvPr>
        </p:nvSpPr>
        <p:spPr>
          <a:xfrm>
            <a:off x="548125" y="1290925"/>
            <a:ext cx="61671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354" name="Google Shape;354;p28"/>
          <p:cNvSpPr txBox="1"/>
          <p:nvPr>
            <p:ph idx="4294967295" type="ctrTitle"/>
          </p:nvPr>
        </p:nvSpPr>
        <p:spPr>
          <a:xfrm>
            <a:off x="548125" y="3429290"/>
            <a:ext cx="61671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3"/>
                </a:solidFill>
              </a:rPr>
              <a:t>100%</a:t>
            </a:r>
            <a:endParaRPr sz="4800">
              <a:solidFill>
                <a:schemeClr val="accent3"/>
              </a:solidFill>
            </a:endParaRPr>
          </a:p>
        </p:txBody>
      </p:sp>
      <p:sp>
        <p:nvSpPr>
          <p:cNvPr id="355" name="Google Shape;355;p28"/>
          <p:cNvSpPr txBox="1"/>
          <p:nvPr>
            <p:ph idx="4294967295" type="subTitle"/>
          </p:nvPr>
        </p:nvSpPr>
        <p:spPr>
          <a:xfrm>
            <a:off x="548125" y="4116399"/>
            <a:ext cx="61671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356" name="Google Shape;356;p28"/>
          <p:cNvSpPr txBox="1"/>
          <p:nvPr>
            <p:ph idx="4294967295" type="ctrTitle"/>
          </p:nvPr>
        </p:nvSpPr>
        <p:spPr>
          <a:xfrm>
            <a:off x="548125" y="2038640"/>
            <a:ext cx="61671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185,244 users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357" name="Google Shape;357;p28"/>
          <p:cNvSpPr txBox="1"/>
          <p:nvPr>
            <p:ph idx="4294967295" type="subTitle"/>
          </p:nvPr>
        </p:nvSpPr>
        <p:spPr>
          <a:xfrm>
            <a:off x="548125" y="2725750"/>
            <a:ext cx="61671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358" name="Google Shape;358;p28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9"/>
          <p:cNvSpPr txBox="1"/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64" name="Google Shape;364;p29"/>
          <p:cNvSpPr txBox="1"/>
          <p:nvPr>
            <p:ph idx="1" type="body"/>
          </p:nvPr>
        </p:nvSpPr>
        <p:spPr>
          <a:xfrm>
            <a:off x="548125" y="1271600"/>
            <a:ext cx="1921200" cy="149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65" name="Google Shape;365;p29"/>
          <p:cNvSpPr txBox="1"/>
          <p:nvPr>
            <p:ph idx="2" type="body"/>
          </p:nvPr>
        </p:nvSpPr>
        <p:spPr>
          <a:xfrm>
            <a:off x="2671075" y="1271600"/>
            <a:ext cx="1921200" cy="149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66" name="Google Shape;366;p29"/>
          <p:cNvSpPr txBox="1"/>
          <p:nvPr>
            <p:ph idx="3" type="body"/>
          </p:nvPr>
        </p:nvSpPr>
        <p:spPr>
          <a:xfrm>
            <a:off x="4794025" y="1271600"/>
            <a:ext cx="1921200" cy="149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67" name="Google Shape;367;p29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8" name="Google Shape;368;p29"/>
          <p:cNvSpPr txBox="1"/>
          <p:nvPr>
            <p:ph idx="1" type="body"/>
          </p:nvPr>
        </p:nvSpPr>
        <p:spPr>
          <a:xfrm>
            <a:off x="548125" y="3024200"/>
            <a:ext cx="1921200" cy="149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69" name="Google Shape;369;p29"/>
          <p:cNvSpPr txBox="1"/>
          <p:nvPr>
            <p:ph idx="2" type="body"/>
          </p:nvPr>
        </p:nvSpPr>
        <p:spPr>
          <a:xfrm>
            <a:off x="2671075" y="3024200"/>
            <a:ext cx="1921200" cy="149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70" name="Google Shape;370;p29"/>
          <p:cNvSpPr txBox="1"/>
          <p:nvPr>
            <p:ph idx="3" type="body"/>
          </p:nvPr>
        </p:nvSpPr>
        <p:spPr>
          <a:xfrm>
            <a:off x="4794025" y="3024200"/>
            <a:ext cx="1921200" cy="149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0"/>
          <p:cNvSpPr txBox="1"/>
          <p:nvPr>
            <p:ph idx="1" type="body"/>
          </p:nvPr>
        </p:nvSpPr>
        <p:spPr>
          <a:xfrm>
            <a:off x="435775" y="4406300"/>
            <a:ext cx="6350700" cy="3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376" name="Google Shape;376;p30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77" name="Google Shape;377;p30"/>
          <p:cNvCxnSpPr/>
          <p:nvPr/>
        </p:nvCxnSpPr>
        <p:spPr>
          <a:xfrm>
            <a:off x="435775" y="1074699"/>
            <a:ext cx="62691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8" name="Google Shape;378;p30"/>
          <p:cNvCxnSpPr/>
          <p:nvPr/>
        </p:nvCxnSpPr>
        <p:spPr>
          <a:xfrm>
            <a:off x="435775" y="1784182"/>
            <a:ext cx="62691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9" name="Google Shape;379;p30"/>
          <p:cNvCxnSpPr/>
          <p:nvPr/>
        </p:nvCxnSpPr>
        <p:spPr>
          <a:xfrm>
            <a:off x="435775" y="2493664"/>
            <a:ext cx="62691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0" name="Google Shape;380;p30"/>
          <p:cNvCxnSpPr/>
          <p:nvPr/>
        </p:nvCxnSpPr>
        <p:spPr>
          <a:xfrm>
            <a:off x="435775" y="3203147"/>
            <a:ext cx="62691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1" name="Google Shape;381;p30"/>
          <p:cNvCxnSpPr/>
          <p:nvPr/>
        </p:nvCxnSpPr>
        <p:spPr>
          <a:xfrm>
            <a:off x="435775" y="3934528"/>
            <a:ext cx="62691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2" name="Google Shape;382;p30"/>
          <p:cNvSpPr txBox="1"/>
          <p:nvPr/>
        </p:nvSpPr>
        <p:spPr>
          <a:xfrm>
            <a:off x="435775" y="915950"/>
            <a:ext cx="3093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4000</a:t>
            </a:r>
            <a:endParaRPr sz="10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3000</a:t>
            </a:r>
            <a:endParaRPr sz="10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2000</a:t>
            </a:r>
            <a:endParaRPr sz="10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1000</a:t>
            </a:r>
            <a:endParaRPr sz="10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sz="10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3" name="Google Shape;383;p30"/>
          <p:cNvSpPr/>
          <p:nvPr/>
        </p:nvSpPr>
        <p:spPr>
          <a:xfrm>
            <a:off x="972943" y="2380936"/>
            <a:ext cx="202200" cy="15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0"/>
          <p:cNvSpPr/>
          <p:nvPr/>
        </p:nvSpPr>
        <p:spPr>
          <a:xfrm>
            <a:off x="1245081" y="1986873"/>
            <a:ext cx="202200" cy="194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0"/>
          <p:cNvSpPr/>
          <p:nvPr/>
        </p:nvSpPr>
        <p:spPr>
          <a:xfrm>
            <a:off x="1517219" y="2493664"/>
            <a:ext cx="202200" cy="1441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30"/>
          <p:cNvSpPr/>
          <p:nvPr/>
        </p:nvSpPr>
        <p:spPr>
          <a:xfrm>
            <a:off x="2491058" y="2694727"/>
            <a:ext cx="202200" cy="123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30"/>
          <p:cNvSpPr/>
          <p:nvPr/>
        </p:nvSpPr>
        <p:spPr>
          <a:xfrm>
            <a:off x="2763196" y="2096343"/>
            <a:ext cx="202200" cy="1838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3035333" y="1229023"/>
            <a:ext cx="202200" cy="270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4009172" y="2140119"/>
            <a:ext cx="202200" cy="179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30"/>
          <p:cNvSpPr/>
          <p:nvPr/>
        </p:nvSpPr>
        <p:spPr>
          <a:xfrm>
            <a:off x="4281310" y="1074575"/>
            <a:ext cx="202200" cy="2860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30"/>
          <p:cNvSpPr/>
          <p:nvPr/>
        </p:nvSpPr>
        <p:spPr>
          <a:xfrm>
            <a:off x="4553448" y="2322562"/>
            <a:ext cx="202200" cy="1611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30"/>
          <p:cNvSpPr/>
          <p:nvPr/>
        </p:nvSpPr>
        <p:spPr>
          <a:xfrm>
            <a:off x="5527286" y="2753101"/>
            <a:ext cx="202200" cy="118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30"/>
          <p:cNvSpPr/>
          <p:nvPr/>
        </p:nvSpPr>
        <p:spPr>
          <a:xfrm>
            <a:off x="5799424" y="1293618"/>
            <a:ext cx="202200" cy="26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30"/>
          <p:cNvSpPr/>
          <p:nvPr/>
        </p:nvSpPr>
        <p:spPr>
          <a:xfrm>
            <a:off x="6071562" y="1607409"/>
            <a:ext cx="202200" cy="2327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2313" y="955800"/>
            <a:ext cx="3115125" cy="3231899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31"/>
          <p:cNvSpPr txBox="1"/>
          <p:nvPr>
            <p:ph idx="4294967295" type="body"/>
          </p:nvPr>
        </p:nvSpPr>
        <p:spPr>
          <a:xfrm>
            <a:off x="2009838" y="1199125"/>
            <a:ext cx="2311500" cy="2710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Mobile</a:t>
            </a:r>
            <a:r>
              <a:rPr lang="en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 project</a:t>
            </a:r>
            <a:endParaRPr>
              <a:solidFill>
                <a:schemeClr val="dk1"/>
              </a:solidFill>
              <a:latin typeface="Walter Turncoat"/>
              <a:ea typeface="Walter Turncoat"/>
              <a:cs typeface="Walter Turncoat"/>
              <a:sym typeface="Walter Turncoat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401" name="Google Shape;401;p31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02" name="Google Shape;402;p31"/>
          <p:cNvGrpSpPr/>
          <p:nvPr/>
        </p:nvGrpSpPr>
        <p:grpSpPr>
          <a:xfrm>
            <a:off x="5037338" y="373572"/>
            <a:ext cx="2119546" cy="4396359"/>
            <a:chOff x="5037338" y="373572"/>
            <a:chExt cx="2119546" cy="4396359"/>
          </a:xfrm>
        </p:grpSpPr>
        <p:sp>
          <p:nvSpPr>
            <p:cNvPr id="403" name="Google Shape;403;p31"/>
            <p:cNvSpPr/>
            <p:nvPr/>
          </p:nvSpPr>
          <p:spPr>
            <a:xfrm>
              <a:off x="5037338" y="373572"/>
              <a:ext cx="2119546" cy="4396359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1"/>
            <p:cNvSpPr/>
            <p:nvPr/>
          </p:nvSpPr>
          <p:spPr>
            <a:xfrm>
              <a:off x="5884825" y="4493184"/>
              <a:ext cx="422999" cy="150972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31"/>
            <p:cNvSpPr/>
            <p:nvPr/>
          </p:nvSpPr>
          <p:spPr>
            <a:xfrm>
              <a:off x="5424125" y="529223"/>
              <a:ext cx="83354" cy="83354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31"/>
            <p:cNvSpPr/>
            <p:nvPr/>
          </p:nvSpPr>
          <p:spPr>
            <a:xfrm>
              <a:off x="5892692" y="538664"/>
              <a:ext cx="408837" cy="64493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07" name="Google Shape;407;p31"/>
          <p:cNvPicPr preferRelativeResize="0"/>
          <p:nvPr/>
        </p:nvPicPr>
        <p:blipFill rotWithShape="1">
          <a:blip r:embed="rId4">
            <a:alphaModFix/>
          </a:blip>
          <a:srcRect b="23786" l="0" r="0" t="0"/>
          <a:stretch/>
        </p:blipFill>
        <p:spPr>
          <a:xfrm>
            <a:off x="5083663" y="756087"/>
            <a:ext cx="2025525" cy="363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"/>
          <p:cNvSpPr txBox="1"/>
          <p:nvPr>
            <p:ph type="title"/>
          </p:nvPr>
        </p:nvSpPr>
        <p:spPr>
          <a:xfrm>
            <a:off x="1488450" y="24307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228" name="Google Shape;228;p14"/>
          <p:cNvSpPr txBox="1"/>
          <p:nvPr>
            <p:ph idx="2" type="body"/>
          </p:nvPr>
        </p:nvSpPr>
        <p:spPr>
          <a:xfrm>
            <a:off x="4939924" y="1313600"/>
            <a:ext cx="2509800" cy="288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229" name="Google Shape;229;p14"/>
          <p:cNvSpPr txBox="1"/>
          <p:nvPr>
            <p:ph idx="1" type="body"/>
          </p:nvPr>
        </p:nvSpPr>
        <p:spPr>
          <a:xfrm>
            <a:off x="1693075" y="1618400"/>
            <a:ext cx="2509800" cy="288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230" name="Google Shape;230;p14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2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13" name="Google Shape;413;p32"/>
          <p:cNvGrpSpPr/>
          <p:nvPr/>
        </p:nvGrpSpPr>
        <p:grpSpPr>
          <a:xfrm>
            <a:off x="4868489" y="465959"/>
            <a:ext cx="2736410" cy="4222433"/>
            <a:chOff x="2112475" y="238125"/>
            <a:chExt cx="3395050" cy="5238750"/>
          </a:xfrm>
        </p:grpSpPr>
        <p:sp>
          <p:nvSpPr>
            <p:cNvPr id="414" name="Google Shape;414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18" name="Google Shape;41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6075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39100" y="955613"/>
            <a:ext cx="3115125" cy="3231899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32"/>
          <p:cNvSpPr txBox="1"/>
          <p:nvPr>
            <p:ph idx="4294967295" type="body"/>
          </p:nvPr>
        </p:nvSpPr>
        <p:spPr>
          <a:xfrm>
            <a:off x="1866625" y="1198938"/>
            <a:ext cx="2311500" cy="2710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Tablet</a:t>
            </a:r>
            <a:r>
              <a:rPr lang="en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 project</a:t>
            </a:r>
            <a:endParaRPr>
              <a:solidFill>
                <a:schemeClr val="dk1"/>
              </a:solidFill>
              <a:latin typeface="Walter Turncoat"/>
              <a:ea typeface="Walter Turncoat"/>
              <a:cs typeface="Walter Turncoat"/>
              <a:sym typeface="Walter Turncoat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3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26" name="Google Shape;426;p33"/>
          <p:cNvGrpSpPr/>
          <p:nvPr/>
        </p:nvGrpSpPr>
        <p:grpSpPr>
          <a:xfrm>
            <a:off x="3856911" y="1241129"/>
            <a:ext cx="4537267" cy="2674979"/>
            <a:chOff x="3856911" y="1241129"/>
            <a:chExt cx="4537267" cy="2674979"/>
          </a:xfrm>
        </p:grpSpPr>
        <p:sp>
          <p:nvSpPr>
            <p:cNvPr id="427" name="Google Shape;427;p33"/>
            <p:cNvSpPr/>
            <p:nvPr/>
          </p:nvSpPr>
          <p:spPr>
            <a:xfrm>
              <a:off x="4228361" y="1241129"/>
              <a:ext cx="3797910" cy="2542169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33"/>
            <p:cNvSpPr/>
            <p:nvPr/>
          </p:nvSpPr>
          <p:spPr>
            <a:xfrm>
              <a:off x="3856911" y="3846153"/>
              <a:ext cx="4537267" cy="69956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33"/>
            <p:cNvSpPr/>
            <p:nvPr/>
          </p:nvSpPr>
          <p:spPr>
            <a:xfrm>
              <a:off x="3856911" y="3783368"/>
              <a:ext cx="4536567" cy="55964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33"/>
            <p:cNvSpPr/>
            <p:nvPr/>
          </p:nvSpPr>
          <p:spPr>
            <a:xfrm>
              <a:off x="5791256" y="3783368"/>
              <a:ext cx="664383" cy="34978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31" name="Google Shape;431;p33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364088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4888" y="893238"/>
            <a:ext cx="3115125" cy="3231899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33"/>
          <p:cNvSpPr txBox="1"/>
          <p:nvPr>
            <p:ph idx="4294967295" type="body"/>
          </p:nvPr>
        </p:nvSpPr>
        <p:spPr>
          <a:xfrm>
            <a:off x="1072413" y="1136563"/>
            <a:ext cx="2311500" cy="2710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Desktop</a:t>
            </a:r>
            <a:r>
              <a:rPr lang="en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 project</a:t>
            </a:r>
            <a:endParaRPr>
              <a:solidFill>
                <a:schemeClr val="dk1"/>
              </a:solidFill>
              <a:latin typeface="Walter Turncoat"/>
              <a:ea typeface="Walter Turncoat"/>
              <a:cs typeface="Walter Turncoat"/>
              <a:sym typeface="Walter Turncoat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4"/>
          <p:cNvSpPr txBox="1"/>
          <p:nvPr>
            <p:ph idx="4294967295" type="ctrTitle"/>
          </p:nvPr>
        </p:nvSpPr>
        <p:spPr>
          <a:xfrm>
            <a:off x="1359900" y="2504475"/>
            <a:ext cx="6424200" cy="45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Thanks</a:t>
            </a:r>
            <a:r>
              <a:rPr lang="en">
                <a:solidFill>
                  <a:schemeClr val="accent5"/>
                </a:solidFill>
              </a:rPr>
              <a:t>!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439" name="Google Shape;439;p34"/>
          <p:cNvSpPr txBox="1"/>
          <p:nvPr>
            <p:ph idx="4294967295" type="subTitle"/>
          </p:nvPr>
        </p:nvSpPr>
        <p:spPr>
          <a:xfrm>
            <a:off x="1359900" y="2995450"/>
            <a:ext cx="6424200" cy="76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accent1"/>
                </a:solidFill>
              </a:rPr>
              <a:t>Any questions?</a:t>
            </a:r>
            <a:endParaRPr b="1" sz="2200">
              <a:solidFill>
                <a:schemeClr val="accen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You can find me at @username &amp; user@mail.me</a:t>
            </a:r>
            <a:endParaRPr sz="2200"/>
          </a:p>
        </p:txBody>
      </p:sp>
      <p:pic>
        <p:nvPicPr>
          <p:cNvPr id="440" name="Google Shape;440;p34"/>
          <p:cNvPicPr preferRelativeResize="0"/>
          <p:nvPr/>
        </p:nvPicPr>
        <p:blipFill rotWithShape="1">
          <a:blip r:embed="rId3">
            <a:alphaModFix/>
          </a:blip>
          <a:srcRect b="9066" l="7597" r="31814" t="0"/>
          <a:stretch/>
        </p:blipFill>
        <p:spPr>
          <a:xfrm>
            <a:off x="3652800" y="555275"/>
            <a:ext cx="1838400" cy="1838400"/>
          </a:xfrm>
          <a:prstGeom prst="pentagon">
            <a:avLst>
              <a:gd fmla="val 105146" name="hf"/>
              <a:gd fmla="val 110557" name="vf"/>
            </a:avLst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41" name="Google Shape;441;p34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35"/>
          <p:cNvSpPr txBox="1"/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47" name="Google Shape;447;p35"/>
          <p:cNvSpPr txBox="1"/>
          <p:nvPr>
            <p:ph idx="1" type="body"/>
          </p:nvPr>
        </p:nvSpPr>
        <p:spPr>
          <a:xfrm>
            <a:off x="548125" y="1271600"/>
            <a:ext cx="6167100" cy="329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➜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➜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448" name="Google Shape;448;p35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6"/>
          <p:cNvSpPr txBox="1"/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54" name="Google Shape;454;p36"/>
          <p:cNvSpPr txBox="1"/>
          <p:nvPr>
            <p:ph idx="1" type="body"/>
          </p:nvPr>
        </p:nvSpPr>
        <p:spPr>
          <a:xfrm>
            <a:off x="548125" y="1271600"/>
            <a:ext cx="6167100" cy="329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➜"/>
            </a:pPr>
            <a:r>
              <a:rPr lang="en" sz="1800"/>
              <a:t>Titles: Walter Turncoat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➜"/>
            </a:pPr>
            <a:r>
              <a:rPr lang="en" sz="1800"/>
              <a:t>Body copy: Nunito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https://www.fontsquirrel.com/fonts/walter-turncoat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https://www.fontsquirrel.com/fonts/nunito</a:t>
            </a:r>
            <a:br>
              <a:rPr lang="en" sz="1800"/>
            </a:br>
            <a:endParaRPr b="1" sz="1800">
              <a:solidFill>
                <a:srgbClr val="3D85C6"/>
              </a:solidFill>
            </a:endParaRPr>
          </a:p>
        </p:txBody>
      </p:sp>
      <p:sp>
        <p:nvSpPr>
          <p:cNvPr id="455" name="Google Shape;455;p36"/>
          <p:cNvSpPr txBox="1"/>
          <p:nvPr/>
        </p:nvSpPr>
        <p:spPr>
          <a:xfrm>
            <a:off x="548125" y="4104575"/>
            <a:ext cx="61671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00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6" name="Google Shape;456;p36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7"/>
          <p:cNvSpPr txBox="1"/>
          <p:nvPr>
            <p:ph type="ctrTitle"/>
          </p:nvPr>
        </p:nvSpPr>
        <p:spPr>
          <a:xfrm>
            <a:off x="2332650" y="1867225"/>
            <a:ext cx="4478700" cy="100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2</a:t>
            </a:r>
            <a:r>
              <a:rPr lang="en">
                <a:solidFill>
                  <a:schemeClr val="accent3"/>
                </a:solidFill>
              </a:rPr>
              <a:t>.</a:t>
            </a:r>
            <a:br>
              <a:rPr lang="en"/>
            </a:br>
            <a:r>
              <a:rPr lang="en"/>
              <a:t>Extra Resources</a:t>
            </a:r>
            <a:endParaRPr/>
          </a:p>
        </p:txBody>
      </p:sp>
      <p:sp>
        <p:nvSpPr>
          <p:cNvPr id="462" name="Google Shape;462;p37"/>
          <p:cNvSpPr txBox="1"/>
          <p:nvPr>
            <p:ph idx="1" type="subTitle"/>
          </p:nvPr>
        </p:nvSpPr>
        <p:spPr>
          <a:xfrm>
            <a:off x="2332650" y="2971775"/>
            <a:ext cx="4478700" cy="30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accent6"/>
                </a:solidFill>
              </a:rPr>
              <a:t>For Business Plans, Marketing Plans, Project Proposals, Lessons, etc</a:t>
            </a:r>
            <a:endParaRPr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8"/>
          <p:cNvSpPr txBox="1"/>
          <p:nvPr>
            <p:ph idx="4294967295"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468" name="Google Shape;468;p38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9" name="Google Shape;469;p38"/>
          <p:cNvSpPr/>
          <p:nvPr/>
        </p:nvSpPr>
        <p:spPr>
          <a:xfrm>
            <a:off x="7735208" y="2374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DEC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0" name="Google Shape;470;p38"/>
          <p:cNvSpPr/>
          <p:nvPr/>
        </p:nvSpPr>
        <p:spPr>
          <a:xfrm>
            <a:off x="7075124" y="2374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NOV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1" name="Google Shape;471;p38"/>
          <p:cNvSpPr/>
          <p:nvPr/>
        </p:nvSpPr>
        <p:spPr>
          <a:xfrm>
            <a:off x="6415040" y="2374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OCT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2" name="Google Shape;472;p38"/>
          <p:cNvSpPr/>
          <p:nvPr/>
        </p:nvSpPr>
        <p:spPr>
          <a:xfrm>
            <a:off x="5754956" y="2374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SEP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3" name="Google Shape;473;p38"/>
          <p:cNvSpPr/>
          <p:nvPr/>
        </p:nvSpPr>
        <p:spPr>
          <a:xfrm>
            <a:off x="5094872" y="2374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AUG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4" name="Google Shape;474;p38"/>
          <p:cNvSpPr/>
          <p:nvPr/>
        </p:nvSpPr>
        <p:spPr>
          <a:xfrm>
            <a:off x="4434788" y="2374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JUL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5" name="Google Shape;475;p38"/>
          <p:cNvSpPr/>
          <p:nvPr/>
        </p:nvSpPr>
        <p:spPr>
          <a:xfrm>
            <a:off x="3774704" y="2374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JUN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6" name="Google Shape;476;p38"/>
          <p:cNvSpPr/>
          <p:nvPr/>
        </p:nvSpPr>
        <p:spPr>
          <a:xfrm>
            <a:off x="3114619" y="2374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MAY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7" name="Google Shape;477;p38"/>
          <p:cNvSpPr/>
          <p:nvPr/>
        </p:nvSpPr>
        <p:spPr>
          <a:xfrm>
            <a:off x="2454535" y="2374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APR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8" name="Google Shape;478;p38"/>
          <p:cNvSpPr/>
          <p:nvPr/>
        </p:nvSpPr>
        <p:spPr>
          <a:xfrm>
            <a:off x="1794451" y="2374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MAR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9" name="Google Shape;479;p38"/>
          <p:cNvSpPr/>
          <p:nvPr/>
        </p:nvSpPr>
        <p:spPr>
          <a:xfrm>
            <a:off x="1134367" y="2374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FEB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0" name="Google Shape;480;p38"/>
          <p:cNvSpPr/>
          <p:nvPr/>
        </p:nvSpPr>
        <p:spPr>
          <a:xfrm>
            <a:off x="474283" y="2374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JAN</a:t>
            </a:r>
            <a:endParaRPr sz="1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1" name="Google Shape;481;p38"/>
          <p:cNvSpPr/>
          <p:nvPr/>
        </p:nvSpPr>
        <p:spPr>
          <a:xfrm>
            <a:off x="0" y="2374950"/>
            <a:ext cx="637200" cy="3936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482" name="Google Shape;482;p38"/>
          <p:cNvCxnSpPr/>
          <p:nvPr/>
        </p:nvCxnSpPr>
        <p:spPr>
          <a:xfrm rot="10800000">
            <a:off x="768923" y="1900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3" name="Google Shape;483;p38"/>
          <p:cNvSpPr txBox="1"/>
          <p:nvPr/>
        </p:nvSpPr>
        <p:spPr>
          <a:xfrm>
            <a:off x="727900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84" name="Google Shape;484;p38"/>
          <p:cNvCxnSpPr/>
          <p:nvPr/>
        </p:nvCxnSpPr>
        <p:spPr>
          <a:xfrm rot="10800000">
            <a:off x="2090158" y="1900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5" name="Google Shape;485;p38"/>
          <p:cNvSpPr txBox="1"/>
          <p:nvPr/>
        </p:nvSpPr>
        <p:spPr>
          <a:xfrm>
            <a:off x="2050642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Red is the colour of danger and courage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86" name="Google Shape;486;p38"/>
          <p:cNvCxnSpPr/>
          <p:nvPr/>
        </p:nvCxnSpPr>
        <p:spPr>
          <a:xfrm rot="10800000">
            <a:off x="3411393" y="1900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7" name="Google Shape;487;p38"/>
          <p:cNvSpPr txBox="1"/>
          <p:nvPr/>
        </p:nvSpPr>
        <p:spPr>
          <a:xfrm>
            <a:off x="3373384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88" name="Google Shape;488;p38"/>
          <p:cNvCxnSpPr/>
          <p:nvPr/>
        </p:nvCxnSpPr>
        <p:spPr>
          <a:xfrm rot="10800000">
            <a:off x="4732628" y="1900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9" name="Google Shape;489;p38"/>
          <p:cNvSpPr txBox="1"/>
          <p:nvPr/>
        </p:nvSpPr>
        <p:spPr>
          <a:xfrm>
            <a:off x="4696126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90" name="Google Shape;490;p38"/>
          <p:cNvCxnSpPr/>
          <p:nvPr/>
        </p:nvCxnSpPr>
        <p:spPr>
          <a:xfrm rot="10800000">
            <a:off x="6053863" y="1900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91" name="Google Shape;491;p38"/>
          <p:cNvSpPr txBox="1"/>
          <p:nvPr/>
        </p:nvSpPr>
        <p:spPr>
          <a:xfrm>
            <a:off x="6018868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92" name="Google Shape;492;p38"/>
          <p:cNvCxnSpPr/>
          <p:nvPr/>
        </p:nvCxnSpPr>
        <p:spPr>
          <a:xfrm rot="10800000">
            <a:off x="7375098" y="1900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93" name="Google Shape;493;p38"/>
          <p:cNvSpPr txBox="1"/>
          <p:nvPr/>
        </p:nvSpPr>
        <p:spPr>
          <a:xfrm>
            <a:off x="7341610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94" name="Google Shape;494;p38"/>
          <p:cNvCxnSpPr/>
          <p:nvPr/>
        </p:nvCxnSpPr>
        <p:spPr>
          <a:xfrm rot="10800000">
            <a:off x="1439687" y="2743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95" name="Google Shape;495;p38"/>
          <p:cNvSpPr txBox="1"/>
          <p:nvPr/>
        </p:nvSpPr>
        <p:spPr>
          <a:xfrm>
            <a:off x="1369548" y="3267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96" name="Google Shape;496;p38"/>
          <p:cNvCxnSpPr/>
          <p:nvPr/>
        </p:nvCxnSpPr>
        <p:spPr>
          <a:xfrm rot="10800000">
            <a:off x="2760922" y="2743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97" name="Google Shape;497;p38"/>
          <p:cNvSpPr txBox="1"/>
          <p:nvPr/>
        </p:nvSpPr>
        <p:spPr>
          <a:xfrm>
            <a:off x="2699944" y="3267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98" name="Google Shape;498;p38"/>
          <p:cNvCxnSpPr/>
          <p:nvPr/>
        </p:nvCxnSpPr>
        <p:spPr>
          <a:xfrm rot="10800000">
            <a:off x="4082157" y="2743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99" name="Google Shape;499;p38"/>
          <p:cNvSpPr txBox="1"/>
          <p:nvPr/>
        </p:nvSpPr>
        <p:spPr>
          <a:xfrm>
            <a:off x="4030339" y="3267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00" name="Google Shape;500;p38"/>
          <p:cNvCxnSpPr/>
          <p:nvPr/>
        </p:nvCxnSpPr>
        <p:spPr>
          <a:xfrm rot="10800000">
            <a:off x="5403392" y="2743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01" name="Google Shape;501;p38"/>
          <p:cNvSpPr txBox="1"/>
          <p:nvPr/>
        </p:nvSpPr>
        <p:spPr>
          <a:xfrm>
            <a:off x="5360735" y="3267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Red is the colour of danger and courage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02" name="Google Shape;502;p38"/>
          <p:cNvCxnSpPr/>
          <p:nvPr/>
        </p:nvCxnSpPr>
        <p:spPr>
          <a:xfrm rot="10800000">
            <a:off x="6724627" y="2743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03" name="Google Shape;503;p38"/>
          <p:cNvSpPr txBox="1"/>
          <p:nvPr/>
        </p:nvSpPr>
        <p:spPr>
          <a:xfrm>
            <a:off x="6691131" y="3267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04" name="Google Shape;504;p38"/>
          <p:cNvCxnSpPr/>
          <p:nvPr/>
        </p:nvCxnSpPr>
        <p:spPr>
          <a:xfrm rot="10800000">
            <a:off x="8045862" y="2743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05" name="Google Shape;505;p38"/>
          <p:cNvSpPr txBox="1"/>
          <p:nvPr/>
        </p:nvSpPr>
        <p:spPr>
          <a:xfrm>
            <a:off x="8008073" y="3267150"/>
            <a:ext cx="1034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9"/>
          <p:cNvSpPr txBox="1"/>
          <p:nvPr>
            <p:ph idx="4294967295"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511" name="Google Shape;511;p39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2" name="Google Shape;512;p39"/>
          <p:cNvSpPr/>
          <p:nvPr/>
        </p:nvSpPr>
        <p:spPr>
          <a:xfrm>
            <a:off x="0" y="21424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39"/>
          <p:cNvSpPr/>
          <p:nvPr/>
        </p:nvSpPr>
        <p:spPr>
          <a:xfrm>
            <a:off x="0" y="21424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dk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4" name="Google Shape;514;p39"/>
          <p:cNvGrpSpPr/>
          <p:nvPr/>
        </p:nvGrpSpPr>
        <p:grpSpPr>
          <a:xfrm>
            <a:off x="1786339" y="1474801"/>
            <a:ext cx="473400" cy="473400"/>
            <a:chOff x="1786339" y="1474801"/>
            <a:chExt cx="473400" cy="473400"/>
          </a:xfrm>
        </p:grpSpPr>
        <p:sp>
          <p:nvSpPr>
            <p:cNvPr id="515" name="Google Shape;515;p39"/>
            <p:cNvSpPr/>
            <p:nvPr/>
          </p:nvSpPr>
          <p:spPr>
            <a:xfrm rot="8100000">
              <a:off x="1855667" y="15441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39"/>
            <p:cNvSpPr/>
            <p:nvPr/>
          </p:nvSpPr>
          <p:spPr>
            <a:xfrm>
              <a:off x="1955989" y="1637899"/>
              <a:ext cx="134100" cy="134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lt2"/>
                  </a:solidFill>
                  <a:latin typeface="Nunito"/>
                  <a:ea typeface="Nunito"/>
                  <a:cs typeface="Nunito"/>
                  <a:sym typeface="Nunito"/>
                </a:rPr>
                <a:t>1</a:t>
              </a:r>
              <a:endParaRPr sz="6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17" name="Google Shape;517;p39"/>
          <p:cNvGrpSpPr/>
          <p:nvPr/>
        </p:nvGrpSpPr>
        <p:grpSpPr>
          <a:xfrm>
            <a:off x="3814414" y="1474801"/>
            <a:ext cx="473400" cy="473400"/>
            <a:chOff x="3814414" y="1474801"/>
            <a:chExt cx="473400" cy="473400"/>
          </a:xfrm>
        </p:grpSpPr>
        <p:sp>
          <p:nvSpPr>
            <p:cNvPr id="518" name="Google Shape;518;p39"/>
            <p:cNvSpPr/>
            <p:nvPr/>
          </p:nvSpPr>
          <p:spPr>
            <a:xfrm rot="8100000">
              <a:off x="3883742" y="15441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9"/>
            <p:cNvSpPr/>
            <p:nvPr/>
          </p:nvSpPr>
          <p:spPr>
            <a:xfrm>
              <a:off x="3984064" y="1637899"/>
              <a:ext cx="134100" cy="134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lt2"/>
                  </a:solidFill>
                  <a:latin typeface="Nunito"/>
                  <a:ea typeface="Nunito"/>
                  <a:cs typeface="Nunito"/>
                  <a:sym typeface="Nunito"/>
                </a:rPr>
                <a:t>3</a:t>
              </a:r>
              <a:endParaRPr sz="6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20" name="Google Shape;520;p39"/>
          <p:cNvGrpSpPr/>
          <p:nvPr/>
        </p:nvGrpSpPr>
        <p:grpSpPr>
          <a:xfrm>
            <a:off x="5842489" y="1474801"/>
            <a:ext cx="473400" cy="473400"/>
            <a:chOff x="5842489" y="1474801"/>
            <a:chExt cx="473400" cy="473400"/>
          </a:xfrm>
        </p:grpSpPr>
        <p:sp>
          <p:nvSpPr>
            <p:cNvPr id="521" name="Google Shape;521;p39"/>
            <p:cNvSpPr/>
            <p:nvPr/>
          </p:nvSpPr>
          <p:spPr>
            <a:xfrm rot="8100000">
              <a:off x="5911817" y="15441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9"/>
            <p:cNvSpPr/>
            <p:nvPr/>
          </p:nvSpPr>
          <p:spPr>
            <a:xfrm>
              <a:off x="6012139" y="1637899"/>
              <a:ext cx="134100" cy="134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lt2"/>
                  </a:solidFill>
                  <a:latin typeface="Nunito"/>
                  <a:ea typeface="Nunito"/>
                  <a:cs typeface="Nunito"/>
                  <a:sym typeface="Nunito"/>
                </a:rPr>
                <a:t>5</a:t>
              </a:r>
              <a:endParaRPr sz="6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23" name="Google Shape;523;p39"/>
          <p:cNvGrpSpPr/>
          <p:nvPr/>
        </p:nvGrpSpPr>
        <p:grpSpPr>
          <a:xfrm>
            <a:off x="6880814" y="3347700"/>
            <a:ext cx="473400" cy="473400"/>
            <a:chOff x="6880814" y="3347700"/>
            <a:chExt cx="473400" cy="473400"/>
          </a:xfrm>
        </p:grpSpPr>
        <p:sp>
          <p:nvSpPr>
            <p:cNvPr id="524" name="Google Shape;524;p39"/>
            <p:cNvSpPr/>
            <p:nvPr/>
          </p:nvSpPr>
          <p:spPr>
            <a:xfrm rot="-2700000">
              <a:off x="6950142" y="34170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9"/>
            <p:cNvSpPr/>
            <p:nvPr/>
          </p:nvSpPr>
          <p:spPr>
            <a:xfrm flipH="1">
              <a:off x="7050464" y="3523902"/>
              <a:ext cx="134100" cy="134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lt2"/>
                  </a:solidFill>
                  <a:latin typeface="Nunito"/>
                  <a:ea typeface="Nunito"/>
                  <a:cs typeface="Nunito"/>
                  <a:sym typeface="Nunito"/>
                </a:rPr>
                <a:t>6</a:t>
              </a:r>
              <a:endParaRPr sz="6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26" name="Google Shape;526;p39"/>
          <p:cNvGrpSpPr/>
          <p:nvPr/>
        </p:nvGrpSpPr>
        <p:grpSpPr>
          <a:xfrm>
            <a:off x="4852739" y="3347700"/>
            <a:ext cx="473400" cy="473400"/>
            <a:chOff x="4852739" y="3347700"/>
            <a:chExt cx="473400" cy="473400"/>
          </a:xfrm>
        </p:grpSpPr>
        <p:sp>
          <p:nvSpPr>
            <p:cNvPr id="527" name="Google Shape;527;p39"/>
            <p:cNvSpPr/>
            <p:nvPr/>
          </p:nvSpPr>
          <p:spPr>
            <a:xfrm rot="-2700000">
              <a:off x="4922067" y="34170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9"/>
            <p:cNvSpPr/>
            <p:nvPr/>
          </p:nvSpPr>
          <p:spPr>
            <a:xfrm flipH="1">
              <a:off x="5022389" y="3523902"/>
              <a:ext cx="134100" cy="134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lt2"/>
                  </a:solidFill>
                  <a:latin typeface="Nunito"/>
                  <a:ea typeface="Nunito"/>
                  <a:cs typeface="Nunito"/>
                  <a:sym typeface="Nunito"/>
                </a:rPr>
                <a:t>4</a:t>
              </a:r>
              <a:endParaRPr sz="6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29" name="Google Shape;529;p39"/>
          <p:cNvGrpSpPr/>
          <p:nvPr/>
        </p:nvGrpSpPr>
        <p:grpSpPr>
          <a:xfrm>
            <a:off x="2824664" y="3347700"/>
            <a:ext cx="473400" cy="473400"/>
            <a:chOff x="2824664" y="3347700"/>
            <a:chExt cx="473400" cy="473400"/>
          </a:xfrm>
        </p:grpSpPr>
        <p:sp>
          <p:nvSpPr>
            <p:cNvPr id="530" name="Google Shape;530;p39"/>
            <p:cNvSpPr/>
            <p:nvPr/>
          </p:nvSpPr>
          <p:spPr>
            <a:xfrm rot="-2700000">
              <a:off x="2893992" y="34170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9"/>
            <p:cNvSpPr/>
            <p:nvPr/>
          </p:nvSpPr>
          <p:spPr>
            <a:xfrm flipH="1">
              <a:off x="2994314" y="3523902"/>
              <a:ext cx="134100" cy="134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lt2"/>
                  </a:solidFill>
                  <a:latin typeface="Nunito"/>
                  <a:ea typeface="Nunito"/>
                  <a:cs typeface="Nunito"/>
                  <a:sym typeface="Nunito"/>
                </a:rPr>
                <a:t>2</a:t>
              </a:r>
              <a:endParaRPr sz="6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532" name="Google Shape;532;p39"/>
          <p:cNvSpPr txBox="1"/>
          <p:nvPr/>
        </p:nvSpPr>
        <p:spPr>
          <a:xfrm>
            <a:off x="1379850" y="9275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3" name="Google Shape;533;p39"/>
          <p:cNvSpPr txBox="1"/>
          <p:nvPr/>
        </p:nvSpPr>
        <p:spPr>
          <a:xfrm>
            <a:off x="3377205" y="9275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Red is the colour of danger and courage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4" name="Google Shape;534;p39"/>
          <p:cNvSpPr txBox="1"/>
          <p:nvPr/>
        </p:nvSpPr>
        <p:spPr>
          <a:xfrm>
            <a:off x="5436010" y="9275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5" name="Google Shape;535;p39"/>
          <p:cNvSpPr txBox="1"/>
          <p:nvPr/>
        </p:nvSpPr>
        <p:spPr>
          <a:xfrm>
            <a:off x="2418175" y="38350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6" name="Google Shape;536;p39"/>
          <p:cNvSpPr txBox="1"/>
          <p:nvPr/>
        </p:nvSpPr>
        <p:spPr>
          <a:xfrm>
            <a:off x="4446255" y="38350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7" name="Google Shape;537;p39"/>
          <p:cNvSpPr txBox="1"/>
          <p:nvPr/>
        </p:nvSpPr>
        <p:spPr>
          <a:xfrm>
            <a:off x="6474335" y="38350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0"/>
          <p:cNvSpPr txBox="1"/>
          <p:nvPr>
            <p:ph idx="4294967295"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543" name="Google Shape;543;p40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544" name="Google Shape;544;p40"/>
          <p:cNvGraphicFramePr/>
          <p:nvPr/>
        </p:nvGraphicFramePr>
        <p:xfrm>
          <a:off x="548125" y="1182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{9DFB9461-E5AC-47F8-8AA6-5BF79E793501}</a:tableStyleId>
              </a:tblPr>
              <a:tblGrid>
                <a:gridCol w="1397500"/>
                <a:gridCol w="479850"/>
                <a:gridCol w="479850"/>
                <a:gridCol w="479850"/>
                <a:gridCol w="479850"/>
                <a:gridCol w="479850"/>
                <a:gridCol w="479850"/>
                <a:gridCol w="479850"/>
                <a:gridCol w="479850"/>
                <a:gridCol w="479850"/>
                <a:gridCol w="479850"/>
                <a:gridCol w="479850"/>
                <a:gridCol w="479850"/>
                <a:gridCol w="479850"/>
                <a:gridCol w="479850"/>
              </a:tblGrid>
              <a:tr h="342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Week 1</a:t>
                      </a:r>
                      <a:endParaRPr b="1"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Week 2</a:t>
                      </a:r>
                      <a:endParaRPr b="1"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342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3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4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6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7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8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9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13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14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</a:tr>
              <a:tr h="342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 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2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 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</a:tr>
              <a:tr h="342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 3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2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 4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</a:tr>
              <a:tr h="342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 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2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 6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</a:tr>
              <a:tr h="342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 7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42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 8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41"/>
          <p:cNvSpPr txBox="1"/>
          <p:nvPr>
            <p:ph idx="4294967295"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550" name="Google Shape;550;p41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1" name="Google Shape;551;p41"/>
          <p:cNvSpPr/>
          <p:nvPr/>
        </p:nvSpPr>
        <p:spPr>
          <a:xfrm>
            <a:off x="576375" y="1363400"/>
            <a:ext cx="3922500" cy="1584600"/>
          </a:xfrm>
          <a:prstGeom prst="rect">
            <a:avLst/>
          </a:prstGeom>
          <a:solidFill>
            <a:srgbClr val="FFFFFF">
              <a:alpha val="17320"/>
            </a:srgbClr>
          </a:solidFill>
          <a:ln>
            <a:noFill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STRENGTHS</a:t>
            </a:r>
            <a:endParaRPr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2" name="Google Shape;552;p41"/>
          <p:cNvSpPr/>
          <p:nvPr/>
        </p:nvSpPr>
        <p:spPr>
          <a:xfrm>
            <a:off x="4661207" y="1363400"/>
            <a:ext cx="3922500" cy="1584600"/>
          </a:xfrm>
          <a:prstGeom prst="rect">
            <a:avLst/>
          </a:prstGeom>
          <a:solidFill>
            <a:srgbClr val="FFFFFF">
              <a:alpha val="17320"/>
            </a:srgbClr>
          </a:solidFill>
          <a:ln>
            <a:noFill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WEAKNESSES</a:t>
            </a:r>
            <a:endParaRPr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3" name="Google Shape;553;p41"/>
          <p:cNvSpPr/>
          <p:nvPr/>
        </p:nvSpPr>
        <p:spPr>
          <a:xfrm>
            <a:off x="576375" y="3121900"/>
            <a:ext cx="3922500" cy="1584600"/>
          </a:xfrm>
          <a:prstGeom prst="rect">
            <a:avLst/>
          </a:prstGeom>
          <a:solidFill>
            <a:srgbClr val="FFFFFF">
              <a:alpha val="17320"/>
            </a:srgbClr>
          </a:solidFill>
          <a:ln>
            <a:noFill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Black is the color of ebony and of outer space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OPPORTUNITIES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4" name="Google Shape;554;p41"/>
          <p:cNvSpPr/>
          <p:nvPr/>
        </p:nvSpPr>
        <p:spPr>
          <a:xfrm>
            <a:off x="4661207" y="3121900"/>
            <a:ext cx="3922500" cy="1584600"/>
          </a:xfrm>
          <a:prstGeom prst="rect">
            <a:avLst/>
          </a:prstGeom>
          <a:solidFill>
            <a:srgbClr val="FFFFFF">
              <a:alpha val="17320"/>
            </a:srgbClr>
          </a:solidFill>
          <a:ln>
            <a:noFill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White is the color of milk and fresh snow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THREATS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5" name="Google Shape;555;p41"/>
          <p:cNvSpPr/>
          <p:nvPr/>
        </p:nvSpPr>
        <p:spPr>
          <a:xfrm>
            <a:off x="3285625" y="1738389"/>
            <a:ext cx="2417100" cy="24171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41"/>
          <p:cNvSpPr/>
          <p:nvPr/>
        </p:nvSpPr>
        <p:spPr>
          <a:xfrm rot="5400000">
            <a:off x="3459879" y="1738389"/>
            <a:ext cx="2417100" cy="24171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41"/>
          <p:cNvSpPr/>
          <p:nvPr/>
        </p:nvSpPr>
        <p:spPr>
          <a:xfrm rot="10800000">
            <a:off x="3459879" y="1914006"/>
            <a:ext cx="2417100" cy="24171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41"/>
          <p:cNvSpPr/>
          <p:nvPr/>
        </p:nvSpPr>
        <p:spPr>
          <a:xfrm rot="-5400000">
            <a:off x="3285625" y="1914006"/>
            <a:ext cx="2417100" cy="24171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41"/>
          <p:cNvSpPr/>
          <p:nvPr/>
        </p:nvSpPr>
        <p:spPr>
          <a:xfrm>
            <a:off x="3842100" y="2242577"/>
            <a:ext cx="369332" cy="49408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1"/>
                </a:solidFill>
                <a:latin typeface="Walter Turncoat"/>
              </a:rPr>
              <a:t>S</a:t>
            </a:r>
          </a:p>
        </p:txBody>
      </p:sp>
      <p:sp>
        <p:nvSpPr>
          <p:cNvPr id="560" name="Google Shape;560;p41"/>
          <p:cNvSpPr/>
          <p:nvPr/>
        </p:nvSpPr>
        <p:spPr>
          <a:xfrm>
            <a:off x="4857720" y="2250297"/>
            <a:ext cx="665786" cy="46814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1"/>
                </a:solidFill>
                <a:latin typeface="Walter Turncoat"/>
              </a:rPr>
              <a:t>W</a:t>
            </a:r>
          </a:p>
        </p:txBody>
      </p:sp>
      <p:sp>
        <p:nvSpPr>
          <p:cNvPr id="561" name="Google Shape;561;p41"/>
          <p:cNvSpPr/>
          <p:nvPr/>
        </p:nvSpPr>
        <p:spPr>
          <a:xfrm>
            <a:off x="3807513" y="3348952"/>
            <a:ext cx="437270" cy="47617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1"/>
                </a:solidFill>
                <a:latin typeface="Walter Turncoat"/>
              </a:rPr>
              <a:t>O</a:t>
            </a:r>
          </a:p>
        </p:txBody>
      </p:sp>
      <p:sp>
        <p:nvSpPr>
          <p:cNvPr id="562" name="Google Shape;562;p41"/>
          <p:cNvSpPr/>
          <p:nvPr/>
        </p:nvSpPr>
        <p:spPr>
          <a:xfrm>
            <a:off x="4971979" y="3356672"/>
            <a:ext cx="434182" cy="46011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dk1"/>
                </a:solidFill>
                <a:latin typeface="Walter Turncoat"/>
              </a:rPr>
              <a:t>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5"/>
          <p:cNvSpPr txBox="1"/>
          <p:nvPr>
            <p:ph idx="4294967295" type="ctrTitle"/>
          </p:nvPr>
        </p:nvSpPr>
        <p:spPr>
          <a:xfrm>
            <a:off x="1359900" y="2352075"/>
            <a:ext cx="6424200" cy="45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Hello!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36" name="Google Shape;236;p15"/>
          <p:cNvSpPr txBox="1"/>
          <p:nvPr>
            <p:ph idx="4294967295" type="subTitle"/>
          </p:nvPr>
        </p:nvSpPr>
        <p:spPr>
          <a:xfrm>
            <a:off x="1359900" y="2843049"/>
            <a:ext cx="6424200" cy="121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accent3"/>
                </a:solidFill>
              </a:rPr>
              <a:t>I am Jayden Smith</a:t>
            </a:r>
            <a:endParaRPr b="1" sz="2200">
              <a:solidFill>
                <a:schemeClr val="accent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/>
              <a:t>I am here because I love to give presentations. </a:t>
            </a:r>
            <a:endParaRPr sz="2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/>
              <a:t>You can find me at @username</a:t>
            </a:r>
            <a:endParaRPr b="1" sz="2200"/>
          </a:p>
        </p:txBody>
      </p:sp>
      <p:pic>
        <p:nvPicPr>
          <p:cNvPr id="237" name="Google Shape;237;p15"/>
          <p:cNvPicPr preferRelativeResize="0"/>
          <p:nvPr/>
        </p:nvPicPr>
        <p:blipFill rotWithShape="1">
          <a:blip r:embed="rId3">
            <a:alphaModFix/>
          </a:blip>
          <a:srcRect b="9066" l="7597" r="31814" t="0"/>
          <a:stretch/>
        </p:blipFill>
        <p:spPr>
          <a:xfrm>
            <a:off x="3652800" y="402875"/>
            <a:ext cx="1838400" cy="1838400"/>
          </a:xfrm>
          <a:prstGeom prst="pentagon">
            <a:avLst>
              <a:gd fmla="val 105146" name="hf"/>
              <a:gd fmla="val 110557" name="vf"/>
            </a:avLst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8" name="Google Shape;238;p15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42"/>
          <p:cNvSpPr txBox="1"/>
          <p:nvPr>
            <p:ph idx="4294967295" type="title"/>
          </p:nvPr>
        </p:nvSpPr>
        <p:spPr>
          <a:xfrm>
            <a:off x="262200" y="0"/>
            <a:ext cx="86196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Business Model Canvas</a:t>
            </a:r>
            <a:endParaRPr sz="1200"/>
          </a:p>
        </p:txBody>
      </p:sp>
      <p:sp>
        <p:nvSpPr>
          <p:cNvPr id="568" name="Google Shape;568;p42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9" name="Google Shape;569;p42"/>
          <p:cNvSpPr txBox="1"/>
          <p:nvPr/>
        </p:nvSpPr>
        <p:spPr>
          <a:xfrm>
            <a:off x="1986120" y="467025"/>
            <a:ext cx="1723800" cy="15945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Key Activities</a:t>
            </a:r>
            <a:endParaRPr b="1"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0" name="Google Shape;570;p42"/>
          <p:cNvSpPr txBox="1"/>
          <p:nvPr/>
        </p:nvSpPr>
        <p:spPr>
          <a:xfrm>
            <a:off x="1986120" y="2061694"/>
            <a:ext cx="1723800" cy="15945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Key Resources</a:t>
            </a:r>
            <a:endParaRPr b="1"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1" name="Google Shape;571;p42"/>
          <p:cNvSpPr txBox="1"/>
          <p:nvPr/>
        </p:nvSpPr>
        <p:spPr>
          <a:xfrm>
            <a:off x="3710040" y="467025"/>
            <a:ext cx="1723800" cy="31893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Value Propositions</a:t>
            </a:r>
            <a:endParaRPr b="1"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2" name="Google Shape;572;p42"/>
          <p:cNvSpPr txBox="1"/>
          <p:nvPr/>
        </p:nvSpPr>
        <p:spPr>
          <a:xfrm>
            <a:off x="5433959" y="467025"/>
            <a:ext cx="1723800" cy="15945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Customer Relationships</a:t>
            </a:r>
            <a:endParaRPr b="1"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3" name="Google Shape;573;p42"/>
          <p:cNvSpPr txBox="1"/>
          <p:nvPr/>
        </p:nvSpPr>
        <p:spPr>
          <a:xfrm>
            <a:off x="5433959" y="2061694"/>
            <a:ext cx="1723800" cy="15945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Channels</a:t>
            </a:r>
            <a:endParaRPr b="1"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4" name="Google Shape;574;p42"/>
          <p:cNvSpPr txBox="1"/>
          <p:nvPr/>
        </p:nvSpPr>
        <p:spPr>
          <a:xfrm>
            <a:off x="7157879" y="467025"/>
            <a:ext cx="1723800" cy="31893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Customer Segments</a:t>
            </a:r>
            <a:endParaRPr b="1"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5" name="Google Shape;575;p42"/>
          <p:cNvSpPr txBox="1"/>
          <p:nvPr/>
        </p:nvSpPr>
        <p:spPr>
          <a:xfrm>
            <a:off x="262200" y="467025"/>
            <a:ext cx="1723800" cy="31893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Key Partners</a:t>
            </a:r>
            <a:endParaRPr b="1"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6" name="Google Shape;576;p42"/>
          <p:cNvSpPr txBox="1"/>
          <p:nvPr/>
        </p:nvSpPr>
        <p:spPr>
          <a:xfrm>
            <a:off x="262200" y="3656363"/>
            <a:ext cx="4309800" cy="1235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Cost Structure</a:t>
            </a:r>
            <a:endParaRPr b="1"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7" name="Google Shape;577;p42"/>
          <p:cNvSpPr txBox="1"/>
          <p:nvPr/>
        </p:nvSpPr>
        <p:spPr>
          <a:xfrm>
            <a:off x="4571999" y="3656363"/>
            <a:ext cx="4309800" cy="1235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Revenue Streams</a:t>
            </a:r>
            <a:endParaRPr b="1"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b="1"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8" name="Google Shape;578;p42"/>
          <p:cNvSpPr/>
          <p:nvPr/>
        </p:nvSpPr>
        <p:spPr>
          <a:xfrm>
            <a:off x="4297253" y="3732400"/>
            <a:ext cx="198541" cy="201044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42"/>
          <p:cNvSpPr/>
          <p:nvPr/>
        </p:nvSpPr>
        <p:spPr>
          <a:xfrm>
            <a:off x="6884808" y="543222"/>
            <a:ext cx="196873" cy="174075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42"/>
          <p:cNvSpPr/>
          <p:nvPr/>
        </p:nvSpPr>
        <p:spPr>
          <a:xfrm>
            <a:off x="1718760" y="543289"/>
            <a:ext cx="191034" cy="191868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42"/>
          <p:cNvSpPr/>
          <p:nvPr/>
        </p:nvSpPr>
        <p:spPr>
          <a:xfrm>
            <a:off x="8626235" y="543217"/>
            <a:ext cx="179355" cy="189925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42"/>
          <p:cNvSpPr/>
          <p:nvPr/>
        </p:nvSpPr>
        <p:spPr>
          <a:xfrm>
            <a:off x="8598149" y="3732570"/>
            <a:ext cx="207443" cy="152946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42"/>
          <p:cNvSpPr/>
          <p:nvPr/>
        </p:nvSpPr>
        <p:spPr>
          <a:xfrm>
            <a:off x="3443920" y="543312"/>
            <a:ext cx="189925" cy="190199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p42"/>
          <p:cNvSpPr/>
          <p:nvPr/>
        </p:nvSpPr>
        <p:spPr>
          <a:xfrm>
            <a:off x="5137800" y="543229"/>
            <a:ext cx="219945" cy="226904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42"/>
          <p:cNvSpPr/>
          <p:nvPr/>
        </p:nvSpPr>
        <p:spPr>
          <a:xfrm>
            <a:off x="6828073" y="2141654"/>
            <a:ext cx="253599" cy="242754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42"/>
          <p:cNvSpPr/>
          <p:nvPr/>
        </p:nvSpPr>
        <p:spPr>
          <a:xfrm>
            <a:off x="3380278" y="2137889"/>
            <a:ext cx="253583" cy="230105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43"/>
          <p:cNvSpPr txBox="1"/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592" name="Google Shape;592;p43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93" name="Google Shape;593;p43"/>
          <p:cNvGrpSpPr/>
          <p:nvPr/>
        </p:nvGrpSpPr>
        <p:grpSpPr>
          <a:xfrm>
            <a:off x="550492" y="1260643"/>
            <a:ext cx="3608219" cy="3243858"/>
            <a:chOff x="550492" y="1260643"/>
            <a:chExt cx="3608219" cy="3243858"/>
          </a:xfrm>
        </p:grpSpPr>
        <p:sp>
          <p:nvSpPr>
            <p:cNvPr id="594" name="Google Shape;594;p43"/>
            <p:cNvSpPr/>
            <p:nvPr/>
          </p:nvSpPr>
          <p:spPr>
            <a:xfrm>
              <a:off x="1443747" y="3474220"/>
              <a:ext cx="1827373" cy="554243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95" name="Google Shape;595;p43"/>
            <p:cNvSpPr/>
            <p:nvPr/>
          </p:nvSpPr>
          <p:spPr>
            <a:xfrm>
              <a:off x="1669616" y="3962725"/>
              <a:ext cx="1377910" cy="541775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96" name="Google Shape;596;p43"/>
            <p:cNvSpPr/>
            <p:nvPr/>
          </p:nvSpPr>
          <p:spPr>
            <a:xfrm>
              <a:off x="558436" y="1554200"/>
              <a:ext cx="3600274" cy="576911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97" name="Google Shape;597;p43"/>
            <p:cNvSpPr/>
            <p:nvPr/>
          </p:nvSpPr>
          <p:spPr>
            <a:xfrm>
              <a:off x="1001092" y="2513077"/>
              <a:ext cx="2714957" cy="564446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98" name="Google Shape;598;p43"/>
            <p:cNvSpPr/>
            <p:nvPr/>
          </p:nvSpPr>
          <p:spPr>
            <a:xfrm>
              <a:off x="782035" y="2033638"/>
              <a:ext cx="3154201" cy="57124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99" name="Google Shape;599;p43"/>
            <p:cNvSpPr/>
            <p:nvPr/>
          </p:nvSpPr>
          <p:spPr>
            <a:xfrm>
              <a:off x="1221285" y="2992514"/>
              <a:ext cx="2272296" cy="562177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00" name="Google Shape;600;p43"/>
            <p:cNvSpPr/>
            <p:nvPr/>
          </p:nvSpPr>
          <p:spPr>
            <a:xfrm>
              <a:off x="550492" y="1260643"/>
              <a:ext cx="3602907" cy="396816"/>
            </a:xfrm>
            <a:prstGeom prst="ellipse">
              <a:avLst/>
            </a:prstGeom>
            <a:solidFill>
              <a:srgbClr val="FFFFFF">
                <a:alpha val="17320"/>
              </a:srgbClr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cxnSp>
        <p:nvCxnSpPr>
          <p:cNvPr id="601" name="Google Shape;601;p43"/>
          <p:cNvCxnSpPr/>
          <p:nvPr/>
        </p:nvCxnSpPr>
        <p:spPr>
          <a:xfrm>
            <a:off x="4078750" y="1797675"/>
            <a:ext cx="10569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02" name="Google Shape;602;p43"/>
          <p:cNvSpPr txBox="1"/>
          <p:nvPr/>
        </p:nvSpPr>
        <p:spPr>
          <a:xfrm>
            <a:off x="5197250" y="1625625"/>
            <a:ext cx="1696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sz="10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603" name="Google Shape;603;p43"/>
          <p:cNvCxnSpPr/>
          <p:nvPr/>
        </p:nvCxnSpPr>
        <p:spPr>
          <a:xfrm>
            <a:off x="3923075" y="2279300"/>
            <a:ext cx="12126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04" name="Google Shape;604;p43"/>
          <p:cNvSpPr txBox="1"/>
          <p:nvPr/>
        </p:nvSpPr>
        <p:spPr>
          <a:xfrm>
            <a:off x="5197250" y="2107240"/>
            <a:ext cx="1696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sz="10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605" name="Google Shape;605;p43"/>
          <p:cNvCxnSpPr/>
          <p:nvPr/>
        </p:nvCxnSpPr>
        <p:spPr>
          <a:xfrm>
            <a:off x="3701850" y="2760925"/>
            <a:ext cx="14337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06" name="Google Shape;606;p43"/>
          <p:cNvSpPr txBox="1"/>
          <p:nvPr/>
        </p:nvSpPr>
        <p:spPr>
          <a:xfrm>
            <a:off x="5197250" y="2588855"/>
            <a:ext cx="1696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sz="10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607" name="Google Shape;607;p43"/>
          <p:cNvCxnSpPr/>
          <p:nvPr/>
        </p:nvCxnSpPr>
        <p:spPr>
          <a:xfrm>
            <a:off x="3513400" y="3242525"/>
            <a:ext cx="16221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08" name="Google Shape;608;p43"/>
          <p:cNvSpPr txBox="1"/>
          <p:nvPr/>
        </p:nvSpPr>
        <p:spPr>
          <a:xfrm>
            <a:off x="5197250" y="3070470"/>
            <a:ext cx="1696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sz="10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609" name="Google Shape;609;p43"/>
          <p:cNvCxnSpPr/>
          <p:nvPr/>
        </p:nvCxnSpPr>
        <p:spPr>
          <a:xfrm>
            <a:off x="3308550" y="3724150"/>
            <a:ext cx="1827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10" name="Google Shape;610;p43"/>
          <p:cNvSpPr txBox="1"/>
          <p:nvPr/>
        </p:nvSpPr>
        <p:spPr>
          <a:xfrm>
            <a:off x="5197250" y="3552085"/>
            <a:ext cx="1696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sz="10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611" name="Google Shape;611;p43"/>
          <p:cNvCxnSpPr/>
          <p:nvPr/>
        </p:nvCxnSpPr>
        <p:spPr>
          <a:xfrm>
            <a:off x="3095525" y="4205750"/>
            <a:ext cx="2031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12" name="Google Shape;612;p43"/>
          <p:cNvSpPr txBox="1"/>
          <p:nvPr/>
        </p:nvSpPr>
        <p:spPr>
          <a:xfrm>
            <a:off x="5197250" y="4033700"/>
            <a:ext cx="1696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Insert your content</a:t>
            </a:r>
            <a:endParaRPr sz="10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44"/>
          <p:cNvSpPr txBox="1"/>
          <p:nvPr>
            <p:ph idx="4294967295"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618" name="Google Shape;618;p44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19" name="Google Shape;619;p44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548125" y="1369000"/>
            <a:ext cx="1592100" cy="1592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20" name="Google Shape;620;p44"/>
          <p:cNvSpPr txBox="1"/>
          <p:nvPr/>
        </p:nvSpPr>
        <p:spPr>
          <a:xfrm>
            <a:off x="553497" y="3099744"/>
            <a:ext cx="15921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Imani</a:t>
            </a:r>
            <a:r>
              <a:rPr b="1"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Jackson</a:t>
            </a:r>
            <a:br>
              <a:rPr lang="en">
                <a:latin typeface="Nunito"/>
                <a:ea typeface="Nunito"/>
                <a:cs typeface="Nunito"/>
                <a:sym typeface="Nunito"/>
              </a:rPr>
            </a:b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JOB TITLE</a:t>
            </a:r>
            <a:endParaRPr sz="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21" name="Google Shape;621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64456" y="1369000"/>
            <a:ext cx="1592100" cy="1592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22" name="Google Shape;622;p44"/>
          <p:cNvSpPr txBox="1"/>
          <p:nvPr/>
        </p:nvSpPr>
        <p:spPr>
          <a:xfrm>
            <a:off x="2669828" y="3099744"/>
            <a:ext cx="15921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Marcos</a:t>
            </a:r>
            <a:r>
              <a:rPr b="1"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Galán</a:t>
            </a:r>
            <a:br>
              <a:rPr lang="en">
                <a:latin typeface="Nunito"/>
                <a:ea typeface="Nunito"/>
                <a:cs typeface="Nunito"/>
                <a:sym typeface="Nunito"/>
              </a:rPr>
            </a:b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JOB TITLE</a:t>
            </a:r>
            <a:endParaRPr sz="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23" name="Google Shape;623;p44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780788" y="1369000"/>
            <a:ext cx="1592100" cy="1592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24" name="Google Shape;624;p44"/>
          <p:cNvSpPr txBox="1"/>
          <p:nvPr/>
        </p:nvSpPr>
        <p:spPr>
          <a:xfrm>
            <a:off x="4786160" y="3099744"/>
            <a:ext cx="15921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Ixchel Valdía</a:t>
            </a:r>
            <a:br>
              <a:rPr lang="en">
                <a:latin typeface="Nunito"/>
                <a:ea typeface="Nunito"/>
                <a:cs typeface="Nunito"/>
                <a:sym typeface="Nunito"/>
              </a:rPr>
            </a:b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JOB TITLE</a:t>
            </a:r>
            <a:endParaRPr sz="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25" name="Google Shape;625;p44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6897119" y="1369000"/>
            <a:ext cx="1592100" cy="1592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26" name="Google Shape;626;p44"/>
          <p:cNvSpPr txBox="1"/>
          <p:nvPr/>
        </p:nvSpPr>
        <p:spPr>
          <a:xfrm>
            <a:off x="6902491" y="3099744"/>
            <a:ext cx="15921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Nils Årud</a:t>
            </a:r>
            <a:br>
              <a:rPr lang="en">
                <a:latin typeface="Nunito"/>
                <a:ea typeface="Nunito"/>
                <a:cs typeface="Nunito"/>
                <a:sym typeface="Nunito"/>
              </a:rPr>
            </a:b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JOB TITLE</a:t>
            </a:r>
            <a:endParaRPr sz="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Blue is the colour of the clear sky and the deep sea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45"/>
          <p:cNvSpPr txBox="1"/>
          <p:nvPr>
            <p:ph idx="4294967295"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Competitor Matrix</a:t>
            </a:r>
            <a:endParaRPr sz="1200"/>
          </a:p>
        </p:txBody>
      </p:sp>
      <p:sp>
        <p:nvSpPr>
          <p:cNvPr id="632" name="Google Shape;632;p45"/>
          <p:cNvSpPr/>
          <p:nvPr/>
        </p:nvSpPr>
        <p:spPr>
          <a:xfrm>
            <a:off x="467100" y="467100"/>
            <a:ext cx="8209800" cy="42090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3" name="Google Shape;633;p45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634" name="Google Shape;634;p45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5" name="Google Shape;635;p45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6" name="Google Shape;636;p45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7" name="Google Shape;637;p45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8" name="Google Shape;638;p45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9" name="Google Shape;639;p45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0" name="Google Shape;640;p45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1" name="Google Shape;641;p45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2" name="Google Shape;642;p45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3" name="Google Shape;643;p45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4" name="Google Shape;644;p45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5" name="Google Shape;645;p45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6" name="Google Shape;646;p45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7" name="Google Shape;647;p45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8" name="Google Shape;648;p45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9" name="Google Shape;649;p45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0" name="Google Shape;650;p45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1" name="Google Shape;651;p45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2" name="Google Shape;652;p45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3" name="Google Shape;653;p45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4" name="Google Shape;654;p45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5" name="Google Shape;655;p45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6" name="Google Shape;656;p45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7" name="Google Shape;657;p45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8" name="Google Shape;658;p45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9" name="Google Shape;659;p45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0" name="Google Shape;660;p45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1" name="Google Shape;661;p45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2" name="Google Shape;662;p45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3" name="Google Shape;663;p45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4" name="Google Shape;664;p45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5" name="Google Shape;665;p45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6" name="Google Shape;666;p45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7" name="Google Shape;667;p45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8" name="Google Shape;668;p45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9" name="Google Shape;669;p45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0" name="Google Shape;670;p45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1" name="Google Shape;671;p45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2" name="Google Shape;672;p45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3" name="Google Shape;673;p45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4" name="Google Shape;674;p45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5" name="Google Shape;675;p45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6" name="Google Shape;676;p45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7" name="Google Shape;677;p45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8" name="Google Shape;678;p45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79" name="Google Shape;679;p45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680" name="Google Shape;680;p45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81" name="Google Shape;681;p45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682" name="Google Shape;682;p45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3" name="Google Shape;683;p45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4" name="Google Shape;684;p45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5" name="Google Shape;685;p45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6" name="Google Shape;686;p45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7" name="Google Shape;687;p45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8" name="Google Shape;688;p45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9" name="Google Shape;689;p45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0" name="Google Shape;690;p45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1" name="Google Shape;691;p45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2" name="Google Shape;692;p45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3" name="Google Shape;693;p45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4" name="Google Shape;694;p45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5" name="Google Shape;695;p45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6" name="Google Shape;696;p45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7" name="Google Shape;697;p45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8" name="Google Shape;698;p45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9" name="Google Shape;699;p45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0" name="Google Shape;700;p45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1" name="Google Shape;701;p45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2" name="Google Shape;702;p45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3" name="Google Shape;703;p45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704" name="Google Shape;704;p45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705" name="Google Shape;705;p45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706" name="Google Shape;706;p45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LOW VALUE 1</a:t>
            </a:r>
            <a:endParaRPr sz="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07" name="Google Shape;707;p45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HIGH</a:t>
            </a: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VALUE 1</a:t>
            </a:r>
            <a:endParaRPr sz="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08" name="Google Shape;708;p45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LOW VALUE 2</a:t>
            </a:r>
            <a:endParaRPr sz="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09" name="Google Shape;709;p45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HIGH</a:t>
            </a:r>
            <a:r>
              <a:rPr lang="en" sz="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VALUE 2</a:t>
            </a:r>
            <a:endParaRPr sz="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0" name="Google Shape;710;p45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Our company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1" name="Google Shape;711;p45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Competitor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2" name="Google Shape;712;p45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Competitor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3" name="Google Shape;713;p45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Competitor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4" name="Google Shape;714;p45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Competitor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5" name="Google Shape;715;p45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Competitor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6" name="Google Shape;716;p45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Competitor</a:t>
            </a:r>
            <a:endParaRPr sz="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46"/>
          <p:cNvSpPr txBox="1"/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722" name="Google Shape;722;p46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723" name="Google Shape;723;p46"/>
          <p:cNvGraphicFramePr/>
          <p:nvPr/>
        </p:nvGraphicFramePr>
        <p:xfrm>
          <a:off x="548125" y="1305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{9E96B3EC-8770-4C4F-981F-48A8244F3835}</a:tableStyleId>
              </a:tblPr>
              <a:tblGrid>
                <a:gridCol w="672750"/>
                <a:gridCol w="771100"/>
                <a:gridCol w="771100"/>
                <a:gridCol w="771100"/>
                <a:gridCol w="771100"/>
                <a:gridCol w="771100"/>
                <a:gridCol w="771100"/>
                <a:gridCol w="771100"/>
              </a:tblGrid>
              <a:tr h="304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SUNDAY</a:t>
                      </a:r>
                      <a:endParaRPr sz="7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MONDAY</a:t>
                      </a:r>
                      <a:endParaRPr sz="7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TUESDAY</a:t>
                      </a:r>
                      <a:endParaRPr sz="7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WEDNESDAY</a:t>
                      </a:r>
                      <a:endParaRPr sz="7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THURSDAY</a:t>
                      </a:r>
                      <a:endParaRPr sz="7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FRIDAY</a:t>
                      </a:r>
                      <a:endParaRPr sz="7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SATURDAY</a:t>
                      </a:r>
                      <a:endParaRPr sz="7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09:00 - 09:45</a:t>
                      </a:r>
                      <a:endParaRPr sz="600">
                        <a:solidFill>
                          <a:schemeClr val="dk2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10:00</a:t>
                      </a:r>
                      <a:r>
                        <a:rPr lang="en" sz="600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 - 10:45</a:t>
                      </a:r>
                      <a:endParaRPr sz="600">
                        <a:solidFill>
                          <a:schemeClr val="dk2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11:00 - </a:t>
                      </a:r>
                      <a:r>
                        <a:rPr lang="en" sz="600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11:45</a:t>
                      </a:r>
                      <a:endParaRPr sz="600">
                        <a:solidFill>
                          <a:schemeClr val="dk2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12:00 - 13:15</a:t>
                      </a:r>
                      <a:endParaRPr sz="600">
                        <a:solidFill>
                          <a:schemeClr val="dk2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7320"/>
                      </a:srgbClr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13:30</a:t>
                      </a:r>
                      <a:r>
                        <a:rPr lang="en" sz="600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 - 14:15</a:t>
                      </a:r>
                      <a:endParaRPr sz="600">
                        <a:solidFill>
                          <a:schemeClr val="dk2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14:30</a:t>
                      </a:r>
                      <a:r>
                        <a:rPr lang="en" sz="600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 - 15:15</a:t>
                      </a:r>
                      <a:endParaRPr sz="600">
                        <a:solidFill>
                          <a:schemeClr val="dk2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15:30</a:t>
                      </a:r>
                      <a:r>
                        <a:rPr lang="en" sz="600">
                          <a:solidFill>
                            <a:schemeClr val="dk2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 - 16:15</a:t>
                      </a:r>
                      <a:endParaRPr sz="600">
                        <a:solidFill>
                          <a:schemeClr val="dk2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47"/>
          <p:cNvSpPr txBox="1"/>
          <p:nvPr>
            <p:ph idx="4294967295"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graphics</a:t>
            </a:r>
            <a:endParaRPr/>
          </a:p>
        </p:txBody>
      </p:sp>
      <p:sp>
        <p:nvSpPr>
          <p:cNvPr id="729" name="Google Shape;729;p47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30" name="Google Shape;730;p47"/>
          <p:cNvGrpSpPr/>
          <p:nvPr/>
        </p:nvGrpSpPr>
        <p:grpSpPr>
          <a:xfrm>
            <a:off x="5769688" y="2218704"/>
            <a:ext cx="667508" cy="846854"/>
            <a:chOff x="5769688" y="2218704"/>
            <a:chExt cx="667508" cy="846854"/>
          </a:xfrm>
        </p:grpSpPr>
        <p:sp>
          <p:nvSpPr>
            <p:cNvPr id="731" name="Google Shape;731;p47"/>
            <p:cNvSpPr/>
            <p:nvPr/>
          </p:nvSpPr>
          <p:spPr>
            <a:xfrm flipH="1">
              <a:off x="5955995" y="28470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32" name="Google Shape;732;p47"/>
            <p:cNvSpPr/>
            <p:nvPr/>
          </p:nvSpPr>
          <p:spPr>
            <a:xfrm flipH="1">
              <a:off x="6135292" y="28470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733" name="Google Shape;733;p4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5769688" y="2218704"/>
              <a:ext cx="667508" cy="6794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4" name="Google Shape;734;p47"/>
            <p:cNvSpPr/>
            <p:nvPr/>
          </p:nvSpPr>
          <p:spPr>
            <a:xfrm flipH="1">
              <a:off x="6021283" y="2605273"/>
              <a:ext cx="69459" cy="69702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47"/>
            <p:cNvSpPr/>
            <p:nvPr/>
          </p:nvSpPr>
          <p:spPr>
            <a:xfrm flipH="1">
              <a:off x="6172519" y="2593487"/>
              <a:ext cx="60144" cy="6244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6" name="Google Shape;736;p47"/>
          <p:cNvGrpSpPr/>
          <p:nvPr/>
        </p:nvGrpSpPr>
        <p:grpSpPr>
          <a:xfrm>
            <a:off x="1609715" y="3760172"/>
            <a:ext cx="736891" cy="676987"/>
            <a:chOff x="1609715" y="3760172"/>
            <a:chExt cx="736891" cy="676987"/>
          </a:xfrm>
        </p:grpSpPr>
        <p:sp>
          <p:nvSpPr>
            <p:cNvPr id="737" name="Google Shape;737;p47"/>
            <p:cNvSpPr/>
            <p:nvPr/>
          </p:nvSpPr>
          <p:spPr>
            <a:xfrm flipH="1">
              <a:off x="2065631" y="42186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38" name="Google Shape;738;p47"/>
            <p:cNvSpPr/>
            <p:nvPr/>
          </p:nvSpPr>
          <p:spPr>
            <a:xfrm>
              <a:off x="1871291" y="42186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739" name="Google Shape;739;p4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1609715" y="3760172"/>
              <a:ext cx="736891" cy="5096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0" name="Google Shape;740;p47"/>
            <p:cNvSpPr/>
            <p:nvPr/>
          </p:nvSpPr>
          <p:spPr>
            <a:xfrm flipH="1">
              <a:off x="1927545" y="3960204"/>
              <a:ext cx="69459" cy="69702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47"/>
            <p:cNvSpPr/>
            <p:nvPr/>
          </p:nvSpPr>
          <p:spPr>
            <a:xfrm flipH="1">
              <a:off x="2078782" y="3948418"/>
              <a:ext cx="60144" cy="6244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2" name="Google Shape;742;p47"/>
          <p:cNvGrpSpPr/>
          <p:nvPr/>
        </p:nvGrpSpPr>
        <p:grpSpPr>
          <a:xfrm>
            <a:off x="4156630" y="2221097"/>
            <a:ext cx="653153" cy="844462"/>
            <a:chOff x="4156630" y="2221097"/>
            <a:chExt cx="653153" cy="844462"/>
          </a:xfrm>
        </p:grpSpPr>
        <p:sp>
          <p:nvSpPr>
            <p:cNvPr id="743" name="Google Shape;743;p47"/>
            <p:cNvSpPr/>
            <p:nvPr/>
          </p:nvSpPr>
          <p:spPr>
            <a:xfrm flipH="1">
              <a:off x="4555988" y="2868329"/>
              <a:ext cx="168163" cy="181080"/>
            </a:xfrm>
            <a:custGeom>
              <a:rect b="b" l="l" r="r" t="t"/>
              <a:pathLst>
                <a:path extrusionOk="0" h="12002" w="11144">
                  <a:moveTo>
                    <a:pt x="11144" y="0"/>
                  </a:moveTo>
                  <a:lnTo>
                    <a:pt x="3429" y="12002"/>
                  </a:lnTo>
                  <a:lnTo>
                    <a:pt x="0" y="9144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44" name="Google Shape;744;p47"/>
            <p:cNvSpPr/>
            <p:nvPr/>
          </p:nvSpPr>
          <p:spPr>
            <a:xfrm flipH="1">
              <a:off x="4407590" y="28470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745" name="Google Shape;745;p4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flipH="1">
              <a:off x="4156630" y="2221097"/>
              <a:ext cx="653153" cy="6770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6" name="Google Shape;746;p47"/>
            <p:cNvSpPr/>
            <p:nvPr/>
          </p:nvSpPr>
          <p:spPr>
            <a:xfrm flipH="1">
              <a:off x="4345677" y="2472511"/>
              <a:ext cx="69459" cy="69702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47"/>
            <p:cNvSpPr/>
            <p:nvPr/>
          </p:nvSpPr>
          <p:spPr>
            <a:xfrm flipH="1">
              <a:off x="4496914" y="2460725"/>
              <a:ext cx="60144" cy="6244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8" name="Google Shape;748;p47"/>
          <p:cNvGrpSpPr/>
          <p:nvPr/>
        </p:nvGrpSpPr>
        <p:grpSpPr>
          <a:xfrm>
            <a:off x="1453501" y="2023800"/>
            <a:ext cx="534466" cy="1041759"/>
            <a:chOff x="1453501" y="2023800"/>
            <a:chExt cx="534466" cy="1041759"/>
          </a:xfrm>
        </p:grpSpPr>
        <p:sp>
          <p:nvSpPr>
            <p:cNvPr id="749" name="Google Shape;749;p47"/>
            <p:cNvSpPr/>
            <p:nvPr/>
          </p:nvSpPr>
          <p:spPr>
            <a:xfrm flipH="1">
              <a:off x="1778802" y="28470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50" name="Google Shape;750;p47"/>
            <p:cNvSpPr/>
            <p:nvPr/>
          </p:nvSpPr>
          <p:spPr>
            <a:xfrm flipH="1">
              <a:off x="1586228" y="28470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751" name="Google Shape;751;p4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flipH="1">
              <a:off x="1453501" y="2023800"/>
              <a:ext cx="534466" cy="874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2" name="Google Shape;752;p47"/>
            <p:cNvSpPr/>
            <p:nvPr/>
          </p:nvSpPr>
          <p:spPr>
            <a:xfrm flipH="1">
              <a:off x="1652246" y="2519917"/>
              <a:ext cx="69459" cy="69702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47"/>
            <p:cNvSpPr/>
            <p:nvPr/>
          </p:nvSpPr>
          <p:spPr>
            <a:xfrm flipH="1">
              <a:off x="1803483" y="2508131"/>
              <a:ext cx="60144" cy="6244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4" name="Google Shape;754;p47"/>
          <p:cNvGrpSpPr/>
          <p:nvPr/>
        </p:nvGrpSpPr>
        <p:grpSpPr>
          <a:xfrm>
            <a:off x="3076612" y="3571164"/>
            <a:ext cx="715358" cy="865994"/>
            <a:chOff x="3076612" y="3571164"/>
            <a:chExt cx="715358" cy="865994"/>
          </a:xfrm>
        </p:grpSpPr>
        <p:sp>
          <p:nvSpPr>
            <p:cNvPr id="755" name="Google Shape;755;p47"/>
            <p:cNvSpPr/>
            <p:nvPr/>
          </p:nvSpPr>
          <p:spPr>
            <a:xfrm>
              <a:off x="3346693" y="4214309"/>
              <a:ext cx="74300" cy="222850"/>
            </a:xfrm>
            <a:custGeom>
              <a:rect b="b" l="l" r="r" t="t"/>
              <a:pathLst>
                <a:path extrusionOk="0" h="8914" w="2972">
                  <a:moveTo>
                    <a:pt x="0" y="0"/>
                  </a:moveTo>
                  <a:lnTo>
                    <a:pt x="0" y="8914"/>
                  </a:lnTo>
                  <a:lnTo>
                    <a:pt x="2972" y="8914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56" name="Google Shape;756;p47"/>
            <p:cNvSpPr/>
            <p:nvPr/>
          </p:nvSpPr>
          <p:spPr>
            <a:xfrm>
              <a:off x="3499093" y="4214309"/>
              <a:ext cx="74300" cy="222850"/>
            </a:xfrm>
            <a:custGeom>
              <a:rect b="b" l="l" r="r" t="t"/>
              <a:pathLst>
                <a:path extrusionOk="0" h="8914" w="2972">
                  <a:moveTo>
                    <a:pt x="0" y="0"/>
                  </a:moveTo>
                  <a:lnTo>
                    <a:pt x="0" y="8914"/>
                  </a:lnTo>
                  <a:lnTo>
                    <a:pt x="2972" y="8914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757" name="Google Shape;757;p4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flipH="1">
              <a:off x="3076612" y="3571164"/>
              <a:ext cx="715358" cy="6986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8" name="Google Shape;758;p47"/>
            <p:cNvSpPr/>
            <p:nvPr/>
          </p:nvSpPr>
          <p:spPr>
            <a:xfrm flipH="1">
              <a:off x="3381177" y="3916567"/>
              <a:ext cx="69459" cy="69702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47"/>
            <p:cNvSpPr/>
            <p:nvPr/>
          </p:nvSpPr>
          <p:spPr>
            <a:xfrm flipH="1">
              <a:off x="3532414" y="3904781"/>
              <a:ext cx="60144" cy="62448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0" name="Google Shape;760;p47"/>
          <p:cNvGrpSpPr/>
          <p:nvPr/>
        </p:nvGrpSpPr>
        <p:grpSpPr>
          <a:xfrm>
            <a:off x="3169583" y="2221097"/>
            <a:ext cx="667508" cy="844462"/>
            <a:chOff x="3169583" y="2221097"/>
            <a:chExt cx="667508" cy="844462"/>
          </a:xfrm>
        </p:grpSpPr>
        <p:sp>
          <p:nvSpPr>
            <p:cNvPr id="761" name="Google Shape;761;p47"/>
            <p:cNvSpPr/>
            <p:nvPr/>
          </p:nvSpPr>
          <p:spPr>
            <a:xfrm flipH="1">
              <a:off x="3234866" y="2861125"/>
              <a:ext cx="242250" cy="122750"/>
            </a:xfrm>
            <a:custGeom>
              <a:rect b="b" l="l" r="r" t="t"/>
              <a:pathLst>
                <a:path extrusionOk="0" h="4910" w="9690">
                  <a:moveTo>
                    <a:pt x="0" y="0"/>
                  </a:moveTo>
                  <a:lnTo>
                    <a:pt x="3747" y="4910"/>
                  </a:lnTo>
                  <a:lnTo>
                    <a:pt x="8140" y="905"/>
                  </a:lnTo>
                  <a:lnTo>
                    <a:pt x="9690" y="3230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62" name="Google Shape;762;p47"/>
            <p:cNvSpPr/>
            <p:nvPr/>
          </p:nvSpPr>
          <p:spPr>
            <a:xfrm>
              <a:off x="3575473" y="2842709"/>
              <a:ext cx="74300" cy="222850"/>
            </a:xfrm>
            <a:custGeom>
              <a:rect b="b" l="l" r="r" t="t"/>
              <a:pathLst>
                <a:path extrusionOk="0" h="8914" w="2972">
                  <a:moveTo>
                    <a:pt x="0" y="0"/>
                  </a:moveTo>
                  <a:lnTo>
                    <a:pt x="0" y="8914"/>
                  </a:lnTo>
                  <a:lnTo>
                    <a:pt x="2972" y="8914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763" name="Google Shape;763;p4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flipH="1">
              <a:off x="3169583" y="2221097"/>
              <a:ext cx="667508" cy="6770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4" name="Google Shape;764;p47"/>
            <p:cNvSpPr/>
            <p:nvPr/>
          </p:nvSpPr>
          <p:spPr>
            <a:xfrm flipH="1" rot="311666">
              <a:off x="3431867" y="2573062"/>
              <a:ext cx="69746" cy="69989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47"/>
            <p:cNvSpPr/>
            <p:nvPr/>
          </p:nvSpPr>
          <p:spPr>
            <a:xfrm flipH="1" rot="392198">
              <a:off x="3595515" y="2577057"/>
              <a:ext cx="59913" cy="62209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47"/>
            <p:cNvSpPr/>
            <p:nvPr/>
          </p:nvSpPr>
          <p:spPr>
            <a:xfrm flipH="1" rot="-1498374">
              <a:off x="3375021" y="2624986"/>
              <a:ext cx="123962" cy="138116"/>
            </a:xfrm>
            <a:custGeom>
              <a:rect b="b" l="l" r="r" t="t"/>
              <a:pathLst>
                <a:path extrusionOk="0" h="11144" w="10002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767" name="Google Shape;767;p47"/>
          <p:cNvGrpSpPr/>
          <p:nvPr/>
        </p:nvGrpSpPr>
        <p:grpSpPr>
          <a:xfrm>
            <a:off x="634588" y="3760172"/>
            <a:ext cx="736891" cy="676987"/>
            <a:chOff x="634588" y="3760172"/>
            <a:chExt cx="736891" cy="676987"/>
          </a:xfrm>
        </p:grpSpPr>
        <p:sp>
          <p:nvSpPr>
            <p:cNvPr id="768" name="Google Shape;768;p47"/>
            <p:cNvSpPr/>
            <p:nvPr/>
          </p:nvSpPr>
          <p:spPr>
            <a:xfrm>
              <a:off x="806100" y="42186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69" name="Google Shape;769;p47"/>
            <p:cNvSpPr/>
            <p:nvPr/>
          </p:nvSpPr>
          <p:spPr>
            <a:xfrm flipH="1">
              <a:off x="1063364" y="42186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770" name="Google Shape;770;p4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634588" y="3760172"/>
              <a:ext cx="736891" cy="5096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1" name="Google Shape;771;p47"/>
            <p:cNvSpPr/>
            <p:nvPr/>
          </p:nvSpPr>
          <p:spPr>
            <a:xfrm rot="-311666">
              <a:off x="1052379" y="3989887"/>
              <a:ext cx="69746" cy="69989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47"/>
            <p:cNvSpPr/>
            <p:nvPr/>
          </p:nvSpPr>
          <p:spPr>
            <a:xfrm rot="-392198">
              <a:off x="898563" y="3993882"/>
              <a:ext cx="59913" cy="62209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47"/>
            <p:cNvSpPr/>
            <p:nvPr/>
          </p:nvSpPr>
          <p:spPr>
            <a:xfrm rot="2700242">
              <a:off x="884712" y="3954302"/>
              <a:ext cx="251162" cy="279858"/>
            </a:xfrm>
            <a:custGeom>
              <a:rect b="b" l="l" r="r" t="t"/>
              <a:pathLst>
                <a:path extrusionOk="0" h="11144" w="10002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774" name="Google Shape;774;p47"/>
          <p:cNvGrpSpPr/>
          <p:nvPr/>
        </p:nvGrpSpPr>
        <p:grpSpPr>
          <a:xfrm>
            <a:off x="591641" y="2023800"/>
            <a:ext cx="534466" cy="1041759"/>
            <a:chOff x="591641" y="2023800"/>
            <a:chExt cx="534466" cy="1041759"/>
          </a:xfrm>
        </p:grpSpPr>
        <p:sp>
          <p:nvSpPr>
            <p:cNvPr id="775" name="Google Shape;775;p47"/>
            <p:cNvSpPr/>
            <p:nvPr/>
          </p:nvSpPr>
          <p:spPr>
            <a:xfrm flipH="1">
              <a:off x="959177" y="28470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76" name="Google Shape;776;p47"/>
            <p:cNvSpPr/>
            <p:nvPr/>
          </p:nvSpPr>
          <p:spPr>
            <a:xfrm flipH="1">
              <a:off x="766603" y="28470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777" name="Google Shape;777;p47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591641" y="2023800"/>
              <a:ext cx="534466" cy="874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8" name="Google Shape;778;p47"/>
            <p:cNvSpPr/>
            <p:nvPr/>
          </p:nvSpPr>
          <p:spPr>
            <a:xfrm rot="-311666">
              <a:off x="939316" y="2548362"/>
              <a:ext cx="69746" cy="69989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47"/>
            <p:cNvSpPr/>
            <p:nvPr/>
          </p:nvSpPr>
          <p:spPr>
            <a:xfrm rot="-392198">
              <a:off x="785500" y="2552357"/>
              <a:ext cx="59913" cy="62209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47"/>
            <p:cNvSpPr/>
            <p:nvPr/>
          </p:nvSpPr>
          <p:spPr>
            <a:xfrm>
              <a:off x="804621" y="2587269"/>
              <a:ext cx="170700" cy="170700"/>
            </a:xfrm>
            <a:prstGeom prst="pie">
              <a:avLst>
                <a:gd fmla="val 0" name="adj1"/>
                <a:gd fmla="val 1085293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1" name="Google Shape;781;p47"/>
          <p:cNvGrpSpPr/>
          <p:nvPr/>
        </p:nvGrpSpPr>
        <p:grpSpPr>
          <a:xfrm>
            <a:off x="4087472" y="3571164"/>
            <a:ext cx="715358" cy="865994"/>
            <a:chOff x="4087472" y="3571164"/>
            <a:chExt cx="715358" cy="865994"/>
          </a:xfrm>
        </p:grpSpPr>
        <p:sp>
          <p:nvSpPr>
            <p:cNvPr id="782" name="Google Shape;782;p47"/>
            <p:cNvSpPr/>
            <p:nvPr/>
          </p:nvSpPr>
          <p:spPr>
            <a:xfrm flipH="1">
              <a:off x="4522161" y="4239929"/>
              <a:ext cx="168163" cy="181080"/>
            </a:xfrm>
            <a:custGeom>
              <a:rect b="b" l="l" r="r" t="t"/>
              <a:pathLst>
                <a:path extrusionOk="0" h="12002" w="11144">
                  <a:moveTo>
                    <a:pt x="11144" y="0"/>
                  </a:moveTo>
                  <a:lnTo>
                    <a:pt x="3429" y="12002"/>
                  </a:lnTo>
                  <a:lnTo>
                    <a:pt x="0" y="9144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83" name="Google Shape;783;p47"/>
            <p:cNvSpPr/>
            <p:nvPr/>
          </p:nvSpPr>
          <p:spPr>
            <a:xfrm flipH="1">
              <a:off x="4373762" y="4218697"/>
              <a:ext cx="73292" cy="218462"/>
            </a:xfrm>
            <a:custGeom>
              <a:rect b="b" l="l" r="r" t="t"/>
              <a:pathLst>
                <a:path extrusionOk="0" h="13716" w="4857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784" name="Google Shape;784;p47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 flipH="1">
              <a:off x="4087472" y="3571164"/>
              <a:ext cx="715358" cy="6986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5" name="Google Shape;785;p47"/>
            <p:cNvSpPr/>
            <p:nvPr/>
          </p:nvSpPr>
          <p:spPr>
            <a:xfrm flipH="1" rot="311666">
              <a:off x="4395383" y="3958949"/>
              <a:ext cx="69746" cy="69989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47"/>
            <p:cNvSpPr/>
            <p:nvPr/>
          </p:nvSpPr>
          <p:spPr>
            <a:xfrm flipH="1" rot="392198">
              <a:off x="4559032" y="3962945"/>
              <a:ext cx="59913" cy="62209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47"/>
            <p:cNvSpPr/>
            <p:nvPr/>
          </p:nvSpPr>
          <p:spPr>
            <a:xfrm flipH="1">
              <a:off x="4447271" y="4004300"/>
              <a:ext cx="122700" cy="122700"/>
            </a:xfrm>
            <a:prstGeom prst="pie">
              <a:avLst>
                <a:gd fmla="val 0" name="adj1"/>
                <a:gd fmla="val 1085293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8" name="Google Shape;788;p47"/>
          <p:cNvGrpSpPr/>
          <p:nvPr/>
        </p:nvGrpSpPr>
        <p:grpSpPr>
          <a:xfrm>
            <a:off x="6680535" y="2218704"/>
            <a:ext cx="741676" cy="846854"/>
            <a:chOff x="6680535" y="2218704"/>
            <a:chExt cx="741676" cy="846854"/>
          </a:xfrm>
        </p:grpSpPr>
        <p:sp>
          <p:nvSpPr>
            <p:cNvPr id="789" name="Google Shape;789;p47"/>
            <p:cNvSpPr/>
            <p:nvPr/>
          </p:nvSpPr>
          <p:spPr>
            <a:xfrm flipH="1" rot="-772385">
              <a:off x="6763725" y="2874049"/>
              <a:ext cx="242258" cy="122754"/>
            </a:xfrm>
            <a:custGeom>
              <a:rect b="b" l="l" r="r" t="t"/>
              <a:pathLst>
                <a:path extrusionOk="0" h="4910" w="9690">
                  <a:moveTo>
                    <a:pt x="0" y="0"/>
                  </a:moveTo>
                  <a:lnTo>
                    <a:pt x="3747" y="4910"/>
                  </a:lnTo>
                  <a:lnTo>
                    <a:pt x="8140" y="905"/>
                  </a:lnTo>
                  <a:lnTo>
                    <a:pt x="9690" y="3230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90" name="Google Shape;790;p47"/>
            <p:cNvSpPr/>
            <p:nvPr/>
          </p:nvSpPr>
          <p:spPr>
            <a:xfrm>
              <a:off x="7104337" y="2842709"/>
              <a:ext cx="74300" cy="222850"/>
            </a:xfrm>
            <a:custGeom>
              <a:rect b="b" l="l" r="r" t="t"/>
              <a:pathLst>
                <a:path extrusionOk="0" h="8914" w="2972">
                  <a:moveTo>
                    <a:pt x="0" y="0"/>
                  </a:moveTo>
                  <a:lnTo>
                    <a:pt x="0" y="8914"/>
                  </a:lnTo>
                  <a:lnTo>
                    <a:pt x="2972" y="8914"/>
                  </a:lnTo>
                </a:path>
              </a:pathLst>
            </a:custGeom>
            <a:noFill/>
            <a:ln cap="rnd" cmpd="sng" w="381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791" name="Google Shape;791;p47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6680535" y="2218704"/>
              <a:ext cx="741676" cy="6794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92" name="Google Shape;792;p47"/>
            <p:cNvSpPr/>
            <p:nvPr/>
          </p:nvSpPr>
          <p:spPr>
            <a:xfrm rot="-311666">
              <a:off x="7166454" y="2588462"/>
              <a:ext cx="69746" cy="69989"/>
            </a:xfrm>
            <a:custGeom>
              <a:rect b="b" l="l" r="r" t="t"/>
              <a:pathLst>
                <a:path extrusionOk="0" h="1267301" w="1262894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47"/>
            <p:cNvSpPr/>
            <p:nvPr/>
          </p:nvSpPr>
          <p:spPr>
            <a:xfrm rot="-392198">
              <a:off x="7012638" y="2592457"/>
              <a:ext cx="59913" cy="62209"/>
            </a:xfrm>
            <a:custGeom>
              <a:rect b="b" l="l" r="r" t="t"/>
              <a:pathLst>
                <a:path extrusionOk="0" h="257519" w="248016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47"/>
            <p:cNvSpPr/>
            <p:nvPr/>
          </p:nvSpPr>
          <p:spPr>
            <a:xfrm>
              <a:off x="7087525" y="2693229"/>
              <a:ext cx="75900" cy="1056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5" name="Google Shape;795;p47"/>
          <p:cNvSpPr txBox="1"/>
          <p:nvPr>
            <p:ph idx="4294967295" type="body"/>
          </p:nvPr>
        </p:nvSpPr>
        <p:spPr>
          <a:xfrm>
            <a:off x="548125" y="1271600"/>
            <a:ext cx="6993600" cy="53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/>
              <a:t>Change the color of gray shapes with the “Recolor image” functionality. Draw your own feet, hands and mouths to create unique characters and have fun!</a:t>
            </a:r>
            <a:endParaRPr sz="14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48"/>
          <p:cNvSpPr/>
          <p:nvPr/>
        </p:nvSpPr>
        <p:spPr>
          <a:xfrm>
            <a:off x="277965" y="271963"/>
            <a:ext cx="373873" cy="479695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p48"/>
          <p:cNvSpPr/>
          <p:nvPr/>
        </p:nvSpPr>
        <p:spPr>
          <a:xfrm>
            <a:off x="852801" y="338968"/>
            <a:ext cx="398876" cy="337703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2" name="Google Shape;802;p48"/>
          <p:cNvSpPr/>
          <p:nvPr/>
        </p:nvSpPr>
        <p:spPr>
          <a:xfrm>
            <a:off x="1445208" y="340017"/>
            <a:ext cx="387139" cy="34196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p48"/>
          <p:cNvSpPr/>
          <p:nvPr/>
        </p:nvSpPr>
        <p:spPr>
          <a:xfrm>
            <a:off x="2071095" y="330991"/>
            <a:ext cx="315368" cy="35418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4" name="Google Shape;804;p48"/>
          <p:cNvSpPr/>
          <p:nvPr/>
        </p:nvSpPr>
        <p:spPr>
          <a:xfrm>
            <a:off x="2678363" y="327801"/>
            <a:ext cx="268576" cy="357373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48"/>
          <p:cNvSpPr/>
          <p:nvPr/>
        </p:nvSpPr>
        <p:spPr>
          <a:xfrm>
            <a:off x="3190980" y="323539"/>
            <a:ext cx="414830" cy="366421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6" name="Google Shape;806;p48"/>
          <p:cNvSpPr/>
          <p:nvPr/>
        </p:nvSpPr>
        <p:spPr>
          <a:xfrm>
            <a:off x="3808913" y="301728"/>
            <a:ext cx="355778" cy="411093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7" name="Google Shape;807;p48"/>
          <p:cNvSpPr/>
          <p:nvPr/>
        </p:nvSpPr>
        <p:spPr>
          <a:xfrm>
            <a:off x="4367795" y="328325"/>
            <a:ext cx="414283" cy="362159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8" name="Google Shape;808;p48"/>
          <p:cNvSpPr/>
          <p:nvPr/>
        </p:nvSpPr>
        <p:spPr>
          <a:xfrm>
            <a:off x="4977729" y="334707"/>
            <a:ext cx="366421" cy="349396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9" name="Google Shape;809;p48"/>
          <p:cNvSpPr/>
          <p:nvPr/>
        </p:nvSpPr>
        <p:spPr>
          <a:xfrm>
            <a:off x="5571185" y="326205"/>
            <a:ext cx="355778" cy="363230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p48"/>
          <p:cNvSpPr/>
          <p:nvPr/>
        </p:nvSpPr>
        <p:spPr>
          <a:xfrm>
            <a:off x="282226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48"/>
          <p:cNvSpPr/>
          <p:nvPr/>
        </p:nvSpPr>
        <p:spPr>
          <a:xfrm>
            <a:off x="869825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2" name="Google Shape;812;p48"/>
          <p:cNvSpPr/>
          <p:nvPr/>
        </p:nvSpPr>
        <p:spPr>
          <a:xfrm>
            <a:off x="1447327" y="934019"/>
            <a:ext cx="380233" cy="327060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3" name="Google Shape;813;p48"/>
          <p:cNvSpPr/>
          <p:nvPr/>
        </p:nvSpPr>
        <p:spPr>
          <a:xfrm>
            <a:off x="2034402" y="901041"/>
            <a:ext cx="379709" cy="384495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4" name="Google Shape;814;p48"/>
          <p:cNvSpPr/>
          <p:nvPr/>
        </p:nvSpPr>
        <p:spPr>
          <a:xfrm>
            <a:off x="2624667" y="926043"/>
            <a:ext cx="376518" cy="332917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5" name="Google Shape;815;p48"/>
          <p:cNvSpPr/>
          <p:nvPr/>
        </p:nvSpPr>
        <p:spPr>
          <a:xfrm>
            <a:off x="3218647" y="926043"/>
            <a:ext cx="365350" cy="336633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6" name="Google Shape;816;p48"/>
          <p:cNvSpPr/>
          <p:nvPr/>
        </p:nvSpPr>
        <p:spPr>
          <a:xfrm>
            <a:off x="3815818" y="929758"/>
            <a:ext cx="338774" cy="32920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7" name="Google Shape;817;p48"/>
          <p:cNvSpPr/>
          <p:nvPr/>
        </p:nvSpPr>
        <p:spPr>
          <a:xfrm>
            <a:off x="4384820" y="911138"/>
            <a:ext cx="375447" cy="368016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8" name="Google Shape;818;p48"/>
          <p:cNvSpPr/>
          <p:nvPr/>
        </p:nvSpPr>
        <p:spPr>
          <a:xfrm>
            <a:off x="4934129" y="870729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48"/>
          <p:cNvSpPr/>
          <p:nvPr/>
        </p:nvSpPr>
        <p:spPr>
          <a:xfrm>
            <a:off x="5532896" y="886683"/>
            <a:ext cx="429691" cy="41056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0" name="Google Shape;820;p48"/>
          <p:cNvSpPr/>
          <p:nvPr/>
        </p:nvSpPr>
        <p:spPr>
          <a:xfrm>
            <a:off x="252963" y="1538097"/>
            <a:ext cx="421211" cy="298889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1" name="Google Shape;821;p48"/>
          <p:cNvSpPr/>
          <p:nvPr/>
        </p:nvSpPr>
        <p:spPr>
          <a:xfrm>
            <a:off x="842704" y="1481734"/>
            <a:ext cx="417999" cy="404711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2" name="Google Shape;822;p48"/>
          <p:cNvSpPr/>
          <p:nvPr/>
        </p:nvSpPr>
        <p:spPr>
          <a:xfrm>
            <a:off x="1445732" y="1499808"/>
            <a:ext cx="376518" cy="380255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3" name="Google Shape;823;p48"/>
          <p:cNvSpPr/>
          <p:nvPr/>
        </p:nvSpPr>
        <p:spPr>
          <a:xfrm>
            <a:off x="2029616" y="1488116"/>
            <a:ext cx="392472" cy="391401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4" name="Google Shape;824;p48"/>
          <p:cNvSpPr/>
          <p:nvPr/>
        </p:nvSpPr>
        <p:spPr>
          <a:xfrm>
            <a:off x="2629978" y="1500354"/>
            <a:ext cx="365350" cy="366945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p48"/>
          <p:cNvSpPr/>
          <p:nvPr/>
        </p:nvSpPr>
        <p:spPr>
          <a:xfrm>
            <a:off x="3234055" y="1457279"/>
            <a:ext cx="332917" cy="452551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6" name="Google Shape;826;p48"/>
          <p:cNvSpPr/>
          <p:nvPr/>
        </p:nvSpPr>
        <p:spPr>
          <a:xfrm>
            <a:off x="3777530" y="1547144"/>
            <a:ext cx="417999" cy="269625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7" name="Google Shape;827;p48"/>
          <p:cNvSpPr/>
          <p:nvPr/>
        </p:nvSpPr>
        <p:spPr>
          <a:xfrm>
            <a:off x="4382678" y="1489711"/>
            <a:ext cx="385041" cy="389281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48"/>
          <p:cNvSpPr/>
          <p:nvPr/>
        </p:nvSpPr>
        <p:spPr>
          <a:xfrm>
            <a:off x="4969227" y="1474828"/>
            <a:ext cx="387161" cy="402569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48"/>
          <p:cNvSpPr/>
          <p:nvPr/>
        </p:nvSpPr>
        <p:spPr>
          <a:xfrm>
            <a:off x="5538753" y="1486520"/>
            <a:ext cx="414283" cy="388210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0" name="Google Shape;830;p48"/>
          <p:cNvSpPr/>
          <p:nvPr/>
        </p:nvSpPr>
        <p:spPr>
          <a:xfrm>
            <a:off x="301895" y="2092193"/>
            <a:ext cx="324416" cy="354204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1" name="Google Shape;831;p48"/>
          <p:cNvSpPr/>
          <p:nvPr/>
        </p:nvSpPr>
        <p:spPr>
          <a:xfrm>
            <a:off x="875136" y="2092739"/>
            <a:ext cx="346227" cy="348325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2" name="Google Shape;832;p48"/>
          <p:cNvSpPr/>
          <p:nvPr/>
        </p:nvSpPr>
        <p:spPr>
          <a:xfrm>
            <a:off x="1469663" y="2092739"/>
            <a:ext cx="346205" cy="348325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p48"/>
          <p:cNvSpPr/>
          <p:nvPr/>
        </p:nvSpPr>
        <p:spPr>
          <a:xfrm>
            <a:off x="2052475" y="2092739"/>
            <a:ext cx="345681" cy="348325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4" name="Google Shape;834;p48"/>
          <p:cNvSpPr/>
          <p:nvPr/>
        </p:nvSpPr>
        <p:spPr>
          <a:xfrm>
            <a:off x="2720367" y="2038496"/>
            <a:ext cx="186685" cy="460550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5" name="Google Shape;835;p48"/>
          <p:cNvSpPr/>
          <p:nvPr/>
        </p:nvSpPr>
        <p:spPr>
          <a:xfrm>
            <a:off x="3319156" y="2041687"/>
            <a:ext cx="161683" cy="455218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6" name="Google Shape;836;p48"/>
          <p:cNvSpPr/>
          <p:nvPr/>
        </p:nvSpPr>
        <p:spPr>
          <a:xfrm>
            <a:off x="3912065" y="2092193"/>
            <a:ext cx="147325" cy="348871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7" name="Google Shape;837;p48"/>
          <p:cNvSpPr/>
          <p:nvPr/>
        </p:nvSpPr>
        <p:spPr>
          <a:xfrm>
            <a:off x="4402368" y="2087407"/>
            <a:ext cx="343014" cy="36323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8" name="Google Shape;838;p48"/>
          <p:cNvSpPr/>
          <p:nvPr/>
        </p:nvSpPr>
        <p:spPr>
          <a:xfrm>
            <a:off x="4975609" y="2096979"/>
            <a:ext cx="375993" cy="34727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" name="Google Shape;839;p48"/>
          <p:cNvSpPr/>
          <p:nvPr/>
        </p:nvSpPr>
        <p:spPr>
          <a:xfrm>
            <a:off x="5570114" y="2037950"/>
            <a:ext cx="345681" cy="414830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" name="Google Shape;840;p48"/>
          <p:cNvSpPr/>
          <p:nvPr/>
        </p:nvSpPr>
        <p:spPr>
          <a:xfrm>
            <a:off x="400284" y="2642049"/>
            <a:ext cx="127109" cy="429713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1" name="Google Shape;841;p48"/>
          <p:cNvSpPr/>
          <p:nvPr/>
        </p:nvSpPr>
        <p:spPr>
          <a:xfrm>
            <a:off x="913425" y="2626095"/>
            <a:ext cx="274958" cy="460550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2" name="Google Shape;842;p48"/>
          <p:cNvSpPr/>
          <p:nvPr/>
        </p:nvSpPr>
        <p:spPr>
          <a:xfrm>
            <a:off x="1461139" y="2626095"/>
            <a:ext cx="360039" cy="460550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3" name="Google Shape;843;p48"/>
          <p:cNvSpPr/>
          <p:nvPr/>
        </p:nvSpPr>
        <p:spPr>
          <a:xfrm>
            <a:off x="2592213" y="2704269"/>
            <a:ext cx="434499" cy="242503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4" name="Google Shape;844;p48"/>
          <p:cNvSpPr/>
          <p:nvPr/>
        </p:nvSpPr>
        <p:spPr>
          <a:xfrm>
            <a:off x="2013116" y="2653741"/>
            <a:ext cx="421736" cy="398876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5" name="Google Shape;845;p48"/>
          <p:cNvSpPr/>
          <p:nvPr/>
        </p:nvSpPr>
        <p:spPr>
          <a:xfrm>
            <a:off x="3210671" y="2663860"/>
            <a:ext cx="373327" cy="376518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6" name="Google Shape;846;p48"/>
          <p:cNvSpPr/>
          <p:nvPr/>
        </p:nvSpPr>
        <p:spPr>
          <a:xfrm>
            <a:off x="3796674" y="2667051"/>
            <a:ext cx="378113" cy="376518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7" name="Google Shape;847;p48"/>
          <p:cNvSpPr/>
          <p:nvPr/>
        </p:nvSpPr>
        <p:spPr>
          <a:xfrm>
            <a:off x="4332172" y="2667051"/>
            <a:ext cx="492437" cy="398329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p48"/>
          <p:cNvSpPr/>
          <p:nvPr/>
        </p:nvSpPr>
        <p:spPr>
          <a:xfrm>
            <a:off x="5012302" y="2651097"/>
            <a:ext cx="296223" cy="412142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p48"/>
          <p:cNvSpPr/>
          <p:nvPr/>
        </p:nvSpPr>
        <p:spPr>
          <a:xfrm>
            <a:off x="5602568" y="2671837"/>
            <a:ext cx="289295" cy="396187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0" name="Google Shape;850;p48"/>
          <p:cNvSpPr/>
          <p:nvPr/>
        </p:nvSpPr>
        <p:spPr>
          <a:xfrm>
            <a:off x="264677" y="3280175"/>
            <a:ext cx="417999" cy="330797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p48"/>
          <p:cNvSpPr/>
          <p:nvPr/>
        </p:nvSpPr>
        <p:spPr>
          <a:xfrm>
            <a:off x="848015" y="3304630"/>
            <a:ext cx="407377" cy="276553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2" name="Google Shape;852;p48"/>
          <p:cNvSpPr/>
          <p:nvPr/>
        </p:nvSpPr>
        <p:spPr>
          <a:xfrm>
            <a:off x="1447327" y="3292938"/>
            <a:ext cx="386615" cy="302080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3" name="Google Shape;853;p48"/>
          <p:cNvSpPr/>
          <p:nvPr/>
        </p:nvSpPr>
        <p:spPr>
          <a:xfrm>
            <a:off x="2032260" y="3284961"/>
            <a:ext cx="389303" cy="316439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p48"/>
          <p:cNvSpPr/>
          <p:nvPr/>
        </p:nvSpPr>
        <p:spPr>
          <a:xfrm>
            <a:off x="2640621" y="3259436"/>
            <a:ext cx="351516" cy="354707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5" name="Google Shape;855;p48"/>
          <p:cNvSpPr/>
          <p:nvPr/>
        </p:nvSpPr>
        <p:spPr>
          <a:xfrm>
            <a:off x="3196312" y="3304106"/>
            <a:ext cx="397258" cy="29250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p48"/>
          <p:cNvSpPr/>
          <p:nvPr/>
        </p:nvSpPr>
        <p:spPr>
          <a:xfrm>
            <a:off x="3784982" y="3304106"/>
            <a:ext cx="396734" cy="292507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7" name="Google Shape;857;p48"/>
          <p:cNvSpPr/>
          <p:nvPr/>
        </p:nvSpPr>
        <p:spPr>
          <a:xfrm>
            <a:off x="4383224" y="3275389"/>
            <a:ext cx="382353" cy="335037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8" name="Google Shape;858;p48"/>
          <p:cNvSpPr/>
          <p:nvPr/>
        </p:nvSpPr>
        <p:spPr>
          <a:xfrm>
            <a:off x="4951132" y="3234980"/>
            <a:ext cx="419616" cy="422785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9" name="Google Shape;859;p48"/>
          <p:cNvSpPr/>
          <p:nvPr/>
        </p:nvSpPr>
        <p:spPr>
          <a:xfrm>
            <a:off x="5569065" y="3258911"/>
            <a:ext cx="359493" cy="36427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0" name="Google Shape;860;p48"/>
          <p:cNvSpPr/>
          <p:nvPr/>
        </p:nvSpPr>
        <p:spPr>
          <a:xfrm>
            <a:off x="258820" y="3831081"/>
            <a:ext cx="409497" cy="39885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" name="Google Shape;861;p48"/>
          <p:cNvSpPr/>
          <p:nvPr/>
        </p:nvSpPr>
        <p:spPr>
          <a:xfrm>
            <a:off x="828346" y="3895420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2" name="Google Shape;862;p48"/>
          <p:cNvSpPr/>
          <p:nvPr/>
        </p:nvSpPr>
        <p:spPr>
          <a:xfrm>
            <a:off x="1518573" y="3803959"/>
            <a:ext cx="256359" cy="437144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3" name="Google Shape;863;p48"/>
          <p:cNvSpPr/>
          <p:nvPr/>
        </p:nvSpPr>
        <p:spPr>
          <a:xfrm>
            <a:off x="2069500" y="3845964"/>
            <a:ext cx="321749" cy="403662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4" name="Google Shape;864;p48"/>
          <p:cNvSpPr/>
          <p:nvPr/>
        </p:nvSpPr>
        <p:spPr>
          <a:xfrm>
            <a:off x="2632644" y="3876822"/>
            <a:ext cx="362159" cy="314821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5" name="Google Shape;865;p48"/>
          <p:cNvSpPr/>
          <p:nvPr/>
        </p:nvSpPr>
        <p:spPr>
          <a:xfrm>
            <a:off x="3218101" y="3848630"/>
            <a:ext cx="363230" cy="363755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6" name="Google Shape;866;p48"/>
          <p:cNvSpPr/>
          <p:nvPr/>
        </p:nvSpPr>
        <p:spPr>
          <a:xfrm>
            <a:off x="3804127" y="3843844"/>
            <a:ext cx="365875" cy="374398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7" name="Google Shape;867;p48"/>
          <p:cNvSpPr/>
          <p:nvPr/>
        </p:nvSpPr>
        <p:spPr>
          <a:xfrm>
            <a:off x="4363533" y="3847559"/>
            <a:ext cx="422260" cy="356848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8" name="Google Shape;868;p48"/>
          <p:cNvSpPr/>
          <p:nvPr/>
        </p:nvSpPr>
        <p:spPr>
          <a:xfrm>
            <a:off x="4969227" y="3840129"/>
            <a:ext cx="384495" cy="37970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9" name="Google Shape;869;p48"/>
          <p:cNvSpPr/>
          <p:nvPr/>
        </p:nvSpPr>
        <p:spPr>
          <a:xfrm>
            <a:off x="5566399" y="3822033"/>
            <a:ext cx="368541" cy="412163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0" name="Google Shape;870;p48"/>
          <p:cNvSpPr/>
          <p:nvPr/>
        </p:nvSpPr>
        <p:spPr>
          <a:xfrm>
            <a:off x="230650" y="4486232"/>
            <a:ext cx="474363" cy="267505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1" name="Google Shape;871;p48"/>
          <p:cNvSpPr/>
          <p:nvPr/>
        </p:nvSpPr>
        <p:spPr>
          <a:xfrm>
            <a:off x="858133" y="4415489"/>
            <a:ext cx="382375" cy="402591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2" name="Google Shape;872;p48"/>
          <p:cNvSpPr/>
          <p:nvPr/>
        </p:nvSpPr>
        <p:spPr>
          <a:xfrm>
            <a:off x="1430849" y="4392629"/>
            <a:ext cx="420643" cy="433953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3" name="Google Shape;873;p48"/>
          <p:cNvSpPr/>
          <p:nvPr/>
        </p:nvSpPr>
        <p:spPr>
          <a:xfrm>
            <a:off x="2039713" y="4429323"/>
            <a:ext cx="371207" cy="375993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4" name="Google Shape;874;p48"/>
          <p:cNvSpPr/>
          <p:nvPr/>
        </p:nvSpPr>
        <p:spPr>
          <a:xfrm>
            <a:off x="2590093" y="4430394"/>
            <a:ext cx="446192" cy="372256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5" name="Google Shape;875;p48"/>
          <p:cNvSpPr/>
          <p:nvPr/>
        </p:nvSpPr>
        <p:spPr>
          <a:xfrm>
            <a:off x="3227673" y="4398486"/>
            <a:ext cx="344085" cy="416403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6" name="Google Shape;876;p48"/>
          <p:cNvSpPr/>
          <p:nvPr/>
        </p:nvSpPr>
        <p:spPr>
          <a:xfrm>
            <a:off x="3742432" y="4393700"/>
            <a:ext cx="494054" cy="448312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7" name="Google Shape;877;p48"/>
          <p:cNvSpPr/>
          <p:nvPr/>
        </p:nvSpPr>
        <p:spPr>
          <a:xfrm>
            <a:off x="4336412" y="4386772"/>
            <a:ext cx="485006" cy="464266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8" name="Google Shape;878;p48"/>
          <p:cNvSpPr/>
          <p:nvPr/>
        </p:nvSpPr>
        <p:spPr>
          <a:xfrm>
            <a:off x="4946346" y="4497924"/>
            <a:ext cx="431308" cy="249956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9" name="Google Shape;879;p48"/>
          <p:cNvSpPr/>
          <p:nvPr/>
        </p:nvSpPr>
        <p:spPr>
          <a:xfrm>
            <a:off x="5591925" y="4452182"/>
            <a:ext cx="321749" cy="353133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0" name="Google Shape;880;p48"/>
          <p:cNvSpPr/>
          <p:nvPr/>
        </p:nvSpPr>
        <p:spPr>
          <a:xfrm>
            <a:off x="6350992" y="1877604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1" name="Google Shape;881;p48"/>
          <p:cNvSpPr/>
          <p:nvPr/>
        </p:nvSpPr>
        <p:spPr>
          <a:xfrm>
            <a:off x="7244612" y="1877594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2" name="Google Shape;882;p48"/>
          <p:cNvSpPr/>
          <p:nvPr/>
        </p:nvSpPr>
        <p:spPr>
          <a:xfrm>
            <a:off x="6535708" y="2088458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3" name="Google Shape;883;p48"/>
          <p:cNvSpPr/>
          <p:nvPr/>
        </p:nvSpPr>
        <p:spPr>
          <a:xfrm>
            <a:off x="7689847" y="2385855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4" name="Google Shape;884;p48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5" name="Google Shape;885;p48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886" name="Google Shape;886;p48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➜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➜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➜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1" name="Google Shape;891;p49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892" name="Google Shape;892;p49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49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49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49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49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49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8" name="Google Shape;898;p49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899" name="Google Shape;899;p49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49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49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49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3" name="Google Shape;903;p49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904" name="Google Shape;904;p49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49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49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7" name="Google Shape;907;p49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908" name="Google Shape;908;p49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49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49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49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49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3" name="Google Shape;913;p49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914" name="Google Shape;914;p49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49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49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7" name="Google Shape;917;p49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918" name="Google Shape;918;p49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49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9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9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2" name="Google Shape;922;p49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923" name="Google Shape;923;p49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49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49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49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49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8" name="Google Shape;928;p49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929" name="Google Shape;929;p49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49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49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49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49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49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5" name="Google Shape;935;p49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936" name="Google Shape;936;p49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49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8" name="Google Shape;938;p49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939" name="Google Shape;939;p49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49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49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2" name="Google Shape;942;p49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943" name="Google Shape;943;p49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49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49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9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9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9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9" name="Google Shape;949;p49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950" name="Google Shape;950;p49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49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9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49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49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5" name="Google Shape;955;p49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956" name="Google Shape;956;p49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49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49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9" name="Google Shape;959;p49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960" name="Google Shape;960;p4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961" name="Google Shape;961;p4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4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3" name="Google Shape;963;p4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4" name="Google Shape;964;p4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5" name="Google Shape;965;p4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6" name="Google Shape;966;p4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7" name="Google Shape;967;p4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8" name="Google Shape;968;p4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9" name="Google Shape;969;p4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0" name="Google Shape;970;p4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1" name="Google Shape;971;p49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49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9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9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49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49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7" name="Google Shape;977;p49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978" name="Google Shape;978;p49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49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49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49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2" name="Google Shape;982;p49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983" name="Google Shape;983;p49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49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49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49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49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8" name="Google Shape;988;p49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989" name="Google Shape;989;p49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49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49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49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49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9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5" name="Google Shape;995;p49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996" name="Google Shape;996;p49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49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49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9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0" name="Google Shape;1000;p49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1001" name="Google Shape;1001;p49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9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49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49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5" name="Google Shape;1005;p49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1006" name="Google Shape;1006;p49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49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49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9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49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11" name="Google Shape;1011;p49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012" name="Google Shape;1012;p4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3" name="Google Shape;1013;p4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4" name="Google Shape;1014;p4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4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4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4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4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9" name="Google Shape;1019;p4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0" name="Google Shape;1020;p4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1" name="Google Shape;1021;p4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22" name="Google Shape;1022;p49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1023" name="Google Shape;1023;p49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9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49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26" name="Google Shape;1026;p49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027" name="Google Shape;1027;p4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4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9" name="Google Shape;1029;p4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0" name="Google Shape;1030;p4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4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2" name="Google Shape;1032;p4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3" name="Google Shape;1033;p4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4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4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4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37" name="Google Shape;1037;p49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038" name="Google Shape;1038;p49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49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49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9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42" name="Google Shape;1042;p49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043" name="Google Shape;1043;p4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4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5" name="Google Shape;1045;p4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4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4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4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4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4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4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4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53" name="Google Shape;1053;p49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054" name="Google Shape;1054;p49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9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49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49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49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49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49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1" name="Google Shape;1061;p49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062" name="Google Shape;1062;p49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49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49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49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6" name="Google Shape;1066;p49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067" name="Google Shape;1067;p49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49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49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9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1" name="Google Shape;1071;p49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072" name="Google Shape;1072;p49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49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49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49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49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7" name="Google Shape;1077;p49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078" name="Google Shape;1078;p49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49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49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49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49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49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4" name="Google Shape;1084;p49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085" name="Google Shape;1085;p49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49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49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8" name="Google Shape;1088;p49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089" name="Google Shape;1089;p49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49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9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9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49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4" name="Google Shape;1094;p49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095" name="Google Shape;1095;p49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49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49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9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49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49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1" name="Google Shape;1101;p49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102" name="Google Shape;1102;p49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49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49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5" name="Google Shape;1105;p49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106" name="Google Shape;1106;p49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49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49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49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0" name="Google Shape;1110;p49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111" name="Google Shape;1111;p49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49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49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9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49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49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7" name="Google Shape;1117;p49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118" name="Google Shape;1118;p49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9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49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49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49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49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49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5" name="Google Shape;1125;p49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126" name="Google Shape;1126;p49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49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49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49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0" name="Google Shape;1130;p49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131" name="Google Shape;1131;p49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49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49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4" name="Google Shape;1134;p49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135" name="Google Shape;1135;p49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49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49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8" name="Google Shape;1138;p49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139" name="Google Shape;1139;p49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49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49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49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3" name="Google Shape;1143;p49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144" name="Google Shape;1144;p49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49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49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9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8" name="Google Shape;1148;p49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149" name="Google Shape;1149;p49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49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49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49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49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4" name="Google Shape;1154;p49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155" name="Google Shape;1155;p49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49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4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4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4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4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1" name="Google Shape;1161;p49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162" name="Google Shape;1162;p49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49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49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49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49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49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49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9" name="Google Shape;1169;p49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170" name="Google Shape;1170;p49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49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49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49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49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49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49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49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49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49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9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49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2" name="Google Shape;1182;p49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183" name="Google Shape;1183;p49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49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49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49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7" name="Google Shape;1187;p49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188" name="Google Shape;1188;p49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49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49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1" name="Google Shape;1191;p49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192" name="Google Shape;1192;p49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49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49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49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49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49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8" name="Google Shape;1198;p49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199" name="Google Shape;1199;p49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49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49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49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49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9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49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49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7" name="Google Shape;1207;p49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208" name="Google Shape;1208;p4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4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4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4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4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49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49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49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49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49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49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0" name="Google Shape;1220;p49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221" name="Google Shape;1221;p4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4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4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4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4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4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49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49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49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49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49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49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3" name="Google Shape;1233;p49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234" name="Google Shape;1234;p4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4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4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4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49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49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49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49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49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49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49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49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6" name="Google Shape;1246;p49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247" name="Google Shape;1247;p49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49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49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49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49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49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3" name="Google Shape;1253;p49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254" name="Google Shape;1254;p49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49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49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49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49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49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49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49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49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49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49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49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49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49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49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9" name="Google Shape;1269;p49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270" name="Google Shape;1270;p49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49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49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4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4" name="Google Shape;1274;p49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275" name="Google Shape;1275;p4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276" name="Google Shape;1276;p4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7" name="Google Shape;1277;p4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8" name="Google Shape;1278;p4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9" name="Google Shape;1279;p4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280" name="Google Shape;1280;p4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1" name="Google Shape;1281;p4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2" name="Google Shape;1282;p4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3" name="Google Shape;1283;p4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284" name="Google Shape;1284;p4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5" name="Google Shape;1285;p4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6" name="Google Shape;1286;p4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7" name="Google Shape;1287;p4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288" name="Google Shape;1288;p4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9" name="Google Shape;1289;p4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0" name="Google Shape;1290;p4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91" name="Google Shape;1291;p49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292" name="Google Shape;1292;p49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49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49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49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49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49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49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49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0" name="Google Shape;1300;p49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301" name="Google Shape;1301;p49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49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49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49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49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49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49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49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49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49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49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49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49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49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49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49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49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49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49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49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49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49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49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49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5" name="Google Shape;1325;p49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326" name="Google Shape;1326;p49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327" name="Google Shape;1327;p4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8" name="Google Shape;1328;p4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9" name="Google Shape;1329;p49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330" name="Google Shape;1330;p4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1" name="Google Shape;1331;p4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2" name="Google Shape;1332;p49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333" name="Google Shape;1333;p4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4" name="Google Shape;1334;p4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35" name="Google Shape;1335;p49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336" name="Google Shape;1336;p49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0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50"/>
          <p:cNvSpPr txBox="1"/>
          <p:nvPr/>
        </p:nvSpPr>
        <p:spPr>
          <a:xfrm>
            <a:off x="908200" y="19170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Nunito"/>
                <a:ea typeface="Nunito"/>
                <a:cs typeface="Nunito"/>
                <a:sym typeface="Nunito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42" name="Google Shape;1342;p50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43" name="Google Shape;1343;p50"/>
          <p:cNvSpPr txBox="1"/>
          <p:nvPr>
            <p:ph idx="4294967295" type="body"/>
          </p:nvPr>
        </p:nvSpPr>
        <p:spPr>
          <a:xfrm>
            <a:off x="908328" y="5516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47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8" name="Google Shape;1348;p5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9" name="Google Shape;1349;p5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50" name="Google Shape;1350;p51"/>
          <p:cNvGrpSpPr/>
          <p:nvPr/>
        </p:nvGrpSpPr>
        <p:grpSpPr>
          <a:xfrm>
            <a:off x="690575" y="2985332"/>
            <a:ext cx="7762851" cy="892418"/>
            <a:chOff x="801125" y="2909132"/>
            <a:chExt cx="7762851" cy="892418"/>
          </a:xfrm>
        </p:grpSpPr>
        <p:grpSp>
          <p:nvGrpSpPr>
            <p:cNvPr id="1351" name="Google Shape;1351;p51"/>
            <p:cNvGrpSpPr/>
            <p:nvPr/>
          </p:nvGrpSpPr>
          <p:grpSpPr>
            <a:xfrm>
              <a:off x="4845759" y="2909132"/>
              <a:ext cx="1695900" cy="892418"/>
              <a:chOff x="4845759" y="2909132"/>
              <a:chExt cx="1695900" cy="892418"/>
            </a:xfrm>
          </p:grpSpPr>
          <p:sp>
            <p:nvSpPr>
              <p:cNvPr id="1352" name="Google Shape;1352;p51"/>
              <p:cNvSpPr txBox="1"/>
              <p:nvPr/>
            </p:nvSpPr>
            <p:spPr>
              <a:xfrm>
                <a:off x="4845759" y="31646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3" name="Google Shape;1353;p51"/>
              <p:cNvSpPr/>
              <p:nvPr/>
            </p:nvSpPr>
            <p:spPr>
              <a:xfrm>
                <a:off x="5603395" y="29091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54" name="Google Shape;1354;p51"/>
            <p:cNvGrpSpPr/>
            <p:nvPr/>
          </p:nvGrpSpPr>
          <p:grpSpPr>
            <a:xfrm>
              <a:off x="2823442" y="2909422"/>
              <a:ext cx="1695900" cy="892128"/>
              <a:chOff x="2823442" y="2909422"/>
              <a:chExt cx="1695900" cy="892128"/>
            </a:xfrm>
          </p:grpSpPr>
          <p:sp>
            <p:nvSpPr>
              <p:cNvPr id="1355" name="Google Shape;1355;p51"/>
              <p:cNvSpPr txBox="1"/>
              <p:nvPr/>
            </p:nvSpPr>
            <p:spPr>
              <a:xfrm>
                <a:off x="2823442" y="31646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6" name="Google Shape;1356;p51"/>
              <p:cNvSpPr/>
              <p:nvPr/>
            </p:nvSpPr>
            <p:spPr>
              <a:xfrm>
                <a:off x="3569730" y="29094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57" name="Google Shape;1357;p51"/>
            <p:cNvGrpSpPr/>
            <p:nvPr/>
          </p:nvGrpSpPr>
          <p:grpSpPr>
            <a:xfrm>
              <a:off x="6868076" y="2909132"/>
              <a:ext cx="1695900" cy="892418"/>
              <a:chOff x="6868076" y="2909132"/>
              <a:chExt cx="1695900" cy="892418"/>
            </a:xfrm>
          </p:grpSpPr>
          <p:sp>
            <p:nvSpPr>
              <p:cNvPr id="1358" name="Google Shape;1358;p51"/>
              <p:cNvSpPr txBox="1"/>
              <p:nvPr/>
            </p:nvSpPr>
            <p:spPr>
              <a:xfrm>
                <a:off x="6868076" y="31646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9" name="Google Shape;1359;p51"/>
              <p:cNvSpPr/>
              <p:nvPr/>
            </p:nvSpPr>
            <p:spPr>
              <a:xfrm>
                <a:off x="7625712" y="29091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60" name="Google Shape;1360;p51"/>
            <p:cNvGrpSpPr/>
            <p:nvPr/>
          </p:nvGrpSpPr>
          <p:grpSpPr>
            <a:xfrm>
              <a:off x="801125" y="2909406"/>
              <a:ext cx="1695900" cy="892144"/>
              <a:chOff x="801125" y="2909406"/>
              <a:chExt cx="1695900" cy="892144"/>
            </a:xfrm>
          </p:grpSpPr>
          <p:sp>
            <p:nvSpPr>
              <p:cNvPr id="1361" name="Google Shape;1361;p51"/>
              <p:cNvSpPr txBox="1"/>
              <p:nvPr/>
            </p:nvSpPr>
            <p:spPr>
              <a:xfrm>
                <a:off x="801125" y="31646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62" name="Google Shape;1362;p51"/>
              <p:cNvSpPr/>
              <p:nvPr/>
            </p:nvSpPr>
            <p:spPr>
              <a:xfrm>
                <a:off x="1535764" y="29094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6"/>
          <p:cNvSpPr txBox="1"/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244" name="Google Shape;244;p16"/>
          <p:cNvSpPr txBox="1"/>
          <p:nvPr>
            <p:ph idx="1" type="body"/>
          </p:nvPr>
        </p:nvSpPr>
        <p:spPr>
          <a:xfrm>
            <a:off x="548125" y="1271600"/>
            <a:ext cx="6167100" cy="329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➜"/>
            </a:pPr>
            <a:r>
              <a:rPr lang="en"/>
              <a:t>Here you have a list of items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➜"/>
            </a:pPr>
            <a:r>
              <a:rPr lang="en"/>
              <a:t>And some text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➜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245" name="Google Shape;245;p16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7"/>
          <p:cNvSpPr txBox="1"/>
          <p:nvPr>
            <p:ph type="ctrTitle"/>
          </p:nvPr>
        </p:nvSpPr>
        <p:spPr>
          <a:xfrm>
            <a:off x="2332650" y="1867225"/>
            <a:ext cx="4478700" cy="100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1.</a:t>
            </a:r>
            <a:endParaRPr>
              <a:solidFill>
                <a:schemeClr val="accent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251" name="Google Shape;251;p17"/>
          <p:cNvSpPr txBox="1"/>
          <p:nvPr>
            <p:ph idx="1" type="subTitle"/>
          </p:nvPr>
        </p:nvSpPr>
        <p:spPr>
          <a:xfrm>
            <a:off x="2332650" y="2971775"/>
            <a:ext cx="4478700" cy="30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accent3"/>
                </a:solidFill>
              </a:rPr>
              <a:t>Let’s start with the first set of slides</a:t>
            </a:r>
            <a:endParaRPr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 txBox="1"/>
          <p:nvPr>
            <p:ph idx="1" type="body"/>
          </p:nvPr>
        </p:nvSpPr>
        <p:spPr>
          <a:xfrm>
            <a:off x="1821650" y="1014450"/>
            <a:ext cx="3672000" cy="3114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Quotations are commonly printed as a </a:t>
            </a:r>
            <a:r>
              <a:rPr lang="en">
                <a:solidFill>
                  <a:schemeClr val="accent5"/>
                </a:solidFill>
              </a:rPr>
              <a:t>means of inspiration</a:t>
            </a:r>
            <a:r>
              <a:rPr lang="en"/>
              <a:t> and to invoke philosophical thoughts from the reader.</a:t>
            </a:r>
            <a:endParaRPr/>
          </a:p>
        </p:txBody>
      </p:sp>
      <p:sp>
        <p:nvSpPr>
          <p:cNvPr id="257" name="Google Shape;257;p18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9"/>
          <p:cNvSpPr txBox="1"/>
          <p:nvPr>
            <p:ph idx="4294967295" type="ctrTitle"/>
          </p:nvPr>
        </p:nvSpPr>
        <p:spPr>
          <a:xfrm>
            <a:off x="2040375" y="2151725"/>
            <a:ext cx="5063100" cy="81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</a:t>
            </a:r>
            <a:r>
              <a:rPr lang="en" sz="6000"/>
              <a:t>c</a:t>
            </a:r>
            <a:r>
              <a:rPr lang="en" sz="6000"/>
              <a:t>oncept</a:t>
            </a:r>
            <a:endParaRPr sz="6000"/>
          </a:p>
        </p:txBody>
      </p:sp>
      <p:sp>
        <p:nvSpPr>
          <p:cNvPr id="263" name="Google Shape;263;p19"/>
          <p:cNvSpPr txBox="1"/>
          <p:nvPr>
            <p:ph idx="4294967295" type="subTitle"/>
          </p:nvPr>
        </p:nvSpPr>
        <p:spPr>
          <a:xfrm>
            <a:off x="2040375" y="3106751"/>
            <a:ext cx="50631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Bring the attention of your audience over a key concept using icons or illustrations</a:t>
            </a:r>
            <a:endParaRPr sz="2000"/>
          </a:p>
        </p:txBody>
      </p:sp>
      <p:sp>
        <p:nvSpPr>
          <p:cNvPr id="264" name="Google Shape;264;p19"/>
          <p:cNvSpPr/>
          <p:nvPr/>
        </p:nvSpPr>
        <p:spPr>
          <a:xfrm>
            <a:off x="4572730" y="596117"/>
            <a:ext cx="1270110" cy="1287020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265" name="Google Shape;265;p19"/>
          <p:cNvSpPr/>
          <p:nvPr/>
        </p:nvSpPr>
        <p:spPr>
          <a:xfrm rot="1473044">
            <a:off x="3417912" y="1238722"/>
            <a:ext cx="742605" cy="72336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266" name="Google Shape;266;p19"/>
          <p:cNvSpPr/>
          <p:nvPr/>
        </p:nvSpPr>
        <p:spPr>
          <a:xfrm>
            <a:off x="4327079" y="473125"/>
            <a:ext cx="325095" cy="315909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267" name="Google Shape;267;p19"/>
          <p:cNvSpPr/>
          <p:nvPr/>
        </p:nvSpPr>
        <p:spPr>
          <a:xfrm rot="2486868">
            <a:off x="4118016" y="1906598"/>
            <a:ext cx="231308" cy="22477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268" name="Google Shape;268;p19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0"/>
          <p:cNvSpPr txBox="1"/>
          <p:nvPr>
            <p:ph idx="1" type="body"/>
          </p:nvPr>
        </p:nvSpPr>
        <p:spPr>
          <a:xfrm>
            <a:off x="1693075" y="1618400"/>
            <a:ext cx="2509800" cy="288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White</a:t>
            </a:r>
            <a:endParaRPr b="1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274" name="Google Shape;274;p20"/>
          <p:cNvSpPr txBox="1"/>
          <p:nvPr>
            <p:ph type="title"/>
          </p:nvPr>
        </p:nvSpPr>
        <p:spPr>
          <a:xfrm>
            <a:off x="1488450" y="24307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275" name="Google Shape;275;p20"/>
          <p:cNvSpPr txBox="1"/>
          <p:nvPr>
            <p:ph idx="2" type="body"/>
          </p:nvPr>
        </p:nvSpPr>
        <p:spPr>
          <a:xfrm>
            <a:off x="4939924" y="1313600"/>
            <a:ext cx="2509800" cy="288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</a:rPr>
              <a:t>Black</a:t>
            </a:r>
            <a:endParaRPr b="1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276" name="Google Shape;276;p20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1"/>
          <p:cNvSpPr txBox="1"/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282" name="Google Shape;282;p21"/>
          <p:cNvSpPr txBox="1"/>
          <p:nvPr>
            <p:ph idx="1" type="body"/>
          </p:nvPr>
        </p:nvSpPr>
        <p:spPr>
          <a:xfrm>
            <a:off x="548125" y="1271600"/>
            <a:ext cx="1921200" cy="330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2"/>
                </a:solidFill>
              </a:rPr>
              <a:t>Yellow</a:t>
            </a:r>
            <a:endParaRPr b="1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283" name="Google Shape;283;p21"/>
          <p:cNvSpPr txBox="1"/>
          <p:nvPr>
            <p:ph idx="2" type="body"/>
          </p:nvPr>
        </p:nvSpPr>
        <p:spPr>
          <a:xfrm>
            <a:off x="2671075" y="1271600"/>
            <a:ext cx="1921200" cy="330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2"/>
                </a:solidFill>
              </a:rPr>
              <a:t>Blue</a:t>
            </a:r>
            <a:endParaRPr b="1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284" name="Google Shape;284;p21"/>
          <p:cNvSpPr txBox="1"/>
          <p:nvPr>
            <p:ph idx="3" type="body"/>
          </p:nvPr>
        </p:nvSpPr>
        <p:spPr>
          <a:xfrm>
            <a:off x="4794026" y="1271600"/>
            <a:ext cx="1921200" cy="330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2"/>
                </a:solidFill>
              </a:rPr>
              <a:t>Red</a:t>
            </a:r>
            <a:endParaRPr b="1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1"/>
          <p:cNvSpPr txBox="1"/>
          <p:nvPr>
            <p:ph idx="12" type="sldNum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sric template">
  <a:themeElements>
    <a:clrScheme name="Custom 347">
      <a:dk1>
        <a:srgbClr val="FFFFFF"/>
      </a:dk1>
      <a:lt1>
        <a:srgbClr val="24272E"/>
      </a:lt1>
      <a:dk2>
        <a:srgbClr val="C6C8D6"/>
      </a:dk2>
      <a:lt2>
        <a:srgbClr val="6B707C"/>
      </a:lt2>
      <a:accent1>
        <a:srgbClr val="FFDD41"/>
      </a:accent1>
      <a:accent2>
        <a:srgbClr val="8CE444"/>
      </a:accent2>
      <a:accent3>
        <a:srgbClr val="5FDEF0"/>
      </a:accent3>
      <a:accent4>
        <a:srgbClr val="7598FF"/>
      </a:accent4>
      <a:accent5>
        <a:srgbClr val="BA64E0"/>
      </a:accent5>
      <a:accent6>
        <a:srgbClr val="FF594C"/>
      </a:accent6>
      <a:hlink>
        <a:srgbClr val="CCDB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