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y="5143500" cx="9144000"/>
  <p:notesSz cx="6858000" cy="9144000"/>
  <p:embeddedFontLst>
    <p:embeddedFont>
      <p:font typeface="Roboto Slab"/>
      <p:regular r:id="rId22"/>
      <p:bold r:id="rId23"/>
    </p:embeddedFont>
    <p:embeddedFont>
      <p:font typeface="Roboto"/>
      <p:regular r:id="rId24"/>
      <p:bold r:id="rId25"/>
      <p:italic r:id="rId26"/>
      <p:boldItalic r:id="rId27"/>
    </p:embeddedFont>
    <p:embeddedFont>
      <p:font typeface="Source Serif Pro"/>
      <p:regular r:id="rId28"/>
      <p:bold r:id="rId29"/>
      <p:italic r:id="rId30"/>
      <p:boldItalic r:id="rId31"/>
    </p:embeddedFont>
    <p:embeddedFont>
      <p:font typeface="Cabin"/>
      <p:regular r:id="rId32"/>
      <p:bold r:id="rId33"/>
      <p:italic r:id="rId34"/>
      <p:boldItalic r:id="rId35"/>
    </p:embeddedFont>
    <p:embeddedFont>
      <p:font typeface="Delius"/>
      <p:regular r:id="rId36"/>
    </p:embeddedFont>
    <p:embeddedFont>
      <p:font typeface="Montserrat Light"/>
      <p:regular r:id="rId37"/>
      <p:bold r:id="rId38"/>
      <p:italic r:id="rId39"/>
      <p:boldItalic r:id="rId40"/>
    </p:embeddedFont>
    <p:embeddedFont>
      <p:font typeface="Coda"/>
      <p:regular r:id="rId41"/>
    </p:embeddedFont>
    <p:embeddedFont>
      <p:font typeface="Helvetica Neue"/>
      <p:regular r:id="rId42"/>
      <p:bold r:id="rId43"/>
      <p:italic r:id="rId44"/>
      <p:boldItalic r:id="rId45"/>
    </p:embeddedFont>
    <p:embeddedFont>
      <p:font typeface="DM Serif Display"/>
      <p:regular r:id="rId46"/>
      <p:italic r:id="rId4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20C75EB8-6219-4B5C-8087-B6CF6C6E844B}">
  <a:tblStyle styleId="{20C75EB8-6219-4B5C-8087-B6CF6C6E844B}"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font" Target="fonts/MontserratLight-boldItalic.fntdata"/><Relationship Id="rId42" Type="http://schemas.openxmlformats.org/officeDocument/2006/relationships/font" Target="fonts/HelveticaNeue-regular.fntdata"/><Relationship Id="rId41" Type="http://schemas.openxmlformats.org/officeDocument/2006/relationships/font" Target="fonts/Coda-regular.fntdata"/><Relationship Id="rId44" Type="http://schemas.openxmlformats.org/officeDocument/2006/relationships/font" Target="fonts/HelveticaNeue-italic.fntdata"/><Relationship Id="rId43" Type="http://schemas.openxmlformats.org/officeDocument/2006/relationships/font" Target="fonts/HelveticaNeue-bold.fntdata"/><Relationship Id="rId46" Type="http://schemas.openxmlformats.org/officeDocument/2006/relationships/font" Target="fonts/DMSerifDisplay-regular.fntdata"/><Relationship Id="rId45" Type="http://schemas.openxmlformats.org/officeDocument/2006/relationships/font" Target="fonts/HelveticaNeue-bold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47" Type="http://schemas.openxmlformats.org/officeDocument/2006/relationships/font" Target="fonts/DMSerifDisplay-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SourceSerifPro-boldItalic.fntdata"/><Relationship Id="rId30" Type="http://schemas.openxmlformats.org/officeDocument/2006/relationships/font" Target="fonts/SourceSerifPro-italic.fntdata"/><Relationship Id="rId33" Type="http://schemas.openxmlformats.org/officeDocument/2006/relationships/font" Target="fonts/Cabin-bold.fntdata"/><Relationship Id="rId32" Type="http://schemas.openxmlformats.org/officeDocument/2006/relationships/font" Target="fonts/Cabin-regular.fntdata"/><Relationship Id="rId35" Type="http://schemas.openxmlformats.org/officeDocument/2006/relationships/font" Target="fonts/Cabin-boldItalic.fntdata"/><Relationship Id="rId34" Type="http://schemas.openxmlformats.org/officeDocument/2006/relationships/font" Target="fonts/Cabin-italic.fntdata"/><Relationship Id="rId37" Type="http://schemas.openxmlformats.org/officeDocument/2006/relationships/font" Target="fonts/MontserratLight-regular.fntdata"/><Relationship Id="rId36" Type="http://schemas.openxmlformats.org/officeDocument/2006/relationships/font" Target="fonts/Delius-regular.fntdata"/><Relationship Id="rId39" Type="http://schemas.openxmlformats.org/officeDocument/2006/relationships/font" Target="fonts/MontserratLight-italic.fntdata"/><Relationship Id="rId38" Type="http://schemas.openxmlformats.org/officeDocument/2006/relationships/font" Target="fonts/MontserratLight-bold.fntdata"/><Relationship Id="rId20" Type="http://schemas.openxmlformats.org/officeDocument/2006/relationships/slide" Target="slides/slide15.xml"/><Relationship Id="rId22" Type="http://schemas.openxmlformats.org/officeDocument/2006/relationships/font" Target="fonts/RobotoSlab-regular.fntdata"/><Relationship Id="rId21" Type="http://schemas.openxmlformats.org/officeDocument/2006/relationships/slide" Target="slides/slide16.xml"/><Relationship Id="rId24" Type="http://schemas.openxmlformats.org/officeDocument/2006/relationships/font" Target="fonts/Roboto-regular.fntdata"/><Relationship Id="rId23" Type="http://schemas.openxmlformats.org/officeDocument/2006/relationships/font" Target="fonts/RobotoSlab-bold.fntdata"/><Relationship Id="rId26" Type="http://schemas.openxmlformats.org/officeDocument/2006/relationships/font" Target="fonts/Roboto-italic.fntdata"/><Relationship Id="rId25" Type="http://schemas.openxmlformats.org/officeDocument/2006/relationships/font" Target="fonts/Roboto-bold.fntdata"/><Relationship Id="rId28" Type="http://schemas.openxmlformats.org/officeDocument/2006/relationships/font" Target="fonts/SourceSerifPro-regular.fntdata"/><Relationship Id="rId27" Type="http://schemas.openxmlformats.org/officeDocument/2006/relationships/font" Target="fonts/Roboto-boldItalic.fntdata"/><Relationship Id="rId29" Type="http://schemas.openxmlformats.org/officeDocument/2006/relationships/font" Target="fonts/SourceSerifPro-bold.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 name="Shape 54"/>
        <p:cNvGrpSpPr/>
        <p:nvPr/>
      </p:nvGrpSpPr>
      <p:grpSpPr>
        <a:xfrm>
          <a:off x="0" y="0"/>
          <a:ext cx="0" cy="0"/>
          <a:chOff x="0" y="0"/>
          <a:chExt cx="0" cy="0"/>
        </a:xfrm>
      </p:grpSpPr>
      <p:sp>
        <p:nvSpPr>
          <p:cNvPr id="55" name="Google Shape;55;gc6f73a04f_0_0: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56" name="Google Shape;56;gc6f73a04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50a0bedfe8_0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 name="Google Shape;115;g50a0bedfe8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c6f73a04f_0_2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20" name="Google Shape;120;gc6f73a04f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505b84bff6_0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 name="Google Shape;126;g505b84bff6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507bb93273_0_6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3" name="Google Shape;133;g507bb93273_0_6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g4ff04f3cd2_1_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8" name="Google Shape;148;g4ff04f3cd2_1_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gc6f73a04f_0_36: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27" name="Google Shape;227;gc6f73a04f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g505b84bff6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3" name="Google Shape;233;g505b84bff6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 name="Shape 60"/>
        <p:cNvGrpSpPr/>
        <p:nvPr/>
      </p:nvGrpSpPr>
      <p:grpSpPr>
        <a:xfrm>
          <a:off x="0" y="0"/>
          <a:ext cx="0" cy="0"/>
          <a:chOff x="0" y="0"/>
          <a:chExt cx="0" cy="0"/>
        </a:xfrm>
      </p:grpSpPr>
      <p:sp>
        <p:nvSpPr>
          <p:cNvPr id="61" name="Google Shape;61;gc6f73a04f_0_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62" name="Google Shape;62;gc6f73a04f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g505b84bff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 name="Google Shape;68;g505b84bff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g50a0bedfe8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 name="Google Shape;76;g50a0bedfe8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c6f73a04f_0_9: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83" name="Google Shape;83;gc6f73a04f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c6f73a04f_0_14: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c6f73a04f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50a0bedfe8_0_23: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96" name="Google Shape;96;g50a0bedfe8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50a0bedfe8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 name="Google Shape;104;g50a0bedfe8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g50a0bedfe8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 name="Google Shape;109;g50a0bedfe8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1.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2.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tro" type="title">
  <p:cSld name="TITLE">
    <p:bg>
      <p:bgPr>
        <a:blipFill>
          <a:blip r:embed="rId2">
            <a:alphaModFix/>
          </a:blip>
          <a:stretch>
            <a:fillRect/>
          </a:stretch>
        </a:blipFill>
      </p:bgPr>
    </p:bg>
    <p:spTree>
      <p:nvGrpSpPr>
        <p:cNvPr id="9" name="Shape 9"/>
        <p:cNvGrpSpPr/>
        <p:nvPr/>
      </p:nvGrpSpPr>
      <p:grpSpPr>
        <a:xfrm>
          <a:off x="0" y="0"/>
          <a:ext cx="0" cy="0"/>
          <a:chOff x="0" y="0"/>
          <a:chExt cx="0" cy="0"/>
        </a:xfrm>
      </p:grpSpPr>
      <p:sp>
        <p:nvSpPr>
          <p:cNvPr id="10" name="Google Shape;10;p2"/>
          <p:cNvSpPr txBox="1"/>
          <p:nvPr>
            <p:ph type="ctrTitle"/>
          </p:nvPr>
        </p:nvSpPr>
        <p:spPr>
          <a:xfrm>
            <a:off x="2598275" y="1796125"/>
            <a:ext cx="6302400" cy="1245300"/>
          </a:xfrm>
          <a:prstGeom prst="rect">
            <a:avLst/>
          </a:prstGeom>
          <a:noFill/>
        </p:spPr>
        <p:txBody>
          <a:bodyPr anchorCtr="0" anchor="b" bIns="91425" lIns="91425" spcFirstLastPara="1" rIns="91425" wrap="square" tIns="91425">
            <a:noAutofit/>
          </a:bodyPr>
          <a:lstStyle>
            <a:lvl1pPr lvl="0" algn="r">
              <a:spcBef>
                <a:spcPts val="0"/>
              </a:spcBef>
              <a:spcAft>
                <a:spcPts val="0"/>
              </a:spcAft>
              <a:buSzPts val="2500"/>
              <a:buNone/>
              <a:defRPr b="1"/>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2689175" y="2965675"/>
            <a:ext cx="6211500" cy="862500"/>
          </a:xfrm>
          <a:prstGeom prst="rect">
            <a:avLst/>
          </a:prstGeom>
        </p:spPr>
        <p:txBody>
          <a:bodyPr anchorCtr="0" anchor="t" bIns="91425" lIns="91425" spcFirstLastPara="1" rIns="91425" wrap="square" tIns="91425">
            <a:noAutofit/>
          </a:bodyPr>
          <a:lstStyle>
            <a:lvl1pPr lvl="0" algn="r">
              <a:lnSpc>
                <a:spcPct val="100000"/>
              </a:lnSpc>
              <a:spcBef>
                <a:spcPts val="0"/>
              </a:spcBef>
              <a:spcAft>
                <a:spcPts val="0"/>
              </a:spcAft>
              <a:buSzPts val="1600"/>
              <a:buNone/>
              <a:defRPr sz="1600"/>
            </a:lvl1pPr>
            <a:lvl2pPr lvl="1">
              <a:lnSpc>
                <a:spcPct val="100000"/>
              </a:lnSpc>
              <a:spcBef>
                <a:spcPts val="0"/>
              </a:spcBef>
              <a:spcAft>
                <a:spcPts val="0"/>
              </a:spcAft>
              <a:buSzPts val="2800"/>
              <a:buNone/>
              <a:defRPr sz="2800"/>
            </a:lvl2pPr>
            <a:lvl3pPr lvl="2">
              <a:lnSpc>
                <a:spcPct val="100000"/>
              </a:lnSpc>
              <a:spcBef>
                <a:spcPts val="0"/>
              </a:spcBef>
              <a:spcAft>
                <a:spcPts val="0"/>
              </a:spcAft>
              <a:buSzPts val="2800"/>
              <a:buNone/>
              <a:defRPr sz="2800"/>
            </a:lvl3pPr>
            <a:lvl4pPr lvl="3">
              <a:lnSpc>
                <a:spcPct val="100000"/>
              </a:lnSpc>
              <a:spcBef>
                <a:spcPts val="0"/>
              </a:spcBef>
              <a:spcAft>
                <a:spcPts val="0"/>
              </a:spcAft>
              <a:buSzPts val="2800"/>
              <a:buNone/>
              <a:defRPr sz="2800"/>
            </a:lvl4pPr>
            <a:lvl5pPr lvl="4">
              <a:lnSpc>
                <a:spcPct val="100000"/>
              </a:lnSpc>
              <a:spcBef>
                <a:spcPts val="0"/>
              </a:spcBef>
              <a:spcAft>
                <a:spcPts val="0"/>
              </a:spcAft>
              <a:buSzPts val="2800"/>
              <a:buNone/>
              <a:defRPr sz="2800"/>
            </a:lvl5pPr>
            <a:lvl6pPr lvl="5">
              <a:lnSpc>
                <a:spcPct val="100000"/>
              </a:lnSpc>
              <a:spcBef>
                <a:spcPts val="0"/>
              </a:spcBef>
              <a:spcAft>
                <a:spcPts val="0"/>
              </a:spcAft>
              <a:buSzPts val="2800"/>
              <a:buNone/>
              <a:defRPr sz="2800"/>
            </a:lvl6pPr>
            <a:lvl7pPr lvl="6">
              <a:lnSpc>
                <a:spcPct val="100000"/>
              </a:lnSpc>
              <a:spcBef>
                <a:spcPts val="0"/>
              </a:spcBef>
              <a:spcAft>
                <a:spcPts val="0"/>
              </a:spcAft>
              <a:buSzPts val="2800"/>
              <a:buNone/>
              <a:defRPr sz="2800"/>
            </a:lvl7pPr>
            <a:lvl8pPr lvl="7">
              <a:lnSpc>
                <a:spcPct val="100000"/>
              </a:lnSpc>
              <a:spcBef>
                <a:spcPts val="0"/>
              </a:spcBef>
              <a:spcAft>
                <a:spcPts val="0"/>
              </a:spcAft>
              <a:buSzPts val="2800"/>
              <a:buNone/>
              <a:defRPr sz="2800"/>
            </a:lvl8pPr>
            <a:lvl9pPr lvl="8">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3894900" y="4461775"/>
            <a:ext cx="1354200" cy="498300"/>
          </a:xfrm>
          <a:prstGeom prst="rect">
            <a:avLst/>
          </a:prstGeom>
        </p:spPr>
        <p:txBody>
          <a:bodyPr anchorCtr="0" anchor="ctr" bIns="91425" lIns="91425" spcFirstLastPara="1" rIns="91425" wrap="square" tIns="91425">
            <a:noAutofit/>
          </a:bodyPr>
          <a:lstStyle>
            <a:lvl1pPr lvl="0" algn="ctr">
              <a:buNone/>
              <a:defRPr b="1">
                <a:solidFill>
                  <a:srgbClr val="FFFFFF"/>
                </a:solidFill>
                <a:latin typeface="Source Serif Pro"/>
                <a:ea typeface="Source Serif Pro"/>
                <a:cs typeface="Source Serif Pro"/>
                <a:sym typeface="Source Serif Pro"/>
              </a:defRPr>
            </a:lvl1pPr>
            <a:lvl2pPr lvl="1" algn="ctr">
              <a:buNone/>
              <a:defRPr b="1">
                <a:solidFill>
                  <a:srgbClr val="FFFFFF"/>
                </a:solidFill>
                <a:latin typeface="Source Serif Pro"/>
                <a:ea typeface="Source Serif Pro"/>
                <a:cs typeface="Source Serif Pro"/>
                <a:sym typeface="Source Serif Pro"/>
              </a:defRPr>
            </a:lvl2pPr>
            <a:lvl3pPr lvl="2" algn="ctr">
              <a:buNone/>
              <a:defRPr b="1">
                <a:solidFill>
                  <a:srgbClr val="FFFFFF"/>
                </a:solidFill>
                <a:latin typeface="Source Serif Pro"/>
                <a:ea typeface="Source Serif Pro"/>
                <a:cs typeface="Source Serif Pro"/>
                <a:sym typeface="Source Serif Pro"/>
              </a:defRPr>
            </a:lvl3pPr>
            <a:lvl4pPr lvl="3" algn="ctr">
              <a:buNone/>
              <a:defRPr b="1">
                <a:solidFill>
                  <a:srgbClr val="FFFFFF"/>
                </a:solidFill>
                <a:latin typeface="Source Serif Pro"/>
                <a:ea typeface="Source Serif Pro"/>
                <a:cs typeface="Source Serif Pro"/>
                <a:sym typeface="Source Serif Pro"/>
              </a:defRPr>
            </a:lvl4pPr>
            <a:lvl5pPr lvl="4" algn="ctr">
              <a:buNone/>
              <a:defRPr b="1">
                <a:solidFill>
                  <a:srgbClr val="FFFFFF"/>
                </a:solidFill>
                <a:latin typeface="Source Serif Pro"/>
                <a:ea typeface="Source Serif Pro"/>
                <a:cs typeface="Source Serif Pro"/>
                <a:sym typeface="Source Serif Pro"/>
              </a:defRPr>
            </a:lvl5pPr>
            <a:lvl6pPr lvl="5" algn="ctr">
              <a:buNone/>
              <a:defRPr b="1">
                <a:solidFill>
                  <a:srgbClr val="FFFFFF"/>
                </a:solidFill>
                <a:latin typeface="Source Serif Pro"/>
                <a:ea typeface="Source Serif Pro"/>
                <a:cs typeface="Source Serif Pro"/>
                <a:sym typeface="Source Serif Pro"/>
              </a:defRPr>
            </a:lvl6pPr>
            <a:lvl7pPr lvl="6" algn="ctr">
              <a:buNone/>
              <a:defRPr b="1">
                <a:solidFill>
                  <a:srgbClr val="FFFFFF"/>
                </a:solidFill>
                <a:latin typeface="Source Serif Pro"/>
                <a:ea typeface="Source Serif Pro"/>
                <a:cs typeface="Source Serif Pro"/>
                <a:sym typeface="Source Serif Pro"/>
              </a:defRPr>
            </a:lvl7pPr>
            <a:lvl8pPr lvl="7" algn="ctr">
              <a:buNone/>
              <a:defRPr b="1">
                <a:solidFill>
                  <a:srgbClr val="FFFFFF"/>
                </a:solidFill>
                <a:latin typeface="Source Serif Pro"/>
                <a:ea typeface="Source Serif Pro"/>
                <a:cs typeface="Source Serif Pro"/>
                <a:sym typeface="Source Serif Pro"/>
              </a:defRPr>
            </a:lvl8pPr>
            <a:lvl9pPr lvl="8" algn="ctr">
              <a:buNone/>
              <a:defRPr b="1">
                <a:solidFill>
                  <a:srgbClr val="FFFFFF"/>
                </a:solidFill>
                <a:latin typeface="Source Serif Pro"/>
                <a:ea typeface="Source Serif Pro"/>
                <a:cs typeface="Source Serif Pro"/>
                <a:sym typeface="Source Serif Pro"/>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blipFill>
          <a:blip r:embed="rId2">
            <a:alphaModFix/>
          </a:blip>
          <a:stretch>
            <a:fillRect/>
          </a:stretch>
        </a:blipFill>
      </p:bgPr>
    </p:bg>
    <p:spTree>
      <p:nvGrpSpPr>
        <p:cNvPr id="42" name="Shape 42"/>
        <p:cNvGrpSpPr/>
        <p:nvPr/>
      </p:nvGrpSpPr>
      <p:grpSpPr>
        <a:xfrm>
          <a:off x="0" y="0"/>
          <a:ext cx="0" cy="0"/>
          <a:chOff x="0" y="0"/>
          <a:chExt cx="0" cy="0"/>
        </a:xfrm>
      </p:grpSpPr>
      <p:sp>
        <p:nvSpPr>
          <p:cNvPr id="43" name="Google Shape;43;p11"/>
          <p:cNvSpPr txBox="1"/>
          <p:nvPr>
            <p:ph hasCustomPrompt="1" type="title"/>
          </p:nvPr>
        </p:nvSpPr>
        <p:spPr>
          <a:xfrm>
            <a:off x="3172350" y="1273625"/>
            <a:ext cx="2799300" cy="1779900"/>
          </a:xfrm>
          <a:prstGeom prst="rect">
            <a:avLst/>
          </a:prstGeom>
        </p:spPr>
        <p:txBody>
          <a:bodyPr anchorCtr="0" anchor="b" bIns="91425" lIns="91425" spcFirstLastPara="1" rIns="91425" wrap="square" tIns="91425">
            <a:noAutofit/>
          </a:bodyPr>
          <a:lstStyle>
            <a:lvl1pPr lvl="0" algn="ctr">
              <a:spcBef>
                <a:spcPts val="0"/>
              </a:spcBef>
              <a:spcAft>
                <a:spcPts val="0"/>
              </a:spcAft>
              <a:buClr>
                <a:srgbClr val="F5F3F7"/>
              </a:buClr>
              <a:buSzPts val="10000"/>
              <a:buNone/>
              <a:defRPr b="1" sz="10000">
                <a:solidFill>
                  <a:srgbClr val="F5F3F7"/>
                </a:solidFill>
              </a:defRPr>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4" name="Google Shape;44;p11"/>
          <p:cNvSpPr txBox="1"/>
          <p:nvPr>
            <p:ph idx="1" type="body"/>
          </p:nvPr>
        </p:nvSpPr>
        <p:spPr>
          <a:xfrm>
            <a:off x="2267525" y="3053450"/>
            <a:ext cx="4445400" cy="763200"/>
          </a:xfrm>
          <a:prstGeom prst="rect">
            <a:avLst/>
          </a:prstGeom>
        </p:spPr>
        <p:txBody>
          <a:bodyPr anchorCtr="0" anchor="t" bIns="91425" lIns="91425" spcFirstLastPara="1" rIns="91425" wrap="square" tIns="91425">
            <a:noAutofit/>
          </a:bodyPr>
          <a:lstStyle>
            <a:lvl1pPr indent="-317500" lvl="0" marL="457200" algn="ctr">
              <a:spcBef>
                <a:spcPts val="0"/>
              </a:spcBef>
              <a:spcAft>
                <a:spcPts val="0"/>
              </a:spcAft>
              <a:buClr>
                <a:srgbClr val="F5F3F7"/>
              </a:buClr>
              <a:buSzPts val="1400"/>
              <a:buChar char="●"/>
              <a:defRPr>
                <a:solidFill>
                  <a:srgbClr val="F5F3F7"/>
                </a:solidFill>
              </a:defRPr>
            </a:lvl1pPr>
            <a:lvl2pPr indent="-292100" lvl="1" marL="914400" algn="ctr">
              <a:spcBef>
                <a:spcPts val="1600"/>
              </a:spcBef>
              <a:spcAft>
                <a:spcPts val="0"/>
              </a:spcAft>
              <a:buClr>
                <a:srgbClr val="F5F3F7"/>
              </a:buClr>
              <a:buSzPts val="1000"/>
              <a:buChar char="○"/>
              <a:defRPr>
                <a:solidFill>
                  <a:srgbClr val="F5F3F7"/>
                </a:solidFill>
              </a:defRPr>
            </a:lvl2pPr>
            <a:lvl3pPr indent="-292100" lvl="2" marL="1371600" algn="ctr">
              <a:spcBef>
                <a:spcPts val="1600"/>
              </a:spcBef>
              <a:spcAft>
                <a:spcPts val="0"/>
              </a:spcAft>
              <a:buClr>
                <a:srgbClr val="F5F3F7"/>
              </a:buClr>
              <a:buSzPts val="1000"/>
              <a:buChar char="■"/>
              <a:defRPr>
                <a:solidFill>
                  <a:srgbClr val="F5F3F7"/>
                </a:solidFill>
              </a:defRPr>
            </a:lvl3pPr>
            <a:lvl4pPr indent="-317500" lvl="3" marL="1828800" algn="ctr">
              <a:spcBef>
                <a:spcPts val="1600"/>
              </a:spcBef>
              <a:spcAft>
                <a:spcPts val="0"/>
              </a:spcAft>
              <a:buClr>
                <a:srgbClr val="F5F3F7"/>
              </a:buClr>
              <a:buSzPts val="1400"/>
              <a:buChar char="●"/>
              <a:defRPr>
                <a:solidFill>
                  <a:srgbClr val="F5F3F7"/>
                </a:solidFill>
              </a:defRPr>
            </a:lvl4pPr>
            <a:lvl5pPr indent="-317500" lvl="4" marL="2286000" algn="ctr">
              <a:spcBef>
                <a:spcPts val="1600"/>
              </a:spcBef>
              <a:spcAft>
                <a:spcPts val="0"/>
              </a:spcAft>
              <a:buClr>
                <a:srgbClr val="F5F3F7"/>
              </a:buClr>
              <a:buSzPts val="1400"/>
              <a:buChar char="○"/>
              <a:defRPr>
                <a:solidFill>
                  <a:srgbClr val="F5F3F7"/>
                </a:solidFill>
              </a:defRPr>
            </a:lvl5pPr>
            <a:lvl6pPr indent="-317500" lvl="5" marL="2743200" algn="ctr">
              <a:spcBef>
                <a:spcPts val="1600"/>
              </a:spcBef>
              <a:spcAft>
                <a:spcPts val="0"/>
              </a:spcAft>
              <a:buClr>
                <a:srgbClr val="F5F3F7"/>
              </a:buClr>
              <a:buSzPts val="1400"/>
              <a:buChar char="■"/>
              <a:defRPr>
                <a:solidFill>
                  <a:srgbClr val="F5F3F7"/>
                </a:solidFill>
              </a:defRPr>
            </a:lvl6pPr>
            <a:lvl7pPr indent="-317500" lvl="6" marL="3200400" algn="ctr">
              <a:spcBef>
                <a:spcPts val="1600"/>
              </a:spcBef>
              <a:spcAft>
                <a:spcPts val="0"/>
              </a:spcAft>
              <a:buClr>
                <a:srgbClr val="F5F3F7"/>
              </a:buClr>
              <a:buSzPts val="1400"/>
              <a:buChar char="●"/>
              <a:defRPr>
                <a:solidFill>
                  <a:srgbClr val="F5F3F7"/>
                </a:solidFill>
              </a:defRPr>
            </a:lvl7pPr>
            <a:lvl8pPr indent="-317500" lvl="7" marL="3657600" algn="ctr">
              <a:spcBef>
                <a:spcPts val="1600"/>
              </a:spcBef>
              <a:spcAft>
                <a:spcPts val="0"/>
              </a:spcAft>
              <a:buClr>
                <a:srgbClr val="F5F3F7"/>
              </a:buClr>
              <a:buSzPts val="1400"/>
              <a:buChar char="○"/>
              <a:defRPr>
                <a:solidFill>
                  <a:srgbClr val="F5F3F7"/>
                </a:solidFill>
              </a:defRPr>
            </a:lvl8pPr>
            <a:lvl9pPr indent="-317500" lvl="8" marL="4114800" algn="ctr">
              <a:spcBef>
                <a:spcPts val="1600"/>
              </a:spcBef>
              <a:spcAft>
                <a:spcPts val="1600"/>
              </a:spcAft>
              <a:buClr>
                <a:srgbClr val="F5F3F7"/>
              </a:buClr>
              <a:buSzPts val="1400"/>
              <a:buFont typeface="Montserrat Light"/>
              <a:buChar char="■"/>
              <a:defRPr>
                <a:solidFill>
                  <a:srgbClr val="F5F3F7"/>
                </a:solidFill>
                <a:latin typeface="Montserrat Light"/>
                <a:ea typeface="Montserrat Light"/>
                <a:cs typeface="Montserrat Light"/>
                <a:sym typeface="Montserrat Light"/>
              </a:defRPr>
            </a:lvl9pPr>
          </a:lstStyle>
          <a:p/>
        </p:txBody>
      </p:sp>
      <p:sp>
        <p:nvSpPr>
          <p:cNvPr id="45" name="Google Shape;45;p11"/>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redits">
  <p:cSld name="ONE_COLUMN_TEXT_1">
    <p:bg>
      <p:bgPr>
        <a:blipFill>
          <a:blip r:embed="rId2">
            <a:alphaModFix/>
          </a:blip>
          <a:stretch>
            <a:fillRect/>
          </a:stretch>
        </a:blipFill>
      </p:bgPr>
    </p:bg>
    <p:spTree>
      <p:nvGrpSpPr>
        <p:cNvPr id="46" name="Shape 46"/>
        <p:cNvGrpSpPr/>
        <p:nvPr/>
      </p:nvGrpSpPr>
      <p:grpSpPr>
        <a:xfrm>
          <a:off x="0" y="0"/>
          <a:ext cx="0" cy="0"/>
          <a:chOff x="0" y="0"/>
          <a:chExt cx="0" cy="0"/>
        </a:xfrm>
      </p:grpSpPr>
      <p:sp>
        <p:nvSpPr>
          <p:cNvPr id="47" name="Google Shape;47;p12"/>
          <p:cNvSpPr txBox="1"/>
          <p:nvPr>
            <p:ph type="title"/>
          </p:nvPr>
        </p:nvSpPr>
        <p:spPr>
          <a:xfrm>
            <a:off x="167425" y="172825"/>
            <a:ext cx="2314500" cy="1556700"/>
          </a:xfrm>
          <a:prstGeom prst="rect">
            <a:avLst/>
          </a:prstGeom>
        </p:spPr>
        <p:txBody>
          <a:bodyPr anchorCtr="0" anchor="t" bIns="91425" lIns="91425" spcFirstLastPara="1" rIns="91425" wrap="square" tIns="91425">
            <a:noAutofit/>
          </a:bodyPr>
          <a:lstStyle>
            <a:lvl1pPr lvl="0" rtl="0">
              <a:spcBef>
                <a:spcPts val="0"/>
              </a:spcBef>
              <a:spcAft>
                <a:spcPts val="0"/>
              </a:spcAft>
              <a:buSzPts val="2500"/>
              <a:buNone/>
              <a:defRPr b="1"/>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48" name="Google Shape;48;p12"/>
          <p:cNvSpPr txBox="1"/>
          <p:nvPr>
            <p:ph idx="1" type="body"/>
          </p:nvPr>
        </p:nvSpPr>
        <p:spPr>
          <a:xfrm>
            <a:off x="167425" y="1543050"/>
            <a:ext cx="2056800" cy="30861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285750" lvl="1" marL="914400" rtl="0">
              <a:spcBef>
                <a:spcPts val="0"/>
              </a:spcBef>
              <a:spcAft>
                <a:spcPts val="0"/>
              </a:spcAft>
              <a:buSzPts val="900"/>
              <a:buChar char="○"/>
              <a:defRPr sz="900"/>
            </a:lvl2pPr>
            <a:lvl3pPr indent="-292100" lvl="2" marL="1371600" rtl="0">
              <a:spcBef>
                <a:spcPts val="0"/>
              </a:spcBef>
              <a:spcAft>
                <a:spcPts val="0"/>
              </a:spcAft>
              <a:buSzPts val="10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Clr>
                <a:srgbClr val="000000"/>
              </a:buClr>
              <a:buSzPts val="1200"/>
              <a:buChar char="■"/>
              <a:defRPr sz="1200">
                <a:solidFill>
                  <a:srgbClr val="000000"/>
                </a:solidFill>
              </a:defRPr>
            </a:lvl9pPr>
          </a:lstStyle>
          <a:p/>
        </p:txBody>
      </p:sp>
      <p:sp>
        <p:nvSpPr>
          <p:cNvPr id="49" name="Google Shape;49;p12"/>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50" name="Google Shape;50;p12"/>
          <p:cNvSpPr txBox="1"/>
          <p:nvPr>
            <p:ph idx="2" type="body"/>
          </p:nvPr>
        </p:nvSpPr>
        <p:spPr>
          <a:xfrm>
            <a:off x="2902925" y="236850"/>
            <a:ext cx="5489100" cy="46698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Clr>
                <a:srgbClr val="1A1C20"/>
              </a:buClr>
              <a:buSzPts val="1200"/>
              <a:buChar char="●"/>
              <a:defRPr sz="1200">
                <a:solidFill>
                  <a:srgbClr val="1A1C20"/>
                </a:solidFill>
              </a:defRPr>
            </a:lvl1pPr>
            <a:lvl2pPr indent="-292100" lvl="1" marL="914400" rtl="0">
              <a:spcBef>
                <a:spcPts val="0"/>
              </a:spcBef>
              <a:spcAft>
                <a:spcPts val="0"/>
              </a:spcAft>
              <a:buClr>
                <a:srgbClr val="1A1C20"/>
              </a:buClr>
              <a:buSzPts val="1000"/>
              <a:buChar char="○"/>
              <a:defRPr>
                <a:solidFill>
                  <a:srgbClr val="1A1C20"/>
                </a:solidFill>
              </a:defRPr>
            </a:lvl2pPr>
            <a:lvl3pPr indent="-292100" lvl="2" marL="1371600" rtl="0">
              <a:spcBef>
                <a:spcPts val="0"/>
              </a:spcBef>
              <a:spcAft>
                <a:spcPts val="0"/>
              </a:spcAft>
              <a:buClr>
                <a:srgbClr val="1A1C20"/>
              </a:buClr>
              <a:buSzPts val="1000"/>
              <a:buChar char="■"/>
              <a:defRPr>
                <a:solidFill>
                  <a:srgbClr val="1A1C20"/>
                </a:solidFill>
              </a:defRPr>
            </a:lvl3pPr>
            <a:lvl4pPr indent="-285750" lvl="3" marL="1828800" rtl="0">
              <a:spcBef>
                <a:spcPts val="0"/>
              </a:spcBef>
              <a:spcAft>
                <a:spcPts val="0"/>
              </a:spcAft>
              <a:buClr>
                <a:srgbClr val="1A1C20"/>
              </a:buClr>
              <a:buSzPts val="900"/>
              <a:buChar char="●"/>
              <a:defRPr sz="900">
                <a:solidFill>
                  <a:srgbClr val="1A1C20"/>
                </a:solidFill>
              </a:defRPr>
            </a:lvl4pPr>
            <a:lvl5pPr indent="-285750" lvl="4" marL="2286000" rtl="0">
              <a:spcBef>
                <a:spcPts val="0"/>
              </a:spcBef>
              <a:spcAft>
                <a:spcPts val="0"/>
              </a:spcAft>
              <a:buClr>
                <a:srgbClr val="1A1C20"/>
              </a:buClr>
              <a:buSzPts val="900"/>
              <a:buChar char="○"/>
              <a:defRPr sz="900">
                <a:solidFill>
                  <a:srgbClr val="1A1C20"/>
                </a:solidFill>
              </a:defRPr>
            </a:lvl5pPr>
            <a:lvl6pPr indent="-285750" lvl="5" marL="2743200" rtl="0">
              <a:spcBef>
                <a:spcPts val="0"/>
              </a:spcBef>
              <a:spcAft>
                <a:spcPts val="0"/>
              </a:spcAft>
              <a:buClr>
                <a:srgbClr val="1A1C20"/>
              </a:buClr>
              <a:buSzPts val="900"/>
              <a:buChar char="■"/>
              <a:defRPr sz="900">
                <a:solidFill>
                  <a:srgbClr val="1A1C20"/>
                </a:solidFill>
              </a:defRPr>
            </a:lvl6pPr>
            <a:lvl7pPr indent="-285750" lvl="6" marL="3200400" rtl="0">
              <a:spcBef>
                <a:spcPts val="0"/>
              </a:spcBef>
              <a:spcAft>
                <a:spcPts val="0"/>
              </a:spcAft>
              <a:buClr>
                <a:srgbClr val="1A1C20"/>
              </a:buClr>
              <a:buSzPts val="900"/>
              <a:buChar char="●"/>
              <a:defRPr sz="900">
                <a:solidFill>
                  <a:srgbClr val="1A1C20"/>
                </a:solidFill>
              </a:defRPr>
            </a:lvl7pPr>
            <a:lvl8pPr indent="-285750" lvl="7" marL="3657600" rtl="0">
              <a:spcBef>
                <a:spcPts val="0"/>
              </a:spcBef>
              <a:spcAft>
                <a:spcPts val="0"/>
              </a:spcAft>
              <a:buClr>
                <a:srgbClr val="1A1C20"/>
              </a:buClr>
              <a:buSzPts val="900"/>
              <a:buChar char="○"/>
              <a:defRPr sz="900">
                <a:solidFill>
                  <a:srgbClr val="1A1C20"/>
                </a:solidFill>
              </a:defRPr>
            </a:lvl8pPr>
            <a:lvl9pPr indent="-285750" lvl="8" marL="4114800" rtl="0">
              <a:spcBef>
                <a:spcPts val="0"/>
              </a:spcBef>
              <a:spcAft>
                <a:spcPts val="0"/>
              </a:spcAft>
              <a:buClr>
                <a:srgbClr val="1A1C20"/>
              </a:buClr>
              <a:buSzPts val="900"/>
              <a:buChar char="■"/>
              <a:defRPr sz="900">
                <a:solidFill>
                  <a:srgbClr val="1A1C20"/>
                </a:solidFill>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s">
  <p:cSld name="CUSTOM">
    <p:bg>
      <p:bgPr>
        <a:blipFill>
          <a:blip r:embed="rId2">
            <a:alphaModFix/>
          </a:blip>
          <a:stretch>
            <a:fillRect/>
          </a:stretch>
        </a:blipFill>
      </p:bgPr>
    </p:bg>
    <p:spTree>
      <p:nvGrpSpPr>
        <p:cNvPr id="51" name="Shape 51"/>
        <p:cNvGrpSpPr/>
        <p:nvPr/>
      </p:nvGrpSpPr>
      <p:grpSpPr>
        <a:xfrm>
          <a:off x="0" y="0"/>
          <a:ext cx="0" cy="0"/>
          <a:chOff x="0" y="0"/>
          <a:chExt cx="0" cy="0"/>
        </a:xfrm>
      </p:grpSpPr>
      <p:sp>
        <p:nvSpPr>
          <p:cNvPr id="52" name="Google Shape;52;p13"/>
          <p:cNvSpPr txBox="1"/>
          <p:nvPr>
            <p:ph type="title"/>
          </p:nvPr>
        </p:nvSpPr>
        <p:spPr>
          <a:xfrm>
            <a:off x="1812150" y="2403075"/>
            <a:ext cx="5519700" cy="776700"/>
          </a:xfrm>
          <a:prstGeom prst="rect">
            <a:avLst/>
          </a:prstGeom>
        </p:spPr>
        <p:txBody>
          <a:bodyPr anchorCtr="0" anchor="t" bIns="91425" lIns="91425" spcFirstLastPara="1" rIns="91425" wrap="square" tIns="91425">
            <a:noAutofit/>
          </a:bodyPr>
          <a:lstStyle>
            <a:lvl1pPr lvl="0" algn="ctr">
              <a:spcBef>
                <a:spcPts val="0"/>
              </a:spcBef>
              <a:spcAft>
                <a:spcPts val="0"/>
              </a:spcAft>
              <a:buNone/>
              <a:defRPr sz="1400">
                <a:solidFill>
                  <a:srgbClr val="F5F3F7"/>
                </a:solidFill>
              </a:defRPr>
            </a:lvl1pPr>
            <a:lvl2pPr lvl="1">
              <a:spcBef>
                <a:spcPts val="0"/>
              </a:spcBef>
              <a:spcAft>
                <a:spcPts val="0"/>
              </a:spcAft>
              <a:buNone/>
              <a:defRPr sz="3000">
                <a:solidFill>
                  <a:srgbClr val="38761D"/>
                </a:solidFill>
              </a:defRPr>
            </a:lvl2pPr>
            <a:lvl3pPr lvl="2">
              <a:spcBef>
                <a:spcPts val="0"/>
              </a:spcBef>
              <a:spcAft>
                <a:spcPts val="0"/>
              </a:spcAft>
              <a:buNone/>
              <a:defRPr sz="3000">
                <a:solidFill>
                  <a:srgbClr val="38761D"/>
                </a:solidFill>
              </a:defRPr>
            </a:lvl3pPr>
            <a:lvl4pPr lvl="3">
              <a:spcBef>
                <a:spcPts val="0"/>
              </a:spcBef>
              <a:spcAft>
                <a:spcPts val="0"/>
              </a:spcAft>
              <a:buNone/>
              <a:defRPr sz="3000">
                <a:solidFill>
                  <a:srgbClr val="38761D"/>
                </a:solidFill>
              </a:defRPr>
            </a:lvl4pPr>
            <a:lvl5pPr lvl="4">
              <a:spcBef>
                <a:spcPts val="0"/>
              </a:spcBef>
              <a:spcAft>
                <a:spcPts val="0"/>
              </a:spcAft>
              <a:buNone/>
              <a:defRPr sz="3000">
                <a:solidFill>
                  <a:srgbClr val="38761D"/>
                </a:solidFill>
              </a:defRPr>
            </a:lvl5pPr>
            <a:lvl6pPr lvl="5">
              <a:spcBef>
                <a:spcPts val="0"/>
              </a:spcBef>
              <a:spcAft>
                <a:spcPts val="0"/>
              </a:spcAft>
              <a:buNone/>
              <a:defRPr sz="3000">
                <a:solidFill>
                  <a:srgbClr val="38761D"/>
                </a:solidFill>
              </a:defRPr>
            </a:lvl6pPr>
            <a:lvl7pPr lvl="6">
              <a:spcBef>
                <a:spcPts val="0"/>
              </a:spcBef>
              <a:spcAft>
                <a:spcPts val="0"/>
              </a:spcAft>
              <a:buNone/>
              <a:defRPr sz="3000">
                <a:solidFill>
                  <a:srgbClr val="38761D"/>
                </a:solidFill>
              </a:defRPr>
            </a:lvl7pPr>
            <a:lvl8pPr lvl="7">
              <a:spcBef>
                <a:spcPts val="0"/>
              </a:spcBef>
              <a:spcAft>
                <a:spcPts val="0"/>
              </a:spcAft>
              <a:buNone/>
              <a:defRPr sz="3000">
                <a:solidFill>
                  <a:srgbClr val="38761D"/>
                </a:solidFill>
              </a:defRPr>
            </a:lvl8pPr>
            <a:lvl9pPr lvl="8">
              <a:spcBef>
                <a:spcPts val="0"/>
              </a:spcBef>
              <a:spcAft>
                <a:spcPts val="0"/>
              </a:spcAft>
              <a:buNone/>
              <a:defRPr sz="3000">
                <a:solidFill>
                  <a:srgbClr val="38761D"/>
                </a:solidFill>
              </a:defRPr>
            </a:lvl9pPr>
          </a:lstStyle>
          <a:p/>
        </p:txBody>
      </p:sp>
      <p:sp>
        <p:nvSpPr>
          <p:cNvPr id="53" name="Google Shape;53;p13"/>
          <p:cNvSpPr txBox="1"/>
          <p:nvPr>
            <p:ph idx="1" type="body"/>
          </p:nvPr>
        </p:nvSpPr>
        <p:spPr>
          <a:xfrm>
            <a:off x="1873600" y="3287600"/>
            <a:ext cx="5519700" cy="609600"/>
          </a:xfrm>
          <a:prstGeom prst="rect">
            <a:avLst/>
          </a:prstGeom>
        </p:spPr>
        <p:txBody>
          <a:bodyPr anchorCtr="0" anchor="t" bIns="91425" lIns="91425" spcFirstLastPara="1" rIns="91425" wrap="square" tIns="91425">
            <a:noAutofit/>
          </a:bodyPr>
          <a:lstStyle>
            <a:lvl1pPr indent="-317500" lvl="0" marL="457200" algn="ctr">
              <a:spcBef>
                <a:spcPts val="0"/>
              </a:spcBef>
              <a:spcAft>
                <a:spcPts val="0"/>
              </a:spcAft>
              <a:buClr>
                <a:srgbClr val="F5F3F7"/>
              </a:buClr>
              <a:buSzPts val="1400"/>
              <a:buChar char="●"/>
              <a:defRPr b="1">
                <a:solidFill>
                  <a:srgbClr val="F5F3F7"/>
                </a:solidFill>
              </a:defRPr>
            </a:lvl1pPr>
            <a:lvl2pPr indent="-292100" lvl="1" marL="914400" algn="r">
              <a:spcBef>
                <a:spcPts val="1600"/>
              </a:spcBef>
              <a:spcAft>
                <a:spcPts val="0"/>
              </a:spcAft>
              <a:buSzPts val="1000"/>
              <a:buFont typeface="Coda"/>
              <a:buChar char="○"/>
              <a:defRPr>
                <a:latin typeface="Coda"/>
                <a:ea typeface="Coda"/>
                <a:cs typeface="Coda"/>
                <a:sym typeface="Coda"/>
              </a:defRPr>
            </a:lvl2pPr>
            <a:lvl3pPr indent="-292100" lvl="2" marL="1371600" algn="r">
              <a:spcBef>
                <a:spcPts val="1600"/>
              </a:spcBef>
              <a:spcAft>
                <a:spcPts val="0"/>
              </a:spcAft>
              <a:buSzPts val="1000"/>
              <a:buFont typeface="Coda"/>
              <a:buChar char="■"/>
              <a:defRPr>
                <a:latin typeface="Coda"/>
                <a:ea typeface="Coda"/>
                <a:cs typeface="Coda"/>
                <a:sym typeface="Coda"/>
              </a:defRPr>
            </a:lvl3pPr>
            <a:lvl4pPr indent="-317500" lvl="3" marL="1828800" algn="r">
              <a:spcBef>
                <a:spcPts val="1600"/>
              </a:spcBef>
              <a:spcAft>
                <a:spcPts val="0"/>
              </a:spcAft>
              <a:buSzPts val="1400"/>
              <a:buFont typeface="Coda"/>
              <a:buChar char="●"/>
              <a:defRPr>
                <a:latin typeface="Coda"/>
                <a:ea typeface="Coda"/>
                <a:cs typeface="Coda"/>
                <a:sym typeface="Coda"/>
              </a:defRPr>
            </a:lvl4pPr>
            <a:lvl5pPr indent="-317500" lvl="4" marL="2286000" algn="r">
              <a:spcBef>
                <a:spcPts val="1600"/>
              </a:spcBef>
              <a:spcAft>
                <a:spcPts val="0"/>
              </a:spcAft>
              <a:buSzPts val="1400"/>
              <a:buFont typeface="Coda"/>
              <a:buChar char="○"/>
              <a:defRPr>
                <a:latin typeface="Coda"/>
                <a:ea typeface="Coda"/>
                <a:cs typeface="Coda"/>
                <a:sym typeface="Coda"/>
              </a:defRPr>
            </a:lvl5pPr>
            <a:lvl6pPr indent="-317500" lvl="5" marL="2743200" algn="r">
              <a:spcBef>
                <a:spcPts val="1600"/>
              </a:spcBef>
              <a:spcAft>
                <a:spcPts val="0"/>
              </a:spcAft>
              <a:buSzPts val="1400"/>
              <a:buFont typeface="Coda"/>
              <a:buChar char="■"/>
              <a:defRPr>
                <a:latin typeface="Coda"/>
                <a:ea typeface="Coda"/>
                <a:cs typeface="Coda"/>
                <a:sym typeface="Coda"/>
              </a:defRPr>
            </a:lvl6pPr>
            <a:lvl7pPr indent="-317500" lvl="6" marL="3200400" algn="r">
              <a:spcBef>
                <a:spcPts val="1600"/>
              </a:spcBef>
              <a:spcAft>
                <a:spcPts val="0"/>
              </a:spcAft>
              <a:buSzPts val="1400"/>
              <a:buFont typeface="Coda"/>
              <a:buChar char="●"/>
              <a:defRPr>
                <a:latin typeface="Coda"/>
                <a:ea typeface="Coda"/>
                <a:cs typeface="Coda"/>
                <a:sym typeface="Coda"/>
              </a:defRPr>
            </a:lvl7pPr>
            <a:lvl8pPr indent="-317500" lvl="7" marL="3657600" algn="r">
              <a:spcBef>
                <a:spcPts val="1600"/>
              </a:spcBef>
              <a:spcAft>
                <a:spcPts val="0"/>
              </a:spcAft>
              <a:buSzPts val="1400"/>
              <a:buFont typeface="Coda"/>
              <a:buChar char="○"/>
              <a:defRPr>
                <a:latin typeface="Coda"/>
                <a:ea typeface="Coda"/>
                <a:cs typeface="Coda"/>
                <a:sym typeface="Coda"/>
              </a:defRPr>
            </a:lvl8pPr>
            <a:lvl9pPr indent="-317500" lvl="8" marL="4114800" algn="r">
              <a:spcBef>
                <a:spcPts val="1600"/>
              </a:spcBef>
              <a:spcAft>
                <a:spcPts val="1600"/>
              </a:spcAft>
              <a:buClr>
                <a:srgbClr val="000000"/>
              </a:buClr>
              <a:buSzPts val="1400"/>
              <a:buFont typeface="Coda"/>
              <a:buChar char="■"/>
              <a:defRPr>
                <a:solidFill>
                  <a:srgbClr val="000000"/>
                </a:solidFill>
                <a:latin typeface="Coda"/>
                <a:ea typeface="Coda"/>
                <a:cs typeface="Coda"/>
                <a:sym typeface="Coda"/>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line" type="secHead">
  <p:cSld name="SECTION_HEADER">
    <p:bg>
      <p:bgPr>
        <a:blipFill>
          <a:blip r:embed="rId2">
            <a:alphaModFix/>
          </a:blip>
          <a:stretch>
            <a:fillRect/>
          </a:stretch>
        </a:blipFill>
      </p:bgPr>
    </p:bg>
    <p:spTree>
      <p:nvGrpSpPr>
        <p:cNvPr id="13" name="Shape 13"/>
        <p:cNvGrpSpPr/>
        <p:nvPr/>
      </p:nvGrpSpPr>
      <p:grpSpPr>
        <a:xfrm>
          <a:off x="0" y="0"/>
          <a:ext cx="0" cy="0"/>
          <a:chOff x="0" y="0"/>
          <a:chExt cx="0" cy="0"/>
        </a:xfrm>
      </p:grpSpPr>
      <p:sp>
        <p:nvSpPr>
          <p:cNvPr id="14" name="Google Shape;14;p3"/>
          <p:cNvSpPr txBox="1"/>
          <p:nvPr>
            <p:ph type="title"/>
          </p:nvPr>
        </p:nvSpPr>
        <p:spPr>
          <a:xfrm>
            <a:off x="363600" y="2092200"/>
            <a:ext cx="8491800" cy="930300"/>
          </a:xfrm>
          <a:prstGeom prst="rect">
            <a:avLst/>
          </a:prstGeom>
          <a:noFill/>
        </p:spPr>
        <p:txBody>
          <a:bodyPr anchorCtr="0" anchor="ctr" bIns="91425" lIns="91425" spcFirstLastPara="1" rIns="91425" wrap="square" tIns="91425">
            <a:noAutofit/>
          </a:bodyPr>
          <a:lstStyle>
            <a:lvl1pPr lvl="0" algn="ctr">
              <a:spcBef>
                <a:spcPts val="0"/>
              </a:spcBef>
              <a:spcAft>
                <a:spcPts val="0"/>
              </a:spcAft>
              <a:buClr>
                <a:srgbClr val="1A1C20"/>
              </a:buClr>
              <a:buSzPts val="2500"/>
              <a:buNone/>
              <a:defRPr b="1">
                <a:solidFill>
                  <a:srgbClr val="1A1C20"/>
                </a:solidFill>
              </a:defRPr>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p:txBody>
      </p:sp>
      <p:sp>
        <p:nvSpPr>
          <p:cNvPr id="15" name="Google Shape;15;p3"/>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6" name="Google Shape;16;p3"/>
          <p:cNvSpPr txBox="1"/>
          <p:nvPr>
            <p:ph idx="1" type="subTitle"/>
          </p:nvPr>
        </p:nvSpPr>
        <p:spPr>
          <a:xfrm>
            <a:off x="3773700" y="1091250"/>
            <a:ext cx="1354200" cy="819300"/>
          </a:xfrm>
          <a:prstGeom prst="rect">
            <a:avLst/>
          </a:prstGeom>
          <a:noFill/>
        </p:spPr>
        <p:txBody>
          <a:bodyPr anchorCtr="0" anchor="b" bIns="91425" lIns="91425" spcFirstLastPara="1" rIns="91425" wrap="square" tIns="91425">
            <a:noAutofit/>
          </a:bodyPr>
          <a:lstStyle>
            <a:lvl1pPr lvl="0" algn="ctr">
              <a:spcBef>
                <a:spcPts val="0"/>
              </a:spcBef>
              <a:spcAft>
                <a:spcPts val="0"/>
              </a:spcAft>
              <a:buClr>
                <a:srgbClr val="F5F3F7"/>
              </a:buClr>
              <a:buSzPts val="4000"/>
              <a:buNone/>
              <a:defRPr sz="4000">
                <a:solidFill>
                  <a:srgbClr val="F5F3F7"/>
                </a:solidFill>
              </a:defRPr>
            </a:lvl1pPr>
            <a:lvl2pPr lvl="1">
              <a:spcBef>
                <a:spcPts val="1600"/>
              </a:spcBef>
              <a:spcAft>
                <a:spcPts val="0"/>
              </a:spcAft>
              <a:buSzPts val="1000"/>
              <a:buNone/>
              <a:defRPr/>
            </a:lvl2pPr>
            <a:lvl3pPr lvl="2">
              <a:spcBef>
                <a:spcPts val="1600"/>
              </a:spcBef>
              <a:spcAft>
                <a:spcPts val="0"/>
              </a:spcAft>
              <a:buSzPts val="1000"/>
              <a:buNone/>
              <a:defRPr/>
            </a:lvl3pPr>
            <a:lvl4pPr lvl="3">
              <a:spcBef>
                <a:spcPts val="1600"/>
              </a:spcBef>
              <a:spcAft>
                <a:spcPts val="0"/>
              </a:spcAft>
              <a:buSzPts val="1400"/>
              <a:buNone/>
              <a:defRPr/>
            </a:lvl4pPr>
            <a:lvl5pPr lvl="4">
              <a:spcBef>
                <a:spcPts val="1600"/>
              </a:spcBef>
              <a:spcAft>
                <a:spcPts val="0"/>
              </a:spcAft>
              <a:buSzPts val="1400"/>
              <a:buNone/>
              <a:defRPr/>
            </a:lvl5pPr>
            <a:lvl6pPr lvl="5">
              <a:spcBef>
                <a:spcPts val="1600"/>
              </a:spcBef>
              <a:spcAft>
                <a:spcPts val="0"/>
              </a:spcAft>
              <a:buSzPts val="1400"/>
              <a:buNone/>
              <a:defRPr/>
            </a:lvl6pPr>
            <a:lvl7pPr lvl="6">
              <a:spcBef>
                <a:spcPts val="1600"/>
              </a:spcBef>
              <a:spcAft>
                <a:spcPts val="0"/>
              </a:spcAft>
              <a:buSzPts val="1400"/>
              <a:buNone/>
              <a:defRPr/>
            </a:lvl7pPr>
            <a:lvl8pPr lvl="7">
              <a:spcBef>
                <a:spcPts val="1600"/>
              </a:spcBef>
              <a:spcAft>
                <a:spcPts val="0"/>
              </a:spcAft>
              <a:buSzPts val="1400"/>
              <a:buNone/>
              <a:defRPr/>
            </a:lvl8pPr>
            <a:lvl9pPr lvl="8">
              <a:spcBef>
                <a:spcPts val="1600"/>
              </a:spcBef>
              <a:spcAft>
                <a:spcPts val="1600"/>
              </a:spcAft>
              <a:buSzPts val="1400"/>
              <a:buNone/>
              <a:defRPr/>
            </a:lvl9pPr>
          </a:lstStyle>
          <a:p/>
        </p:txBody>
      </p:sp>
    </p:spTree>
  </p:cSld>
  <p:clrMapOvr>
    <a:masterClrMapping/>
  </p:clrMapOvr>
  <p:extLst>
    <p:ext uri="{DCECCB84-F9BA-43D5-87BE-67443E8EF086}">
      <p15:sldGuideLst>
        <p15:guide id="1" pos="2016">
          <p15:clr>
            <a:srgbClr val="FA7B17"/>
          </p15:clr>
        </p15:guide>
      </p15:sldGuideLst>
    </p:ext>
  </p:extLs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Three Columns">
  <p:cSld name="TITLE_AND_BODY_13_1">
    <p:bg>
      <p:bgPr>
        <a:blipFill>
          <a:blip r:embed="rId2">
            <a:alphaModFix/>
          </a:blip>
          <a:stretch>
            <a:fillRect/>
          </a:stretch>
        </a:blipFill>
      </p:bgPr>
    </p:bg>
    <p:spTree>
      <p:nvGrpSpPr>
        <p:cNvPr id="17" name="Shape 17"/>
        <p:cNvGrpSpPr/>
        <p:nvPr/>
      </p:nvGrpSpPr>
      <p:grpSpPr>
        <a:xfrm>
          <a:off x="0" y="0"/>
          <a:ext cx="0" cy="0"/>
          <a:chOff x="0" y="0"/>
          <a:chExt cx="0" cy="0"/>
        </a:xfrm>
      </p:grpSpPr>
      <p:sp>
        <p:nvSpPr>
          <p:cNvPr id="18" name="Google Shape;18;p4"/>
          <p:cNvSpPr txBox="1"/>
          <p:nvPr>
            <p:ph idx="1" type="body"/>
          </p:nvPr>
        </p:nvSpPr>
        <p:spPr>
          <a:xfrm>
            <a:off x="1174150" y="1570025"/>
            <a:ext cx="2045400" cy="2497800"/>
          </a:xfrm>
          <a:prstGeom prst="rect">
            <a:avLst/>
          </a:prstGeom>
        </p:spPr>
        <p:txBody>
          <a:bodyPr anchorCtr="0" anchor="t" bIns="91425" lIns="91425" spcFirstLastPara="1" rIns="91425" wrap="square" tIns="91425">
            <a:noAutofit/>
          </a:bodyPr>
          <a:lstStyle>
            <a:lvl1pPr indent="-317500" lvl="0" marL="457200" rtl="0" algn="just">
              <a:lnSpc>
                <a:spcPct val="115000"/>
              </a:lnSpc>
              <a:spcBef>
                <a:spcPts val="0"/>
              </a:spcBef>
              <a:spcAft>
                <a:spcPts val="0"/>
              </a:spcAft>
              <a:buClr>
                <a:srgbClr val="1A1C20"/>
              </a:buClr>
              <a:buSzPts val="1400"/>
              <a:buChar char="●"/>
              <a:defRPr sz="1400">
                <a:solidFill>
                  <a:srgbClr val="1A1C20"/>
                </a:solidFill>
              </a:defRPr>
            </a:lvl1pPr>
            <a:lvl2pPr indent="-292100" lvl="1" marL="914400" rtl="0" algn="just">
              <a:spcBef>
                <a:spcPts val="0"/>
              </a:spcBef>
              <a:spcAft>
                <a:spcPts val="0"/>
              </a:spcAft>
              <a:buClr>
                <a:srgbClr val="1A1C20"/>
              </a:buClr>
              <a:buSzPts val="1000"/>
              <a:buChar char="○"/>
              <a:defRPr>
                <a:solidFill>
                  <a:srgbClr val="1A1C20"/>
                </a:solidFill>
              </a:defRPr>
            </a:lvl2pPr>
            <a:lvl3pPr indent="-292100" lvl="2" marL="1371600" rtl="0" algn="just">
              <a:spcBef>
                <a:spcPts val="0"/>
              </a:spcBef>
              <a:spcAft>
                <a:spcPts val="0"/>
              </a:spcAft>
              <a:buClr>
                <a:srgbClr val="1A1C20"/>
              </a:buClr>
              <a:buSzPts val="1000"/>
              <a:buChar char="■"/>
              <a:defRPr>
                <a:solidFill>
                  <a:srgbClr val="1A1C20"/>
                </a:solidFill>
              </a:defRPr>
            </a:lvl3pPr>
            <a:lvl4pPr indent="-317500" lvl="3" marL="1828800" rtl="0">
              <a:spcBef>
                <a:spcPts val="1600"/>
              </a:spcBef>
              <a:spcAft>
                <a:spcPts val="0"/>
              </a:spcAft>
              <a:buClr>
                <a:srgbClr val="1A1C20"/>
              </a:buClr>
              <a:buSzPts val="1400"/>
              <a:buChar char="●"/>
              <a:defRPr>
                <a:solidFill>
                  <a:srgbClr val="1A1C20"/>
                </a:solidFill>
              </a:defRPr>
            </a:lvl4pPr>
            <a:lvl5pPr indent="-317500" lvl="4" marL="2286000" rtl="0">
              <a:spcBef>
                <a:spcPts val="1600"/>
              </a:spcBef>
              <a:spcAft>
                <a:spcPts val="0"/>
              </a:spcAft>
              <a:buClr>
                <a:srgbClr val="1A1C20"/>
              </a:buClr>
              <a:buSzPts val="1400"/>
              <a:buChar char="○"/>
              <a:defRPr>
                <a:solidFill>
                  <a:srgbClr val="1A1C20"/>
                </a:solidFill>
              </a:defRPr>
            </a:lvl5pPr>
            <a:lvl6pPr indent="-317500" lvl="5" marL="2743200" rtl="0">
              <a:spcBef>
                <a:spcPts val="1600"/>
              </a:spcBef>
              <a:spcAft>
                <a:spcPts val="0"/>
              </a:spcAft>
              <a:buClr>
                <a:srgbClr val="1A1C20"/>
              </a:buClr>
              <a:buSzPts val="1400"/>
              <a:buChar char="■"/>
              <a:defRPr>
                <a:solidFill>
                  <a:srgbClr val="1A1C20"/>
                </a:solidFill>
              </a:defRPr>
            </a:lvl6pPr>
            <a:lvl7pPr indent="-317500" lvl="6" marL="3200400" rtl="0">
              <a:spcBef>
                <a:spcPts val="1600"/>
              </a:spcBef>
              <a:spcAft>
                <a:spcPts val="0"/>
              </a:spcAft>
              <a:buClr>
                <a:srgbClr val="1A1C20"/>
              </a:buClr>
              <a:buSzPts val="1400"/>
              <a:buChar char="●"/>
              <a:defRPr>
                <a:solidFill>
                  <a:srgbClr val="1A1C20"/>
                </a:solidFill>
              </a:defRPr>
            </a:lvl7pPr>
            <a:lvl8pPr indent="-317500" lvl="7" marL="3657600" rtl="0">
              <a:spcBef>
                <a:spcPts val="1600"/>
              </a:spcBef>
              <a:spcAft>
                <a:spcPts val="0"/>
              </a:spcAft>
              <a:buClr>
                <a:srgbClr val="1A1C20"/>
              </a:buClr>
              <a:buSzPts val="1400"/>
              <a:buChar char="○"/>
              <a:defRPr>
                <a:solidFill>
                  <a:srgbClr val="1A1C20"/>
                </a:solidFill>
              </a:defRPr>
            </a:lvl8pPr>
            <a:lvl9pPr indent="-317500" lvl="8" marL="4114800" rtl="0">
              <a:spcBef>
                <a:spcPts val="1600"/>
              </a:spcBef>
              <a:spcAft>
                <a:spcPts val="1600"/>
              </a:spcAft>
              <a:buClr>
                <a:srgbClr val="1A1C20"/>
              </a:buClr>
              <a:buSzPts val="1400"/>
              <a:buFont typeface="Cabin"/>
              <a:buChar char="■"/>
              <a:defRPr>
                <a:solidFill>
                  <a:srgbClr val="1A1C20"/>
                </a:solidFill>
                <a:latin typeface="Cabin"/>
                <a:ea typeface="Cabin"/>
                <a:cs typeface="Cabin"/>
                <a:sym typeface="Cabin"/>
              </a:defRPr>
            </a:lvl9pPr>
          </a:lstStyle>
          <a:p/>
        </p:txBody>
      </p:sp>
      <p:sp>
        <p:nvSpPr>
          <p:cNvPr id="19" name="Google Shape;19;p4"/>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0" name="Google Shape;20;p4"/>
          <p:cNvSpPr txBox="1"/>
          <p:nvPr>
            <p:ph idx="2" type="body"/>
          </p:nvPr>
        </p:nvSpPr>
        <p:spPr>
          <a:xfrm>
            <a:off x="3469400" y="1570025"/>
            <a:ext cx="2113500" cy="2497800"/>
          </a:xfrm>
          <a:prstGeom prst="rect">
            <a:avLst/>
          </a:prstGeom>
        </p:spPr>
        <p:txBody>
          <a:bodyPr anchorCtr="0" anchor="t" bIns="91425" lIns="91425" spcFirstLastPara="1" rIns="91425" wrap="square" tIns="91425">
            <a:noAutofit/>
          </a:bodyPr>
          <a:lstStyle>
            <a:lvl1pPr indent="-317500" lvl="0" marL="457200" rtl="0" algn="just">
              <a:lnSpc>
                <a:spcPct val="115000"/>
              </a:lnSpc>
              <a:spcBef>
                <a:spcPts val="0"/>
              </a:spcBef>
              <a:spcAft>
                <a:spcPts val="0"/>
              </a:spcAft>
              <a:buClr>
                <a:srgbClr val="1A1C20"/>
              </a:buClr>
              <a:buSzPts val="1400"/>
              <a:buChar char="●"/>
              <a:defRPr sz="1400">
                <a:solidFill>
                  <a:srgbClr val="1A1C20"/>
                </a:solidFill>
              </a:defRPr>
            </a:lvl1pPr>
            <a:lvl2pPr indent="-292100" lvl="1" marL="914400" rtl="0" algn="just">
              <a:spcBef>
                <a:spcPts val="0"/>
              </a:spcBef>
              <a:spcAft>
                <a:spcPts val="0"/>
              </a:spcAft>
              <a:buClr>
                <a:srgbClr val="1A1C20"/>
              </a:buClr>
              <a:buSzPts val="1000"/>
              <a:buChar char="○"/>
              <a:defRPr>
                <a:solidFill>
                  <a:srgbClr val="1A1C20"/>
                </a:solidFill>
              </a:defRPr>
            </a:lvl2pPr>
            <a:lvl3pPr indent="-292100" lvl="2" marL="1371600" rtl="0" algn="just">
              <a:spcBef>
                <a:spcPts val="0"/>
              </a:spcBef>
              <a:spcAft>
                <a:spcPts val="0"/>
              </a:spcAft>
              <a:buClr>
                <a:srgbClr val="1A1C20"/>
              </a:buClr>
              <a:buSzPts val="1000"/>
              <a:buChar char="■"/>
              <a:defRPr>
                <a:solidFill>
                  <a:srgbClr val="1A1C20"/>
                </a:solidFill>
              </a:defRPr>
            </a:lvl3pPr>
            <a:lvl4pPr indent="-317500" lvl="3" marL="1828800" rtl="0">
              <a:spcBef>
                <a:spcPts val="1600"/>
              </a:spcBef>
              <a:spcAft>
                <a:spcPts val="0"/>
              </a:spcAft>
              <a:buClr>
                <a:srgbClr val="1A1C20"/>
              </a:buClr>
              <a:buSzPts val="1400"/>
              <a:buChar char="●"/>
              <a:defRPr>
                <a:solidFill>
                  <a:srgbClr val="1A1C20"/>
                </a:solidFill>
              </a:defRPr>
            </a:lvl4pPr>
            <a:lvl5pPr indent="-317500" lvl="4" marL="2286000" rtl="0">
              <a:spcBef>
                <a:spcPts val="1600"/>
              </a:spcBef>
              <a:spcAft>
                <a:spcPts val="0"/>
              </a:spcAft>
              <a:buClr>
                <a:srgbClr val="1A1C20"/>
              </a:buClr>
              <a:buSzPts val="1400"/>
              <a:buChar char="○"/>
              <a:defRPr>
                <a:solidFill>
                  <a:srgbClr val="1A1C20"/>
                </a:solidFill>
              </a:defRPr>
            </a:lvl5pPr>
            <a:lvl6pPr indent="-317500" lvl="5" marL="2743200" rtl="0">
              <a:spcBef>
                <a:spcPts val="1600"/>
              </a:spcBef>
              <a:spcAft>
                <a:spcPts val="0"/>
              </a:spcAft>
              <a:buClr>
                <a:srgbClr val="1A1C20"/>
              </a:buClr>
              <a:buSzPts val="1400"/>
              <a:buChar char="■"/>
              <a:defRPr>
                <a:solidFill>
                  <a:srgbClr val="1A1C20"/>
                </a:solidFill>
              </a:defRPr>
            </a:lvl6pPr>
            <a:lvl7pPr indent="-317500" lvl="6" marL="3200400" rtl="0">
              <a:spcBef>
                <a:spcPts val="1600"/>
              </a:spcBef>
              <a:spcAft>
                <a:spcPts val="0"/>
              </a:spcAft>
              <a:buClr>
                <a:srgbClr val="1A1C20"/>
              </a:buClr>
              <a:buSzPts val="1400"/>
              <a:buChar char="●"/>
              <a:defRPr>
                <a:solidFill>
                  <a:srgbClr val="1A1C20"/>
                </a:solidFill>
              </a:defRPr>
            </a:lvl7pPr>
            <a:lvl8pPr indent="-317500" lvl="7" marL="3657600" rtl="0">
              <a:spcBef>
                <a:spcPts val="1600"/>
              </a:spcBef>
              <a:spcAft>
                <a:spcPts val="0"/>
              </a:spcAft>
              <a:buClr>
                <a:srgbClr val="1A1C20"/>
              </a:buClr>
              <a:buSzPts val="1400"/>
              <a:buChar char="○"/>
              <a:defRPr>
                <a:solidFill>
                  <a:srgbClr val="1A1C20"/>
                </a:solidFill>
              </a:defRPr>
            </a:lvl8pPr>
            <a:lvl9pPr indent="-317500" lvl="8" marL="4114800" rtl="0">
              <a:spcBef>
                <a:spcPts val="1600"/>
              </a:spcBef>
              <a:spcAft>
                <a:spcPts val="1600"/>
              </a:spcAft>
              <a:buClr>
                <a:srgbClr val="1A1C20"/>
              </a:buClr>
              <a:buSzPts val="1400"/>
              <a:buFont typeface="Cabin"/>
              <a:buChar char="■"/>
              <a:defRPr>
                <a:solidFill>
                  <a:srgbClr val="1A1C20"/>
                </a:solidFill>
                <a:latin typeface="Cabin"/>
                <a:ea typeface="Cabin"/>
                <a:cs typeface="Cabin"/>
                <a:sym typeface="Cabin"/>
              </a:defRPr>
            </a:lvl9pPr>
          </a:lstStyle>
          <a:p/>
        </p:txBody>
      </p:sp>
      <p:sp>
        <p:nvSpPr>
          <p:cNvPr id="21" name="Google Shape;21;p4"/>
          <p:cNvSpPr txBox="1"/>
          <p:nvPr>
            <p:ph idx="3" type="body"/>
          </p:nvPr>
        </p:nvSpPr>
        <p:spPr>
          <a:xfrm>
            <a:off x="5863125" y="1570025"/>
            <a:ext cx="2151300" cy="2497800"/>
          </a:xfrm>
          <a:prstGeom prst="rect">
            <a:avLst/>
          </a:prstGeom>
        </p:spPr>
        <p:txBody>
          <a:bodyPr anchorCtr="0" anchor="t" bIns="91425" lIns="91425" spcFirstLastPara="1" rIns="91425" wrap="square" tIns="91425">
            <a:noAutofit/>
          </a:bodyPr>
          <a:lstStyle>
            <a:lvl1pPr indent="-317500" lvl="0" marL="457200" rtl="0" algn="just">
              <a:lnSpc>
                <a:spcPct val="115000"/>
              </a:lnSpc>
              <a:spcBef>
                <a:spcPts val="0"/>
              </a:spcBef>
              <a:spcAft>
                <a:spcPts val="0"/>
              </a:spcAft>
              <a:buClr>
                <a:srgbClr val="1A1C20"/>
              </a:buClr>
              <a:buSzPts val="1400"/>
              <a:buChar char="●"/>
              <a:defRPr sz="1400">
                <a:solidFill>
                  <a:srgbClr val="1A1C20"/>
                </a:solidFill>
              </a:defRPr>
            </a:lvl1pPr>
            <a:lvl2pPr indent="-292100" lvl="1" marL="914400" rtl="0" algn="just">
              <a:spcBef>
                <a:spcPts val="0"/>
              </a:spcBef>
              <a:spcAft>
                <a:spcPts val="0"/>
              </a:spcAft>
              <a:buClr>
                <a:srgbClr val="1A1C20"/>
              </a:buClr>
              <a:buSzPts val="1000"/>
              <a:buChar char="○"/>
              <a:defRPr>
                <a:solidFill>
                  <a:srgbClr val="1A1C20"/>
                </a:solidFill>
              </a:defRPr>
            </a:lvl2pPr>
            <a:lvl3pPr indent="-292100" lvl="2" marL="1371600" rtl="0" algn="just">
              <a:spcBef>
                <a:spcPts val="0"/>
              </a:spcBef>
              <a:spcAft>
                <a:spcPts val="0"/>
              </a:spcAft>
              <a:buClr>
                <a:srgbClr val="1A1C20"/>
              </a:buClr>
              <a:buSzPts val="1000"/>
              <a:buChar char="■"/>
              <a:defRPr>
                <a:solidFill>
                  <a:srgbClr val="1A1C20"/>
                </a:solidFill>
              </a:defRPr>
            </a:lvl3pPr>
            <a:lvl4pPr indent="-317500" lvl="3" marL="1828800" rtl="0">
              <a:spcBef>
                <a:spcPts val="1600"/>
              </a:spcBef>
              <a:spcAft>
                <a:spcPts val="0"/>
              </a:spcAft>
              <a:buClr>
                <a:srgbClr val="1A1C20"/>
              </a:buClr>
              <a:buSzPts val="1400"/>
              <a:buChar char="●"/>
              <a:defRPr>
                <a:solidFill>
                  <a:srgbClr val="1A1C20"/>
                </a:solidFill>
              </a:defRPr>
            </a:lvl4pPr>
            <a:lvl5pPr indent="-317500" lvl="4" marL="2286000" rtl="0">
              <a:spcBef>
                <a:spcPts val="1600"/>
              </a:spcBef>
              <a:spcAft>
                <a:spcPts val="0"/>
              </a:spcAft>
              <a:buClr>
                <a:srgbClr val="1A1C20"/>
              </a:buClr>
              <a:buSzPts val="1400"/>
              <a:buChar char="○"/>
              <a:defRPr>
                <a:solidFill>
                  <a:srgbClr val="1A1C20"/>
                </a:solidFill>
              </a:defRPr>
            </a:lvl5pPr>
            <a:lvl6pPr indent="-317500" lvl="5" marL="2743200" rtl="0">
              <a:spcBef>
                <a:spcPts val="1600"/>
              </a:spcBef>
              <a:spcAft>
                <a:spcPts val="0"/>
              </a:spcAft>
              <a:buClr>
                <a:srgbClr val="1A1C20"/>
              </a:buClr>
              <a:buSzPts val="1400"/>
              <a:buChar char="■"/>
              <a:defRPr>
                <a:solidFill>
                  <a:srgbClr val="1A1C20"/>
                </a:solidFill>
              </a:defRPr>
            </a:lvl6pPr>
            <a:lvl7pPr indent="-317500" lvl="6" marL="3200400" rtl="0">
              <a:spcBef>
                <a:spcPts val="1600"/>
              </a:spcBef>
              <a:spcAft>
                <a:spcPts val="0"/>
              </a:spcAft>
              <a:buClr>
                <a:srgbClr val="1A1C20"/>
              </a:buClr>
              <a:buSzPts val="1400"/>
              <a:buChar char="●"/>
              <a:defRPr>
                <a:solidFill>
                  <a:srgbClr val="1A1C20"/>
                </a:solidFill>
              </a:defRPr>
            </a:lvl7pPr>
            <a:lvl8pPr indent="-317500" lvl="7" marL="3657600" rtl="0">
              <a:spcBef>
                <a:spcPts val="1600"/>
              </a:spcBef>
              <a:spcAft>
                <a:spcPts val="0"/>
              </a:spcAft>
              <a:buClr>
                <a:srgbClr val="1A1C20"/>
              </a:buClr>
              <a:buSzPts val="1400"/>
              <a:buChar char="○"/>
              <a:defRPr>
                <a:solidFill>
                  <a:srgbClr val="1A1C20"/>
                </a:solidFill>
              </a:defRPr>
            </a:lvl8pPr>
            <a:lvl9pPr indent="-317500" lvl="8" marL="4114800" rtl="0">
              <a:spcBef>
                <a:spcPts val="1600"/>
              </a:spcBef>
              <a:spcAft>
                <a:spcPts val="1600"/>
              </a:spcAft>
              <a:buClr>
                <a:srgbClr val="1A1C20"/>
              </a:buClr>
              <a:buSzPts val="1400"/>
              <a:buFont typeface="Cabin"/>
              <a:buChar char="■"/>
              <a:defRPr>
                <a:solidFill>
                  <a:srgbClr val="1A1C20"/>
                </a:solidFill>
                <a:latin typeface="Cabin"/>
                <a:ea typeface="Cabin"/>
                <a:cs typeface="Cabin"/>
                <a:sym typeface="Cabin"/>
              </a:defRPr>
            </a:lvl9pPr>
          </a:lstStyle>
          <a:p/>
        </p:txBody>
      </p:sp>
      <p:sp>
        <p:nvSpPr>
          <p:cNvPr id="22" name="Google Shape;22;p4"/>
          <p:cNvSpPr txBox="1"/>
          <p:nvPr>
            <p:ph type="title"/>
          </p:nvPr>
        </p:nvSpPr>
        <p:spPr>
          <a:xfrm>
            <a:off x="1174150" y="1060525"/>
            <a:ext cx="6764700" cy="509400"/>
          </a:xfrm>
          <a:prstGeom prst="rect">
            <a:avLst/>
          </a:prstGeom>
          <a:noFill/>
        </p:spPr>
        <p:txBody>
          <a:bodyPr anchorCtr="0" anchor="ctr" bIns="91425" lIns="91425" spcFirstLastPara="1" rIns="91425" wrap="square" tIns="91425">
            <a:noAutofit/>
          </a:bodyPr>
          <a:lstStyle>
            <a:lvl1pPr lvl="0" rtl="0">
              <a:spcBef>
                <a:spcPts val="0"/>
              </a:spcBef>
              <a:spcAft>
                <a:spcPts val="0"/>
              </a:spcAft>
              <a:buClr>
                <a:schemeClr val="dk1"/>
              </a:buClr>
              <a:buSzPts val="1500"/>
              <a:buNone/>
              <a:defRPr b="1" sz="1500">
                <a:solidFill>
                  <a:schemeClr val="dk1"/>
                </a:solidFill>
              </a:defRPr>
            </a:lvl1pPr>
            <a:lvl2pPr lvl="1" rtl="0">
              <a:spcBef>
                <a:spcPts val="0"/>
              </a:spcBef>
              <a:spcAft>
                <a:spcPts val="0"/>
              </a:spcAft>
              <a:buSzPts val="2800"/>
              <a:buNone/>
              <a:defRPr b="1"/>
            </a:lvl2pPr>
            <a:lvl3pPr lvl="2" rtl="0">
              <a:spcBef>
                <a:spcPts val="0"/>
              </a:spcBef>
              <a:spcAft>
                <a:spcPts val="0"/>
              </a:spcAft>
              <a:buSzPts val="2800"/>
              <a:buNone/>
              <a:defRPr b="1"/>
            </a:lvl3pPr>
            <a:lvl4pPr lvl="3" rtl="0">
              <a:spcBef>
                <a:spcPts val="0"/>
              </a:spcBef>
              <a:spcAft>
                <a:spcPts val="0"/>
              </a:spcAft>
              <a:buSzPts val="2800"/>
              <a:buNone/>
              <a:defRPr b="1"/>
            </a:lvl4pPr>
            <a:lvl5pPr lvl="4" rtl="0">
              <a:spcBef>
                <a:spcPts val="0"/>
              </a:spcBef>
              <a:spcAft>
                <a:spcPts val="0"/>
              </a:spcAft>
              <a:buSzPts val="2800"/>
              <a:buNone/>
              <a:defRPr b="1"/>
            </a:lvl5pPr>
            <a:lvl6pPr lvl="5" rtl="0">
              <a:spcBef>
                <a:spcPts val="0"/>
              </a:spcBef>
              <a:spcAft>
                <a:spcPts val="0"/>
              </a:spcAft>
              <a:buSzPts val="2800"/>
              <a:buNone/>
              <a:defRPr b="1"/>
            </a:lvl6pPr>
            <a:lvl7pPr lvl="6" rtl="0">
              <a:spcBef>
                <a:spcPts val="0"/>
              </a:spcBef>
              <a:spcAft>
                <a:spcPts val="0"/>
              </a:spcAft>
              <a:buSzPts val="2800"/>
              <a:buNone/>
              <a:defRPr b="1"/>
            </a:lvl7pPr>
            <a:lvl8pPr lvl="7" rtl="0">
              <a:spcBef>
                <a:spcPts val="0"/>
              </a:spcBef>
              <a:spcAft>
                <a:spcPts val="0"/>
              </a:spcAft>
              <a:buSzPts val="2800"/>
              <a:buNone/>
              <a:defRPr b="1"/>
            </a:lvl8pPr>
            <a:lvl9pPr lvl="8" rtl="0">
              <a:spcBef>
                <a:spcPts val="0"/>
              </a:spcBef>
              <a:spcAft>
                <a:spcPts val="0"/>
              </a:spcAft>
              <a:buSzPts val="2800"/>
              <a:buNone/>
              <a:defRPr b="1"/>
            </a:lvl9pPr>
          </a:lstStyle>
          <a:p/>
        </p:txBody>
      </p:sp>
    </p:spTree>
  </p:cSld>
  <p:clrMapOvr>
    <a:masterClrMapping/>
  </p:clrMapOvr>
  <p:extLst>
    <p:ext uri="{DCECCB84-F9BA-43D5-87BE-67443E8EF086}">
      <p15:sldGuideLst>
        <p15:guide id="1" pos="5294">
          <p15:clr>
            <a:srgbClr val="FA7B17"/>
          </p15:clr>
        </p15:guide>
        <p15:guide id="2" pos="159">
          <p15:clr>
            <a:srgbClr val="FA7B17"/>
          </p15:clr>
        </p15:guide>
        <p15:guide id="3" orient="horz" pos="164">
          <p15:clr>
            <a:srgbClr val="FA7B17"/>
          </p15:clr>
        </p15:guide>
      </p15:sldGuideLst>
    </p:ext>
  </p:extLs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Two Columns">
  <p:cSld name="TITLE_AND_BODY_13_1_1">
    <p:bg>
      <p:bgPr>
        <a:blipFill>
          <a:blip r:embed="rId2">
            <a:alphaModFix/>
          </a:blip>
          <a:stretch>
            <a:fillRect/>
          </a:stretch>
        </a:blipFill>
      </p:bgPr>
    </p:bg>
    <p:spTree>
      <p:nvGrpSpPr>
        <p:cNvPr id="23" name="Shape 23"/>
        <p:cNvGrpSpPr/>
        <p:nvPr/>
      </p:nvGrpSpPr>
      <p:grpSpPr>
        <a:xfrm>
          <a:off x="0" y="0"/>
          <a:ext cx="0" cy="0"/>
          <a:chOff x="0" y="0"/>
          <a:chExt cx="0" cy="0"/>
        </a:xfrm>
      </p:grpSpPr>
      <p:sp>
        <p:nvSpPr>
          <p:cNvPr id="24" name="Google Shape;24;p5"/>
          <p:cNvSpPr txBox="1"/>
          <p:nvPr>
            <p:ph type="title"/>
          </p:nvPr>
        </p:nvSpPr>
        <p:spPr>
          <a:xfrm>
            <a:off x="1174150" y="1060525"/>
            <a:ext cx="6764700" cy="509400"/>
          </a:xfrm>
          <a:prstGeom prst="rect">
            <a:avLst/>
          </a:prstGeom>
          <a:noFill/>
        </p:spPr>
        <p:txBody>
          <a:bodyPr anchorCtr="0" anchor="ctr" bIns="91425" lIns="91425" spcFirstLastPara="1" rIns="91425" wrap="square" tIns="91425">
            <a:noAutofit/>
          </a:bodyPr>
          <a:lstStyle>
            <a:lvl1pPr lvl="0" rtl="0">
              <a:spcBef>
                <a:spcPts val="0"/>
              </a:spcBef>
              <a:spcAft>
                <a:spcPts val="0"/>
              </a:spcAft>
              <a:buClr>
                <a:schemeClr val="dk1"/>
              </a:buClr>
              <a:buSzPts val="1500"/>
              <a:buNone/>
              <a:defRPr b="1" sz="1500">
                <a:solidFill>
                  <a:schemeClr val="dk1"/>
                </a:solidFill>
              </a:defRPr>
            </a:lvl1pPr>
            <a:lvl2pPr lvl="1" rtl="0">
              <a:spcBef>
                <a:spcPts val="0"/>
              </a:spcBef>
              <a:spcAft>
                <a:spcPts val="0"/>
              </a:spcAft>
              <a:buSzPts val="2800"/>
              <a:buNone/>
              <a:defRPr b="1"/>
            </a:lvl2pPr>
            <a:lvl3pPr lvl="2" rtl="0">
              <a:spcBef>
                <a:spcPts val="0"/>
              </a:spcBef>
              <a:spcAft>
                <a:spcPts val="0"/>
              </a:spcAft>
              <a:buSzPts val="2800"/>
              <a:buNone/>
              <a:defRPr b="1"/>
            </a:lvl3pPr>
            <a:lvl4pPr lvl="3" rtl="0">
              <a:spcBef>
                <a:spcPts val="0"/>
              </a:spcBef>
              <a:spcAft>
                <a:spcPts val="0"/>
              </a:spcAft>
              <a:buSzPts val="2800"/>
              <a:buNone/>
              <a:defRPr b="1"/>
            </a:lvl4pPr>
            <a:lvl5pPr lvl="4" rtl="0">
              <a:spcBef>
                <a:spcPts val="0"/>
              </a:spcBef>
              <a:spcAft>
                <a:spcPts val="0"/>
              </a:spcAft>
              <a:buSzPts val="2800"/>
              <a:buNone/>
              <a:defRPr b="1"/>
            </a:lvl5pPr>
            <a:lvl6pPr lvl="5" rtl="0">
              <a:spcBef>
                <a:spcPts val="0"/>
              </a:spcBef>
              <a:spcAft>
                <a:spcPts val="0"/>
              </a:spcAft>
              <a:buSzPts val="2800"/>
              <a:buNone/>
              <a:defRPr b="1"/>
            </a:lvl6pPr>
            <a:lvl7pPr lvl="6" rtl="0">
              <a:spcBef>
                <a:spcPts val="0"/>
              </a:spcBef>
              <a:spcAft>
                <a:spcPts val="0"/>
              </a:spcAft>
              <a:buSzPts val="2800"/>
              <a:buNone/>
              <a:defRPr b="1"/>
            </a:lvl7pPr>
            <a:lvl8pPr lvl="7" rtl="0">
              <a:spcBef>
                <a:spcPts val="0"/>
              </a:spcBef>
              <a:spcAft>
                <a:spcPts val="0"/>
              </a:spcAft>
              <a:buSzPts val="2800"/>
              <a:buNone/>
              <a:defRPr b="1"/>
            </a:lvl8pPr>
            <a:lvl9pPr lvl="8" rtl="0">
              <a:spcBef>
                <a:spcPts val="0"/>
              </a:spcBef>
              <a:spcAft>
                <a:spcPts val="0"/>
              </a:spcAft>
              <a:buSzPts val="2800"/>
              <a:buNone/>
              <a:defRPr b="1"/>
            </a:lvl9pPr>
          </a:lstStyle>
          <a:p/>
        </p:txBody>
      </p:sp>
      <p:sp>
        <p:nvSpPr>
          <p:cNvPr id="25" name="Google Shape;25;p5"/>
          <p:cNvSpPr txBox="1"/>
          <p:nvPr>
            <p:ph idx="1" type="body"/>
          </p:nvPr>
        </p:nvSpPr>
        <p:spPr>
          <a:xfrm>
            <a:off x="1174150" y="1570025"/>
            <a:ext cx="3454200" cy="2520600"/>
          </a:xfrm>
          <a:prstGeom prst="rect">
            <a:avLst/>
          </a:prstGeom>
        </p:spPr>
        <p:txBody>
          <a:bodyPr anchorCtr="0" anchor="t" bIns="91425" lIns="91425" spcFirstLastPara="1" rIns="91425" wrap="square" tIns="91425">
            <a:noAutofit/>
          </a:bodyPr>
          <a:lstStyle>
            <a:lvl1pPr indent="-292100" lvl="0" marL="457200" rtl="0" algn="just">
              <a:lnSpc>
                <a:spcPct val="115000"/>
              </a:lnSpc>
              <a:spcBef>
                <a:spcPts val="0"/>
              </a:spcBef>
              <a:spcAft>
                <a:spcPts val="0"/>
              </a:spcAft>
              <a:buClr>
                <a:srgbClr val="1A1C20"/>
              </a:buClr>
              <a:buSzPts val="1000"/>
              <a:buChar char="●"/>
              <a:defRPr sz="1000">
                <a:solidFill>
                  <a:srgbClr val="1A1C20"/>
                </a:solidFill>
              </a:defRPr>
            </a:lvl1pPr>
            <a:lvl2pPr indent="-279400" lvl="1" marL="914400" rtl="0" algn="just">
              <a:spcBef>
                <a:spcPts val="0"/>
              </a:spcBef>
              <a:spcAft>
                <a:spcPts val="0"/>
              </a:spcAft>
              <a:buClr>
                <a:srgbClr val="1A1C20"/>
              </a:buClr>
              <a:buSzPts val="800"/>
              <a:buChar char="○"/>
              <a:defRPr sz="800">
                <a:solidFill>
                  <a:srgbClr val="1A1C20"/>
                </a:solidFill>
              </a:defRPr>
            </a:lvl2pPr>
            <a:lvl3pPr indent="-279400" lvl="2" marL="1371600" rtl="0" algn="just">
              <a:spcBef>
                <a:spcPts val="0"/>
              </a:spcBef>
              <a:spcAft>
                <a:spcPts val="0"/>
              </a:spcAft>
              <a:buClr>
                <a:srgbClr val="1A1C20"/>
              </a:buClr>
              <a:buSzPts val="800"/>
              <a:buChar char="■"/>
              <a:defRPr sz="800">
                <a:solidFill>
                  <a:srgbClr val="1A1C20"/>
                </a:solidFill>
              </a:defRPr>
            </a:lvl3pPr>
            <a:lvl4pPr indent="-304800" lvl="3" marL="1828800" rtl="0">
              <a:spcBef>
                <a:spcPts val="1600"/>
              </a:spcBef>
              <a:spcAft>
                <a:spcPts val="0"/>
              </a:spcAft>
              <a:buClr>
                <a:srgbClr val="1A1C20"/>
              </a:buClr>
              <a:buSzPts val="1200"/>
              <a:buChar char="●"/>
              <a:defRPr sz="1200">
                <a:solidFill>
                  <a:srgbClr val="1A1C20"/>
                </a:solidFill>
              </a:defRPr>
            </a:lvl4pPr>
            <a:lvl5pPr indent="-304800" lvl="4" marL="2286000" rtl="0">
              <a:spcBef>
                <a:spcPts val="1600"/>
              </a:spcBef>
              <a:spcAft>
                <a:spcPts val="0"/>
              </a:spcAft>
              <a:buClr>
                <a:srgbClr val="1A1C20"/>
              </a:buClr>
              <a:buSzPts val="1200"/>
              <a:buChar char="○"/>
              <a:defRPr sz="1200">
                <a:solidFill>
                  <a:srgbClr val="1A1C20"/>
                </a:solidFill>
              </a:defRPr>
            </a:lvl5pPr>
            <a:lvl6pPr indent="-304800" lvl="5" marL="2743200" rtl="0">
              <a:spcBef>
                <a:spcPts val="1600"/>
              </a:spcBef>
              <a:spcAft>
                <a:spcPts val="0"/>
              </a:spcAft>
              <a:buClr>
                <a:srgbClr val="1A1C20"/>
              </a:buClr>
              <a:buSzPts val="1200"/>
              <a:buChar char="■"/>
              <a:defRPr sz="1200">
                <a:solidFill>
                  <a:srgbClr val="1A1C20"/>
                </a:solidFill>
              </a:defRPr>
            </a:lvl6pPr>
            <a:lvl7pPr indent="-304800" lvl="6" marL="3200400" rtl="0">
              <a:spcBef>
                <a:spcPts val="1600"/>
              </a:spcBef>
              <a:spcAft>
                <a:spcPts val="0"/>
              </a:spcAft>
              <a:buClr>
                <a:srgbClr val="1A1C20"/>
              </a:buClr>
              <a:buSzPts val="1200"/>
              <a:buChar char="●"/>
              <a:defRPr sz="1200">
                <a:solidFill>
                  <a:srgbClr val="1A1C20"/>
                </a:solidFill>
              </a:defRPr>
            </a:lvl7pPr>
            <a:lvl8pPr indent="-304800" lvl="7" marL="3657600" rtl="0">
              <a:spcBef>
                <a:spcPts val="1600"/>
              </a:spcBef>
              <a:spcAft>
                <a:spcPts val="0"/>
              </a:spcAft>
              <a:buClr>
                <a:srgbClr val="1A1C20"/>
              </a:buClr>
              <a:buSzPts val="1200"/>
              <a:buChar char="○"/>
              <a:defRPr sz="1200">
                <a:solidFill>
                  <a:srgbClr val="1A1C20"/>
                </a:solidFill>
              </a:defRPr>
            </a:lvl8pPr>
            <a:lvl9pPr indent="-304800" lvl="8" marL="4114800" rtl="0">
              <a:spcBef>
                <a:spcPts val="1600"/>
              </a:spcBef>
              <a:spcAft>
                <a:spcPts val="1600"/>
              </a:spcAft>
              <a:buClr>
                <a:srgbClr val="1A1C20"/>
              </a:buClr>
              <a:buSzPts val="1200"/>
              <a:buChar char="■"/>
              <a:defRPr sz="1200">
                <a:solidFill>
                  <a:srgbClr val="1A1C20"/>
                </a:solidFill>
              </a:defRPr>
            </a:lvl9pPr>
          </a:lstStyle>
          <a:p/>
        </p:txBody>
      </p:sp>
      <p:sp>
        <p:nvSpPr>
          <p:cNvPr id="26" name="Google Shape;26;p5"/>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7" name="Google Shape;27;p5"/>
          <p:cNvSpPr txBox="1"/>
          <p:nvPr>
            <p:ph idx="2" type="body"/>
          </p:nvPr>
        </p:nvSpPr>
        <p:spPr>
          <a:xfrm>
            <a:off x="4677400" y="1570025"/>
            <a:ext cx="3359700" cy="2520600"/>
          </a:xfrm>
          <a:prstGeom prst="rect">
            <a:avLst/>
          </a:prstGeom>
        </p:spPr>
        <p:txBody>
          <a:bodyPr anchorCtr="0" anchor="t" bIns="91425" lIns="91425" spcFirstLastPara="1" rIns="91425" wrap="square" tIns="91425">
            <a:noAutofit/>
          </a:bodyPr>
          <a:lstStyle>
            <a:lvl1pPr indent="-298450" lvl="0" marL="457200" rtl="0" algn="just">
              <a:lnSpc>
                <a:spcPct val="115000"/>
              </a:lnSpc>
              <a:spcBef>
                <a:spcPts val="0"/>
              </a:spcBef>
              <a:spcAft>
                <a:spcPts val="0"/>
              </a:spcAft>
              <a:buClr>
                <a:srgbClr val="1A1C20"/>
              </a:buClr>
              <a:buSzPts val="1100"/>
              <a:buChar char="●"/>
              <a:defRPr sz="1100">
                <a:solidFill>
                  <a:srgbClr val="1A1C20"/>
                </a:solidFill>
              </a:defRPr>
            </a:lvl1pPr>
            <a:lvl2pPr indent="-273050" lvl="1" marL="914400" rtl="0" algn="just">
              <a:spcBef>
                <a:spcPts val="0"/>
              </a:spcBef>
              <a:spcAft>
                <a:spcPts val="0"/>
              </a:spcAft>
              <a:buClr>
                <a:srgbClr val="1A1C20"/>
              </a:buClr>
              <a:buSzPts val="700"/>
              <a:buChar char="○"/>
              <a:defRPr sz="700">
                <a:solidFill>
                  <a:srgbClr val="1A1C20"/>
                </a:solidFill>
              </a:defRPr>
            </a:lvl2pPr>
            <a:lvl3pPr indent="-273050" lvl="2" marL="1371600" rtl="0" algn="just">
              <a:spcBef>
                <a:spcPts val="0"/>
              </a:spcBef>
              <a:spcAft>
                <a:spcPts val="0"/>
              </a:spcAft>
              <a:buClr>
                <a:srgbClr val="1A1C20"/>
              </a:buClr>
              <a:buSzPts val="700"/>
              <a:buChar char="■"/>
              <a:defRPr sz="700">
                <a:solidFill>
                  <a:srgbClr val="1A1C20"/>
                </a:solidFill>
              </a:defRPr>
            </a:lvl3pPr>
            <a:lvl4pPr indent="-298450" lvl="3" marL="1828800" rtl="0">
              <a:spcBef>
                <a:spcPts val="1600"/>
              </a:spcBef>
              <a:spcAft>
                <a:spcPts val="0"/>
              </a:spcAft>
              <a:buClr>
                <a:srgbClr val="1A1C20"/>
              </a:buClr>
              <a:buSzPts val="1100"/>
              <a:buChar char="●"/>
              <a:defRPr sz="1100">
                <a:solidFill>
                  <a:srgbClr val="1A1C20"/>
                </a:solidFill>
              </a:defRPr>
            </a:lvl4pPr>
            <a:lvl5pPr indent="-298450" lvl="4" marL="2286000" rtl="0">
              <a:spcBef>
                <a:spcPts val="1600"/>
              </a:spcBef>
              <a:spcAft>
                <a:spcPts val="0"/>
              </a:spcAft>
              <a:buClr>
                <a:srgbClr val="1A1C20"/>
              </a:buClr>
              <a:buSzPts val="1100"/>
              <a:buChar char="○"/>
              <a:defRPr sz="1100">
                <a:solidFill>
                  <a:srgbClr val="1A1C20"/>
                </a:solidFill>
              </a:defRPr>
            </a:lvl5pPr>
            <a:lvl6pPr indent="-298450" lvl="5" marL="2743200" rtl="0">
              <a:spcBef>
                <a:spcPts val="1600"/>
              </a:spcBef>
              <a:spcAft>
                <a:spcPts val="0"/>
              </a:spcAft>
              <a:buClr>
                <a:srgbClr val="1A1C20"/>
              </a:buClr>
              <a:buSzPts val="1100"/>
              <a:buChar char="■"/>
              <a:defRPr sz="1100">
                <a:solidFill>
                  <a:srgbClr val="1A1C20"/>
                </a:solidFill>
              </a:defRPr>
            </a:lvl6pPr>
            <a:lvl7pPr indent="-298450" lvl="6" marL="3200400" rtl="0">
              <a:spcBef>
                <a:spcPts val="1600"/>
              </a:spcBef>
              <a:spcAft>
                <a:spcPts val="0"/>
              </a:spcAft>
              <a:buClr>
                <a:srgbClr val="1A1C20"/>
              </a:buClr>
              <a:buSzPts val="1100"/>
              <a:buChar char="●"/>
              <a:defRPr sz="1100">
                <a:solidFill>
                  <a:srgbClr val="1A1C20"/>
                </a:solidFill>
              </a:defRPr>
            </a:lvl7pPr>
            <a:lvl8pPr indent="-298450" lvl="7" marL="3657600" rtl="0">
              <a:spcBef>
                <a:spcPts val="1600"/>
              </a:spcBef>
              <a:spcAft>
                <a:spcPts val="0"/>
              </a:spcAft>
              <a:buClr>
                <a:srgbClr val="1A1C20"/>
              </a:buClr>
              <a:buSzPts val="1100"/>
              <a:buChar char="○"/>
              <a:defRPr sz="1100">
                <a:solidFill>
                  <a:srgbClr val="1A1C20"/>
                </a:solidFill>
              </a:defRPr>
            </a:lvl8pPr>
            <a:lvl9pPr indent="-298450" lvl="8" marL="4114800" rtl="0">
              <a:spcBef>
                <a:spcPts val="1600"/>
              </a:spcBef>
              <a:spcAft>
                <a:spcPts val="1600"/>
              </a:spcAft>
              <a:buClr>
                <a:srgbClr val="1A1C20"/>
              </a:buClr>
              <a:buSzPts val="1100"/>
              <a:buFont typeface="Cabin"/>
              <a:buChar char="■"/>
              <a:defRPr sz="1100">
                <a:solidFill>
                  <a:srgbClr val="1A1C20"/>
                </a:solidFill>
                <a:latin typeface="Cabin"/>
                <a:ea typeface="Cabin"/>
                <a:cs typeface="Cabin"/>
                <a:sym typeface="Cabin"/>
              </a:defRPr>
            </a:lvl9pPr>
          </a:lstStyle>
          <a:p/>
        </p:txBody>
      </p:sp>
    </p:spTree>
  </p:cSld>
  <p:clrMapOvr>
    <a:masterClrMapping/>
  </p:clrMapOvr>
  <p:extLst>
    <p:ext uri="{DCECCB84-F9BA-43D5-87BE-67443E8EF086}">
      <p15:sldGuideLst>
        <p15:guide id="1" pos="5294">
          <p15:clr>
            <a:srgbClr val="FA7B17"/>
          </p15:clr>
        </p15:guide>
        <p15:guide id="2" pos="159">
          <p15:clr>
            <a:srgbClr val="FA7B17"/>
          </p15:clr>
        </p15:guide>
        <p15:guide id="3" orient="horz" pos="164">
          <p15:clr>
            <a:srgbClr val="FA7B17"/>
          </p15:clr>
        </p15:guide>
      </p15:sldGuideLst>
    </p:ext>
  </p:extLst>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One Column">
  <p:cSld name="TITLE_AND_BODY_13_1_1_1">
    <p:bg>
      <p:bgPr>
        <a:blipFill>
          <a:blip r:embed="rId2">
            <a:alphaModFix/>
          </a:blip>
          <a:stretch>
            <a:fillRect/>
          </a:stretch>
        </a:blipFill>
      </p:bgPr>
    </p:bg>
    <p:spTree>
      <p:nvGrpSpPr>
        <p:cNvPr id="28" name="Shape 28"/>
        <p:cNvGrpSpPr/>
        <p:nvPr/>
      </p:nvGrpSpPr>
      <p:grpSpPr>
        <a:xfrm>
          <a:off x="0" y="0"/>
          <a:ext cx="0" cy="0"/>
          <a:chOff x="0" y="0"/>
          <a:chExt cx="0" cy="0"/>
        </a:xfrm>
      </p:grpSpPr>
      <p:sp>
        <p:nvSpPr>
          <p:cNvPr id="29" name="Google Shape;29;p6"/>
          <p:cNvSpPr txBox="1"/>
          <p:nvPr>
            <p:ph idx="1" type="body"/>
          </p:nvPr>
        </p:nvSpPr>
        <p:spPr>
          <a:xfrm>
            <a:off x="1174150" y="1570025"/>
            <a:ext cx="6817500" cy="2468400"/>
          </a:xfrm>
          <a:prstGeom prst="rect">
            <a:avLst/>
          </a:prstGeom>
        </p:spPr>
        <p:txBody>
          <a:bodyPr anchorCtr="0" anchor="t" bIns="91425" lIns="91425" spcFirstLastPara="1" rIns="91425" wrap="square" tIns="91425">
            <a:noAutofit/>
          </a:bodyPr>
          <a:lstStyle>
            <a:lvl1pPr indent="-292100" lvl="0" marL="457200" rtl="0" algn="just">
              <a:lnSpc>
                <a:spcPct val="115000"/>
              </a:lnSpc>
              <a:spcBef>
                <a:spcPts val="0"/>
              </a:spcBef>
              <a:spcAft>
                <a:spcPts val="0"/>
              </a:spcAft>
              <a:buClr>
                <a:srgbClr val="1A1C20"/>
              </a:buClr>
              <a:buSzPts val="1000"/>
              <a:buChar char="●"/>
              <a:defRPr sz="1000">
                <a:solidFill>
                  <a:srgbClr val="1A1C20"/>
                </a:solidFill>
              </a:defRPr>
            </a:lvl1pPr>
            <a:lvl2pPr indent="-292100" lvl="1" marL="914400" rtl="0" algn="just">
              <a:spcBef>
                <a:spcPts val="0"/>
              </a:spcBef>
              <a:spcAft>
                <a:spcPts val="0"/>
              </a:spcAft>
              <a:buClr>
                <a:srgbClr val="1A1C20"/>
              </a:buClr>
              <a:buSzPts val="1000"/>
              <a:buChar char="○"/>
              <a:defRPr>
                <a:solidFill>
                  <a:srgbClr val="1A1C20"/>
                </a:solidFill>
              </a:defRPr>
            </a:lvl2pPr>
            <a:lvl3pPr indent="-292100" lvl="2" marL="1371600" rtl="0" algn="just">
              <a:spcBef>
                <a:spcPts val="0"/>
              </a:spcBef>
              <a:spcAft>
                <a:spcPts val="0"/>
              </a:spcAft>
              <a:buClr>
                <a:srgbClr val="1A1C20"/>
              </a:buClr>
              <a:buSzPts val="1000"/>
              <a:buChar char="■"/>
              <a:defRPr>
                <a:solidFill>
                  <a:srgbClr val="1A1C20"/>
                </a:solidFill>
              </a:defRPr>
            </a:lvl3pPr>
            <a:lvl4pPr indent="-317500" lvl="3" marL="1828800" rtl="0">
              <a:spcBef>
                <a:spcPts val="1600"/>
              </a:spcBef>
              <a:spcAft>
                <a:spcPts val="0"/>
              </a:spcAft>
              <a:buClr>
                <a:srgbClr val="1A1C20"/>
              </a:buClr>
              <a:buSzPts val="1400"/>
              <a:buChar char="●"/>
              <a:defRPr>
                <a:solidFill>
                  <a:srgbClr val="1A1C20"/>
                </a:solidFill>
              </a:defRPr>
            </a:lvl4pPr>
            <a:lvl5pPr indent="-317500" lvl="4" marL="2286000" rtl="0">
              <a:spcBef>
                <a:spcPts val="1600"/>
              </a:spcBef>
              <a:spcAft>
                <a:spcPts val="0"/>
              </a:spcAft>
              <a:buClr>
                <a:srgbClr val="1A1C20"/>
              </a:buClr>
              <a:buSzPts val="1400"/>
              <a:buChar char="○"/>
              <a:defRPr>
                <a:solidFill>
                  <a:srgbClr val="1A1C20"/>
                </a:solidFill>
              </a:defRPr>
            </a:lvl5pPr>
            <a:lvl6pPr indent="-317500" lvl="5" marL="2743200" rtl="0">
              <a:spcBef>
                <a:spcPts val="1600"/>
              </a:spcBef>
              <a:spcAft>
                <a:spcPts val="0"/>
              </a:spcAft>
              <a:buClr>
                <a:srgbClr val="1A1C20"/>
              </a:buClr>
              <a:buSzPts val="1400"/>
              <a:buChar char="■"/>
              <a:defRPr>
                <a:solidFill>
                  <a:srgbClr val="1A1C20"/>
                </a:solidFill>
              </a:defRPr>
            </a:lvl6pPr>
            <a:lvl7pPr indent="-317500" lvl="6" marL="3200400" rtl="0">
              <a:spcBef>
                <a:spcPts val="1600"/>
              </a:spcBef>
              <a:spcAft>
                <a:spcPts val="0"/>
              </a:spcAft>
              <a:buClr>
                <a:srgbClr val="1A1C20"/>
              </a:buClr>
              <a:buSzPts val="1400"/>
              <a:buChar char="●"/>
              <a:defRPr>
                <a:solidFill>
                  <a:srgbClr val="1A1C20"/>
                </a:solidFill>
              </a:defRPr>
            </a:lvl7pPr>
            <a:lvl8pPr indent="-317500" lvl="7" marL="3657600" rtl="0">
              <a:spcBef>
                <a:spcPts val="1600"/>
              </a:spcBef>
              <a:spcAft>
                <a:spcPts val="0"/>
              </a:spcAft>
              <a:buClr>
                <a:srgbClr val="1A1C20"/>
              </a:buClr>
              <a:buSzPts val="1400"/>
              <a:buChar char="○"/>
              <a:defRPr>
                <a:solidFill>
                  <a:srgbClr val="1A1C20"/>
                </a:solidFill>
              </a:defRPr>
            </a:lvl8pPr>
            <a:lvl9pPr indent="-317500" lvl="8" marL="4114800" rtl="0">
              <a:spcBef>
                <a:spcPts val="1600"/>
              </a:spcBef>
              <a:spcAft>
                <a:spcPts val="1600"/>
              </a:spcAft>
              <a:buClr>
                <a:srgbClr val="1A1C20"/>
              </a:buClr>
              <a:buSzPts val="1400"/>
              <a:buFont typeface="Cabin"/>
              <a:buChar char="■"/>
              <a:defRPr>
                <a:solidFill>
                  <a:srgbClr val="1A1C20"/>
                </a:solidFill>
                <a:latin typeface="Cabin"/>
                <a:ea typeface="Cabin"/>
                <a:cs typeface="Cabin"/>
                <a:sym typeface="Cabin"/>
              </a:defRPr>
            </a:lvl9pPr>
          </a:lstStyle>
          <a:p/>
        </p:txBody>
      </p:sp>
      <p:sp>
        <p:nvSpPr>
          <p:cNvPr id="30" name="Google Shape;30;p6"/>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31" name="Google Shape;31;p6"/>
          <p:cNvSpPr txBox="1"/>
          <p:nvPr>
            <p:ph type="title"/>
          </p:nvPr>
        </p:nvSpPr>
        <p:spPr>
          <a:xfrm>
            <a:off x="1174150" y="1060525"/>
            <a:ext cx="6764700" cy="509400"/>
          </a:xfrm>
          <a:prstGeom prst="rect">
            <a:avLst/>
          </a:prstGeom>
          <a:noFill/>
        </p:spPr>
        <p:txBody>
          <a:bodyPr anchorCtr="0" anchor="ctr" bIns="91425" lIns="91425" spcFirstLastPara="1" rIns="91425" wrap="square" tIns="91425">
            <a:noAutofit/>
          </a:bodyPr>
          <a:lstStyle>
            <a:lvl1pPr lvl="0" rtl="0">
              <a:spcBef>
                <a:spcPts val="0"/>
              </a:spcBef>
              <a:spcAft>
                <a:spcPts val="0"/>
              </a:spcAft>
              <a:buClr>
                <a:schemeClr val="dk1"/>
              </a:buClr>
              <a:buSzPts val="1500"/>
              <a:buNone/>
              <a:defRPr b="1" sz="1500">
                <a:solidFill>
                  <a:schemeClr val="dk1"/>
                </a:solidFill>
              </a:defRPr>
            </a:lvl1pPr>
            <a:lvl2pPr lvl="1" rtl="0">
              <a:spcBef>
                <a:spcPts val="0"/>
              </a:spcBef>
              <a:spcAft>
                <a:spcPts val="0"/>
              </a:spcAft>
              <a:buSzPts val="2800"/>
              <a:buNone/>
              <a:defRPr b="1"/>
            </a:lvl2pPr>
            <a:lvl3pPr lvl="2" rtl="0">
              <a:spcBef>
                <a:spcPts val="0"/>
              </a:spcBef>
              <a:spcAft>
                <a:spcPts val="0"/>
              </a:spcAft>
              <a:buSzPts val="2800"/>
              <a:buNone/>
              <a:defRPr b="1"/>
            </a:lvl3pPr>
            <a:lvl4pPr lvl="3" rtl="0">
              <a:spcBef>
                <a:spcPts val="0"/>
              </a:spcBef>
              <a:spcAft>
                <a:spcPts val="0"/>
              </a:spcAft>
              <a:buSzPts val="2800"/>
              <a:buNone/>
              <a:defRPr b="1"/>
            </a:lvl4pPr>
            <a:lvl5pPr lvl="4" rtl="0">
              <a:spcBef>
                <a:spcPts val="0"/>
              </a:spcBef>
              <a:spcAft>
                <a:spcPts val="0"/>
              </a:spcAft>
              <a:buSzPts val="2800"/>
              <a:buNone/>
              <a:defRPr b="1"/>
            </a:lvl5pPr>
            <a:lvl6pPr lvl="5" rtl="0">
              <a:spcBef>
                <a:spcPts val="0"/>
              </a:spcBef>
              <a:spcAft>
                <a:spcPts val="0"/>
              </a:spcAft>
              <a:buSzPts val="2800"/>
              <a:buNone/>
              <a:defRPr b="1"/>
            </a:lvl6pPr>
            <a:lvl7pPr lvl="6" rtl="0">
              <a:spcBef>
                <a:spcPts val="0"/>
              </a:spcBef>
              <a:spcAft>
                <a:spcPts val="0"/>
              </a:spcAft>
              <a:buSzPts val="2800"/>
              <a:buNone/>
              <a:defRPr b="1"/>
            </a:lvl7pPr>
            <a:lvl8pPr lvl="7" rtl="0">
              <a:spcBef>
                <a:spcPts val="0"/>
              </a:spcBef>
              <a:spcAft>
                <a:spcPts val="0"/>
              </a:spcAft>
              <a:buSzPts val="2800"/>
              <a:buNone/>
              <a:defRPr b="1"/>
            </a:lvl8pPr>
            <a:lvl9pPr lvl="8" rtl="0">
              <a:spcBef>
                <a:spcPts val="0"/>
              </a:spcBef>
              <a:spcAft>
                <a:spcPts val="0"/>
              </a:spcAft>
              <a:buSzPts val="2800"/>
              <a:buNone/>
              <a:defRPr b="1"/>
            </a:lvl9pPr>
          </a:lstStyle>
          <a:p/>
        </p:txBody>
      </p:sp>
    </p:spTree>
  </p:cSld>
  <p:clrMapOvr>
    <a:masterClrMapping/>
  </p:clrMapOvr>
  <p:extLst>
    <p:ext uri="{DCECCB84-F9BA-43D5-87BE-67443E8EF086}">
      <p15:sldGuideLst>
        <p15:guide id="1" pos="5294">
          <p15:clr>
            <a:srgbClr val="FA7B17"/>
          </p15:clr>
        </p15:guide>
        <p15:guide id="2" pos="159">
          <p15:clr>
            <a:srgbClr val="FA7B17"/>
          </p15:clr>
        </p15:guide>
        <p15:guide id="3" orient="horz" pos="164">
          <p15:clr>
            <a:srgbClr val="FA7B17"/>
          </p15:clr>
        </p15:guide>
      </p15:sldGuideLst>
    </p:ext>
  </p:extLst>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p:cSld name="TITLE_AND_BODY_6">
    <p:bg>
      <p:bgPr>
        <a:blipFill>
          <a:blip r:embed="rId2">
            <a:alphaModFix/>
          </a:blip>
          <a:stretch>
            <a:fillRect/>
          </a:stretch>
        </a:blipFill>
      </p:bgPr>
    </p:bg>
    <p:spTree>
      <p:nvGrpSpPr>
        <p:cNvPr id="32" name="Shape 32"/>
        <p:cNvGrpSpPr/>
        <p:nvPr/>
      </p:nvGrpSpPr>
      <p:grpSpPr>
        <a:xfrm>
          <a:off x="0" y="0"/>
          <a:ext cx="0" cy="0"/>
          <a:chOff x="0" y="0"/>
          <a:chExt cx="0" cy="0"/>
        </a:xfrm>
      </p:grpSpPr>
      <p:sp>
        <p:nvSpPr>
          <p:cNvPr id="33" name="Google Shape;33;p7"/>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34" name="Google Shape;34;p7"/>
          <p:cNvSpPr txBox="1"/>
          <p:nvPr>
            <p:ph idx="1" type="body"/>
          </p:nvPr>
        </p:nvSpPr>
        <p:spPr>
          <a:xfrm>
            <a:off x="5387025" y="2484625"/>
            <a:ext cx="3091200" cy="2475600"/>
          </a:xfrm>
          <a:prstGeom prst="rect">
            <a:avLst/>
          </a:prstGeom>
        </p:spPr>
        <p:txBody>
          <a:bodyPr anchorCtr="0" anchor="ctr" bIns="91425" lIns="91425" spcFirstLastPara="1" rIns="91425" wrap="square" tIns="91425">
            <a:noAutofit/>
          </a:bodyPr>
          <a:lstStyle>
            <a:lvl1pPr indent="-292100" lvl="0" marL="457200">
              <a:spcBef>
                <a:spcPts val="0"/>
              </a:spcBef>
              <a:spcAft>
                <a:spcPts val="0"/>
              </a:spcAft>
              <a:buSzPts val="1000"/>
              <a:buChar char="●"/>
              <a:defRPr sz="1000"/>
            </a:lvl1pPr>
            <a:lvl2pPr indent="-292100" lvl="1" marL="914400">
              <a:spcBef>
                <a:spcPts val="1600"/>
              </a:spcBef>
              <a:spcAft>
                <a:spcPts val="0"/>
              </a:spcAft>
              <a:buSzPts val="1000"/>
              <a:buChar char="○"/>
              <a:defRPr/>
            </a:lvl2pPr>
            <a:lvl3pPr indent="-292100" lvl="2" marL="1371600">
              <a:spcBef>
                <a:spcPts val="1600"/>
              </a:spcBef>
              <a:spcAft>
                <a:spcPts val="0"/>
              </a:spcAft>
              <a:buSzPts val="1000"/>
              <a:buChar char="■"/>
              <a:defRPr/>
            </a:lvl3pPr>
            <a:lvl4pPr indent="-292100" lvl="3" marL="1828800">
              <a:spcBef>
                <a:spcPts val="1600"/>
              </a:spcBef>
              <a:spcAft>
                <a:spcPts val="0"/>
              </a:spcAft>
              <a:buSzPts val="1000"/>
              <a:buChar char="●"/>
              <a:defRPr sz="1000"/>
            </a:lvl4pPr>
            <a:lvl5pPr indent="-292100" lvl="4" marL="2286000">
              <a:spcBef>
                <a:spcPts val="1600"/>
              </a:spcBef>
              <a:spcAft>
                <a:spcPts val="0"/>
              </a:spcAft>
              <a:buSzPts val="1000"/>
              <a:buChar char="○"/>
              <a:defRPr sz="1000"/>
            </a:lvl5pPr>
            <a:lvl6pPr indent="-292100" lvl="5" marL="2743200">
              <a:spcBef>
                <a:spcPts val="1600"/>
              </a:spcBef>
              <a:spcAft>
                <a:spcPts val="0"/>
              </a:spcAft>
              <a:buSzPts val="1000"/>
              <a:buChar char="■"/>
              <a:defRPr sz="1000"/>
            </a:lvl6pPr>
            <a:lvl7pPr indent="-292100" lvl="6" marL="3200400">
              <a:spcBef>
                <a:spcPts val="1600"/>
              </a:spcBef>
              <a:spcAft>
                <a:spcPts val="0"/>
              </a:spcAft>
              <a:buSzPts val="1000"/>
              <a:buChar char="●"/>
              <a:defRPr sz="1000"/>
            </a:lvl7pPr>
            <a:lvl8pPr indent="-292100" lvl="7" marL="3657600">
              <a:spcBef>
                <a:spcPts val="1600"/>
              </a:spcBef>
              <a:spcAft>
                <a:spcPts val="0"/>
              </a:spcAft>
              <a:buSzPts val="1000"/>
              <a:buChar char="○"/>
              <a:defRPr sz="1000"/>
            </a:lvl8pPr>
            <a:lvl9pPr indent="-292100" lvl="8" marL="4114800">
              <a:spcBef>
                <a:spcPts val="1600"/>
              </a:spcBef>
              <a:spcAft>
                <a:spcPts val="1600"/>
              </a:spcAft>
              <a:buClr>
                <a:srgbClr val="000000"/>
              </a:buClr>
              <a:buSzPts val="1000"/>
              <a:buChar char="■"/>
              <a:defRPr sz="1000">
                <a:solidFill>
                  <a:srgbClr val="000000"/>
                </a:solidFill>
              </a:defRPr>
            </a:lvl9pPr>
          </a:lstStyle>
          <a:p/>
        </p:txBody>
      </p:sp>
    </p:spTree>
  </p:cSld>
  <p:clrMapOvr>
    <a:masterClrMapping/>
  </p:clrMapOvr>
  <p:extLst>
    <p:ext uri="{DCECCB84-F9BA-43D5-87BE-67443E8EF086}">
      <p15:sldGuideLst>
        <p15:guide id="1" pos="1318">
          <p15:clr>
            <a:srgbClr val="FA7B17"/>
          </p15:clr>
        </p15:guide>
        <p15:guide id="2" pos="5294">
          <p15:clr>
            <a:srgbClr val="FA7B17"/>
          </p15:clr>
        </p15:guide>
        <p15:guide id="3" orient="horz" pos="648">
          <p15:clr>
            <a:srgbClr val="FA7B17"/>
          </p15:clr>
        </p15:guide>
        <p15:guide id="4" orient="horz" pos="753">
          <p15:clr>
            <a:srgbClr val="FA7B17"/>
          </p15:clr>
        </p15:guide>
      </p15:sldGuideLst>
    </p:ext>
  </p:extLst>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llo I'm">
  <p:cSld name="CUSTOM_1">
    <p:bg>
      <p:bgPr>
        <a:blipFill>
          <a:blip r:embed="rId2">
            <a:alphaModFix/>
          </a:blip>
          <a:stretch>
            <a:fillRect/>
          </a:stretch>
        </a:blipFill>
      </p:bgPr>
    </p:bg>
    <p:spTree>
      <p:nvGrpSpPr>
        <p:cNvPr id="35" name="Shape 35"/>
        <p:cNvGrpSpPr/>
        <p:nvPr/>
      </p:nvGrpSpPr>
      <p:grpSpPr>
        <a:xfrm>
          <a:off x="0" y="0"/>
          <a:ext cx="0" cy="0"/>
          <a:chOff x="0" y="0"/>
          <a:chExt cx="0" cy="0"/>
        </a:xfrm>
      </p:grpSpPr>
      <p:sp>
        <p:nvSpPr>
          <p:cNvPr id="36" name="Google Shape;36;p8"/>
          <p:cNvSpPr txBox="1"/>
          <p:nvPr>
            <p:ph idx="1" type="body"/>
          </p:nvPr>
        </p:nvSpPr>
        <p:spPr>
          <a:xfrm>
            <a:off x="4849525" y="1152800"/>
            <a:ext cx="3111900" cy="698100"/>
          </a:xfrm>
          <a:prstGeom prst="rect">
            <a:avLst/>
          </a:prstGeom>
        </p:spPr>
        <p:txBody>
          <a:bodyPr anchorCtr="0" anchor="t" bIns="91425" lIns="91425" spcFirstLastPara="1" rIns="91425" wrap="square" tIns="91425">
            <a:noAutofit/>
          </a:bodyPr>
          <a:lstStyle>
            <a:lvl1pPr indent="-387350" lvl="0" marL="457200">
              <a:lnSpc>
                <a:spcPct val="100000"/>
              </a:lnSpc>
              <a:spcBef>
                <a:spcPts val="0"/>
              </a:spcBef>
              <a:spcAft>
                <a:spcPts val="0"/>
              </a:spcAft>
              <a:buClr>
                <a:srgbClr val="1A1C20"/>
              </a:buClr>
              <a:buSzPts val="2500"/>
              <a:buChar char="●"/>
              <a:defRPr b="1" sz="2500">
                <a:solidFill>
                  <a:srgbClr val="1A1C20"/>
                </a:solidFill>
              </a:defRPr>
            </a:lvl1pPr>
            <a:lvl2pPr indent="-292100" lvl="1" marL="914400">
              <a:spcBef>
                <a:spcPts val="1600"/>
              </a:spcBef>
              <a:spcAft>
                <a:spcPts val="0"/>
              </a:spcAft>
              <a:buClr>
                <a:srgbClr val="FFFFFF"/>
              </a:buClr>
              <a:buSzPts val="1000"/>
              <a:buChar char="○"/>
              <a:defRPr>
                <a:solidFill>
                  <a:srgbClr val="FFFFFF"/>
                </a:solidFill>
              </a:defRPr>
            </a:lvl2pPr>
            <a:lvl3pPr indent="-292100" lvl="2" marL="1371600">
              <a:spcBef>
                <a:spcPts val="1600"/>
              </a:spcBef>
              <a:spcAft>
                <a:spcPts val="0"/>
              </a:spcAft>
              <a:buClr>
                <a:srgbClr val="FFFFFF"/>
              </a:buClr>
              <a:buSzPts val="1000"/>
              <a:buChar char="■"/>
              <a:defRPr>
                <a:solidFill>
                  <a:srgbClr val="FFFFFF"/>
                </a:solidFill>
              </a:defRPr>
            </a:lvl3pPr>
            <a:lvl4pPr indent="-317500" lvl="3" marL="1828800">
              <a:spcBef>
                <a:spcPts val="1600"/>
              </a:spcBef>
              <a:spcAft>
                <a:spcPts val="0"/>
              </a:spcAft>
              <a:buClr>
                <a:srgbClr val="FFFFFF"/>
              </a:buClr>
              <a:buSzPts val="1400"/>
              <a:buChar char="●"/>
              <a:defRPr>
                <a:solidFill>
                  <a:srgbClr val="FFFFFF"/>
                </a:solidFill>
              </a:defRPr>
            </a:lvl4pPr>
            <a:lvl5pPr indent="-317500" lvl="4" marL="2286000">
              <a:spcBef>
                <a:spcPts val="1600"/>
              </a:spcBef>
              <a:spcAft>
                <a:spcPts val="0"/>
              </a:spcAft>
              <a:buClr>
                <a:srgbClr val="FFFFFF"/>
              </a:buClr>
              <a:buSzPts val="1400"/>
              <a:buChar char="○"/>
              <a:defRPr>
                <a:solidFill>
                  <a:srgbClr val="FFFFFF"/>
                </a:solidFill>
              </a:defRPr>
            </a:lvl5pPr>
            <a:lvl6pPr indent="-317500" lvl="5" marL="2743200">
              <a:spcBef>
                <a:spcPts val="1600"/>
              </a:spcBef>
              <a:spcAft>
                <a:spcPts val="0"/>
              </a:spcAft>
              <a:buClr>
                <a:srgbClr val="FFFFFF"/>
              </a:buClr>
              <a:buSzPts val="1400"/>
              <a:buChar char="■"/>
              <a:defRPr>
                <a:solidFill>
                  <a:srgbClr val="FFFFFF"/>
                </a:solidFill>
              </a:defRPr>
            </a:lvl6pPr>
            <a:lvl7pPr indent="-317500" lvl="6" marL="3200400">
              <a:spcBef>
                <a:spcPts val="1600"/>
              </a:spcBef>
              <a:spcAft>
                <a:spcPts val="0"/>
              </a:spcAft>
              <a:buClr>
                <a:srgbClr val="FFFFFF"/>
              </a:buClr>
              <a:buSzPts val="1400"/>
              <a:buChar char="●"/>
              <a:defRPr>
                <a:solidFill>
                  <a:srgbClr val="FFFFFF"/>
                </a:solidFill>
              </a:defRPr>
            </a:lvl7pPr>
            <a:lvl8pPr indent="-317500" lvl="7" marL="3657600">
              <a:spcBef>
                <a:spcPts val="1600"/>
              </a:spcBef>
              <a:spcAft>
                <a:spcPts val="0"/>
              </a:spcAft>
              <a:buClr>
                <a:srgbClr val="FFFFFF"/>
              </a:buClr>
              <a:buSzPts val="1400"/>
              <a:buChar char="○"/>
              <a:defRPr>
                <a:solidFill>
                  <a:srgbClr val="FFFFFF"/>
                </a:solidFill>
              </a:defRPr>
            </a:lvl8pPr>
            <a:lvl9pPr indent="-317500" lvl="8" marL="4114800">
              <a:spcBef>
                <a:spcPts val="1600"/>
              </a:spcBef>
              <a:spcAft>
                <a:spcPts val="1600"/>
              </a:spcAft>
              <a:buClr>
                <a:srgbClr val="FFFFFF"/>
              </a:buClr>
              <a:buSzPts val="1400"/>
              <a:buFont typeface="Delius"/>
              <a:buChar char="■"/>
              <a:defRPr>
                <a:solidFill>
                  <a:srgbClr val="FFFFFF"/>
                </a:solidFill>
                <a:latin typeface="Delius"/>
                <a:ea typeface="Delius"/>
                <a:cs typeface="Delius"/>
                <a:sym typeface="Delius"/>
              </a:defRPr>
            </a:lvl9pPr>
          </a:lstStyle>
          <a:p/>
        </p:txBody>
      </p:sp>
      <p:sp>
        <p:nvSpPr>
          <p:cNvPr id="37" name="Google Shape;37;p8"/>
          <p:cNvSpPr txBox="1"/>
          <p:nvPr>
            <p:ph idx="2" type="subTitle"/>
          </p:nvPr>
        </p:nvSpPr>
        <p:spPr>
          <a:xfrm>
            <a:off x="4849525" y="1850900"/>
            <a:ext cx="3111900" cy="2088000"/>
          </a:xfrm>
          <a:prstGeom prst="rect">
            <a:avLst/>
          </a:prstGeom>
        </p:spPr>
        <p:txBody>
          <a:bodyPr anchorCtr="0" anchor="t" bIns="91425" lIns="91425" spcFirstLastPara="1" rIns="91425" wrap="square" tIns="91425">
            <a:noAutofit/>
          </a:bodyPr>
          <a:lstStyle>
            <a:lvl1pPr lvl="0">
              <a:spcBef>
                <a:spcPts val="0"/>
              </a:spcBef>
              <a:spcAft>
                <a:spcPts val="0"/>
              </a:spcAft>
              <a:buNone/>
              <a:defRPr sz="1600">
                <a:solidFill>
                  <a:srgbClr val="1A1C20"/>
                </a:solidFill>
              </a:defRPr>
            </a:lvl1pPr>
            <a:lvl2pPr lvl="1">
              <a:spcBef>
                <a:spcPts val="1600"/>
              </a:spcBef>
              <a:spcAft>
                <a:spcPts val="0"/>
              </a:spcAft>
              <a:buNone/>
              <a:defRPr>
                <a:solidFill>
                  <a:srgbClr val="FFFFFF"/>
                </a:solidFill>
              </a:defRPr>
            </a:lvl2pPr>
            <a:lvl3pPr lvl="2">
              <a:spcBef>
                <a:spcPts val="1600"/>
              </a:spcBef>
              <a:spcAft>
                <a:spcPts val="0"/>
              </a:spcAft>
              <a:buNone/>
              <a:defRPr>
                <a:solidFill>
                  <a:srgbClr val="FFFFFF"/>
                </a:solidFill>
              </a:defRPr>
            </a:lvl3pPr>
            <a:lvl4pPr lvl="3">
              <a:spcBef>
                <a:spcPts val="1600"/>
              </a:spcBef>
              <a:spcAft>
                <a:spcPts val="0"/>
              </a:spcAft>
              <a:buNone/>
              <a:defRPr>
                <a:solidFill>
                  <a:srgbClr val="FFFFFF"/>
                </a:solidFill>
              </a:defRPr>
            </a:lvl4pPr>
            <a:lvl5pPr lvl="4">
              <a:spcBef>
                <a:spcPts val="1600"/>
              </a:spcBef>
              <a:spcAft>
                <a:spcPts val="0"/>
              </a:spcAft>
              <a:buNone/>
              <a:defRPr>
                <a:solidFill>
                  <a:srgbClr val="FFFFFF"/>
                </a:solidFill>
              </a:defRPr>
            </a:lvl5pPr>
            <a:lvl6pPr lvl="5">
              <a:spcBef>
                <a:spcPts val="1600"/>
              </a:spcBef>
              <a:spcAft>
                <a:spcPts val="0"/>
              </a:spcAft>
              <a:buNone/>
              <a:defRPr>
                <a:solidFill>
                  <a:srgbClr val="FFFFFF"/>
                </a:solidFill>
              </a:defRPr>
            </a:lvl6pPr>
            <a:lvl7pPr lvl="6">
              <a:spcBef>
                <a:spcPts val="1600"/>
              </a:spcBef>
              <a:spcAft>
                <a:spcPts val="0"/>
              </a:spcAft>
              <a:buNone/>
              <a:defRPr>
                <a:solidFill>
                  <a:srgbClr val="FFFFFF"/>
                </a:solidFill>
              </a:defRPr>
            </a:lvl7pPr>
            <a:lvl8pPr lvl="7">
              <a:spcBef>
                <a:spcPts val="1600"/>
              </a:spcBef>
              <a:spcAft>
                <a:spcPts val="0"/>
              </a:spcAft>
              <a:buNone/>
              <a:defRPr>
                <a:solidFill>
                  <a:srgbClr val="FFFFFF"/>
                </a:solidFill>
              </a:defRPr>
            </a:lvl8pPr>
            <a:lvl9pPr lvl="8">
              <a:spcBef>
                <a:spcPts val="1600"/>
              </a:spcBef>
              <a:spcAft>
                <a:spcPts val="1600"/>
              </a:spcAft>
              <a:buNone/>
              <a:defRPr>
                <a:solidFill>
                  <a:srgbClr val="FFFFFF"/>
                </a:solidFill>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concept">
  <p:cSld name="CUSTOM_2">
    <p:bg>
      <p:bgPr>
        <a:blipFill>
          <a:blip r:embed="rId2">
            <a:alphaModFix/>
          </a:blip>
          <a:stretch>
            <a:fillRect/>
          </a:stretch>
        </a:blipFill>
      </p:bgPr>
    </p:bg>
    <p:spTree>
      <p:nvGrpSpPr>
        <p:cNvPr id="38" name="Shape 38"/>
        <p:cNvGrpSpPr/>
        <p:nvPr/>
      </p:nvGrpSpPr>
      <p:grpSpPr>
        <a:xfrm>
          <a:off x="0" y="0"/>
          <a:ext cx="0" cy="0"/>
          <a:chOff x="0" y="0"/>
          <a:chExt cx="0" cy="0"/>
        </a:xfrm>
      </p:grpSpPr>
      <p:sp>
        <p:nvSpPr>
          <p:cNvPr id="39" name="Google Shape;39;p9"/>
          <p:cNvSpPr txBox="1"/>
          <p:nvPr>
            <p:ph type="title"/>
          </p:nvPr>
        </p:nvSpPr>
        <p:spPr>
          <a:xfrm>
            <a:off x="1371600" y="1334700"/>
            <a:ext cx="6400800" cy="2474100"/>
          </a:xfrm>
          <a:prstGeom prst="rect">
            <a:avLst/>
          </a:prstGeom>
        </p:spPr>
        <p:txBody>
          <a:bodyPr anchorCtr="0" anchor="ctr" bIns="91425" lIns="91425" spcFirstLastPara="1" rIns="91425" wrap="square" tIns="91425">
            <a:noAutofit/>
          </a:bodyPr>
          <a:lstStyle>
            <a:lvl1pPr lvl="0" algn="ctr">
              <a:spcBef>
                <a:spcPts val="0"/>
              </a:spcBef>
              <a:spcAft>
                <a:spcPts val="0"/>
              </a:spcAft>
              <a:buNone/>
              <a:defRPr b="1" sz="6500"/>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p:txBody>
      </p:sp>
    </p:spTree>
  </p:cSld>
  <p:clrMapOvr>
    <a:masterClrMapping/>
  </p:clrMapOvr>
  <p:extLst>
    <p:ext uri="{DCECCB84-F9BA-43D5-87BE-67443E8EF086}">
      <p15:sldGuideLst>
        <p15:guide id="1" pos="864">
          <p15:clr>
            <a:srgbClr val="FA7B17"/>
          </p15:clr>
        </p15:guide>
        <p15:guide id="2" pos="4896">
          <p15:clr>
            <a:srgbClr val="FA7B17"/>
          </p15:clr>
        </p15:guide>
        <p15:guide id="3" orient="horz" pos="1620">
          <p15:clr>
            <a:srgbClr val="FA7B17"/>
          </p15:clr>
        </p15:guide>
      </p15:sldGuideLst>
    </p:ext>
  </p:extLst>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Image">
  <p:cSld name="CUSTOM_4">
    <p:spTree>
      <p:nvGrpSpPr>
        <p:cNvPr id="40" name="Shape 40"/>
        <p:cNvGrpSpPr/>
        <p:nvPr/>
      </p:nvGrpSpPr>
      <p:grpSpPr>
        <a:xfrm>
          <a:off x="0" y="0"/>
          <a:ext cx="0" cy="0"/>
          <a:chOff x="0" y="0"/>
          <a:chExt cx="0" cy="0"/>
        </a:xfrm>
      </p:grpSpPr>
      <p:sp>
        <p:nvSpPr>
          <p:cNvPr id="41" name="Google Shape;41;p10"/>
          <p:cNvSpPr txBox="1"/>
          <p:nvPr>
            <p:ph type="title"/>
          </p:nvPr>
        </p:nvSpPr>
        <p:spPr>
          <a:xfrm>
            <a:off x="2048700" y="4576500"/>
            <a:ext cx="5046600" cy="787800"/>
          </a:xfrm>
          <a:prstGeom prst="rect">
            <a:avLst/>
          </a:prstGeom>
          <a:noFill/>
        </p:spPr>
        <p:txBody>
          <a:bodyPr anchorCtr="0" anchor="ctr" bIns="91425" lIns="91425" spcFirstLastPara="1" rIns="91425" wrap="square" tIns="91425">
            <a:noAutofit/>
          </a:bodyPr>
          <a:lstStyle>
            <a:lvl1pPr lvl="0" rtl="0" algn="ctr">
              <a:spcBef>
                <a:spcPts val="0"/>
              </a:spcBef>
              <a:spcAft>
                <a:spcPts val="0"/>
              </a:spcAft>
              <a:buNone/>
              <a:defRPr b="1" sz="1400">
                <a:solidFill>
                  <a:srgbClr val="F5F3F7"/>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Tree>
  </p:cSld>
  <p:clrMapOvr>
    <a:masterClrMapping/>
  </p:clrMapOvr>
  <p:extLst>
    <p:ext uri="{DCECCB84-F9BA-43D5-87BE-67443E8EF086}">
      <p15:sldGuideLst>
        <p15:guide id="1" orient="horz" pos="249">
          <p15:clr>
            <a:srgbClr val="FA7B17"/>
          </p15:clr>
        </p15:guide>
      </p15:sldGuideLst>
    </p:ext>
  </p:extLst>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1.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rgbClr val="FFFFFF"/>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SzPts val="2500"/>
              <a:buFont typeface="Roboto Slab"/>
              <a:buNone/>
              <a:defRPr sz="2500">
                <a:latin typeface="Roboto Slab"/>
                <a:ea typeface="Roboto Slab"/>
                <a:cs typeface="Roboto Slab"/>
                <a:sym typeface="Roboto Slab"/>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17500" lvl="0" marL="457200">
              <a:lnSpc>
                <a:spcPct val="115000"/>
              </a:lnSpc>
              <a:spcBef>
                <a:spcPts val="0"/>
              </a:spcBef>
              <a:spcAft>
                <a:spcPts val="0"/>
              </a:spcAft>
              <a:buSzPts val="1400"/>
              <a:buFont typeface="Roboto Slab"/>
              <a:buChar char="●"/>
              <a:defRPr>
                <a:latin typeface="Roboto Slab"/>
                <a:ea typeface="Roboto Slab"/>
                <a:cs typeface="Roboto Slab"/>
                <a:sym typeface="Roboto Slab"/>
              </a:defRPr>
            </a:lvl1pPr>
            <a:lvl2pPr indent="-292100" lvl="1" marL="914400">
              <a:lnSpc>
                <a:spcPct val="115000"/>
              </a:lnSpc>
              <a:spcBef>
                <a:spcPts val="1600"/>
              </a:spcBef>
              <a:spcAft>
                <a:spcPts val="0"/>
              </a:spcAft>
              <a:buSzPts val="1000"/>
              <a:buFont typeface="Roboto Slab"/>
              <a:buChar char="○"/>
              <a:defRPr sz="1000">
                <a:latin typeface="Roboto Slab"/>
                <a:ea typeface="Roboto Slab"/>
                <a:cs typeface="Roboto Slab"/>
                <a:sym typeface="Roboto Slab"/>
              </a:defRPr>
            </a:lvl2pPr>
            <a:lvl3pPr indent="-292100" lvl="2" marL="1371600">
              <a:lnSpc>
                <a:spcPct val="115000"/>
              </a:lnSpc>
              <a:spcBef>
                <a:spcPts val="1600"/>
              </a:spcBef>
              <a:spcAft>
                <a:spcPts val="0"/>
              </a:spcAft>
              <a:buSzPts val="1000"/>
              <a:buFont typeface="Roboto Slab"/>
              <a:buChar char="■"/>
              <a:defRPr sz="1000">
                <a:latin typeface="Roboto Slab"/>
                <a:ea typeface="Roboto Slab"/>
                <a:cs typeface="Roboto Slab"/>
                <a:sym typeface="Roboto Slab"/>
              </a:defRPr>
            </a:lvl3pPr>
            <a:lvl4pPr indent="-317500" lvl="3" marL="1828800">
              <a:lnSpc>
                <a:spcPct val="115000"/>
              </a:lnSpc>
              <a:spcBef>
                <a:spcPts val="1600"/>
              </a:spcBef>
              <a:spcAft>
                <a:spcPts val="0"/>
              </a:spcAft>
              <a:buSzPts val="1400"/>
              <a:buFont typeface="Roboto Slab"/>
              <a:buChar char="●"/>
              <a:defRPr>
                <a:latin typeface="Roboto Slab"/>
                <a:ea typeface="Roboto Slab"/>
                <a:cs typeface="Roboto Slab"/>
                <a:sym typeface="Roboto Slab"/>
              </a:defRPr>
            </a:lvl4pPr>
            <a:lvl5pPr indent="-317500" lvl="4" marL="2286000">
              <a:lnSpc>
                <a:spcPct val="115000"/>
              </a:lnSpc>
              <a:spcBef>
                <a:spcPts val="1600"/>
              </a:spcBef>
              <a:spcAft>
                <a:spcPts val="0"/>
              </a:spcAft>
              <a:buSzPts val="1400"/>
              <a:buFont typeface="Roboto Slab"/>
              <a:buChar char="○"/>
              <a:defRPr>
                <a:latin typeface="Roboto Slab"/>
                <a:ea typeface="Roboto Slab"/>
                <a:cs typeface="Roboto Slab"/>
                <a:sym typeface="Roboto Slab"/>
              </a:defRPr>
            </a:lvl5pPr>
            <a:lvl6pPr indent="-317500" lvl="5" marL="2743200">
              <a:lnSpc>
                <a:spcPct val="115000"/>
              </a:lnSpc>
              <a:spcBef>
                <a:spcPts val="1600"/>
              </a:spcBef>
              <a:spcAft>
                <a:spcPts val="0"/>
              </a:spcAft>
              <a:buSzPts val="1400"/>
              <a:buFont typeface="Roboto Slab"/>
              <a:buChar char="■"/>
              <a:defRPr>
                <a:latin typeface="Roboto Slab"/>
                <a:ea typeface="Roboto Slab"/>
                <a:cs typeface="Roboto Slab"/>
                <a:sym typeface="Roboto Slab"/>
              </a:defRPr>
            </a:lvl6pPr>
            <a:lvl7pPr indent="-317500" lvl="6" marL="3200400">
              <a:lnSpc>
                <a:spcPct val="115000"/>
              </a:lnSpc>
              <a:spcBef>
                <a:spcPts val="1600"/>
              </a:spcBef>
              <a:spcAft>
                <a:spcPts val="0"/>
              </a:spcAft>
              <a:buSzPts val="1400"/>
              <a:buFont typeface="Roboto Slab"/>
              <a:buChar char="●"/>
              <a:defRPr>
                <a:latin typeface="Roboto Slab"/>
                <a:ea typeface="Roboto Slab"/>
                <a:cs typeface="Roboto Slab"/>
                <a:sym typeface="Roboto Slab"/>
              </a:defRPr>
            </a:lvl7pPr>
            <a:lvl8pPr indent="-317500" lvl="7" marL="3657600">
              <a:lnSpc>
                <a:spcPct val="115000"/>
              </a:lnSpc>
              <a:spcBef>
                <a:spcPts val="1600"/>
              </a:spcBef>
              <a:spcAft>
                <a:spcPts val="0"/>
              </a:spcAft>
              <a:buSzPts val="1400"/>
              <a:buFont typeface="Roboto Slab"/>
              <a:buChar char="○"/>
              <a:defRPr>
                <a:latin typeface="Roboto Slab"/>
                <a:ea typeface="Roboto Slab"/>
                <a:cs typeface="Roboto Slab"/>
                <a:sym typeface="Roboto Slab"/>
              </a:defRPr>
            </a:lvl8pPr>
            <a:lvl9pPr indent="-317500" lvl="8" marL="4114800">
              <a:lnSpc>
                <a:spcPct val="115000"/>
              </a:lnSpc>
              <a:spcBef>
                <a:spcPts val="1600"/>
              </a:spcBef>
              <a:spcAft>
                <a:spcPts val="1600"/>
              </a:spcAft>
              <a:buClr>
                <a:srgbClr val="666666"/>
              </a:buClr>
              <a:buSzPts val="1400"/>
              <a:buFont typeface="Roboto Slab"/>
              <a:buChar char="■"/>
              <a:defRPr>
                <a:solidFill>
                  <a:srgbClr val="666666"/>
                </a:solidFill>
                <a:latin typeface="Roboto Slab"/>
                <a:ea typeface="Roboto Slab"/>
                <a:cs typeface="Roboto Slab"/>
                <a:sym typeface="Roboto Slab"/>
              </a:defRPr>
            </a:lvl9pPr>
          </a:lstStyle>
          <a:p/>
        </p:txBody>
      </p:sp>
      <p:sp>
        <p:nvSpPr>
          <p:cNvPr id="8" name="Google Shape;8;p1"/>
          <p:cNvSpPr txBox="1"/>
          <p:nvPr>
            <p:ph idx="12" type="sldNum"/>
          </p:nvPr>
        </p:nvSpPr>
        <p:spPr>
          <a:xfrm>
            <a:off x="3427350" y="4461775"/>
            <a:ext cx="1354200" cy="498300"/>
          </a:xfrm>
          <a:prstGeom prst="rect">
            <a:avLst/>
          </a:prstGeom>
          <a:noFill/>
          <a:ln>
            <a:noFill/>
          </a:ln>
        </p:spPr>
        <p:txBody>
          <a:bodyPr anchorCtr="0" anchor="ctr" bIns="91425" lIns="91425" spcFirstLastPara="1" rIns="91425" wrap="square" tIns="91425">
            <a:noAutofit/>
          </a:bodyPr>
          <a:lstStyle>
            <a:lvl1pPr lvl="0" algn="r">
              <a:buNone/>
              <a:defRPr b="1" sz="1000">
                <a:solidFill>
                  <a:srgbClr val="FFFFFF"/>
                </a:solidFill>
                <a:latin typeface="Source Serif Pro"/>
                <a:ea typeface="Source Serif Pro"/>
                <a:cs typeface="Source Serif Pro"/>
                <a:sym typeface="Source Serif Pro"/>
              </a:defRPr>
            </a:lvl1pPr>
            <a:lvl2pPr lvl="1" algn="r">
              <a:buNone/>
              <a:defRPr b="1" sz="1000">
                <a:solidFill>
                  <a:srgbClr val="FFFFFF"/>
                </a:solidFill>
                <a:latin typeface="Source Serif Pro"/>
                <a:ea typeface="Source Serif Pro"/>
                <a:cs typeface="Source Serif Pro"/>
                <a:sym typeface="Source Serif Pro"/>
              </a:defRPr>
            </a:lvl2pPr>
            <a:lvl3pPr lvl="2" algn="r">
              <a:buNone/>
              <a:defRPr b="1" sz="1000">
                <a:solidFill>
                  <a:srgbClr val="FFFFFF"/>
                </a:solidFill>
                <a:latin typeface="Source Serif Pro"/>
                <a:ea typeface="Source Serif Pro"/>
                <a:cs typeface="Source Serif Pro"/>
                <a:sym typeface="Source Serif Pro"/>
              </a:defRPr>
            </a:lvl3pPr>
            <a:lvl4pPr lvl="3" algn="r">
              <a:buNone/>
              <a:defRPr b="1" sz="1000">
                <a:solidFill>
                  <a:srgbClr val="FFFFFF"/>
                </a:solidFill>
                <a:latin typeface="Source Serif Pro"/>
                <a:ea typeface="Source Serif Pro"/>
                <a:cs typeface="Source Serif Pro"/>
                <a:sym typeface="Source Serif Pro"/>
              </a:defRPr>
            </a:lvl4pPr>
            <a:lvl5pPr lvl="4" algn="r">
              <a:buNone/>
              <a:defRPr b="1" sz="1000">
                <a:solidFill>
                  <a:srgbClr val="FFFFFF"/>
                </a:solidFill>
                <a:latin typeface="Source Serif Pro"/>
                <a:ea typeface="Source Serif Pro"/>
                <a:cs typeface="Source Serif Pro"/>
                <a:sym typeface="Source Serif Pro"/>
              </a:defRPr>
            </a:lvl5pPr>
            <a:lvl6pPr lvl="5" algn="r">
              <a:buNone/>
              <a:defRPr b="1" sz="1000">
                <a:solidFill>
                  <a:srgbClr val="FFFFFF"/>
                </a:solidFill>
                <a:latin typeface="Source Serif Pro"/>
                <a:ea typeface="Source Serif Pro"/>
                <a:cs typeface="Source Serif Pro"/>
                <a:sym typeface="Source Serif Pro"/>
              </a:defRPr>
            </a:lvl6pPr>
            <a:lvl7pPr lvl="6" algn="r">
              <a:buNone/>
              <a:defRPr b="1" sz="1000">
                <a:solidFill>
                  <a:srgbClr val="FFFFFF"/>
                </a:solidFill>
                <a:latin typeface="Source Serif Pro"/>
                <a:ea typeface="Source Serif Pro"/>
                <a:cs typeface="Source Serif Pro"/>
                <a:sym typeface="Source Serif Pro"/>
              </a:defRPr>
            </a:lvl7pPr>
            <a:lvl8pPr lvl="7" algn="r">
              <a:buNone/>
              <a:defRPr b="1" sz="1000">
                <a:solidFill>
                  <a:srgbClr val="FFFFFF"/>
                </a:solidFill>
                <a:latin typeface="Source Serif Pro"/>
                <a:ea typeface="Source Serif Pro"/>
                <a:cs typeface="Source Serif Pro"/>
                <a:sym typeface="Source Serif Pro"/>
              </a:defRPr>
            </a:lvl8pPr>
            <a:lvl9pPr lvl="8" algn="r">
              <a:buNone/>
              <a:defRPr b="1" sz="1000">
                <a:solidFill>
                  <a:srgbClr val="FFFFFF"/>
                </a:solidFill>
                <a:latin typeface="Source Serif Pro"/>
                <a:ea typeface="Source Serif Pro"/>
                <a:cs typeface="Source Serif Pro"/>
                <a:sym typeface="Source Serif Pr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0.xml"/><Relationship Id="rId3" Type="http://schemas.openxmlformats.org/officeDocument/2006/relationships/image" Target="../media/image30.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3.xml"/><Relationship Id="rId3" Type="http://schemas.openxmlformats.org/officeDocument/2006/relationships/image" Target="../media/image1.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40" Type="http://schemas.openxmlformats.org/officeDocument/2006/relationships/image" Target="../media/image58.png"/><Relationship Id="rId42" Type="http://schemas.openxmlformats.org/officeDocument/2006/relationships/image" Target="../media/image52.png"/><Relationship Id="rId41" Type="http://schemas.openxmlformats.org/officeDocument/2006/relationships/image" Target="../media/image47.png"/><Relationship Id="rId44" Type="http://schemas.openxmlformats.org/officeDocument/2006/relationships/image" Target="../media/image56.png"/><Relationship Id="rId43" Type="http://schemas.openxmlformats.org/officeDocument/2006/relationships/image" Target="../media/image54.png"/><Relationship Id="rId46" Type="http://schemas.openxmlformats.org/officeDocument/2006/relationships/image" Target="../media/image64.png"/><Relationship Id="rId45" Type="http://schemas.openxmlformats.org/officeDocument/2006/relationships/image" Target="../media/image61.png"/><Relationship Id="rId1" Type="http://schemas.openxmlformats.org/officeDocument/2006/relationships/slideLayout" Target="../slideLayouts/slideLayout5.xml"/><Relationship Id="rId2" Type="http://schemas.openxmlformats.org/officeDocument/2006/relationships/notesSlide" Target="../notesSlides/notesSlide14.xml"/><Relationship Id="rId3" Type="http://schemas.openxmlformats.org/officeDocument/2006/relationships/image" Target="../media/image10.png"/><Relationship Id="rId4" Type="http://schemas.openxmlformats.org/officeDocument/2006/relationships/image" Target="../media/image6.png"/><Relationship Id="rId9" Type="http://schemas.openxmlformats.org/officeDocument/2006/relationships/image" Target="../media/image18.png"/><Relationship Id="rId48" Type="http://schemas.openxmlformats.org/officeDocument/2006/relationships/image" Target="../media/image70.png"/><Relationship Id="rId47" Type="http://schemas.openxmlformats.org/officeDocument/2006/relationships/image" Target="../media/image62.png"/><Relationship Id="rId49" Type="http://schemas.openxmlformats.org/officeDocument/2006/relationships/image" Target="../media/image57.png"/><Relationship Id="rId5" Type="http://schemas.openxmlformats.org/officeDocument/2006/relationships/image" Target="../media/image4.png"/><Relationship Id="rId6" Type="http://schemas.openxmlformats.org/officeDocument/2006/relationships/image" Target="../media/image11.png"/><Relationship Id="rId7" Type="http://schemas.openxmlformats.org/officeDocument/2006/relationships/image" Target="../media/image5.png"/><Relationship Id="rId8" Type="http://schemas.openxmlformats.org/officeDocument/2006/relationships/image" Target="../media/image17.png"/><Relationship Id="rId73" Type="http://schemas.openxmlformats.org/officeDocument/2006/relationships/image" Target="../media/image80.png"/><Relationship Id="rId72" Type="http://schemas.openxmlformats.org/officeDocument/2006/relationships/image" Target="../media/image76.png"/><Relationship Id="rId31" Type="http://schemas.openxmlformats.org/officeDocument/2006/relationships/image" Target="../media/image53.png"/><Relationship Id="rId75" Type="http://schemas.openxmlformats.org/officeDocument/2006/relationships/image" Target="../media/image88.png"/><Relationship Id="rId30" Type="http://schemas.openxmlformats.org/officeDocument/2006/relationships/image" Target="../media/image40.png"/><Relationship Id="rId74" Type="http://schemas.openxmlformats.org/officeDocument/2006/relationships/image" Target="../media/image81.png"/><Relationship Id="rId33" Type="http://schemas.openxmlformats.org/officeDocument/2006/relationships/image" Target="../media/image39.png"/><Relationship Id="rId32" Type="http://schemas.openxmlformats.org/officeDocument/2006/relationships/image" Target="../media/image49.png"/><Relationship Id="rId76" Type="http://schemas.openxmlformats.org/officeDocument/2006/relationships/image" Target="../media/image90.png"/><Relationship Id="rId35" Type="http://schemas.openxmlformats.org/officeDocument/2006/relationships/image" Target="../media/image68.png"/><Relationship Id="rId34" Type="http://schemas.openxmlformats.org/officeDocument/2006/relationships/image" Target="../media/image51.png"/><Relationship Id="rId71" Type="http://schemas.openxmlformats.org/officeDocument/2006/relationships/image" Target="../media/image86.png"/><Relationship Id="rId70" Type="http://schemas.openxmlformats.org/officeDocument/2006/relationships/image" Target="../media/image89.png"/><Relationship Id="rId37" Type="http://schemas.openxmlformats.org/officeDocument/2006/relationships/image" Target="../media/image46.png"/><Relationship Id="rId36" Type="http://schemas.openxmlformats.org/officeDocument/2006/relationships/image" Target="../media/image50.png"/><Relationship Id="rId39" Type="http://schemas.openxmlformats.org/officeDocument/2006/relationships/image" Target="../media/image55.png"/><Relationship Id="rId38" Type="http://schemas.openxmlformats.org/officeDocument/2006/relationships/image" Target="../media/image44.png"/><Relationship Id="rId62" Type="http://schemas.openxmlformats.org/officeDocument/2006/relationships/image" Target="../media/image85.png"/><Relationship Id="rId61" Type="http://schemas.openxmlformats.org/officeDocument/2006/relationships/image" Target="../media/image78.png"/><Relationship Id="rId20" Type="http://schemas.openxmlformats.org/officeDocument/2006/relationships/image" Target="../media/image26.png"/><Relationship Id="rId64" Type="http://schemas.openxmlformats.org/officeDocument/2006/relationships/image" Target="../media/image87.png"/><Relationship Id="rId63" Type="http://schemas.openxmlformats.org/officeDocument/2006/relationships/image" Target="../media/image84.png"/><Relationship Id="rId22" Type="http://schemas.openxmlformats.org/officeDocument/2006/relationships/image" Target="../media/image48.png"/><Relationship Id="rId66" Type="http://schemas.openxmlformats.org/officeDocument/2006/relationships/image" Target="../media/image73.png"/><Relationship Id="rId21" Type="http://schemas.openxmlformats.org/officeDocument/2006/relationships/image" Target="../media/image32.png"/><Relationship Id="rId65" Type="http://schemas.openxmlformats.org/officeDocument/2006/relationships/image" Target="../media/image77.png"/><Relationship Id="rId24" Type="http://schemas.openxmlformats.org/officeDocument/2006/relationships/image" Target="../media/image41.png"/><Relationship Id="rId68" Type="http://schemas.openxmlformats.org/officeDocument/2006/relationships/image" Target="../media/image75.png"/><Relationship Id="rId23" Type="http://schemas.openxmlformats.org/officeDocument/2006/relationships/image" Target="../media/image43.png"/><Relationship Id="rId67" Type="http://schemas.openxmlformats.org/officeDocument/2006/relationships/image" Target="../media/image79.png"/><Relationship Id="rId60" Type="http://schemas.openxmlformats.org/officeDocument/2006/relationships/image" Target="../media/image82.png"/><Relationship Id="rId26" Type="http://schemas.openxmlformats.org/officeDocument/2006/relationships/image" Target="../media/image36.png"/><Relationship Id="rId25" Type="http://schemas.openxmlformats.org/officeDocument/2006/relationships/image" Target="../media/image34.png"/><Relationship Id="rId69" Type="http://schemas.openxmlformats.org/officeDocument/2006/relationships/image" Target="../media/image83.png"/><Relationship Id="rId28" Type="http://schemas.openxmlformats.org/officeDocument/2006/relationships/image" Target="../media/image42.png"/><Relationship Id="rId27" Type="http://schemas.openxmlformats.org/officeDocument/2006/relationships/image" Target="../media/image37.png"/><Relationship Id="rId29" Type="http://schemas.openxmlformats.org/officeDocument/2006/relationships/image" Target="../media/image38.png"/><Relationship Id="rId51" Type="http://schemas.openxmlformats.org/officeDocument/2006/relationships/image" Target="../media/image59.png"/><Relationship Id="rId50" Type="http://schemas.openxmlformats.org/officeDocument/2006/relationships/image" Target="../media/image60.png"/><Relationship Id="rId53" Type="http://schemas.openxmlformats.org/officeDocument/2006/relationships/image" Target="../media/image67.png"/><Relationship Id="rId52" Type="http://schemas.openxmlformats.org/officeDocument/2006/relationships/image" Target="../media/image66.png"/><Relationship Id="rId11" Type="http://schemas.openxmlformats.org/officeDocument/2006/relationships/image" Target="../media/image45.png"/><Relationship Id="rId55" Type="http://schemas.openxmlformats.org/officeDocument/2006/relationships/image" Target="../media/image69.png"/><Relationship Id="rId10" Type="http://schemas.openxmlformats.org/officeDocument/2006/relationships/image" Target="../media/image20.png"/><Relationship Id="rId54" Type="http://schemas.openxmlformats.org/officeDocument/2006/relationships/image" Target="../media/image63.png"/><Relationship Id="rId13" Type="http://schemas.openxmlformats.org/officeDocument/2006/relationships/image" Target="../media/image24.png"/><Relationship Id="rId57" Type="http://schemas.openxmlformats.org/officeDocument/2006/relationships/image" Target="../media/image74.png"/><Relationship Id="rId12" Type="http://schemas.openxmlformats.org/officeDocument/2006/relationships/image" Target="../media/image23.png"/><Relationship Id="rId56" Type="http://schemas.openxmlformats.org/officeDocument/2006/relationships/image" Target="../media/image65.png"/><Relationship Id="rId15" Type="http://schemas.openxmlformats.org/officeDocument/2006/relationships/image" Target="../media/image27.png"/><Relationship Id="rId59" Type="http://schemas.openxmlformats.org/officeDocument/2006/relationships/image" Target="../media/image72.png"/><Relationship Id="rId14" Type="http://schemas.openxmlformats.org/officeDocument/2006/relationships/image" Target="../media/image25.png"/><Relationship Id="rId58" Type="http://schemas.openxmlformats.org/officeDocument/2006/relationships/image" Target="../media/image71.png"/><Relationship Id="rId17" Type="http://schemas.openxmlformats.org/officeDocument/2006/relationships/image" Target="../media/image31.png"/><Relationship Id="rId16" Type="http://schemas.openxmlformats.org/officeDocument/2006/relationships/image" Target="../media/image33.png"/><Relationship Id="rId19" Type="http://schemas.openxmlformats.org/officeDocument/2006/relationships/image" Target="../media/image29.png"/><Relationship Id="rId18" Type="http://schemas.openxmlformats.org/officeDocument/2006/relationships/image" Target="../media/image2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6.xml"/><Relationship Id="rId3" Type="http://schemas.openxmlformats.org/officeDocument/2006/relationships/hyperlink" Target="https://slidesmedia.com" TargetMode="External"/><Relationship Id="rId4" Type="http://schemas.openxmlformats.org/officeDocument/2006/relationships/hyperlink" Target="https://unsplash.com/" TargetMode="External"/><Relationship Id="rId5" Type="http://schemas.openxmlformats.org/officeDocument/2006/relationships/hyperlink" Target="https://iconos8.es/" TargetMode="External"/><Relationship Id="rId6" Type="http://schemas.openxmlformats.org/officeDocument/2006/relationships/hyperlink" Target="https://www.iconfinder.com/" TargetMode="External"/><Relationship Id="rId7" Type="http://schemas.openxmlformats.org/officeDocument/2006/relationships/hyperlink" Target="http://pngimage.net" TargetMode="External"/><Relationship Id="rId8" Type="http://schemas.openxmlformats.org/officeDocument/2006/relationships/hyperlink" Target="https://fonts.google.com/specimen/Roboto+Slab"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 Id="rId3" Type="http://schemas.openxmlformats.org/officeDocument/2006/relationships/hyperlink" Target="https://slidesmedia.com"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 Id="rId3" Type="http://schemas.openxmlformats.org/officeDocument/2006/relationships/image" Target="../media/image35.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image" Target="../media/image16.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 name="Shape 57"/>
        <p:cNvGrpSpPr/>
        <p:nvPr/>
      </p:nvGrpSpPr>
      <p:grpSpPr>
        <a:xfrm>
          <a:off x="0" y="0"/>
          <a:ext cx="0" cy="0"/>
          <a:chOff x="0" y="0"/>
          <a:chExt cx="0" cy="0"/>
        </a:xfrm>
      </p:grpSpPr>
      <p:sp>
        <p:nvSpPr>
          <p:cNvPr id="58" name="Google Shape;58;p14"/>
          <p:cNvSpPr txBox="1"/>
          <p:nvPr>
            <p:ph type="ctrTitle"/>
          </p:nvPr>
        </p:nvSpPr>
        <p:spPr>
          <a:xfrm>
            <a:off x="2598275" y="1796125"/>
            <a:ext cx="6302400" cy="1245300"/>
          </a:xfrm>
          <a:prstGeom prst="rect">
            <a:avLst/>
          </a:prstGeom>
        </p:spPr>
        <p:txBody>
          <a:bodyPr anchorCtr="0" anchor="b" bIns="91425" lIns="91425" spcFirstLastPara="1" rIns="91425" wrap="square" tIns="91425">
            <a:noAutofit/>
          </a:bodyPr>
          <a:lstStyle/>
          <a:p>
            <a:pPr indent="0" lvl="0" marL="0" rtl="0" algn="r">
              <a:spcBef>
                <a:spcPts val="0"/>
              </a:spcBef>
              <a:spcAft>
                <a:spcPts val="0"/>
              </a:spcAft>
              <a:buNone/>
            </a:pPr>
            <a:r>
              <a:rPr lang="en"/>
              <a:t>THIS IS PRESENTATION TITLE</a:t>
            </a:r>
            <a:endParaRPr/>
          </a:p>
        </p:txBody>
      </p:sp>
      <p:sp>
        <p:nvSpPr>
          <p:cNvPr id="59" name="Google Shape;59;p14"/>
          <p:cNvSpPr txBox="1"/>
          <p:nvPr>
            <p:ph idx="1" type="subTitle"/>
          </p:nvPr>
        </p:nvSpPr>
        <p:spPr>
          <a:xfrm>
            <a:off x="2689175" y="2965675"/>
            <a:ext cx="6211500" cy="8625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r>
              <a:rPr lang="en"/>
              <a:t>This is presentation subtitle</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16" name="Shape 116"/>
        <p:cNvGrpSpPr/>
        <p:nvPr/>
      </p:nvGrpSpPr>
      <p:grpSpPr>
        <a:xfrm>
          <a:off x="0" y="0"/>
          <a:ext cx="0" cy="0"/>
          <a:chOff x="0" y="0"/>
          <a:chExt cx="0" cy="0"/>
        </a:xfrm>
      </p:grpSpPr>
      <p:sp>
        <p:nvSpPr>
          <p:cNvPr id="117" name="Google Shape;117;p23"/>
          <p:cNvSpPr txBox="1"/>
          <p:nvPr>
            <p:ph type="title"/>
          </p:nvPr>
        </p:nvSpPr>
        <p:spPr>
          <a:xfrm>
            <a:off x="2048700" y="4339825"/>
            <a:ext cx="5046600" cy="10245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5F3F7"/>
                </a:solidFill>
              </a:rPr>
              <a:t>SEARCHING FOR IMPACT? USE A BIG IMAGE</a:t>
            </a:r>
            <a:endParaRPr b="1">
              <a:solidFill>
                <a:srgbClr val="F5F3F7"/>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p24"/>
          <p:cNvSpPr txBox="1"/>
          <p:nvPr>
            <p:ph type="title"/>
          </p:nvPr>
        </p:nvSpPr>
        <p:spPr>
          <a:xfrm>
            <a:off x="3172350" y="1273625"/>
            <a:ext cx="2799300" cy="17799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xx%</a:t>
            </a:r>
            <a:endParaRPr/>
          </a:p>
        </p:txBody>
      </p:sp>
      <p:sp>
        <p:nvSpPr>
          <p:cNvPr id="123" name="Google Shape;123;p24"/>
          <p:cNvSpPr txBox="1"/>
          <p:nvPr>
            <p:ph idx="1" type="body"/>
          </p:nvPr>
        </p:nvSpPr>
        <p:spPr>
          <a:xfrm>
            <a:off x="2267525" y="3053450"/>
            <a:ext cx="4445400" cy="7632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lang="en"/>
              <a:t>Use this slide to show a major stat. It can help enforce the presentation’s main message or argument.</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25"/>
          <p:cNvSpPr txBox="1"/>
          <p:nvPr>
            <p:ph type="title"/>
          </p:nvPr>
        </p:nvSpPr>
        <p:spPr>
          <a:xfrm>
            <a:off x="1175775" y="1068750"/>
            <a:ext cx="6764700" cy="5094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TABLE EXAMPLE</a:t>
            </a:r>
            <a:endParaRPr/>
          </a:p>
        </p:txBody>
      </p:sp>
      <p:graphicFrame>
        <p:nvGraphicFramePr>
          <p:cNvPr id="129" name="Google Shape;129;p25"/>
          <p:cNvGraphicFramePr/>
          <p:nvPr/>
        </p:nvGraphicFramePr>
        <p:xfrm>
          <a:off x="1216150" y="1618190"/>
          <a:ext cx="3000000" cy="3000000"/>
        </p:xfrm>
        <a:graphic>
          <a:graphicData uri="http://schemas.openxmlformats.org/drawingml/2006/table">
            <a:tbl>
              <a:tblPr>
                <a:noFill/>
                <a:tableStyleId>{20C75EB8-6219-4B5C-8087-B6CF6C6E844B}</a:tableStyleId>
              </a:tblPr>
              <a:tblGrid>
                <a:gridCol w="1586025"/>
                <a:gridCol w="1274475"/>
                <a:gridCol w="1274475"/>
                <a:gridCol w="1274475"/>
                <a:gridCol w="1274475"/>
              </a:tblGrid>
              <a:tr h="310800">
                <a:tc>
                  <a:txBody>
                    <a:bodyPr/>
                    <a:lstStyle/>
                    <a:p>
                      <a:pPr indent="0" lvl="0" marL="0" rtl="0" algn="ctr">
                        <a:spcBef>
                          <a:spcPts val="0"/>
                        </a:spcBef>
                        <a:spcAft>
                          <a:spcPts val="0"/>
                        </a:spcAft>
                        <a:buNone/>
                      </a:pPr>
                      <a:r>
                        <a:t/>
                      </a:r>
                      <a:endParaRPr sz="1100">
                        <a:solidFill>
                          <a:srgbClr val="434343"/>
                        </a:solidFill>
                        <a:latin typeface="Roboto"/>
                        <a:ea typeface="Roboto"/>
                        <a:cs typeface="Roboto"/>
                        <a:sym typeface="Roboto"/>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c>
                  <a:txBody>
                    <a:bodyPr/>
                    <a:lstStyle/>
                    <a:p>
                      <a:pPr indent="0" lvl="0" marL="0" rtl="0" algn="ctr">
                        <a:spcBef>
                          <a:spcPts val="0"/>
                        </a:spcBef>
                        <a:spcAft>
                          <a:spcPts val="0"/>
                        </a:spcAft>
                        <a:buNone/>
                      </a:pPr>
                      <a:r>
                        <a:rPr b="1" lang="en" sz="1000">
                          <a:solidFill>
                            <a:srgbClr val="F5F3F7"/>
                          </a:solidFill>
                          <a:latin typeface="Roboto Slab"/>
                          <a:ea typeface="Roboto Slab"/>
                          <a:cs typeface="Roboto Slab"/>
                          <a:sym typeface="Roboto Slab"/>
                        </a:rPr>
                        <a:t>A</a:t>
                      </a:r>
                      <a:endParaRPr b="1" sz="1000">
                        <a:solidFill>
                          <a:srgbClr val="F5F3F7"/>
                        </a:solidFill>
                        <a:latin typeface="Roboto Slab"/>
                        <a:ea typeface="Roboto Slab"/>
                        <a:cs typeface="Roboto Slab"/>
                        <a:sym typeface="Roboto Slab"/>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359179"/>
                    </a:solidFill>
                  </a:tcPr>
                </a:tc>
                <a:tc>
                  <a:txBody>
                    <a:bodyPr/>
                    <a:lstStyle/>
                    <a:p>
                      <a:pPr indent="0" lvl="0" marL="0" rtl="0" algn="ctr">
                        <a:spcBef>
                          <a:spcPts val="0"/>
                        </a:spcBef>
                        <a:spcAft>
                          <a:spcPts val="0"/>
                        </a:spcAft>
                        <a:buNone/>
                      </a:pPr>
                      <a:r>
                        <a:rPr b="1" lang="en" sz="1000">
                          <a:solidFill>
                            <a:srgbClr val="F5F3F7"/>
                          </a:solidFill>
                          <a:latin typeface="Roboto Slab"/>
                          <a:ea typeface="Roboto Slab"/>
                          <a:cs typeface="Roboto Slab"/>
                          <a:sym typeface="Roboto Slab"/>
                        </a:rPr>
                        <a:t>B</a:t>
                      </a:r>
                      <a:endParaRPr b="1" sz="1000">
                        <a:solidFill>
                          <a:srgbClr val="F5F3F7"/>
                        </a:solidFill>
                        <a:latin typeface="Roboto Slab"/>
                        <a:ea typeface="Roboto Slab"/>
                        <a:cs typeface="Roboto Slab"/>
                        <a:sym typeface="Roboto Slab"/>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359179"/>
                    </a:solidFill>
                  </a:tcPr>
                </a:tc>
                <a:tc>
                  <a:txBody>
                    <a:bodyPr/>
                    <a:lstStyle/>
                    <a:p>
                      <a:pPr indent="0" lvl="0" marL="0" rtl="0" algn="ctr">
                        <a:spcBef>
                          <a:spcPts val="0"/>
                        </a:spcBef>
                        <a:spcAft>
                          <a:spcPts val="0"/>
                        </a:spcAft>
                        <a:buNone/>
                      </a:pPr>
                      <a:r>
                        <a:rPr b="1" lang="en" sz="1000">
                          <a:solidFill>
                            <a:srgbClr val="F5F3F7"/>
                          </a:solidFill>
                          <a:latin typeface="Roboto Slab"/>
                          <a:ea typeface="Roboto Slab"/>
                          <a:cs typeface="Roboto Slab"/>
                          <a:sym typeface="Roboto Slab"/>
                        </a:rPr>
                        <a:t>C</a:t>
                      </a:r>
                      <a:endParaRPr b="1" sz="1000">
                        <a:solidFill>
                          <a:srgbClr val="F5F3F7"/>
                        </a:solidFill>
                        <a:latin typeface="Roboto Slab"/>
                        <a:ea typeface="Roboto Slab"/>
                        <a:cs typeface="Roboto Slab"/>
                        <a:sym typeface="Roboto Slab"/>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359179"/>
                    </a:solidFill>
                  </a:tcPr>
                </a:tc>
                <a:tc>
                  <a:txBody>
                    <a:bodyPr/>
                    <a:lstStyle/>
                    <a:p>
                      <a:pPr indent="0" lvl="0" marL="0" rtl="0" algn="ctr">
                        <a:spcBef>
                          <a:spcPts val="0"/>
                        </a:spcBef>
                        <a:spcAft>
                          <a:spcPts val="0"/>
                        </a:spcAft>
                        <a:buNone/>
                      </a:pPr>
                      <a:r>
                        <a:rPr b="1" lang="en" sz="1000">
                          <a:solidFill>
                            <a:srgbClr val="F5F3F7"/>
                          </a:solidFill>
                          <a:latin typeface="Roboto Slab"/>
                          <a:ea typeface="Roboto Slab"/>
                          <a:cs typeface="Roboto Slab"/>
                          <a:sym typeface="Roboto Slab"/>
                        </a:rPr>
                        <a:t>D</a:t>
                      </a:r>
                      <a:endParaRPr b="1" sz="1000">
                        <a:solidFill>
                          <a:srgbClr val="F5F3F7"/>
                        </a:solidFill>
                        <a:latin typeface="Roboto Slab"/>
                        <a:ea typeface="Roboto Slab"/>
                        <a:cs typeface="Roboto Slab"/>
                        <a:sym typeface="Roboto Slab"/>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359179"/>
                    </a:solidFill>
                  </a:tcPr>
                </a:tc>
              </a:tr>
              <a:tr h="297300">
                <a:tc>
                  <a:txBody>
                    <a:bodyPr/>
                    <a:lstStyle/>
                    <a:p>
                      <a:pPr indent="0" lvl="0" marL="0" rtl="0" algn="ctr">
                        <a:spcBef>
                          <a:spcPts val="0"/>
                        </a:spcBef>
                        <a:spcAft>
                          <a:spcPts val="0"/>
                        </a:spcAft>
                        <a:buNone/>
                      </a:pPr>
                      <a:r>
                        <a:rPr b="1" lang="en" sz="1000">
                          <a:solidFill>
                            <a:srgbClr val="F5F3F7"/>
                          </a:solidFill>
                          <a:latin typeface="Roboto Slab"/>
                          <a:ea typeface="Roboto Slab"/>
                          <a:cs typeface="Roboto Slab"/>
                          <a:sym typeface="Roboto Slab"/>
                        </a:rPr>
                        <a:t>SLIDES</a:t>
                      </a:r>
                      <a:endParaRPr b="1" sz="1000">
                        <a:solidFill>
                          <a:srgbClr val="F5F3F7"/>
                        </a:solidFill>
                        <a:latin typeface="Roboto Slab"/>
                        <a:ea typeface="Roboto Slab"/>
                        <a:cs typeface="Roboto Slab"/>
                        <a:sym typeface="Roboto Slab"/>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359179"/>
                    </a:solidFill>
                  </a:tcPr>
                </a:tc>
                <a:tc>
                  <a:txBody>
                    <a:bodyPr/>
                    <a:lstStyle/>
                    <a:p>
                      <a:pPr indent="0" lvl="0" marL="0" rtl="0" algn="ctr">
                        <a:spcBef>
                          <a:spcPts val="0"/>
                        </a:spcBef>
                        <a:spcAft>
                          <a:spcPts val="0"/>
                        </a:spcAft>
                        <a:buNone/>
                      </a:pPr>
                      <a:r>
                        <a:rPr lang="en" sz="1000">
                          <a:latin typeface="Roboto Slab"/>
                          <a:ea typeface="Roboto Slab"/>
                          <a:cs typeface="Roboto Slab"/>
                          <a:sym typeface="Roboto Slab"/>
                        </a:rPr>
                        <a:t>12</a:t>
                      </a:r>
                      <a:endParaRPr sz="1000">
                        <a:latin typeface="Roboto Slab"/>
                        <a:ea typeface="Roboto Slab"/>
                        <a:cs typeface="Roboto Slab"/>
                        <a:sym typeface="Roboto Slab"/>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c>
                  <a:txBody>
                    <a:bodyPr/>
                    <a:lstStyle/>
                    <a:p>
                      <a:pPr indent="0" lvl="0" marL="0" rtl="0" algn="ctr">
                        <a:spcBef>
                          <a:spcPts val="0"/>
                        </a:spcBef>
                        <a:spcAft>
                          <a:spcPts val="0"/>
                        </a:spcAft>
                        <a:buNone/>
                      </a:pPr>
                      <a:r>
                        <a:rPr lang="en" sz="1000">
                          <a:latin typeface="Roboto Slab"/>
                          <a:ea typeface="Roboto Slab"/>
                          <a:cs typeface="Roboto Slab"/>
                          <a:sym typeface="Roboto Slab"/>
                        </a:rPr>
                        <a:t>24</a:t>
                      </a:r>
                      <a:endParaRPr sz="1000">
                        <a:latin typeface="Roboto Slab"/>
                        <a:ea typeface="Roboto Slab"/>
                        <a:cs typeface="Roboto Slab"/>
                        <a:sym typeface="Roboto Slab"/>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c>
                  <a:txBody>
                    <a:bodyPr/>
                    <a:lstStyle/>
                    <a:p>
                      <a:pPr indent="0" lvl="0" marL="0" rtl="0" algn="ctr">
                        <a:spcBef>
                          <a:spcPts val="0"/>
                        </a:spcBef>
                        <a:spcAft>
                          <a:spcPts val="0"/>
                        </a:spcAft>
                        <a:buNone/>
                      </a:pPr>
                      <a:r>
                        <a:rPr lang="en" sz="1000">
                          <a:latin typeface="Roboto Slab"/>
                          <a:ea typeface="Roboto Slab"/>
                          <a:cs typeface="Roboto Slab"/>
                          <a:sym typeface="Roboto Slab"/>
                        </a:rPr>
                        <a:t>48</a:t>
                      </a:r>
                      <a:endParaRPr sz="1000">
                        <a:latin typeface="Roboto Slab"/>
                        <a:ea typeface="Roboto Slab"/>
                        <a:cs typeface="Roboto Slab"/>
                        <a:sym typeface="Roboto Slab"/>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c>
                  <a:txBody>
                    <a:bodyPr/>
                    <a:lstStyle/>
                    <a:p>
                      <a:pPr indent="0" lvl="0" marL="0" rtl="0" algn="ctr">
                        <a:spcBef>
                          <a:spcPts val="0"/>
                        </a:spcBef>
                        <a:spcAft>
                          <a:spcPts val="0"/>
                        </a:spcAft>
                        <a:buNone/>
                      </a:pPr>
                      <a:r>
                        <a:rPr lang="en" sz="1000">
                          <a:latin typeface="Roboto Slab"/>
                          <a:ea typeface="Roboto Slab"/>
                          <a:cs typeface="Roboto Slab"/>
                          <a:sym typeface="Roboto Slab"/>
                        </a:rPr>
                        <a:t>64</a:t>
                      </a:r>
                      <a:endParaRPr sz="1000">
                        <a:latin typeface="Roboto Slab"/>
                        <a:ea typeface="Roboto Slab"/>
                        <a:cs typeface="Roboto Slab"/>
                        <a:sym typeface="Roboto Slab"/>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r>
              <a:tr h="297300">
                <a:tc>
                  <a:txBody>
                    <a:bodyPr/>
                    <a:lstStyle/>
                    <a:p>
                      <a:pPr indent="0" lvl="0" marL="0" rtl="0" algn="ctr">
                        <a:spcBef>
                          <a:spcPts val="0"/>
                        </a:spcBef>
                        <a:spcAft>
                          <a:spcPts val="0"/>
                        </a:spcAft>
                        <a:buNone/>
                      </a:pPr>
                      <a:r>
                        <a:rPr b="1" lang="en" sz="1000">
                          <a:solidFill>
                            <a:srgbClr val="F5F3F7"/>
                          </a:solidFill>
                          <a:latin typeface="Roboto Slab"/>
                          <a:ea typeface="Roboto Slab"/>
                          <a:cs typeface="Roboto Slab"/>
                          <a:sym typeface="Roboto Slab"/>
                        </a:rPr>
                        <a:t>SPACE</a:t>
                      </a:r>
                      <a:endParaRPr b="1" sz="1000">
                        <a:solidFill>
                          <a:srgbClr val="F5F3F7"/>
                        </a:solidFill>
                        <a:latin typeface="Roboto Slab"/>
                        <a:ea typeface="Roboto Slab"/>
                        <a:cs typeface="Roboto Slab"/>
                        <a:sym typeface="Roboto Slab"/>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359179"/>
                    </a:solidFill>
                  </a:tcPr>
                </a:tc>
                <a:tc>
                  <a:txBody>
                    <a:bodyPr/>
                    <a:lstStyle/>
                    <a:p>
                      <a:pPr indent="0" lvl="0" marL="0" rtl="0" algn="ctr">
                        <a:spcBef>
                          <a:spcPts val="0"/>
                        </a:spcBef>
                        <a:spcAft>
                          <a:spcPts val="0"/>
                        </a:spcAft>
                        <a:buNone/>
                      </a:pPr>
                      <a:r>
                        <a:rPr lang="en" sz="1000">
                          <a:latin typeface="Roboto Slab"/>
                          <a:ea typeface="Roboto Slab"/>
                          <a:cs typeface="Roboto Slab"/>
                          <a:sym typeface="Roboto Slab"/>
                        </a:rPr>
                        <a:t>33</a:t>
                      </a:r>
                      <a:endParaRPr sz="1000">
                        <a:latin typeface="Roboto Slab"/>
                        <a:ea typeface="Roboto Slab"/>
                        <a:cs typeface="Roboto Slab"/>
                        <a:sym typeface="Roboto Slab"/>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c>
                  <a:txBody>
                    <a:bodyPr/>
                    <a:lstStyle/>
                    <a:p>
                      <a:pPr indent="0" lvl="0" marL="0" rtl="0" algn="ctr">
                        <a:spcBef>
                          <a:spcPts val="0"/>
                        </a:spcBef>
                        <a:spcAft>
                          <a:spcPts val="0"/>
                        </a:spcAft>
                        <a:buNone/>
                      </a:pPr>
                      <a:r>
                        <a:rPr lang="en" sz="1000">
                          <a:latin typeface="Roboto Slab"/>
                          <a:ea typeface="Roboto Slab"/>
                          <a:cs typeface="Roboto Slab"/>
                          <a:sym typeface="Roboto Slab"/>
                        </a:rPr>
                        <a:t>55</a:t>
                      </a:r>
                      <a:endParaRPr sz="1000">
                        <a:latin typeface="Roboto Slab"/>
                        <a:ea typeface="Roboto Slab"/>
                        <a:cs typeface="Roboto Slab"/>
                        <a:sym typeface="Roboto Slab"/>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c>
                  <a:txBody>
                    <a:bodyPr/>
                    <a:lstStyle/>
                    <a:p>
                      <a:pPr indent="0" lvl="0" marL="0" rtl="0" algn="ctr">
                        <a:spcBef>
                          <a:spcPts val="0"/>
                        </a:spcBef>
                        <a:spcAft>
                          <a:spcPts val="0"/>
                        </a:spcAft>
                        <a:buNone/>
                      </a:pPr>
                      <a:r>
                        <a:rPr lang="en" sz="1000">
                          <a:latin typeface="Roboto Slab"/>
                          <a:ea typeface="Roboto Slab"/>
                          <a:cs typeface="Roboto Slab"/>
                          <a:sym typeface="Roboto Slab"/>
                        </a:rPr>
                        <a:t>77</a:t>
                      </a:r>
                      <a:endParaRPr sz="1000">
                        <a:latin typeface="Roboto Slab"/>
                        <a:ea typeface="Roboto Slab"/>
                        <a:cs typeface="Roboto Slab"/>
                        <a:sym typeface="Roboto Slab"/>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c>
                  <a:txBody>
                    <a:bodyPr/>
                    <a:lstStyle/>
                    <a:p>
                      <a:pPr indent="0" lvl="0" marL="0" rtl="0" algn="ctr">
                        <a:spcBef>
                          <a:spcPts val="0"/>
                        </a:spcBef>
                        <a:spcAft>
                          <a:spcPts val="0"/>
                        </a:spcAft>
                        <a:buNone/>
                      </a:pPr>
                      <a:r>
                        <a:rPr lang="en" sz="1000">
                          <a:latin typeface="Roboto Slab"/>
                          <a:ea typeface="Roboto Slab"/>
                          <a:cs typeface="Roboto Slab"/>
                          <a:sym typeface="Roboto Slab"/>
                        </a:rPr>
                        <a:t>99</a:t>
                      </a:r>
                      <a:endParaRPr sz="1000">
                        <a:latin typeface="Roboto Slab"/>
                        <a:ea typeface="Roboto Slab"/>
                        <a:cs typeface="Roboto Slab"/>
                        <a:sym typeface="Roboto Slab"/>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r>
              <a:tr h="297300">
                <a:tc>
                  <a:txBody>
                    <a:bodyPr/>
                    <a:lstStyle/>
                    <a:p>
                      <a:pPr indent="0" lvl="0" marL="0" rtl="0" algn="ctr">
                        <a:spcBef>
                          <a:spcPts val="0"/>
                        </a:spcBef>
                        <a:spcAft>
                          <a:spcPts val="0"/>
                        </a:spcAft>
                        <a:buNone/>
                      </a:pPr>
                      <a:r>
                        <a:rPr b="1" lang="en" sz="1000">
                          <a:solidFill>
                            <a:srgbClr val="F5F3F7"/>
                          </a:solidFill>
                          <a:latin typeface="Roboto Slab"/>
                          <a:ea typeface="Roboto Slab"/>
                          <a:cs typeface="Roboto Slab"/>
                          <a:sym typeface="Roboto Slab"/>
                        </a:rPr>
                        <a:t>LOVE</a:t>
                      </a:r>
                      <a:endParaRPr b="1" sz="1000">
                        <a:solidFill>
                          <a:srgbClr val="F5F3F7"/>
                        </a:solidFill>
                        <a:latin typeface="Roboto Slab"/>
                        <a:ea typeface="Roboto Slab"/>
                        <a:cs typeface="Roboto Slab"/>
                        <a:sym typeface="Roboto Slab"/>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359179"/>
                    </a:solidFill>
                  </a:tcPr>
                </a:tc>
                <a:tc>
                  <a:txBody>
                    <a:bodyPr/>
                    <a:lstStyle/>
                    <a:p>
                      <a:pPr indent="0" lvl="0" marL="0" rtl="0" algn="ctr">
                        <a:spcBef>
                          <a:spcPts val="0"/>
                        </a:spcBef>
                        <a:spcAft>
                          <a:spcPts val="0"/>
                        </a:spcAft>
                        <a:buNone/>
                      </a:pPr>
                      <a:r>
                        <a:rPr lang="en" sz="1000">
                          <a:latin typeface="Roboto Slab"/>
                          <a:ea typeface="Roboto Slab"/>
                          <a:cs typeface="Roboto Slab"/>
                          <a:sym typeface="Roboto Slab"/>
                        </a:rPr>
                        <a:t>&lt;3</a:t>
                      </a:r>
                      <a:endParaRPr sz="1000">
                        <a:latin typeface="Roboto Slab"/>
                        <a:ea typeface="Roboto Slab"/>
                        <a:cs typeface="Roboto Slab"/>
                        <a:sym typeface="Roboto Slab"/>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 sz="1000">
                          <a:latin typeface="Roboto Slab"/>
                          <a:ea typeface="Roboto Slab"/>
                          <a:cs typeface="Roboto Slab"/>
                          <a:sym typeface="Roboto Slab"/>
                        </a:rPr>
                        <a:t>&lt;3</a:t>
                      </a:r>
                      <a:endParaRPr sz="1000">
                        <a:latin typeface="Roboto Slab"/>
                        <a:ea typeface="Roboto Slab"/>
                        <a:cs typeface="Roboto Slab"/>
                        <a:sym typeface="Roboto Slab"/>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 sz="1000">
                          <a:latin typeface="Roboto Slab"/>
                          <a:ea typeface="Roboto Slab"/>
                          <a:cs typeface="Roboto Slab"/>
                          <a:sym typeface="Roboto Slab"/>
                        </a:rPr>
                        <a:t>&lt;3</a:t>
                      </a:r>
                      <a:endParaRPr sz="1000">
                        <a:latin typeface="Roboto Slab"/>
                        <a:ea typeface="Roboto Slab"/>
                        <a:cs typeface="Roboto Slab"/>
                        <a:sym typeface="Roboto Slab"/>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 sz="1000">
                          <a:latin typeface="Roboto Slab"/>
                          <a:ea typeface="Roboto Slab"/>
                          <a:cs typeface="Roboto Slab"/>
                          <a:sym typeface="Roboto Slab"/>
                        </a:rPr>
                        <a:t>&lt;3</a:t>
                      </a:r>
                      <a:endParaRPr sz="1000">
                        <a:latin typeface="Roboto Slab"/>
                        <a:ea typeface="Roboto Slab"/>
                        <a:cs typeface="Roboto Slab"/>
                        <a:sym typeface="Roboto Slab"/>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r>
              <a:tr h="297300">
                <a:tc>
                  <a:txBody>
                    <a:bodyPr/>
                    <a:lstStyle/>
                    <a:p>
                      <a:pPr indent="0" lvl="0" marL="0" rtl="0" algn="ctr">
                        <a:spcBef>
                          <a:spcPts val="0"/>
                        </a:spcBef>
                        <a:spcAft>
                          <a:spcPts val="0"/>
                        </a:spcAft>
                        <a:buNone/>
                      </a:pPr>
                      <a:r>
                        <a:rPr b="1" lang="en" sz="1000">
                          <a:solidFill>
                            <a:srgbClr val="F5F3F7"/>
                          </a:solidFill>
                          <a:latin typeface="Roboto Slab"/>
                          <a:ea typeface="Roboto Slab"/>
                          <a:cs typeface="Roboto Slab"/>
                          <a:sym typeface="Roboto Slab"/>
                        </a:rPr>
                        <a:t>FREE</a:t>
                      </a:r>
                      <a:endParaRPr b="1" sz="1000">
                        <a:solidFill>
                          <a:srgbClr val="F5F3F7"/>
                        </a:solidFill>
                        <a:latin typeface="Roboto Slab"/>
                        <a:ea typeface="Roboto Slab"/>
                        <a:cs typeface="Roboto Slab"/>
                        <a:sym typeface="Roboto Slab"/>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359179"/>
                    </a:solidFill>
                  </a:tcPr>
                </a:tc>
                <a:tc>
                  <a:txBody>
                    <a:bodyPr/>
                    <a:lstStyle/>
                    <a:p>
                      <a:pPr indent="0" lvl="0" marL="0" rtl="0" algn="ctr">
                        <a:spcBef>
                          <a:spcPts val="0"/>
                        </a:spcBef>
                        <a:spcAft>
                          <a:spcPts val="0"/>
                        </a:spcAft>
                        <a:buNone/>
                      </a:pPr>
                      <a:r>
                        <a:rPr lang="en" sz="1000">
                          <a:latin typeface="Roboto Slab"/>
                          <a:ea typeface="Roboto Slab"/>
                          <a:cs typeface="Roboto Slab"/>
                          <a:sym typeface="Roboto Slab"/>
                        </a:rPr>
                        <a:t>Yes</a:t>
                      </a:r>
                      <a:endParaRPr sz="1000">
                        <a:latin typeface="Roboto Slab"/>
                        <a:ea typeface="Roboto Slab"/>
                        <a:cs typeface="Roboto Slab"/>
                        <a:sym typeface="Roboto Slab"/>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 sz="1000">
                          <a:latin typeface="Roboto Slab"/>
                          <a:ea typeface="Roboto Slab"/>
                          <a:cs typeface="Roboto Slab"/>
                          <a:sym typeface="Roboto Slab"/>
                        </a:rPr>
                        <a:t>Yes</a:t>
                      </a:r>
                      <a:endParaRPr sz="1000">
                        <a:latin typeface="Roboto Slab"/>
                        <a:ea typeface="Roboto Slab"/>
                        <a:cs typeface="Roboto Slab"/>
                        <a:sym typeface="Roboto Slab"/>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 sz="1000">
                          <a:latin typeface="Roboto Slab"/>
                          <a:ea typeface="Roboto Slab"/>
                          <a:cs typeface="Roboto Slab"/>
                          <a:sym typeface="Roboto Slab"/>
                        </a:rPr>
                        <a:t>Yes</a:t>
                      </a:r>
                      <a:endParaRPr sz="1000">
                        <a:latin typeface="Roboto Slab"/>
                        <a:ea typeface="Roboto Slab"/>
                        <a:cs typeface="Roboto Slab"/>
                        <a:sym typeface="Roboto Slab"/>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 sz="1000">
                          <a:latin typeface="Roboto Slab"/>
                          <a:ea typeface="Roboto Slab"/>
                          <a:cs typeface="Roboto Slab"/>
                          <a:sym typeface="Roboto Slab"/>
                        </a:rPr>
                        <a:t>Yes</a:t>
                      </a:r>
                      <a:endParaRPr sz="1000">
                        <a:latin typeface="Roboto Slab"/>
                        <a:ea typeface="Roboto Slab"/>
                        <a:cs typeface="Roboto Slab"/>
                        <a:sym typeface="Roboto Slab"/>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r>
              <a:tr h="297300">
                <a:tc>
                  <a:txBody>
                    <a:bodyPr/>
                    <a:lstStyle/>
                    <a:p>
                      <a:pPr indent="0" lvl="0" marL="0" rtl="0" algn="ctr">
                        <a:spcBef>
                          <a:spcPts val="0"/>
                        </a:spcBef>
                        <a:spcAft>
                          <a:spcPts val="0"/>
                        </a:spcAft>
                        <a:buNone/>
                      </a:pPr>
                      <a:r>
                        <a:rPr b="1" lang="en" sz="1000">
                          <a:solidFill>
                            <a:srgbClr val="F5F3F7"/>
                          </a:solidFill>
                          <a:latin typeface="Roboto Slab"/>
                          <a:ea typeface="Roboto Slab"/>
                          <a:cs typeface="Roboto Slab"/>
                          <a:sym typeface="Roboto Slab"/>
                        </a:rPr>
                        <a:t>QUOTES</a:t>
                      </a:r>
                      <a:endParaRPr b="1" sz="1000">
                        <a:solidFill>
                          <a:srgbClr val="F5F3F7"/>
                        </a:solidFill>
                        <a:latin typeface="Roboto Slab"/>
                        <a:ea typeface="Roboto Slab"/>
                        <a:cs typeface="Roboto Slab"/>
                        <a:sym typeface="Roboto Slab"/>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359179"/>
                    </a:solidFill>
                  </a:tcPr>
                </a:tc>
                <a:tc>
                  <a:txBody>
                    <a:bodyPr/>
                    <a:lstStyle/>
                    <a:p>
                      <a:pPr indent="0" lvl="0" marL="0" rtl="0" algn="ctr">
                        <a:spcBef>
                          <a:spcPts val="0"/>
                        </a:spcBef>
                        <a:spcAft>
                          <a:spcPts val="0"/>
                        </a:spcAft>
                        <a:buNone/>
                      </a:pPr>
                      <a:r>
                        <a:rPr lang="en" sz="1000">
                          <a:latin typeface="Roboto Slab"/>
                          <a:ea typeface="Roboto Slab"/>
                          <a:cs typeface="Roboto Slab"/>
                          <a:sym typeface="Roboto Slab"/>
                        </a:rPr>
                        <a:t>Included</a:t>
                      </a:r>
                      <a:endParaRPr sz="1000">
                        <a:latin typeface="Roboto Slab"/>
                        <a:ea typeface="Roboto Slab"/>
                        <a:cs typeface="Roboto Slab"/>
                        <a:sym typeface="Roboto Slab"/>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 sz="1000">
                          <a:latin typeface="Roboto Slab"/>
                          <a:ea typeface="Roboto Slab"/>
                          <a:cs typeface="Roboto Slab"/>
                          <a:sym typeface="Roboto Slab"/>
                        </a:rPr>
                        <a:t>Included</a:t>
                      </a:r>
                      <a:endParaRPr sz="1000">
                        <a:latin typeface="Roboto Slab"/>
                        <a:ea typeface="Roboto Slab"/>
                        <a:cs typeface="Roboto Slab"/>
                        <a:sym typeface="Roboto Slab"/>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 sz="1000">
                          <a:latin typeface="Roboto Slab"/>
                          <a:ea typeface="Roboto Slab"/>
                          <a:cs typeface="Roboto Slab"/>
                          <a:sym typeface="Roboto Slab"/>
                        </a:rPr>
                        <a:t>Included</a:t>
                      </a:r>
                      <a:endParaRPr sz="1000">
                        <a:latin typeface="Roboto Slab"/>
                        <a:ea typeface="Roboto Slab"/>
                        <a:cs typeface="Roboto Slab"/>
                        <a:sym typeface="Roboto Slab"/>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 sz="1000">
                          <a:latin typeface="Roboto Slab"/>
                          <a:ea typeface="Roboto Slab"/>
                          <a:cs typeface="Roboto Slab"/>
                          <a:sym typeface="Roboto Slab"/>
                        </a:rPr>
                        <a:t>Included</a:t>
                      </a:r>
                      <a:endParaRPr sz="1000">
                        <a:latin typeface="Roboto Slab"/>
                        <a:ea typeface="Roboto Slab"/>
                        <a:cs typeface="Roboto Slab"/>
                        <a:sym typeface="Roboto Slab"/>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r>
              <a:tr h="297300">
                <a:tc>
                  <a:txBody>
                    <a:bodyPr/>
                    <a:lstStyle/>
                    <a:p>
                      <a:pPr indent="0" lvl="0" marL="0" rtl="0" algn="ctr">
                        <a:spcBef>
                          <a:spcPts val="0"/>
                        </a:spcBef>
                        <a:spcAft>
                          <a:spcPts val="0"/>
                        </a:spcAft>
                        <a:buNone/>
                      </a:pPr>
                      <a:r>
                        <a:rPr b="1" lang="en" sz="1000">
                          <a:solidFill>
                            <a:srgbClr val="F5F3F7"/>
                          </a:solidFill>
                          <a:latin typeface="Roboto Slab"/>
                          <a:ea typeface="Roboto Slab"/>
                          <a:cs typeface="Roboto Slab"/>
                          <a:sym typeface="Roboto Slab"/>
                        </a:rPr>
                        <a:t>GAMES</a:t>
                      </a:r>
                      <a:endParaRPr b="1" sz="1000">
                        <a:solidFill>
                          <a:srgbClr val="F5F3F7"/>
                        </a:solidFill>
                        <a:latin typeface="Roboto Slab"/>
                        <a:ea typeface="Roboto Slab"/>
                        <a:cs typeface="Roboto Slab"/>
                        <a:sym typeface="Roboto Slab"/>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359179"/>
                    </a:solidFill>
                  </a:tcPr>
                </a:tc>
                <a:tc>
                  <a:txBody>
                    <a:bodyPr/>
                    <a:lstStyle/>
                    <a:p>
                      <a:pPr indent="0" lvl="0" marL="0" rtl="0" algn="ctr">
                        <a:spcBef>
                          <a:spcPts val="0"/>
                        </a:spcBef>
                        <a:spcAft>
                          <a:spcPts val="0"/>
                        </a:spcAft>
                        <a:buNone/>
                      </a:pPr>
                      <a:r>
                        <a:rPr lang="en" sz="1000">
                          <a:latin typeface="Roboto Slab"/>
                          <a:ea typeface="Roboto Slab"/>
                          <a:cs typeface="Roboto Slab"/>
                          <a:sym typeface="Roboto Slab"/>
                        </a:rPr>
                        <a:t>Google</a:t>
                      </a:r>
                      <a:endParaRPr sz="1000">
                        <a:latin typeface="Roboto Slab"/>
                        <a:ea typeface="Roboto Slab"/>
                        <a:cs typeface="Roboto Slab"/>
                        <a:sym typeface="Roboto Slab"/>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c>
                  <a:txBody>
                    <a:bodyPr/>
                    <a:lstStyle/>
                    <a:p>
                      <a:pPr indent="0" lvl="0" marL="0" rtl="0" algn="ctr">
                        <a:spcBef>
                          <a:spcPts val="0"/>
                        </a:spcBef>
                        <a:spcAft>
                          <a:spcPts val="0"/>
                        </a:spcAft>
                        <a:buNone/>
                      </a:pPr>
                      <a:r>
                        <a:rPr lang="en" sz="1000">
                          <a:latin typeface="Roboto Slab"/>
                          <a:ea typeface="Roboto Slab"/>
                          <a:cs typeface="Roboto Slab"/>
                          <a:sym typeface="Roboto Slab"/>
                        </a:rPr>
                        <a:t>Powerpoint</a:t>
                      </a:r>
                      <a:endParaRPr sz="1000">
                        <a:latin typeface="Roboto Slab"/>
                        <a:ea typeface="Roboto Slab"/>
                        <a:cs typeface="Roboto Slab"/>
                        <a:sym typeface="Roboto Slab"/>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c>
                  <a:txBody>
                    <a:bodyPr/>
                    <a:lstStyle/>
                    <a:p>
                      <a:pPr indent="0" lvl="0" marL="0" rtl="0" algn="ctr">
                        <a:spcBef>
                          <a:spcPts val="0"/>
                        </a:spcBef>
                        <a:spcAft>
                          <a:spcPts val="0"/>
                        </a:spcAft>
                        <a:buNone/>
                      </a:pPr>
                      <a:r>
                        <a:rPr lang="en" sz="1000">
                          <a:latin typeface="Roboto Slab"/>
                          <a:ea typeface="Roboto Slab"/>
                          <a:cs typeface="Roboto Slab"/>
                          <a:sym typeface="Roboto Slab"/>
                        </a:rPr>
                        <a:t>Keynote</a:t>
                      </a:r>
                      <a:endParaRPr sz="1000">
                        <a:latin typeface="Roboto Slab"/>
                        <a:ea typeface="Roboto Slab"/>
                        <a:cs typeface="Roboto Slab"/>
                        <a:sym typeface="Roboto Slab"/>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c>
                  <a:txBody>
                    <a:bodyPr/>
                    <a:lstStyle/>
                    <a:p>
                      <a:pPr indent="0" lvl="0" marL="0" rtl="0" algn="ctr">
                        <a:spcBef>
                          <a:spcPts val="0"/>
                        </a:spcBef>
                        <a:spcAft>
                          <a:spcPts val="0"/>
                        </a:spcAft>
                        <a:buNone/>
                      </a:pPr>
                      <a:r>
                        <a:rPr lang="en" sz="1000">
                          <a:latin typeface="Roboto Slab"/>
                          <a:ea typeface="Roboto Slab"/>
                          <a:cs typeface="Roboto Slab"/>
                          <a:sym typeface="Roboto Slab"/>
                        </a:rPr>
                        <a:t>Impress</a:t>
                      </a:r>
                      <a:endParaRPr sz="1000">
                        <a:latin typeface="Roboto Slab"/>
                        <a:ea typeface="Roboto Slab"/>
                        <a:cs typeface="Roboto Slab"/>
                        <a:sym typeface="Roboto Slab"/>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r>
            </a:tbl>
          </a:graphicData>
        </a:graphic>
      </p:graphicFrame>
      <p:sp>
        <p:nvSpPr>
          <p:cNvPr id="130" name="Google Shape;130;p25"/>
          <p:cNvSpPr txBox="1"/>
          <p:nvPr>
            <p:ph idx="1" type="body"/>
          </p:nvPr>
        </p:nvSpPr>
        <p:spPr>
          <a:xfrm>
            <a:off x="252225" y="4436825"/>
            <a:ext cx="8611800" cy="4614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26"/>
          <p:cNvSpPr txBox="1"/>
          <p:nvPr>
            <p:ph type="title"/>
          </p:nvPr>
        </p:nvSpPr>
        <p:spPr>
          <a:xfrm>
            <a:off x="1174150" y="1060525"/>
            <a:ext cx="6764700" cy="5094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EXAMPLE MAP</a:t>
            </a:r>
            <a:endParaRPr/>
          </a:p>
        </p:txBody>
      </p:sp>
      <p:sp>
        <p:nvSpPr>
          <p:cNvPr id="136" name="Google Shape;136;p26"/>
          <p:cNvSpPr txBox="1"/>
          <p:nvPr>
            <p:ph idx="1" type="body"/>
          </p:nvPr>
        </p:nvSpPr>
        <p:spPr>
          <a:xfrm>
            <a:off x="252225" y="4640700"/>
            <a:ext cx="8611800" cy="2574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t/>
            </a:r>
            <a:endParaRPr/>
          </a:p>
        </p:txBody>
      </p:sp>
      <p:pic>
        <p:nvPicPr>
          <p:cNvPr id="137" name="Google Shape;137;p26"/>
          <p:cNvPicPr preferRelativeResize="0"/>
          <p:nvPr/>
        </p:nvPicPr>
        <p:blipFill>
          <a:blip r:embed="rId3">
            <a:alphaModFix/>
          </a:blip>
          <a:stretch>
            <a:fillRect/>
          </a:stretch>
        </p:blipFill>
        <p:spPr>
          <a:xfrm>
            <a:off x="2112350" y="1569925"/>
            <a:ext cx="4919307" cy="2419026"/>
          </a:xfrm>
          <a:prstGeom prst="rect">
            <a:avLst/>
          </a:prstGeom>
          <a:noFill/>
          <a:ln>
            <a:noFill/>
          </a:ln>
        </p:spPr>
      </p:pic>
      <p:pic>
        <p:nvPicPr>
          <p:cNvPr id="138" name="Google Shape;138;p26"/>
          <p:cNvPicPr preferRelativeResize="0"/>
          <p:nvPr/>
        </p:nvPicPr>
        <p:blipFill>
          <a:blip r:embed="rId4">
            <a:alphaModFix/>
          </a:blip>
          <a:stretch>
            <a:fillRect/>
          </a:stretch>
        </p:blipFill>
        <p:spPr>
          <a:xfrm>
            <a:off x="2810669" y="2333799"/>
            <a:ext cx="203478" cy="203479"/>
          </a:xfrm>
          <a:prstGeom prst="rect">
            <a:avLst/>
          </a:prstGeom>
          <a:noFill/>
          <a:ln>
            <a:noFill/>
          </a:ln>
        </p:spPr>
      </p:pic>
      <p:pic>
        <p:nvPicPr>
          <p:cNvPr id="139" name="Google Shape;139;p26"/>
          <p:cNvPicPr preferRelativeResize="0"/>
          <p:nvPr/>
        </p:nvPicPr>
        <p:blipFill>
          <a:blip r:embed="rId4">
            <a:alphaModFix/>
          </a:blip>
          <a:stretch>
            <a:fillRect/>
          </a:stretch>
        </p:blipFill>
        <p:spPr>
          <a:xfrm>
            <a:off x="3142922" y="2421596"/>
            <a:ext cx="203478" cy="203479"/>
          </a:xfrm>
          <a:prstGeom prst="rect">
            <a:avLst/>
          </a:prstGeom>
          <a:noFill/>
          <a:ln>
            <a:noFill/>
          </a:ln>
        </p:spPr>
      </p:pic>
      <p:pic>
        <p:nvPicPr>
          <p:cNvPr id="140" name="Google Shape;140;p26"/>
          <p:cNvPicPr preferRelativeResize="0"/>
          <p:nvPr/>
        </p:nvPicPr>
        <p:blipFill>
          <a:blip r:embed="rId4">
            <a:alphaModFix/>
          </a:blip>
          <a:stretch>
            <a:fillRect/>
          </a:stretch>
        </p:blipFill>
        <p:spPr>
          <a:xfrm>
            <a:off x="3665747" y="3181824"/>
            <a:ext cx="203478" cy="203479"/>
          </a:xfrm>
          <a:prstGeom prst="rect">
            <a:avLst/>
          </a:prstGeom>
          <a:noFill/>
          <a:ln>
            <a:noFill/>
          </a:ln>
        </p:spPr>
      </p:pic>
      <p:pic>
        <p:nvPicPr>
          <p:cNvPr id="141" name="Google Shape;141;p26"/>
          <p:cNvPicPr preferRelativeResize="0"/>
          <p:nvPr/>
        </p:nvPicPr>
        <p:blipFill>
          <a:blip r:embed="rId4">
            <a:alphaModFix/>
          </a:blip>
          <a:stretch>
            <a:fillRect/>
          </a:stretch>
        </p:blipFill>
        <p:spPr>
          <a:xfrm>
            <a:off x="4343908" y="2625084"/>
            <a:ext cx="203478" cy="203479"/>
          </a:xfrm>
          <a:prstGeom prst="rect">
            <a:avLst/>
          </a:prstGeom>
          <a:noFill/>
          <a:ln>
            <a:noFill/>
          </a:ln>
        </p:spPr>
      </p:pic>
      <p:pic>
        <p:nvPicPr>
          <p:cNvPr id="142" name="Google Shape;142;p26"/>
          <p:cNvPicPr preferRelativeResize="0"/>
          <p:nvPr/>
        </p:nvPicPr>
        <p:blipFill>
          <a:blip r:embed="rId4">
            <a:alphaModFix/>
          </a:blip>
          <a:stretch>
            <a:fillRect/>
          </a:stretch>
        </p:blipFill>
        <p:spPr>
          <a:xfrm>
            <a:off x="4698256" y="2333799"/>
            <a:ext cx="203478" cy="203479"/>
          </a:xfrm>
          <a:prstGeom prst="rect">
            <a:avLst/>
          </a:prstGeom>
          <a:noFill/>
          <a:ln>
            <a:noFill/>
          </a:ln>
        </p:spPr>
      </p:pic>
      <p:pic>
        <p:nvPicPr>
          <p:cNvPr id="143" name="Google Shape;143;p26"/>
          <p:cNvPicPr preferRelativeResize="0"/>
          <p:nvPr/>
        </p:nvPicPr>
        <p:blipFill>
          <a:blip r:embed="rId4">
            <a:alphaModFix/>
          </a:blip>
          <a:stretch>
            <a:fillRect/>
          </a:stretch>
        </p:blipFill>
        <p:spPr>
          <a:xfrm>
            <a:off x="5848392" y="2166823"/>
            <a:ext cx="203478" cy="203479"/>
          </a:xfrm>
          <a:prstGeom prst="rect">
            <a:avLst/>
          </a:prstGeom>
          <a:noFill/>
          <a:ln>
            <a:noFill/>
          </a:ln>
        </p:spPr>
      </p:pic>
      <p:pic>
        <p:nvPicPr>
          <p:cNvPr id="144" name="Google Shape;144;p26"/>
          <p:cNvPicPr preferRelativeResize="0"/>
          <p:nvPr/>
        </p:nvPicPr>
        <p:blipFill>
          <a:blip r:embed="rId4">
            <a:alphaModFix/>
          </a:blip>
          <a:stretch>
            <a:fillRect/>
          </a:stretch>
        </p:blipFill>
        <p:spPr>
          <a:xfrm>
            <a:off x="5510053" y="2537278"/>
            <a:ext cx="203478" cy="203479"/>
          </a:xfrm>
          <a:prstGeom prst="rect">
            <a:avLst/>
          </a:prstGeom>
          <a:noFill/>
          <a:ln>
            <a:noFill/>
          </a:ln>
        </p:spPr>
      </p:pic>
      <p:pic>
        <p:nvPicPr>
          <p:cNvPr id="145" name="Google Shape;145;p26"/>
          <p:cNvPicPr preferRelativeResize="0"/>
          <p:nvPr/>
        </p:nvPicPr>
        <p:blipFill>
          <a:blip r:embed="rId4">
            <a:alphaModFix/>
          </a:blip>
          <a:stretch>
            <a:fillRect/>
          </a:stretch>
        </p:blipFill>
        <p:spPr>
          <a:xfrm>
            <a:off x="6237601" y="3385302"/>
            <a:ext cx="203478" cy="203479"/>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27"/>
          <p:cNvSpPr txBox="1"/>
          <p:nvPr>
            <p:ph type="title"/>
          </p:nvPr>
        </p:nvSpPr>
        <p:spPr>
          <a:xfrm>
            <a:off x="1174150" y="1060525"/>
            <a:ext cx="6764700" cy="5094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ICONS</a:t>
            </a:r>
            <a:endParaRPr/>
          </a:p>
        </p:txBody>
      </p:sp>
      <p:pic>
        <p:nvPicPr>
          <p:cNvPr id="151" name="Google Shape;151;p27"/>
          <p:cNvPicPr preferRelativeResize="0"/>
          <p:nvPr/>
        </p:nvPicPr>
        <p:blipFill>
          <a:blip r:embed="rId3">
            <a:alphaModFix/>
          </a:blip>
          <a:stretch>
            <a:fillRect/>
          </a:stretch>
        </p:blipFill>
        <p:spPr>
          <a:xfrm>
            <a:off x="1524300" y="2461550"/>
            <a:ext cx="303000" cy="303000"/>
          </a:xfrm>
          <a:prstGeom prst="rect">
            <a:avLst/>
          </a:prstGeom>
          <a:noFill/>
          <a:ln>
            <a:noFill/>
          </a:ln>
        </p:spPr>
      </p:pic>
      <p:pic>
        <p:nvPicPr>
          <p:cNvPr id="152" name="Google Shape;152;p27"/>
          <p:cNvPicPr preferRelativeResize="0"/>
          <p:nvPr/>
        </p:nvPicPr>
        <p:blipFill>
          <a:blip r:embed="rId4">
            <a:alphaModFix/>
          </a:blip>
          <a:stretch>
            <a:fillRect/>
          </a:stretch>
        </p:blipFill>
        <p:spPr>
          <a:xfrm>
            <a:off x="1827150" y="2458850"/>
            <a:ext cx="308400" cy="308400"/>
          </a:xfrm>
          <a:prstGeom prst="rect">
            <a:avLst/>
          </a:prstGeom>
          <a:noFill/>
          <a:ln>
            <a:noFill/>
          </a:ln>
        </p:spPr>
      </p:pic>
      <p:pic>
        <p:nvPicPr>
          <p:cNvPr id="153" name="Google Shape;153;p27"/>
          <p:cNvPicPr preferRelativeResize="0"/>
          <p:nvPr/>
        </p:nvPicPr>
        <p:blipFill>
          <a:blip r:embed="rId5">
            <a:alphaModFix/>
          </a:blip>
          <a:stretch>
            <a:fillRect/>
          </a:stretch>
        </p:blipFill>
        <p:spPr>
          <a:xfrm>
            <a:off x="2126575" y="2458850"/>
            <a:ext cx="308400" cy="308400"/>
          </a:xfrm>
          <a:prstGeom prst="rect">
            <a:avLst/>
          </a:prstGeom>
          <a:noFill/>
          <a:ln>
            <a:noFill/>
          </a:ln>
        </p:spPr>
      </p:pic>
      <p:pic>
        <p:nvPicPr>
          <p:cNvPr id="154" name="Google Shape;154;p27"/>
          <p:cNvPicPr preferRelativeResize="0"/>
          <p:nvPr/>
        </p:nvPicPr>
        <p:blipFill>
          <a:blip r:embed="rId6">
            <a:alphaModFix/>
          </a:blip>
          <a:stretch>
            <a:fillRect/>
          </a:stretch>
        </p:blipFill>
        <p:spPr>
          <a:xfrm>
            <a:off x="2438550" y="2461540"/>
            <a:ext cx="303000" cy="303000"/>
          </a:xfrm>
          <a:prstGeom prst="rect">
            <a:avLst/>
          </a:prstGeom>
          <a:noFill/>
          <a:ln>
            <a:noFill/>
          </a:ln>
        </p:spPr>
      </p:pic>
      <p:pic>
        <p:nvPicPr>
          <p:cNvPr id="155" name="Google Shape;155;p27"/>
          <p:cNvPicPr preferRelativeResize="0"/>
          <p:nvPr/>
        </p:nvPicPr>
        <p:blipFill>
          <a:blip r:embed="rId7">
            <a:alphaModFix/>
          </a:blip>
          <a:stretch>
            <a:fillRect/>
          </a:stretch>
        </p:blipFill>
        <p:spPr>
          <a:xfrm>
            <a:off x="2734250" y="2458850"/>
            <a:ext cx="308400" cy="308400"/>
          </a:xfrm>
          <a:prstGeom prst="rect">
            <a:avLst/>
          </a:prstGeom>
          <a:noFill/>
          <a:ln>
            <a:noFill/>
          </a:ln>
        </p:spPr>
      </p:pic>
      <p:pic>
        <p:nvPicPr>
          <p:cNvPr id="156" name="Google Shape;156;p27"/>
          <p:cNvPicPr preferRelativeResize="0"/>
          <p:nvPr/>
        </p:nvPicPr>
        <p:blipFill>
          <a:blip r:embed="rId8">
            <a:alphaModFix/>
          </a:blip>
          <a:stretch>
            <a:fillRect/>
          </a:stretch>
        </p:blipFill>
        <p:spPr>
          <a:xfrm>
            <a:off x="1528125" y="2164700"/>
            <a:ext cx="303000" cy="303000"/>
          </a:xfrm>
          <a:prstGeom prst="rect">
            <a:avLst/>
          </a:prstGeom>
          <a:noFill/>
          <a:ln>
            <a:noFill/>
          </a:ln>
        </p:spPr>
      </p:pic>
      <p:pic>
        <p:nvPicPr>
          <p:cNvPr id="157" name="Google Shape;157;p27"/>
          <p:cNvPicPr preferRelativeResize="0"/>
          <p:nvPr/>
        </p:nvPicPr>
        <p:blipFill>
          <a:blip r:embed="rId9">
            <a:alphaModFix/>
          </a:blip>
          <a:stretch>
            <a:fillRect/>
          </a:stretch>
        </p:blipFill>
        <p:spPr>
          <a:xfrm>
            <a:off x="1829850" y="2164700"/>
            <a:ext cx="303000" cy="303000"/>
          </a:xfrm>
          <a:prstGeom prst="rect">
            <a:avLst/>
          </a:prstGeom>
          <a:noFill/>
          <a:ln>
            <a:noFill/>
          </a:ln>
        </p:spPr>
      </p:pic>
      <p:pic>
        <p:nvPicPr>
          <p:cNvPr id="158" name="Google Shape;158;p27"/>
          <p:cNvPicPr preferRelativeResize="0"/>
          <p:nvPr/>
        </p:nvPicPr>
        <p:blipFill>
          <a:blip r:embed="rId10">
            <a:alphaModFix/>
          </a:blip>
          <a:stretch>
            <a:fillRect/>
          </a:stretch>
        </p:blipFill>
        <p:spPr>
          <a:xfrm>
            <a:off x="2135400" y="2162000"/>
            <a:ext cx="308400" cy="308400"/>
          </a:xfrm>
          <a:prstGeom prst="rect">
            <a:avLst/>
          </a:prstGeom>
          <a:noFill/>
          <a:ln>
            <a:noFill/>
          </a:ln>
        </p:spPr>
      </p:pic>
      <p:pic>
        <p:nvPicPr>
          <p:cNvPr id="159" name="Google Shape;159;p27"/>
          <p:cNvPicPr preferRelativeResize="0"/>
          <p:nvPr/>
        </p:nvPicPr>
        <p:blipFill>
          <a:blip r:embed="rId11">
            <a:alphaModFix/>
          </a:blip>
          <a:stretch>
            <a:fillRect/>
          </a:stretch>
        </p:blipFill>
        <p:spPr>
          <a:xfrm>
            <a:off x="2435850" y="2162000"/>
            <a:ext cx="308400" cy="308400"/>
          </a:xfrm>
          <a:prstGeom prst="rect">
            <a:avLst/>
          </a:prstGeom>
          <a:noFill/>
          <a:ln>
            <a:noFill/>
          </a:ln>
        </p:spPr>
      </p:pic>
      <p:pic>
        <p:nvPicPr>
          <p:cNvPr id="160" name="Google Shape;160;p27"/>
          <p:cNvPicPr preferRelativeResize="0"/>
          <p:nvPr/>
        </p:nvPicPr>
        <p:blipFill>
          <a:blip r:embed="rId12">
            <a:alphaModFix/>
          </a:blip>
          <a:stretch>
            <a:fillRect/>
          </a:stretch>
        </p:blipFill>
        <p:spPr>
          <a:xfrm>
            <a:off x="2730413" y="2162000"/>
            <a:ext cx="308400" cy="308400"/>
          </a:xfrm>
          <a:prstGeom prst="rect">
            <a:avLst/>
          </a:prstGeom>
          <a:noFill/>
          <a:ln>
            <a:noFill/>
          </a:ln>
        </p:spPr>
      </p:pic>
      <p:pic>
        <p:nvPicPr>
          <p:cNvPr id="161" name="Google Shape;161;p27"/>
          <p:cNvPicPr preferRelativeResize="0"/>
          <p:nvPr/>
        </p:nvPicPr>
        <p:blipFill>
          <a:blip r:embed="rId13">
            <a:alphaModFix/>
          </a:blip>
          <a:stretch>
            <a:fillRect/>
          </a:stretch>
        </p:blipFill>
        <p:spPr>
          <a:xfrm>
            <a:off x="3047250" y="2164700"/>
            <a:ext cx="303000" cy="303000"/>
          </a:xfrm>
          <a:prstGeom prst="rect">
            <a:avLst/>
          </a:prstGeom>
          <a:noFill/>
          <a:ln>
            <a:noFill/>
          </a:ln>
        </p:spPr>
      </p:pic>
      <p:pic>
        <p:nvPicPr>
          <p:cNvPr id="162" name="Google Shape;162;p27"/>
          <p:cNvPicPr preferRelativeResize="0"/>
          <p:nvPr/>
        </p:nvPicPr>
        <p:blipFill>
          <a:blip r:embed="rId14">
            <a:alphaModFix/>
          </a:blip>
          <a:stretch>
            <a:fillRect/>
          </a:stretch>
        </p:blipFill>
        <p:spPr>
          <a:xfrm>
            <a:off x="3342213" y="2164700"/>
            <a:ext cx="303000" cy="303000"/>
          </a:xfrm>
          <a:prstGeom prst="rect">
            <a:avLst/>
          </a:prstGeom>
          <a:noFill/>
          <a:ln>
            <a:noFill/>
          </a:ln>
        </p:spPr>
      </p:pic>
      <p:pic>
        <p:nvPicPr>
          <p:cNvPr id="163" name="Google Shape;163;p27"/>
          <p:cNvPicPr preferRelativeResize="0"/>
          <p:nvPr/>
        </p:nvPicPr>
        <p:blipFill>
          <a:blip r:embed="rId15">
            <a:alphaModFix/>
          </a:blip>
          <a:stretch>
            <a:fillRect/>
          </a:stretch>
        </p:blipFill>
        <p:spPr>
          <a:xfrm>
            <a:off x="3636400" y="2164700"/>
            <a:ext cx="303000" cy="303000"/>
          </a:xfrm>
          <a:prstGeom prst="rect">
            <a:avLst/>
          </a:prstGeom>
          <a:noFill/>
          <a:ln>
            <a:noFill/>
          </a:ln>
        </p:spPr>
      </p:pic>
      <p:pic>
        <p:nvPicPr>
          <p:cNvPr id="164" name="Google Shape;164;p27"/>
          <p:cNvPicPr preferRelativeResize="0"/>
          <p:nvPr/>
        </p:nvPicPr>
        <p:blipFill>
          <a:blip r:embed="rId16">
            <a:alphaModFix/>
          </a:blip>
          <a:stretch>
            <a:fillRect/>
          </a:stretch>
        </p:blipFill>
        <p:spPr>
          <a:xfrm>
            <a:off x="3948625" y="2162000"/>
            <a:ext cx="308400" cy="308400"/>
          </a:xfrm>
          <a:prstGeom prst="rect">
            <a:avLst/>
          </a:prstGeom>
          <a:noFill/>
          <a:ln>
            <a:noFill/>
          </a:ln>
        </p:spPr>
      </p:pic>
      <p:pic>
        <p:nvPicPr>
          <p:cNvPr id="165" name="Google Shape;165;p27"/>
          <p:cNvPicPr preferRelativeResize="0"/>
          <p:nvPr/>
        </p:nvPicPr>
        <p:blipFill>
          <a:blip r:embed="rId17">
            <a:alphaModFix/>
          </a:blip>
          <a:stretch>
            <a:fillRect/>
          </a:stretch>
        </p:blipFill>
        <p:spPr>
          <a:xfrm>
            <a:off x="4261163" y="2170950"/>
            <a:ext cx="290500" cy="290500"/>
          </a:xfrm>
          <a:prstGeom prst="rect">
            <a:avLst/>
          </a:prstGeom>
          <a:noFill/>
          <a:ln>
            <a:noFill/>
          </a:ln>
        </p:spPr>
      </p:pic>
      <p:pic>
        <p:nvPicPr>
          <p:cNvPr id="166" name="Google Shape;166;p27"/>
          <p:cNvPicPr preferRelativeResize="0"/>
          <p:nvPr/>
        </p:nvPicPr>
        <p:blipFill>
          <a:blip r:embed="rId18">
            <a:alphaModFix/>
          </a:blip>
          <a:stretch>
            <a:fillRect/>
          </a:stretch>
        </p:blipFill>
        <p:spPr>
          <a:xfrm>
            <a:off x="4560425" y="2164700"/>
            <a:ext cx="303000" cy="303000"/>
          </a:xfrm>
          <a:prstGeom prst="rect">
            <a:avLst/>
          </a:prstGeom>
          <a:noFill/>
          <a:ln>
            <a:noFill/>
          </a:ln>
        </p:spPr>
      </p:pic>
      <p:pic>
        <p:nvPicPr>
          <p:cNvPr id="167" name="Google Shape;167;p27"/>
          <p:cNvPicPr preferRelativeResize="0"/>
          <p:nvPr/>
        </p:nvPicPr>
        <p:blipFill>
          <a:blip r:embed="rId19">
            <a:alphaModFix/>
          </a:blip>
          <a:stretch>
            <a:fillRect/>
          </a:stretch>
        </p:blipFill>
        <p:spPr>
          <a:xfrm>
            <a:off x="4850200" y="2162000"/>
            <a:ext cx="308400" cy="308400"/>
          </a:xfrm>
          <a:prstGeom prst="rect">
            <a:avLst/>
          </a:prstGeom>
          <a:noFill/>
          <a:ln>
            <a:noFill/>
          </a:ln>
        </p:spPr>
      </p:pic>
      <p:pic>
        <p:nvPicPr>
          <p:cNvPr id="168" name="Google Shape;168;p27"/>
          <p:cNvPicPr preferRelativeResize="0"/>
          <p:nvPr/>
        </p:nvPicPr>
        <p:blipFill>
          <a:blip r:embed="rId20">
            <a:alphaModFix/>
          </a:blip>
          <a:stretch>
            <a:fillRect/>
          </a:stretch>
        </p:blipFill>
        <p:spPr>
          <a:xfrm>
            <a:off x="5188100" y="2196600"/>
            <a:ext cx="303000" cy="303000"/>
          </a:xfrm>
          <a:prstGeom prst="rect">
            <a:avLst/>
          </a:prstGeom>
          <a:noFill/>
          <a:ln>
            <a:noFill/>
          </a:ln>
        </p:spPr>
      </p:pic>
      <p:pic>
        <p:nvPicPr>
          <p:cNvPr id="169" name="Google Shape;169;p27"/>
          <p:cNvPicPr preferRelativeResize="0"/>
          <p:nvPr/>
        </p:nvPicPr>
        <p:blipFill>
          <a:blip r:embed="rId21">
            <a:alphaModFix/>
          </a:blip>
          <a:stretch>
            <a:fillRect/>
          </a:stretch>
        </p:blipFill>
        <p:spPr>
          <a:xfrm>
            <a:off x="5491075" y="2196600"/>
            <a:ext cx="303000" cy="303000"/>
          </a:xfrm>
          <a:prstGeom prst="rect">
            <a:avLst/>
          </a:prstGeom>
          <a:noFill/>
          <a:ln>
            <a:noFill/>
          </a:ln>
        </p:spPr>
      </p:pic>
      <p:pic>
        <p:nvPicPr>
          <p:cNvPr id="170" name="Google Shape;170;p27"/>
          <p:cNvPicPr preferRelativeResize="0"/>
          <p:nvPr/>
        </p:nvPicPr>
        <p:blipFill>
          <a:blip r:embed="rId22">
            <a:alphaModFix/>
          </a:blip>
          <a:stretch>
            <a:fillRect/>
          </a:stretch>
        </p:blipFill>
        <p:spPr>
          <a:xfrm>
            <a:off x="5809925" y="2202850"/>
            <a:ext cx="290500" cy="290500"/>
          </a:xfrm>
          <a:prstGeom prst="rect">
            <a:avLst/>
          </a:prstGeom>
          <a:noFill/>
          <a:ln>
            <a:noFill/>
          </a:ln>
        </p:spPr>
      </p:pic>
      <p:pic>
        <p:nvPicPr>
          <p:cNvPr id="171" name="Google Shape;171;p27"/>
          <p:cNvPicPr preferRelativeResize="0"/>
          <p:nvPr/>
        </p:nvPicPr>
        <p:blipFill>
          <a:blip r:embed="rId23">
            <a:alphaModFix/>
          </a:blip>
          <a:stretch>
            <a:fillRect/>
          </a:stretch>
        </p:blipFill>
        <p:spPr>
          <a:xfrm>
            <a:off x="6116275" y="2196600"/>
            <a:ext cx="303000" cy="303000"/>
          </a:xfrm>
          <a:prstGeom prst="rect">
            <a:avLst/>
          </a:prstGeom>
          <a:noFill/>
          <a:ln>
            <a:noFill/>
          </a:ln>
        </p:spPr>
      </p:pic>
      <p:pic>
        <p:nvPicPr>
          <p:cNvPr id="172" name="Google Shape;172;p27"/>
          <p:cNvPicPr preferRelativeResize="0"/>
          <p:nvPr/>
        </p:nvPicPr>
        <p:blipFill>
          <a:blip r:embed="rId24">
            <a:alphaModFix/>
          </a:blip>
          <a:stretch>
            <a:fillRect/>
          </a:stretch>
        </p:blipFill>
        <p:spPr>
          <a:xfrm>
            <a:off x="6405738" y="2196600"/>
            <a:ext cx="303000" cy="303000"/>
          </a:xfrm>
          <a:prstGeom prst="rect">
            <a:avLst/>
          </a:prstGeom>
          <a:noFill/>
          <a:ln>
            <a:noFill/>
          </a:ln>
        </p:spPr>
      </p:pic>
      <p:pic>
        <p:nvPicPr>
          <p:cNvPr id="173" name="Google Shape;173;p27"/>
          <p:cNvPicPr preferRelativeResize="0"/>
          <p:nvPr/>
        </p:nvPicPr>
        <p:blipFill>
          <a:blip r:embed="rId25">
            <a:alphaModFix/>
          </a:blip>
          <a:stretch>
            <a:fillRect/>
          </a:stretch>
        </p:blipFill>
        <p:spPr>
          <a:xfrm>
            <a:off x="6710875" y="2202850"/>
            <a:ext cx="290500" cy="290500"/>
          </a:xfrm>
          <a:prstGeom prst="rect">
            <a:avLst/>
          </a:prstGeom>
          <a:noFill/>
          <a:ln>
            <a:noFill/>
          </a:ln>
        </p:spPr>
      </p:pic>
      <p:pic>
        <p:nvPicPr>
          <p:cNvPr id="174" name="Google Shape;174;p27"/>
          <p:cNvPicPr preferRelativeResize="0"/>
          <p:nvPr/>
        </p:nvPicPr>
        <p:blipFill>
          <a:blip r:embed="rId26">
            <a:alphaModFix/>
          </a:blip>
          <a:stretch>
            <a:fillRect/>
          </a:stretch>
        </p:blipFill>
        <p:spPr>
          <a:xfrm>
            <a:off x="7014050" y="2202850"/>
            <a:ext cx="290500" cy="290500"/>
          </a:xfrm>
          <a:prstGeom prst="rect">
            <a:avLst/>
          </a:prstGeom>
          <a:noFill/>
          <a:ln>
            <a:noFill/>
          </a:ln>
        </p:spPr>
      </p:pic>
      <p:pic>
        <p:nvPicPr>
          <p:cNvPr id="175" name="Google Shape;175;p27"/>
          <p:cNvPicPr preferRelativeResize="0"/>
          <p:nvPr/>
        </p:nvPicPr>
        <p:blipFill>
          <a:blip r:embed="rId27">
            <a:alphaModFix/>
          </a:blip>
          <a:stretch>
            <a:fillRect/>
          </a:stretch>
        </p:blipFill>
        <p:spPr>
          <a:xfrm>
            <a:off x="7311275" y="2193900"/>
            <a:ext cx="308400" cy="308400"/>
          </a:xfrm>
          <a:prstGeom prst="rect">
            <a:avLst/>
          </a:prstGeom>
          <a:noFill/>
          <a:ln>
            <a:noFill/>
          </a:ln>
        </p:spPr>
      </p:pic>
      <p:pic>
        <p:nvPicPr>
          <p:cNvPr id="176" name="Google Shape;176;p27"/>
          <p:cNvPicPr preferRelativeResize="0"/>
          <p:nvPr/>
        </p:nvPicPr>
        <p:blipFill>
          <a:blip r:embed="rId28">
            <a:alphaModFix/>
          </a:blip>
          <a:stretch>
            <a:fillRect/>
          </a:stretch>
        </p:blipFill>
        <p:spPr>
          <a:xfrm>
            <a:off x="3038600" y="2458850"/>
            <a:ext cx="308400" cy="308400"/>
          </a:xfrm>
          <a:prstGeom prst="rect">
            <a:avLst/>
          </a:prstGeom>
          <a:noFill/>
          <a:ln>
            <a:noFill/>
          </a:ln>
        </p:spPr>
      </p:pic>
      <p:pic>
        <p:nvPicPr>
          <p:cNvPr id="177" name="Google Shape;177;p27"/>
          <p:cNvPicPr preferRelativeResize="0"/>
          <p:nvPr/>
        </p:nvPicPr>
        <p:blipFill>
          <a:blip r:embed="rId29">
            <a:alphaModFix/>
          </a:blip>
          <a:stretch>
            <a:fillRect/>
          </a:stretch>
        </p:blipFill>
        <p:spPr>
          <a:xfrm>
            <a:off x="3341438" y="2458850"/>
            <a:ext cx="308400" cy="308400"/>
          </a:xfrm>
          <a:prstGeom prst="rect">
            <a:avLst/>
          </a:prstGeom>
          <a:noFill/>
          <a:ln>
            <a:noFill/>
          </a:ln>
        </p:spPr>
      </p:pic>
      <p:pic>
        <p:nvPicPr>
          <p:cNvPr id="178" name="Google Shape;178;p27"/>
          <p:cNvPicPr preferRelativeResize="0"/>
          <p:nvPr/>
        </p:nvPicPr>
        <p:blipFill>
          <a:blip r:embed="rId30">
            <a:alphaModFix/>
          </a:blip>
          <a:stretch>
            <a:fillRect/>
          </a:stretch>
        </p:blipFill>
        <p:spPr>
          <a:xfrm>
            <a:off x="3641350" y="2458850"/>
            <a:ext cx="308400" cy="308400"/>
          </a:xfrm>
          <a:prstGeom prst="rect">
            <a:avLst/>
          </a:prstGeom>
          <a:noFill/>
          <a:ln>
            <a:noFill/>
          </a:ln>
        </p:spPr>
      </p:pic>
      <p:pic>
        <p:nvPicPr>
          <p:cNvPr id="179" name="Google Shape;179;p27"/>
          <p:cNvPicPr preferRelativeResize="0"/>
          <p:nvPr/>
        </p:nvPicPr>
        <p:blipFill>
          <a:blip r:embed="rId31">
            <a:alphaModFix/>
          </a:blip>
          <a:stretch>
            <a:fillRect/>
          </a:stretch>
        </p:blipFill>
        <p:spPr>
          <a:xfrm>
            <a:off x="3948650" y="2461550"/>
            <a:ext cx="303000" cy="303000"/>
          </a:xfrm>
          <a:prstGeom prst="rect">
            <a:avLst/>
          </a:prstGeom>
          <a:noFill/>
          <a:ln>
            <a:noFill/>
          </a:ln>
        </p:spPr>
      </p:pic>
      <p:pic>
        <p:nvPicPr>
          <p:cNvPr id="180" name="Google Shape;180;p27"/>
          <p:cNvPicPr preferRelativeResize="0"/>
          <p:nvPr/>
        </p:nvPicPr>
        <p:blipFill>
          <a:blip r:embed="rId32">
            <a:alphaModFix/>
          </a:blip>
          <a:stretch>
            <a:fillRect/>
          </a:stretch>
        </p:blipFill>
        <p:spPr>
          <a:xfrm>
            <a:off x="4243294" y="2461550"/>
            <a:ext cx="303000" cy="303000"/>
          </a:xfrm>
          <a:prstGeom prst="rect">
            <a:avLst/>
          </a:prstGeom>
          <a:noFill/>
          <a:ln>
            <a:noFill/>
          </a:ln>
        </p:spPr>
      </p:pic>
      <p:pic>
        <p:nvPicPr>
          <p:cNvPr id="181" name="Google Shape;181;p27"/>
          <p:cNvPicPr preferRelativeResize="0"/>
          <p:nvPr/>
        </p:nvPicPr>
        <p:blipFill>
          <a:blip r:embed="rId33">
            <a:alphaModFix/>
          </a:blip>
          <a:stretch>
            <a:fillRect/>
          </a:stretch>
        </p:blipFill>
        <p:spPr>
          <a:xfrm>
            <a:off x="4555800" y="2458850"/>
            <a:ext cx="303000" cy="303000"/>
          </a:xfrm>
          <a:prstGeom prst="rect">
            <a:avLst/>
          </a:prstGeom>
          <a:noFill/>
          <a:ln>
            <a:noFill/>
          </a:ln>
        </p:spPr>
      </p:pic>
      <p:pic>
        <p:nvPicPr>
          <p:cNvPr id="182" name="Google Shape;182;p27"/>
          <p:cNvPicPr preferRelativeResize="0"/>
          <p:nvPr/>
        </p:nvPicPr>
        <p:blipFill>
          <a:blip r:embed="rId34">
            <a:alphaModFix/>
          </a:blip>
          <a:stretch>
            <a:fillRect/>
          </a:stretch>
        </p:blipFill>
        <p:spPr>
          <a:xfrm>
            <a:off x="4850200" y="2467700"/>
            <a:ext cx="303000" cy="303000"/>
          </a:xfrm>
          <a:prstGeom prst="rect">
            <a:avLst/>
          </a:prstGeom>
          <a:noFill/>
          <a:ln>
            <a:noFill/>
          </a:ln>
        </p:spPr>
      </p:pic>
      <p:pic>
        <p:nvPicPr>
          <p:cNvPr id="183" name="Google Shape;183;p27"/>
          <p:cNvPicPr preferRelativeResize="0"/>
          <p:nvPr/>
        </p:nvPicPr>
        <p:blipFill>
          <a:blip r:embed="rId35">
            <a:alphaModFix/>
          </a:blip>
          <a:stretch>
            <a:fillRect/>
          </a:stretch>
        </p:blipFill>
        <p:spPr>
          <a:xfrm>
            <a:off x="5195400" y="2493450"/>
            <a:ext cx="308400" cy="308400"/>
          </a:xfrm>
          <a:prstGeom prst="rect">
            <a:avLst/>
          </a:prstGeom>
          <a:noFill/>
          <a:ln>
            <a:noFill/>
          </a:ln>
        </p:spPr>
      </p:pic>
      <p:pic>
        <p:nvPicPr>
          <p:cNvPr id="184" name="Google Shape;184;p27"/>
          <p:cNvPicPr preferRelativeResize="0"/>
          <p:nvPr/>
        </p:nvPicPr>
        <p:blipFill>
          <a:blip r:embed="rId36">
            <a:alphaModFix/>
          </a:blip>
          <a:stretch>
            <a:fillRect/>
          </a:stretch>
        </p:blipFill>
        <p:spPr>
          <a:xfrm>
            <a:off x="5492025" y="2493450"/>
            <a:ext cx="308400" cy="308400"/>
          </a:xfrm>
          <a:prstGeom prst="rect">
            <a:avLst/>
          </a:prstGeom>
          <a:noFill/>
          <a:ln>
            <a:noFill/>
          </a:ln>
        </p:spPr>
      </p:pic>
      <p:pic>
        <p:nvPicPr>
          <p:cNvPr id="185" name="Google Shape;185;p27"/>
          <p:cNvPicPr preferRelativeResize="0"/>
          <p:nvPr/>
        </p:nvPicPr>
        <p:blipFill>
          <a:blip r:embed="rId37">
            <a:alphaModFix/>
          </a:blip>
          <a:stretch>
            <a:fillRect/>
          </a:stretch>
        </p:blipFill>
        <p:spPr>
          <a:xfrm>
            <a:off x="5807200" y="2493450"/>
            <a:ext cx="290500" cy="290500"/>
          </a:xfrm>
          <a:prstGeom prst="rect">
            <a:avLst/>
          </a:prstGeom>
          <a:noFill/>
          <a:ln>
            <a:noFill/>
          </a:ln>
        </p:spPr>
      </p:pic>
      <p:pic>
        <p:nvPicPr>
          <p:cNvPr id="186" name="Google Shape;186;p27"/>
          <p:cNvPicPr preferRelativeResize="0"/>
          <p:nvPr/>
        </p:nvPicPr>
        <p:blipFill>
          <a:blip r:embed="rId38">
            <a:alphaModFix/>
          </a:blip>
          <a:stretch>
            <a:fillRect/>
          </a:stretch>
        </p:blipFill>
        <p:spPr>
          <a:xfrm>
            <a:off x="6104475" y="2502300"/>
            <a:ext cx="290500" cy="290500"/>
          </a:xfrm>
          <a:prstGeom prst="rect">
            <a:avLst/>
          </a:prstGeom>
          <a:noFill/>
          <a:ln>
            <a:noFill/>
          </a:ln>
        </p:spPr>
      </p:pic>
      <p:pic>
        <p:nvPicPr>
          <p:cNvPr id="187" name="Google Shape;187;p27"/>
          <p:cNvPicPr preferRelativeResize="0"/>
          <p:nvPr/>
        </p:nvPicPr>
        <p:blipFill>
          <a:blip r:embed="rId39">
            <a:alphaModFix/>
          </a:blip>
          <a:stretch>
            <a:fillRect/>
          </a:stretch>
        </p:blipFill>
        <p:spPr>
          <a:xfrm>
            <a:off x="6401100" y="2490750"/>
            <a:ext cx="303000" cy="303000"/>
          </a:xfrm>
          <a:prstGeom prst="rect">
            <a:avLst/>
          </a:prstGeom>
          <a:noFill/>
          <a:ln>
            <a:noFill/>
          </a:ln>
        </p:spPr>
      </p:pic>
      <p:pic>
        <p:nvPicPr>
          <p:cNvPr id="188" name="Google Shape;188;p27"/>
          <p:cNvPicPr preferRelativeResize="0"/>
          <p:nvPr/>
        </p:nvPicPr>
        <p:blipFill>
          <a:blip r:embed="rId40">
            <a:alphaModFix/>
          </a:blip>
          <a:stretch>
            <a:fillRect/>
          </a:stretch>
        </p:blipFill>
        <p:spPr>
          <a:xfrm>
            <a:off x="6699025" y="2493450"/>
            <a:ext cx="303000" cy="303000"/>
          </a:xfrm>
          <a:prstGeom prst="rect">
            <a:avLst/>
          </a:prstGeom>
          <a:noFill/>
          <a:ln>
            <a:noFill/>
          </a:ln>
        </p:spPr>
      </p:pic>
      <p:pic>
        <p:nvPicPr>
          <p:cNvPr id="189" name="Google Shape;189;p27"/>
          <p:cNvPicPr preferRelativeResize="0"/>
          <p:nvPr/>
        </p:nvPicPr>
        <p:blipFill>
          <a:blip r:embed="rId41">
            <a:alphaModFix/>
          </a:blip>
          <a:stretch>
            <a:fillRect/>
          </a:stretch>
        </p:blipFill>
        <p:spPr>
          <a:xfrm>
            <a:off x="7003500" y="2490750"/>
            <a:ext cx="290500" cy="290500"/>
          </a:xfrm>
          <a:prstGeom prst="rect">
            <a:avLst/>
          </a:prstGeom>
          <a:noFill/>
          <a:ln>
            <a:noFill/>
          </a:ln>
        </p:spPr>
      </p:pic>
      <p:pic>
        <p:nvPicPr>
          <p:cNvPr id="190" name="Google Shape;190;p27"/>
          <p:cNvPicPr preferRelativeResize="0"/>
          <p:nvPr/>
        </p:nvPicPr>
        <p:blipFill>
          <a:blip r:embed="rId42">
            <a:alphaModFix/>
          </a:blip>
          <a:stretch>
            <a:fillRect/>
          </a:stretch>
        </p:blipFill>
        <p:spPr>
          <a:xfrm>
            <a:off x="7314075" y="2493450"/>
            <a:ext cx="290500" cy="290500"/>
          </a:xfrm>
          <a:prstGeom prst="rect">
            <a:avLst/>
          </a:prstGeom>
          <a:noFill/>
          <a:ln>
            <a:noFill/>
          </a:ln>
        </p:spPr>
      </p:pic>
      <p:pic>
        <p:nvPicPr>
          <p:cNvPr id="191" name="Google Shape;191;p27"/>
          <p:cNvPicPr preferRelativeResize="0"/>
          <p:nvPr/>
        </p:nvPicPr>
        <p:blipFill>
          <a:blip r:embed="rId43">
            <a:alphaModFix/>
          </a:blip>
          <a:stretch>
            <a:fillRect/>
          </a:stretch>
        </p:blipFill>
        <p:spPr>
          <a:xfrm>
            <a:off x="1524300" y="2770750"/>
            <a:ext cx="290500" cy="290500"/>
          </a:xfrm>
          <a:prstGeom prst="rect">
            <a:avLst/>
          </a:prstGeom>
          <a:noFill/>
          <a:ln>
            <a:noFill/>
          </a:ln>
        </p:spPr>
      </p:pic>
      <p:pic>
        <p:nvPicPr>
          <p:cNvPr id="192" name="Google Shape;192;p27"/>
          <p:cNvPicPr preferRelativeResize="0"/>
          <p:nvPr/>
        </p:nvPicPr>
        <p:blipFill>
          <a:blip r:embed="rId44">
            <a:alphaModFix/>
          </a:blip>
          <a:stretch>
            <a:fillRect/>
          </a:stretch>
        </p:blipFill>
        <p:spPr>
          <a:xfrm>
            <a:off x="1823066" y="2767250"/>
            <a:ext cx="303000" cy="303008"/>
          </a:xfrm>
          <a:prstGeom prst="rect">
            <a:avLst/>
          </a:prstGeom>
          <a:noFill/>
          <a:ln>
            <a:noFill/>
          </a:ln>
        </p:spPr>
      </p:pic>
      <p:pic>
        <p:nvPicPr>
          <p:cNvPr id="193" name="Google Shape;193;p27"/>
          <p:cNvPicPr preferRelativeResize="0"/>
          <p:nvPr/>
        </p:nvPicPr>
        <p:blipFill>
          <a:blip r:embed="rId45">
            <a:alphaModFix/>
          </a:blip>
          <a:stretch>
            <a:fillRect/>
          </a:stretch>
        </p:blipFill>
        <p:spPr>
          <a:xfrm>
            <a:off x="2134350" y="2769950"/>
            <a:ext cx="303000" cy="303000"/>
          </a:xfrm>
          <a:prstGeom prst="rect">
            <a:avLst/>
          </a:prstGeom>
          <a:noFill/>
          <a:ln>
            <a:noFill/>
          </a:ln>
        </p:spPr>
      </p:pic>
      <p:pic>
        <p:nvPicPr>
          <p:cNvPr id="194" name="Google Shape;194;p27"/>
          <p:cNvPicPr preferRelativeResize="0"/>
          <p:nvPr/>
        </p:nvPicPr>
        <p:blipFill>
          <a:blip r:embed="rId46">
            <a:alphaModFix/>
          </a:blip>
          <a:stretch>
            <a:fillRect/>
          </a:stretch>
        </p:blipFill>
        <p:spPr>
          <a:xfrm>
            <a:off x="2445625" y="2769950"/>
            <a:ext cx="303000" cy="303000"/>
          </a:xfrm>
          <a:prstGeom prst="rect">
            <a:avLst/>
          </a:prstGeom>
          <a:noFill/>
          <a:ln>
            <a:noFill/>
          </a:ln>
        </p:spPr>
      </p:pic>
      <p:pic>
        <p:nvPicPr>
          <p:cNvPr id="195" name="Google Shape;195;p27"/>
          <p:cNvPicPr preferRelativeResize="0"/>
          <p:nvPr/>
        </p:nvPicPr>
        <p:blipFill>
          <a:blip r:embed="rId47">
            <a:alphaModFix/>
          </a:blip>
          <a:stretch>
            <a:fillRect/>
          </a:stretch>
        </p:blipFill>
        <p:spPr>
          <a:xfrm>
            <a:off x="2739375" y="2770750"/>
            <a:ext cx="290500" cy="290500"/>
          </a:xfrm>
          <a:prstGeom prst="rect">
            <a:avLst/>
          </a:prstGeom>
          <a:noFill/>
          <a:ln>
            <a:noFill/>
          </a:ln>
        </p:spPr>
      </p:pic>
      <p:pic>
        <p:nvPicPr>
          <p:cNvPr id="196" name="Google Shape;196;p27"/>
          <p:cNvPicPr preferRelativeResize="0"/>
          <p:nvPr/>
        </p:nvPicPr>
        <p:blipFill>
          <a:blip r:embed="rId48">
            <a:alphaModFix/>
          </a:blip>
          <a:stretch>
            <a:fillRect/>
          </a:stretch>
        </p:blipFill>
        <p:spPr>
          <a:xfrm>
            <a:off x="3035642" y="2783442"/>
            <a:ext cx="290474" cy="290476"/>
          </a:xfrm>
          <a:prstGeom prst="rect">
            <a:avLst/>
          </a:prstGeom>
          <a:noFill/>
          <a:ln>
            <a:noFill/>
          </a:ln>
        </p:spPr>
      </p:pic>
      <p:pic>
        <p:nvPicPr>
          <p:cNvPr id="197" name="Google Shape;197;p27"/>
          <p:cNvPicPr preferRelativeResize="0"/>
          <p:nvPr/>
        </p:nvPicPr>
        <p:blipFill>
          <a:blip r:embed="rId49">
            <a:alphaModFix/>
          </a:blip>
          <a:stretch>
            <a:fillRect/>
          </a:stretch>
        </p:blipFill>
        <p:spPr>
          <a:xfrm>
            <a:off x="3331900" y="2770750"/>
            <a:ext cx="303000" cy="303000"/>
          </a:xfrm>
          <a:prstGeom prst="rect">
            <a:avLst/>
          </a:prstGeom>
          <a:noFill/>
          <a:ln>
            <a:noFill/>
          </a:ln>
        </p:spPr>
      </p:pic>
      <p:pic>
        <p:nvPicPr>
          <p:cNvPr id="198" name="Google Shape;198;p27"/>
          <p:cNvPicPr preferRelativeResize="0"/>
          <p:nvPr/>
        </p:nvPicPr>
        <p:blipFill>
          <a:blip r:embed="rId50">
            <a:alphaModFix/>
          </a:blip>
          <a:stretch>
            <a:fillRect/>
          </a:stretch>
        </p:blipFill>
        <p:spPr>
          <a:xfrm>
            <a:off x="3649100" y="2770750"/>
            <a:ext cx="290474" cy="290476"/>
          </a:xfrm>
          <a:prstGeom prst="rect">
            <a:avLst/>
          </a:prstGeom>
          <a:noFill/>
          <a:ln>
            <a:noFill/>
          </a:ln>
        </p:spPr>
      </p:pic>
      <p:pic>
        <p:nvPicPr>
          <p:cNvPr id="199" name="Google Shape;199;p27"/>
          <p:cNvPicPr preferRelativeResize="0"/>
          <p:nvPr/>
        </p:nvPicPr>
        <p:blipFill>
          <a:blip r:embed="rId51">
            <a:alphaModFix/>
          </a:blip>
          <a:stretch>
            <a:fillRect/>
          </a:stretch>
        </p:blipFill>
        <p:spPr>
          <a:xfrm>
            <a:off x="3953775" y="2775466"/>
            <a:ext cx="290500" cy="290500"/>
          </a:xfrm>
          <a:prstGeom prst="rect">
            <a:avLst/>
          </a:prstGeom>
          <a:noFill/>
          <a:ln>
            <a:noFill/>
          </a:ln>
        </p:spPr>
      </p:pic>
      <p:pic>
        <p:nvPicPr>
          <p:cNvPr id="200" name="Google Shape;200;p27"/>
          <p:cNvPicPr preferRelativeResize="0"/>
          <p:nvPr/>
        </p:nvPicPr>
        <p:blipFill>
          <a:blip r:embed="rId52">
            <a:alphaModFix/>
          </a:blip>
          <a:stretch>
            <a:fillRect/>
          </a:stretch>
        </p:blipFill>
        <p:spPr>
          <a:xfrm>
            <a:off x="4258475" y="2775475"/>
            <a:ext cx="290476" cy="290474"/>
          </a:xfrm>
          <a:prstGeom prst="rect">
            <a:avLst/>
          </a:prstGeom>
          <a:noFill/>
          <a:ln>
            <a:noFill/>
          </a:ln>
        </p:spPr>
      </p:pic>
      <p:pic>
        <p:nvPicPr>
          <p:cNvPr id="201" name="Google Shape;201;p27"/>
          <p:cNvPicPr preferRelativeResize="0"/>
          <p:nvPr/>
        </p:nvPicPr>
        <p:blipFill>
          <a:blip r:embed="rId53">
            <a:alphaModFix/>
          </a:blip>
          <a:stretch>
            <a:fillRect/>
          </a:stretch>
        </p:blipFill>
        <p:spPr>
          <a:xfrm>
            <a:off x="4857600" y="2775488"/>
            <a:ext cx="290476" cy="290476"/>
          </a:xfrm>
          <a:prstGeom prst="rect">
            <a:avLst/>
          </a:prstGeom>
          <a:noFill/>
          <a:ln>
            <a:noFill/>
          </a:ln>
        </p:spPr>
      </p:pic>
      <p:pic>
        <p:nvPicPr>
          <p:cNvPr id="202" name="Google Shape;202;p27"/>
          <p:cNvPicPr preferRelativeResize="0"/>
          <p:nvPr/>
        </p:nvPicPr>
        <p:blipFill>
          <a:blip r:embed="rId54">
            <a:alphaModFix/>
          </a:blip>
          <a:stretch>
            <a:fillRect/>
          </a:stretch>
        </p:blipFill>
        <p:spPr>
          <a:xfrm>
            <a:off x="5177650" y="2802650"/>
            <a:ext cx="303000" cy="303000"/>
          </a:xfrm>
          <a:prstGeom prst="rect">
            <a:avLst/>
          </a:prstGeom>
          <a:noFill/>
          <a:ln>
            <a:noFill/>
          </a:ln>
        </p:spPr>
      </p:pic>
      <p:pic>
        <p:nvPicPr>
          <p:cNvPr id="203" name="Google Shape;203;p27"/>
          <p:cNvPicPr preferRelativeResize="0"/>
          <p:nvPr/>
        </p:nvPicPr>
        <p:blipFill>
          <a:blip r:embed="rId55">
            <a:alphaModFix/>
          </a:blip>
          <a:stretch>
            <a:fillRect/>
          </a:stretch>
        </p:blipFill>
        <p:spPr>
          <a:xfrm>
            <a:off x="5485300" y="2807375"/>
            <a:ext cx="308400" cy="308400"/>
          </a:xfrm>
          <a:prstGeom prst="rect">
            <a:avLst/>
          </a:prstGeom>
          <a:noFill/>
          <a:ln>
            <a:noFill/>
          </a:ln>
        </p:spPr>
      </p:pic>
      <p:pic>
        <p:nvPicPr>
          <p:cNvPr id="204" name="Google Shape;204;p27"/>
          <p:cNvPicPr preferRelativeResize="0"/>
          <p:nvPr/>
        </p:nvPicPr>
        <p:blipFill>
          <a:blip r:embed="rId56">
            <a:alphaModFix/>
          </a:blip>
          <a:stretch>
            <a:fillRect/>
          </a:stretch>
        </p:blipFill>
        <p:spPr>
          <a:xfrm>
            <a:off x="5798350" y="2807375"/>
            <a:ext cx="290500" cy="290500"/>
          </a:xfrm>
          <a:prstGeom prst="rect">
            <a:avLst/>
          </a:prstGeom>
          <a:noFill/>
          <a:ln>
            <a:noFill/>
          </a:ln>
        </p:spPr>
      </p:pic>
      <p:pic>
        <p:nvPicPr>
          <p:cNvPr id="205" name="Google Shape;205;p27"/>
          <p:cNvPicPr preferRelativeResize="0"/>
          <p:nvPr/>
        </p:nvPicPr>
        <p:blipFill>
          <a:blip r:embed="rId57">
            <a:alphaModFix/>
          </a:blip>
          <a:stretch>
            <a:fillRect/>
          </a:stretch>
        </p:blipFill>
        <p:spPr>
          <a:xfrm>
            <a:off x="6093500" y="2807375"/>
            <a:ext cx="303000" cy="303000"/>
          </a:xfrm>
          <a:prstGeom prst="rect">
            <a:avLst/>
          </a:prstGeom>
          <a:noFill/>
          <a:ln>
            <a:noFill/>
          </a:ln>
        </p:spPr>
      </p:pic>
      <p:pic>
        <p:nvPicPr>
          <p:cNvPr id="206" name="Google Shape;206;p27"/>
          <p:cNvPicPr preferRelativeResize="0"/>
          <p:nvPr/>
        </p:nvPicPr>
        <p:blipFill>
          <a:blip r:embed="rId58">
            <a:alphaModFix/>
          </a:blip>
          <a:stretch>
            <a:fillRect/>
          </a:stretch>
        </p:blipFill>
        <p:spPr>
          <a:xfrm>
            <a:off x="6401125" y="2807375"/>
            <a:ext cx="290474" cy="290476"/>
          </a:xfrm>
          <a:prstGeom prst="rect">
            <a:avLst/>
          </a:prstGeom>
          <a:noFill/>
          <a:ln>
            <a:noFill/>
          </a:ln>
        </p:spPr>
      </p:pic>
      <p:pic>
        <p:nvPicPr>
          <p:cNvPr id="207" name="Google Shape;207;p27"/>
          <p:cNvPicPr preferRelativeResize="0"/>
          <p:nvPr/>
        </p:nvPicPr>
        <p:blipFill>
          <a:blip r:embed="rId59">
            <a:alphaModFix/>
          </a:blip>
          <a:stretch>
            <a:fillRect/>
          </a:stretch>
        </p:blipFill>
        <p:spPr>
          <a:xfrm>
            <a:off x="6696225" y="2807375"/>
            <a:ext cx="308400" cy="308400"/>
          </a:xfrm>
          <a:prstGeom prst="rect">
            <a:avLst/>
          </a:prstGeom>
          <a:noFill/>
          <a:ln>
            <a:noFill/>
          </a:ln>
        </p:spPr>
      </p:pic>
      <p:pic>
        <p:nvPicPr>
          <p:cNvPr id="208" name="Google Shape;208;p27"/>
          <p:cNvPicPr preferRelativeResize="0"/>
          <p:nvPr/>
        </p:nvPicPr>
        <p:blipFill>
          <a:blip r:embed="rId60">
            <a:alphaModFix/>
          </a:blip>
          <a:stretch>
            <a:fillRect/>
          </a:stretch>
        </p:blipFill>
        <p:spPr>
          <a:xfrm>
            <a:off x="7009250" y="2807375"/>
            <a:ext cx="290474" cy="290476"/>
          </a:xfrm>
          <a:prstGeom prst="rect">
            <a:avLst/>
          </a:prstGeom>
          <a:noFill/>
          <a:ln>
            <a:noFill/>
          </a:ln>
        </p:spPr>
      </p:pic>
      <p:pic>
        <p:nvPicPr>
          <p:cNvPr id="209" name="Google Shape;209;p27"/>
          <p:cNvPicPr preferRelativeResize="0"/>
          <p:nvPr/>
        </p:nvPicPr>
        <p:blipFill>
          <a:blip r:embed="rId61">
            <a:alphaModFix/>
          </a:blip>
          <a:stretch>
            <a:fillRect/>
          </a:stretch>
        </p:blipFill>
        <p:spPr>
          <a:xfrm>
            <a:off x="7304350" y="2807375"/>
            <a:ext cx="290474" cy="290476"/>
          </a:xfrm>
          <a:prstGeom prst="rect">
            <a:avLst/>
          </a:prstGeom>
          <a:noFill/>
          <a:ln>
            <a:noFill/>
          </a:ln>
        </p:spPr>
      </p:pic>
      <p:pic>
        <p:nvPicPr>
          <p:cNvPr id="210" name="Google Shape;210;p27"/>
          <p:cNvPicPr preferRelativeResize="0"/>
          <p:nvPr/>
        </p:nvPicPr>
        <p:blipFill>
          <a:blip r:embed="rId62">
            <a:alphaModFix/>
          </a:blip>
          <a:stretch>
            <a:fillRect/>
          </a:stretch>
        </p:blipFill>
        <p:spPr>
          <a:xfrm>
            <a:off x="1528125" y="3083875"/>
            <a:ext cx="303000" cy="303000"/>
          </a:xfrm>
          <a:prstGeom prst="rect">
            <a:avLst/>
          </a:prstGeom>
          <a:noFill/>
          <a:ln>
            <a:noFill/>
          </a:ln>
        </p:spPr>
      </p:pic>
      <p:pic>
        <p:nvPicPr>
          <p:cNvPr id="211" name="Google Shape;211;p27"/>
          <p:cNvPicPr preferRelativeResize="0"/>
          <p:nvPr/>
        </p:nvPicPr>
        <p:blipFill>
          <a:blip r:embed="rId63">
            <a:alphaModFix/>
          </a:blip>
          <a:stretch>
            <a:fillRect/>
          </a:stretch>
        </p:blipFill>
        <p:spPr>
          <a:xfrm>
            <a:off x="1823075" y="3083875"/>
            <a:ext cx="303000" cy="303000"/>
          </a:xfrm>
          <a:prstGeom prst="rect">
            <a:avLst/>
          </a:prstGeom>
          <a:noFill/>
          <a:ln>
            <a:noFill/>
          </a:ln>
        </p:spPr>
      </p:pic>
      <p:pic>
        <p:nvPicPr>
          <p:cNvPr id="212" name="Google Shape;212;p27"/>
          <p:cNvPicPr preferRelativeResize="0"/>
          <p:nvPr/>
        </p:nvPicPr>
        <p:blipFill>
          <a:blip r:embed="rId64">
            <a:alphaModFix/>
          </a:blip>
          <a:stretch>
            <a:fillRect/>
          </a:stretch>
        </p:blipFill>
        <p:spPr>
          <a:xfrm>
            <a:off x="2135550" y="3075650"/>
            <a:ext cx="303000" cy="303000"/>
          </a:xfrm>
          <a:prstGeom prst="rect">
            <a:avLst/>
          </a:prstGeom>
          <a:noFill/>
          <a:ln>
            <a:noFill/>
          </a:ln>
        </p:spPr>
      </p:pic>
      <p:pic>
        <p:nvPicPr>
          <p:cNvPr id="213" name="Google Shape;213;p27"/>
          <p:cNvPicPr preferRelativeResize="0"/>
          <p:nvPr/>
        </p:nvPicPr>
        <p:blipFill>
          <a:blip r:embed="rId65">
            <a:alphaModFix/>
          </a:blip>
          <a:stretch>
            <a:fillRect/>
          </a:stretch>
        </p:blipFill>
        <p:spPr>
          <a:xfrm>
            <a:off x="2434975" y="3083875"/>
            <a:ext cx="290474" cy="290474"/>
          </a:xfrm>
          <a:prstGeom prst="rect">
            <a:avLst/>
          </a:prstGeom>
          <a:noFill/>
          <a:ln>
            <a:noFill/>
          </a:ln>
        </p:spPr>
      </p:pic>
      <p:pic>
        <p:nvPicPr>
          <p:cNvPr id="214" name="Google Shape;214;p27"/>
          <p:cNvPicPr preferRelativeResize="0"/>
          <p:nvPr/>
        </p:nvPicPr>
        <p:blipFill>
          <a:blip r:embed="rId66">
            <a:alphaModFix/>
          </a:blip>
          <a:stretch>
            <a:fillRect/>
          </a:stretch>
        </p:blipFill>
        <p:spPr>
          <a:xfrm>
            <a:off x="2742975" y="3083875"/>
            <a:ext cx="303000" cy="303000"/>
          </a:xfrm>
          <a:prstGeom prst="rect">
            <a:avLst/>
          </a:prstGeom>
          <a:noFill/>
          <a:ln>
            <a:noFill/>
          </a:ln>
        </p:spPr>
      </p:pic>
      <p:pic>
        <p:nvPicPr>
          <p:cNvPr id="215" name="Google Shape;215;p27"/>
          <p:cNvPicPr preferRelativeResize="0"/>
          <p:nvPr/>
        </p:nvPicPr>
        <p:blipFill>
          <a:blip r:embed="rId67">
            <a:alphaModFix/>
          </a:blip>
          <a:stretch>
            <a:fillRect/>
          </a:stretch>
        </p:blipFill>
        <p:spPr>
          <a:xfrm>
            <a:off x="3034350" y="3090125"/>
            <a:ext cx="290500" cy="290500"/>
          </a:xfrm>
          <a:prstGeom prst="rect">
            <a:avLst/>
          </a:prstGeom>
          <a:noFill/>
          <a:ln>
            <a:noFill/>
          </a:ln>
        </p:spPr>
      </p:pic>
      <p:pic>
        <p:nvPicPr>
          <p:cNvPr id="216" name="Google Shape;216;p27"/>
          <p:cNvPicPr preferRelativeResize="0"/>
          <p:nvPr/>
        </p:nvPicPr>
        <p:blipFill>
          <a:blip r:embed="rId68">
            <a:alphaModFix/>
          </a:blip>
          <a:stretch>
            <a:fillRect/>
          </a:stretch>
        </p:blipFill>
        <p:spPr>
          <a:xfrm>
            <a:off x="3350400" y="3077250"/>
            <a:ext cx="303000" cy="303000"/>
          </a:xfrm>
          <a:prstGeom prst="rect">
            <a:avLst/>
          </a:prstGeom>
          <a:noFill/>
          <a:ln>
            <a:noFill/>
          </a:ln>
        </p:spPr>
      </p:pic>
      <p:pic>
        <p:nvPicPr>
          <p:cNvPr id="217" name="Google Shape;217;p27"/>
          <p:cNvPicPr preferRelativeResize="0"/>
          <p:nvPr/>
        </p:nvPicPr>
        <p:blipFill>
          <a:blip r:embed="rId69">
            <a:alphaModFix/>
          </a:blip>
          <a:stretch>
            <a:fillRect/>
          </a:stretch>
        </p:blipFill>
        <p:spPr>
          <a:xfrm>
            <a:off x="3662863" y="3090138"/>
            <a:ext cx="290474" cy="290474"/>
          </a:xfrm>
          <a:prstGeom prst="rect">
            <a:avLst/>
          </a:prstGeom>
          <a:noFill/>
          <a:ln>
            <a:noFill/>
          </a:ln>
        </p:spPr>
      </p:pic>
      <p:pic>
        <p:nvPicPr>
          <p:cNvPr id="218" name="Google Shape;218;p27"/>
          <p:cNvPicPr preferRelativeResize="0"/>
          <p:nvPr/>
        </p:nvPicPr>
        <p:blipFill>
          <a:blip r:embed="rId70">
            <a:alphaModFix/>
          </a:blip>
          <a:stretch>
            <a:fillRect/>
          </a:stretch>
        </p:blipFill>
        <p:spPr>
          <a:xfrm>
            <a:off x="3962800" y="3076900"/>
            <a:ext cx="290450" cy="290450"/>
          </a:xfrm>
          <a:prstGeom prst="rect">
            <a:avLst/>
          </a:prstGeom>
          <a:noFill/>
          <a:ln>
            <a:noFill/>
          </a:ln>
        </p:spPr>
      </p:pic>
      <p:pic>
        <p:nvPicPr>
          <p:cNvPr id="219" name="Google Shape;219;p27"/>
          <p:cNvPicPr preferRelativeResize="0"/>
          <p:nvPr/>
        </p:nvPicPr>
        <p:blipFill>
          <a:blip r:embed="rId71">
            <a:alphaModFix/>
          </a:blip>
          <a:stretch>
            <a:fillRect/>
          </a:stretch>
        </p:blipFill>
        <p:spPr>
          <a:xfrm>
            <a:off x="4262725" y="3079600"/>
            <a:ext cx="290450" cy="290450"/>
          </a:xfrm>
          <a:prstGeom prst="rect">
            <a:avLst/>
          </a:prstGeom>
          <a:noFill/>
          <a:ln>
            <a:noFill/>
          </a:ln>
        </p:spPr>
      </p:pic>
      <p:pic>
        <p:nvPicPr>
          <p:cNvPr id="220" name="Google Shape;220;p27"/>
          <p:cNvPicPr preferRelativeResize="0"/>
          <p:nvPr/>
        </p:nvPicPr>
        <p:blipFill>
          <a:blip r:embed="rId72">
            <a:alphaModFix/>
          </a:blip>
          <a:stretch>
            <a:fillRect/>
          </a:stretch>
        </p:blipFill>
        <p:spPr>
          <a:xfrm>
            <a:off x="4550400" y="3073800"/>
            <a:ext cx="303000" cy="303000"/>
          </a:xfrm>
          <a:prstGeom prst="rect">
            <a:avLst/>
          </a:prstGeom>
          <a:noFill/>
          <a:ln>
            <a:noFill/>
          </a:ln>
        </p:spPr>
      </p:pic>
      <p:pic>
        <p:nvPicPr>
          <p:cNvPr id="221" name="Google Shape;221;p27"/>
          <p:cNvPicPr preferRelativeResize="0"/>
          <p:nvPr/>
        </p:nvPicPr>
        <p:blipFill>
          <a:blip r:embed="rId73">
            <a:alphaModFix/>
          </a:blip>
          <a:stretch>
            <a:fillRect/>
          </a:stretch>
        </p:blipFill>
        <p:spPr>
          <a:xfrm>
            <a:off x="4847519" y="3079600"/>
            <a:ext cx="308400" cy="308400"/>
          </a:xfrm>
          <a:prstGeom prst="rect">
            <a:avLst/>
          </a:prstGeom>
          <a:noFill/>
          <a:ln>
            <a:noFill/>
          </a:ln>
        </p:spPr>
      </p:pic>
      <p:pic>
        <p:nvPicPr>
          <p:cNvPr id="222" name="Google Shape;222;p27"/>
          <p:cNvPicPr preferRelativeResize="0"/>
          <p:nvPr/>
        </p:nvPicPr>
        <p:blipFill>
          <a:blip r:embed="rId74">
            <a:alphaModFix/>
          </a:blip>
          <a:stretch>
            <a:fillRect/>
          </a:stretch>
        </p:blipFill>
        <p:spPr>
          <a:xfrm>
            <a:off x="4542475" y="2764650"/>
            <a:ext cx="308400" cy="308400"/>
          </a:xfrm>
          <a:prstGeom prst="rect">
            <a:avLst/>
          </a:prstGeom>
          <a:noFill/>
          <a:ln>
            <a:noFill/>
          </a:ln>
        </p:spPr>
      </p:pic>
      <p:pic>
        <p:nvPicPr>
          <p:cNvPr id="223" name="Google Shape;223;p27"/>
          <p:cNvPicPr preferRelativeResize="0"/>
          <p:nvPr/>
        </p:nvPicPr>
        <p:blipFill>
          <a:blip r:embed="rId75">
            <a:alphaModFix/>
          </a:blip>
          <a:stretch>
            <a:fillRect/>
          </a:stretch>
        </p:blipFill>
        <p:spPr>
          <a:xfrm>
            <a:off x="5210313" y="3126675"/>
            <a:ext cx="290450" cy="290450"/>
          </a:xfrm>
          <a:prstGeom prst="rect">
            <a:avLst/>
          </a:prstGeom>
          <a:noFill/>
          <a:ln>
            <a:noFill/>
          </a:ln>
        </p:spPr>
      </p:pic>
      <p:pic>
        <p:nvPicPr>
          <p:cNvPr id="224" name="Google Shape;224;p27"/>
          <p:cNvPicPr preferRelativeResize="0"/>
          <p:nvPr/>
        </p:nvPicPr>
        <p:blipFill>
          <a:blip r:embed="rId76">
            <a:alphaModFix/>
          </a:blip>
          <a:stretch>
            <a:fillRect/>
          </a:stretch>
        </p:blipFill>
        <p:spPr>
          <a:xfrm>
            <a:off x="5513500" y="3120525"/>
            <a:ext cx="280274" cy="280276"/>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sp>
        <p:nvSpPr>
          <p:cNvPr id="229" name="Google Shape;229;p28"/>
          <p:cNvSpPr txBox="1"/>
          <p:nvPr>
            <p:ph type="title"/>
          </p:nvPr>
        </p:nvSpPr>
        <p:spPr>
          <a:xfrm>
            <a:off x="1812150" y="2403075"/>
            <a:ext cx="5519700" cy="776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The meeting of two personalities is like the contact of two chemical substances: if there is any reaction, both are transformed.</a:t>
            </a:r>
            <a:endParaRPr/>
          </a:p>
        </p:txBody>
      </p:sp>
      <p:sp>
        <p:nvSpPr>
          <p:cNvPr id="230" name="Google Shape;230;p28"/>
          <p:cNvSpPr txBox="1"/>
          <p:nvPr>
            <p:ph idx="1" type="body"/>
          </p:nvPr>
        </p:nvSpPr>
        <p:spPr>
          <a:xfrm>
            <a:off x="1873600" y="3221750"/>
            <a:ext cx="5519700" cy="609600"/>
          </a:xfrm>
          <a:prstGeom prst="rect">
            <a:avLst/>
          </a:prstGeom>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lang="en"/>
              <a:t>Karl Gustav Yung</a:t>
            </a:r>
            <a:endParaRPr b="1"/>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p29"/>
          <p:cNvSpPr txBox="1"/>
          <p:nvPr>
            <p:ph type="title"/>
          </p:nvPr>
        </p:nvSpPr>
        <p:spPr>
          <a:xfrm>
            <a:off x="167425" y="172825"/>
            <a:ext cx="3056400" cy="1556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DESIGN NOTES</a:t>
            </a:r>
            <a:endParaRPr/>
          </a:p>
          <a:p>
            <a:pPr indent="0" lvl="0" marL="0" rtl="0" algn="l">
              <a:spcBef>
                <a:spcPts val="0"/>
              </a:spcBef>
              <a:spcAft>
                <a:spcPts val="0"/>
              </a:spcAft>
              <a:buNone/>
            </a:pPr>
            <a:r>
              <a:rPr lang="en"/>
              <a:t>&amp; CREDITS</a:t>
            </a:r>
            <a:endParaRPr/>
          </a:p>
        </p:txBody>
      </p:sp>
      <p:sp>
        <p:nvSpPr>
          <p:cNvPr id="236" name="Google Shape;236;p29"/>
          <p:cNvSpPr txBox="1"/>
          <p:nvPr>
            <p:ph idx="1" type="body"/>
          </p:nvPr>
        </p:nvSpPr>
        <p:spPr>
          <a:xfrm>
            <a:off x="167425" y="1543050"/>
            <a:ext cx="30111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 love free presentations and our special thanks to all the people who made, share and released these awe-inspiring resources for free:</a:t>
            </a:r>
            <a:endParaRPr/>
          </a:p>
          <a:p>
            <a:pPr indent="-304800" lvl="0" marL="457200" rtl="0" algn="l">
              <a:spcBef>
                <a:spcPts val="0"/>
              </a:spcBef>
              <a:spcAft>
                <a:spcPts val="0"/>
              </a:spcAft>
              <a:buSzPts val="1200"/>
              <a:buChar char="●"/>
            </a:pPr>
            <a:r>
              <a:rPr lang="en"/>
              <a:t>Presentation template by </a:t>
            </a:r>
            <a:r>
              <a:rPr lang="en" u="sng">
                <a:hlinkClick r:id="rId3"/>
              </a:rPr>
              <a:t>SlidesMedia</a:t>
            </a:r>
            <a:r>
              <a:rPr lang="en"/>
              <a:t>.</a:t>
            </a:r>
            <a:endParaRPr/>
          </a:p>
          <a:p>
            <a:pPr indent="-304800" lvl="0" marL="457200" rtl="0" algn="l">
              <a:spcBef>
                <a:spcPts val="0"/>
              </a:spcBef>
              <a:spcAft>
                <a:spcPts val="0"/>
              </a:spcAft>
              <a:buSzPts val="1200"/>
              <a:buChar char="●"/>
            </a:pPr>
            <a:r>
              <a:rPr lang="en"/>
              <a:t>Photographs by </a:t>
            </a:r>
            <a:r>
              <a:rPr lang="en" u="sng">
                <a:hlinkClick r:id="rId4"/>
              </a:rPr>
              <a:t>Unsplash</a:t>
            </a:r>
            <a:r>
              <a:rPr lang="en"/>
              <a:t>.</a:t>
            </a:r>
            <a:endParaRPr/>
          </a:p>
          <a:p>
            <a:pPr indent="-304800" lvl="0" marL="457200" rtl="0" algn="l">
              <a:spcBef>
                <a:spcPts val="0"/>
              </a:spcBef>
              <a:spcAft>
                <a:spcPts val="0"/>
              </a:spcAft>
              <a:buSzPts val="1200"/>
              <a:buChar char="●"/>
            </a:pPr>
            <a:r>
              <a:rPr lang="en"/>
              <a:t>Icons by</a:t>
            </a:r>
            <a:r>
              <a:rPr lang="en">
                <a:solidFill>
                  <a:srgbClr val="999999"/>
                </a:solidFill>
              </a:rPr>
              <a:t> </a:t>
            </a:r>
            <a:r>
              <a:rPr lang="en" u="sng">
                <a:hlinkClick r:id="rId5"/>
              </a:rPr>
              <a:t>icons8.com</a:t>
            </a:r>
            <a:r>
              <a:rPr lang="en"/>
              <a:t> &amp; </a:t>
            </a:r>
            <a:r>
              <a:rPr lang="en" u="sng">
                <a:hlinkClick r:id="rId6"/>
              </a:rPr>
              <a:t>iconfinder.com</a:t>
            </a:r>
            <a:endParaRPr/>
          </a:p>
          <a:p>
            <a:pPr indent="-304800" lvl="0" marL="457200" rtl="0" algn="l">
              <a:spcBef>
                <a:spcPts val="0"/>
              </a:spcBef>
              <a:spcAft>
                <a:spcPts val="0"/>
              </a:spcAft>
              <a:buSzPts val="1200"/>
              <a:buChar char="●"/>
            </a:pPr>
            <a:r>
              <a:rPr lang="en"/>
              <a:t>Map by </a:t>
            </a:r>
            <a:r>
              <a:rPr lang="en" u="sng">
                <a:hlinkClick r:id="rId7"/>
              </a:rPr>
              <a:t>pngimage.net</a:t>
            </a:r>
            <a:endParaRPr/>
          </a:p>
        </p:txBody>
      </p:sp>
      <p:sp>
        <p:nvSpPr>
          <p:cNvPr id="237" name="Google Shape;237;p29"/>
          <p:cNvSpPr txBox="1"/>
          <p:nvPr>
            <p:ph idx="2" type="body"/>
          </p:nvPr>
        </p:nvSpPr>
        <p:spPr>
          <a:xfrm>
            <a:off x="3739900" y="236850"/>
            <a:ext cx="5225400" cy="4669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F5F3F7"/>
                </a:solidFill>
              </a:rPr>
              <a:t>This presentation uses the following fonts included in Google </a:t>
            </a:r>
            <a:r>
              <a:rPr lang="en">
                <a:solidFill>
                  <a:srgbClr val="F5F3F7"/>
                </a:solidFill>
              </a:rPr>
              <a:t>Slides</a:t>
            </a:r>
            <a:r>
              <a:rPr lang="en">
                <a:solidFill>
                  <a:srgbClr val="F5F3F7"/>
                </a:solidFill>
              </a:rPr>
              <a:t>:</a:t>
            </a:r>
            <a:endParaRPr>
              <a:solidFill>
                <a:srgbClr val="F5F3F7"/>
              </a:solidFill>
            </a:endParaRPr>
          </a:p>
          <a:p>
            <a:pPr indent="-304800" lvl="0" marL="457200" rtl="0" algn="l">
              <a:spcBef>
                <a:spcPts val="0"/>
              </a:spcBef>
              <a:spcAft>
                <a:spcPts val="0"/>
              </a:spcAft>
              <a:buClr>
                <a:srgbClr val="F5F3F7"/>
              </a:buClr>
              <a:buSzPts val="1200"/>
              <a:buChar char="●"/>
            </a:pPr>
            <a:r>
              <a:rPr lang="en">
                <a:solidFill>
                  <a:srgbClr val="F5F3F7"/>
                </a:solidFill>
              </a:rPr>
              <a:t>Title: Roboto Slab</a:t>
            </a:r>
            <a:endParaRPr>
              <a:solidFill>
                <a:srgbClr val="F5F3F7"/>
              </a:solidFill>
            </a:endParaRPr>
          </a:p>
          <a:p>
            <a:pPr indent="-304800" lvl="0" marL="457200" rtl="0" algn="l">
              <a:spcBef>
                <a:spcPts val="0"/>
              </a:spcBef>
              <a:spcAft>
                <a:spcPts val="0"/>
              </a:spcAft>
              <a:buClr>
                <a:srgbClr val="F5F3F7"/>
              </a:buClr>
              <a:buSzPts val="1200"/>
              <a:buChar char="●"/>
            </a:pPr>
            <a:r>
              <a:rPr lang="en">
                <a:solidFill>
                  <a:srgbClr val="F5F3F7"/>
                </a:solidFill>
              </a:rPr>
              <a:t>Body: Roboto Slab</a:t>
            </a:r>
            <a:endParaRPr>
              <a:solidFill>
                <a:srgbClr val="F5F3F7"/>
              </a:solidFill>
            </a:endParaRPr>
          </a:p>
          <a:p>
            <a:pPr indent="0" lvl="0" marL="0" rtl="0" algn="l">
              <a:spcBef>
                <a:spcPts val="0"/>
              </a:spcBef>
              <a:spcAft>
                <a:spcPts val="0"/>
              </a:spcAft>
              <a:buNone/>
            </a:pPr>
            <a:r>
              <a:t/>
            </a:r>
            <a:endParaRPr>
              <a:solidFill>
                <a:srgbClr val="F5F3F7"/>
              </a:solidFill>
            </a:endParaRPr>
          </a:p>
          <a:p>
            <a:pPr indent="0" lvl="0" marL="0" rtl="0" algn="l">
              <a:spcBef>
                <a:spcPts val="0"/>
              </a:spcBef>
              <a:spcAft>
                <a:spcPts val="0"/>
              </a:spcAft>
              <a:buNone/>
            </a:pPr>
            <a:r>
              <a:t/>
            </a:r>
            <a:endParaRPr>
              <a:solidFill>
                <a:srgbClr val="F5F3F7"/>
              </a:solidFill>
            </a:endParaRPr>
          </a:p>
          <a:p>
            <a:pPr indent="0" lvl="0" marL="0" rtl="0" algn="l">
              <a:spcBef>
                <a:spcPts val="0"/>
              </a:spcBef>
              <a:spcAft>
                <a:spcPts val="0"/>
              </a:spcAft>
              <a:buNone/>
            </a:pPr>
            <a:r>
              <a:rPr lang="en">
                <a:solidFill>
                  <a:srgbClr val="F5F3F7"/>
                </a:solidFill>
              </a:rPr>
              <a:t>You can download this fonts on this page:</a:t>
            </a:r>
            <a:endParaRPr>
              <a:solidFill>
                <a:srgbClr val="F5F3F7"/>
              </a:solidFill>
            </a:endParaRPr>
          </a:p>
          <a:p>
            <a:pPr indent="-304800" lvl="0" marL="457200" rtl="0" algn="l">
              <a:spcBef>
                <a:spcPts val="0"/>
              </a:spcBef>
              <a:spcAft>
                <a:spcPts val="0"/>
              </a:spcAft>
              <a:buClr>
                <a:srgbClr val="F5F3F7"/>
              </a:buClr>
              <a:buSzPts val="1200"/>
              <a:buChar char="●"/>
            </a:pPr>
            <a:r>
              <a:rPr lang="en" u="sng">
                <a:solidFill>
                  <a:srgbClr val="F5F3F7"/>
                </a:solidFill>
                <a:hlinkClick r:id="rId8">
                  <a:extLst>
                    <a:ext uri="{A12FA001-AC4F-418D-AE19-62706E023703}">
                      <ahyp:hlinkClr val="tx"/>
                    </a:ext>
                  </a:extLst>
                </a:hlinkClick>
              </a:rPr>
              <a:t>https://fonts.google.com/specimen/Roboto+Slab</a:t>
            </a:r>
            <a:endParaRPr>
              <a:solidFill>
                <a:srgbClr val="F5F3F7"/>
              </a:solidFill>
            </a:endParaRPr>
          </a:p>
          <a:p>
            <a:pPr indent="0" lvl="0" marL="0" rtl="0" algn="l">
              <a:spcBef>
                <a:spcPts val="0"/>
              </a:spcBef>
              <a:spcAft>
                <a:spcPts val="0"/>
              </a:spcAft>
              <a:buNone/>
            </a:pPr>
            <a:r>
              <a:t/>
            </a:r>
            <a:endParaRPr sz="800">
              <a:solidFill>
                <a:srgbClr val="F5F3F7"/>
              </a:solidFill>
            </a:endParaRPr>
          </a:p>
          <a:p>
            <a:pPr indent="0" lvl="0" marL="0" rtl="0" algn="l">
              <a:spcBef>
                <a:spcPts val="0"/>
              </a:spcBef>
              <a:spcAft>
                <a:spcPts val="0"/>
              </a:spcAft>
              <a:buNone/>
            </a:pPr>
            <a:r>
              <a:t/>
            </a:r>
            <a:endParaRPr sz="800">
              <a:solidFill>
                <a:srgbClr val="F5F3F7"/>
              </a:solidFill>
            </a:endParaRPr>
          </a:p>
          <a:p>
            <a:pPr indent="0" lvl="0" marL="0" rtl="0" algn="l">
              <a:spcBef>
                <a:spcPts val="0"/>
              </a:spcBef>
              <a:spcAft>
                <a:spcPts val="0"/>
              </a:spcAft>
              <a:buNone/>
            </a:pPr>
            <a:r>
              <a:rPr lang="en">
                <a:solidFill>
                  <a:srgbClr val="F5F3F7"/>
                </a:solidFill>
              </a:rPr>
              <a:t>This slide is only for your information about design notes and credits. You can remove.</a:t>
            </a:r>
            <a:endParaRPr>
              <a:solidFill>
                <a:srgbClr val="F5F3F7"/>
              </a:solidFill>
            </a:endParaRPr>
          </a:p>
          <a:p>
            <a:pPr indent="0" lvl="0" marL="0" rtl="0" algn="l">
              <a:spcBef>
                <a:spcPts val="0"/>
              </a:spcBef>
              <a:spcAft>
                <a:spcPts val="0"/>
              </a:spcAft>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 name="Shape 63"/>
        <p:cNvGrpSpPr/>
        <p:nvPr/>
      </p:nvGrpSpPr>
      <p:grpSpPr>
        <a:xfrm>
          <a:off x="0" y="0"/>
          <a:ext cx="0" cy="0"/>
          <a:chOff x="0" y="0"/>
          <a:chExt cx="0" cy="0"/>
        </a:xfrm>
      </p:grpSpPr>
      <p:sp>
        <p:nvSpPr>
          <p:cNvPr id="64" name="Google Shape;64;p15"/>
          <p:cNvSpPr txBox="1"/>
          <p:nvPr>
            <p:ph type="title"/>
          </p:nvPr>
        </p:nvSpPr>
        <p:spPr>
          <a:xfrm>
            <a:off x="363600" y="2092200"/>
            <a:ext cx="8491800" cy="9303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TITLE OR HEADLINE SLIDE</a:t>
            </a:r>
            <a:endParaRPr/>
          </a:p>
        </p:txBody>
      </p:sp>
      <p:sp>
        <p:nvSpPr>
          <p:cNvPr id="65" name="Google Shape;65;p15"/>
          <p:cNvSpPr txBox="1"/>
          <p:nvPr>
            <p:ph idx="1" type="subTitle"/>
          </p:nvPr>
        </p:nvSpPr>
        <p:spPr>
          <a:xfrm>
            <a:off x="3894900" y="1462175"/>
            <a:ext cx="1354200" cy="819300"/>
          </a:xfrm>
          <a:prstGeom prst="rect">
            <a:avLst/>
          </a:prstGeom>
        </p:spPr>
        <p:txBody>
          <a:bodyPr anchorCtr="0" anchor="b" bIns="91425" lIns="91425" spcFirstLastPara="1" rIns="91425" wrap="square" tIns="91425">
            <a:noAutofit/>
          </a:bodyPr>
          <a:lstStyle/>
          <a:p>
            <a:pPr indent="0" lvl="0" marL="0" rtl="0" algn="ctr">
              <a:spcBef>
                <a:spcPts val="0"/>
              </a:spcBef>
              <a:spcAft>
                <a:spcPts val="1600"/>
              </a:spcAft>
              <a:buNone/>
            </a:pPr>
            <a:r>
              <a:rPr lang="en"/>
              <a:t>1</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 name="Shape 69"/>
        <p:cNvGrpSpPr/>
        <p:nvPr/>
      </p:nvGrpSpPr>
      <p:grpSpPr>
        <a:xfrm>
          <a:off x="0" y="0"/>
          <a:ext cx="0" cy="0"/>
          <a:chOff x="0" y="0"/>
          <a:chExt cx="0" cy="0"/>
        </a:xfrm>
      </p:grpSpPr>
      <p:sp>
        <p:nvSpPr>
          <p:cNvPr id="70" name="Google Shape;70;p16"/>
          <p:cNvSpPr txBox="1"/>
          <p:nvPr>
            <p:ph type="title"/>
          </p:nvPr>
        </p:nvSpPr>
        <p:spPr>
          <a:xfrm>
            <a:off x="1174150" y="1060525"/>
            <a:ext cx="6764700" cy="5094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b="1" lang="en"/>
              <a:t>INSTRUCTION FOR USE THIS PRESENTATION</a:t>
            </a:r>
            <a:endParaRPr b="1"/>
          </a:p>
        </p:txBody>
      </p:sp>
      <p:sp>
        <p:nvSpPr>
          <p:cNvPr id="71" name="Google Shape;71;p16"/>
          <p:cNvSpPr txBox="1"/>
          <p:nvPr>
            <p:ph idx="1" type="body"/>
          </p:nvPr>
        </p:nvSpPr>
        <p:spPr>
          <a:xfrm>
            <a:off x="1174150" y="1570025"/>
            <a:ext cx="3454200" cy="25206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b="1" lang="en" sz="1200"/>
              <a:t>EDIT IN GOOGLE SLIDES</a:t>
            </a:r>
            <a:endParaRPr b="1" sz="1200"/>
          </a:p>
          <a:p>
            <a:pPr indent="0" lvl="0" marL="0" rtl="0" algn="just">
              <a:spcBef>
                <a:spcPts val="0"/>
              </a:spcBef>
              <a:spcAft>
                <a:spcPts val="0"/>
              </a:spcAft>
              <a:buNone/>
            </a:pPr>
            <a:r>
              <a:t/>
            </a:r>
            <a:endParaRPr sz="1200">
              <a:latin typeface="DM Serif Display"/>
              <a:ea typeface="DM Serif Display"/>
              <a:cs typeface="DM Serif Display"/>
              <a:sym typeface="DM Serif Display"/>
            </a:endParaRPr>
          </a:p>
          <a:p>
            <a:pPr indent="0" lvl="0" marL="0" rtl="0" algn="just">
              <a:spcBef>
                <a:spcPts val="0"/>
              </a:spcBef>
              <a:spcAft>
                <a:spcPts val="0"/>
              </a:spcAft>
              <a:buNone/>
            </a:pPr>
            <a:r>
              <a:rPr lang="en"/>
              <a:t>Please click on the button “Use theme on Google Slides” under the presentation preview.</a:t>
            </a:r>
            <a:endParaRPr/>
          </a:p>
          <a:p>
            <a:pPr indent="0" lvl="0" marL="0" rtl="0" algn="just">
              <a:spcBef>
                <a:spcPts val="0"/>
              </a:spcBef>
              <a:spcAft>
                <a:spcPts val="0"/>
              </a:spcAft>
              <a:buNone/>
            </a:pPr>
            <a:r>
              <a:t/>
            </a:r>
            <a:endParaRPr/>
          </a:p>
          <a:p>
            <a:pPr indent="0" lvl="0" marL="0" rtl="0" algn="just">
              <a:spcBef>
                <a:spcPts val="0"/>
              </a:spcBef>
              <a:spcAft>
                <a:spcPts val="0"/>
              </a:spcAft>
              <a:buNone/>
            </a:pPr>
            <a:r>
              <a:rPr lang="en"/>
              <a:t>On click you will create a copy of this presentation on your Google Drive and will be able to edit, add or delete any slides.</a:t>
            </a:r>
            <a:endParaRPr/>
          </a:p>
          <a:p>
            <a:pPr indent="0" lvl="0" marL="0" rtl="0" algn="just">
              <a:spcBef>
                <a:spcPts val="0"/>
              </a:spcBef>
              <a:spcAft>
                <a:spcPts val="0"/>
              </a:spcAft>
              <a:buNone/>
            </a:pPr>
            <a:r>
              <a:t/>
            </a:r>
            <a:endParaRPr/>
          </a:p>
          <a:p>
            <a:pPr indent="0" lvl="0" marL="0" rtl="0" algn="just">
              <a:spcBef>
                <a:spcPts val="0"/>
              </a:spcBef>
              <a:spcAft>
                <a:spcPts val="0"/>
              </a:spcAft>
              <a:buNone/>
            </a:pPr>
            <a:r>
              <a:rPr lang="en"/>
              <a:t>Remember, you need to be signed in to your Google Drive account. If you don’t have any Google account, you can create for free in Google.</a:t>
            </a:r>
            <a:endParaRPr/>
          </a:p>
        </p:txBody>
      </p:sp>
      <p:sp>
        <p:nvSpPr>
          <p:cNvPr id="72" name="Google Shape;72;p16"/>
          <p:cNvSpPr txBox="1"/>
          <p:nvPr/>
        </p:nvSpPr>
        <p:spPr>
          <a:xfrm>
            <a:off x="1158300" y="4552325"/>
            <a:ext cx="6523200" cy="4077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Clr>
                <a:srgbClr val="000000"/>
              </a:buClr>
              <a:buSzPts val="1100"/>
              <a:buFont typeface="Arial"/>
              <a:buNone/>
            </a:pPr>
            <a:r>
              <a:rPr lang="en" sz="700">
                <a:solidFill>
                  <a:srgbClr val="F5F3F7"/>
                </a:solidFill>
                <a:latin typeface="Helvetica Neue"/>
                <a:ea typeface="Helvetica Neue"/>
                <a:cs typeface="Helvetica Neue"/>
                <a:sym typeface="Helvetica Neue"/>
              </a:rPr>
              <a:t>More info about this templates and Creative Commons Attribution license in </a:t>
            </a:r>
            <a:r>
              <a:rPr lang="en" sz="700" u="sng">
                <a:solidFill>
                  <a:srgbClr val="F5F3F7"/>
                </a:solidFill>
                <a:latin typeface="Helvetica Neue"/>
                <a:ea typeface="Helvetica Neue"/>
                <a:cs typeface="Helvetica Neue"/>
                <a:sym typeface="Helvetica Neue"/>
                <a:hlinkClick r:id="rId3">
                  <a:extLst>
                    <a:ext uri="{A12FA001-AC4F-418D-AE19-62706E023703}">
                      <ahyp:hlinkClr val="tx"/>
                    </a:ext>
                  </a:extLst>
                </a:hlinkClick>
              </a:rPr>
              <a:t>https://slidesmedia.com</a:t>
            </a:r>
            <a:r>
              <a:rPr lang="en" sz="700">
                <a:solidFill>
                  <a:srgbClr val="F5F3F7"/>
                </a:solidFill>
                <a:latin typeface="Helvetica Neue"/>
                <a:ea typeface="Helvetica Neue"/>
                <a:cs typeface="Helvetica Neue"/>
                <a:sym typeface="Helvetica Neue"/>
              </a:rPr>
              <a:t>.</a:t>
            </a:r>
            <a:br>
              <a:rPr lang="en" sz="700">
                <a:solidFill>
                  <a:srgbClr val="F5F3F7"/>
                </a:solidFill>
                <a:latin typeface="Helvetica Neue"/>
                <a:ea typeface="Helvetica Neue"/>
                <a:cs typeface="Helvetica Neue"/>
                <a:sym typeface="Helvetica Neue"/>
              </a:rPr>
            </a:br>
            <a:r>
              <a:rPr lang="en" sz="700">
                <a:solidFill>
                  <a:srgbClr val="F5F3F7"/>
                </a:solidFill>
                <a:latin typeface="Helvetica Neue"/>
                <a:ea typeface="Helvetica Neue"/>
                <a:cs typeface="Helvetica Neue"/>
                <a:sym typeface="Helvetica Neue"/>
              </a:rPr>
              <a:t>You can remove our Credits slide or mention to SlidesMedia but I love is you credit our site.</a:t>
            </a:r>
            <a:endParaRPr sz="700">
              <a:solidFill>
                <a:srgbClr val="F5F3F7"/>
              </a:solidFill>
              <a:latin typeface="Helvetica Neue"/>
              <a:ea typeface="Helvetica Neue"/>
              <a:cs typeface="Helvetica Neue"/>
              <a:sym typeface="Helvetica Neue"/>
            </a:endParaRPr>
          </a:p>
        </p:txBody>
      </p:sp>
      <p:sp>
        <p:nvSpPr>
          <p:cNvPr id="73" name="Google Shape;73;p16"/>
          <p:cNvSpPr txBox="1"/>
          <p:nvPr>
            <p:ph idx="2" type="body"/>
          </p:nvPr>
        </p:nvSpPr>
        <p:spPr>
          <a:xfrm>
            <a:off x="4677400" y="1570025"/>
            <a:ext cx="3359700" cy="252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1200"/>
              <a:t>EXPORT AND EDIT IN POWERPOINT</a:t>
            </a:r>
            <a:endParaRPr b="1"/>
          </a:p>
          <a:p>
            <a:pPr indent="0" lvl="0" marL="0" rtl="0" algn="l">
              <a:spcBef>
                <a:spcPts val="1600"/>
              </a:spcBef>
              <a:spcAft>
                <a:spcPts val="0"/>
              </a:spcAft>
              <a:buClr>
                <a:schemeClr val="dk1"/>
              </a:buClr>
              <a:buSzPts val="1100"/>
              <a:buFont typeface="Arial"/>
              <a:buNone/>
            </a:pPr>
            <a:r>
              <a:rPr lang="en" sz="1000"/>
              <a:t>Please click on the button “Download for Powerpoint” under the presentation preview.</a:t>
            </a:r>
            <a:endParaRPr sz="1000"/>
          </a:p>
          <a:p>
            <a:pPr indent="0" lvl="0" marL="0" rtl="0" algn="l">
              <a:spcBef>
                <a:spcPts val="1600"/>
              </a:spcBef>
              <a:spcAft>
                <a:spcPts val="0"/>
              </a:spcAft>
              <a:buClr>
                <a:schemeClr val="dk1"/>
              </a:buClr>
              <a:buSzPts val="1100"/>
              <a:buFont typeface="Arial"/>
              <a:buNone/>
            </a:pPr>
            <a:r>
              <a:rPr lang="en" sz="1000"/>
              <a:t>On click you will download a copy in .pptx file format of this presentation on your Google Drive and will be able to edit, add or delete any slides.</a:t>
            </a:r>
            <a:endParaRPr sz="1000"/>
          </a:p>
          <a:p>
            <a:pPr indent="0" lvl="0" marL="0" rtl="0" algn="l">
              <a:spcBef>
                <a:spcPts val="1600"/>
              </a:spcBef>
              <a:spcAft>
                <a:spcPts val="0"/>
              </a:spcAft>
              <a:buClr>
                <a:schemeClr val="dk1"/>
              </a:buClr>
              <a:buSzPts val="1100"/>
              <a:buFont typeface="Arial"/>
              <a:buNone/>
            </a:pPr>
            <a:r>
              <a:rPr lang="en" sz="1000"/>
              <a:t>Remember to download and install the fonts used in this presentation. You can find the links to the font files download in the “Design notes slide”.</a:t>
            </a:r>
            <a:endParaRPr sz="1000"/>
          </a:p>
          <a:p>
            <a:pPr indent="0" lvl="0" marL="0" rtl="0" algn="l">
              <a:spcBef>
                <a:spcPts val="1600"/>
              </a:spcBef>
              <a:spcAft>
                <a:spcPts val="0"/>
              </a:spcAft>
              <a:buClr>
                <a:schemeClr val="dk1"/>
              </a:buClr>
              <a:buSzPts val="1100"/>
              <a:buFont typeface="Arial"/>
              <a:buNone/>
            </a:pPr>
            <a:r>
              <a:t/>
            </a:r>
            <a:endParaRPr/>
          </a:p>
          <a:p>
            <a:pPr indent="0" lvl="0" marL="0" rtl="0" algn="just">
              <a:spcBef>
                <a:spcPts val="1600"/>
              </a:spcBef>
              <a:spcAft>
                <a:spcPts val="0"/>
              </a:spcAft>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sp>
        <p:nvSpPr>
          <p:cNvPr id="78" name="Google Shape;78;p17"/>
          <p:cNvSpPr txBox="1"/>
          <p:nvPr>
            <p:ph idx="1" type="body"/>
          </p:nvPr>
        </p:nvSpPr>
        <p:spPr>
          <a:xfrm>
            <a:off x="4849525" y="1152800"/>
            <a:ext cx="3111900" cy="6981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1600"/>
              </a:spcAft>
              <a:buNone/>
            </a:pPr>
            <a:r>
              <a:rPr lang="en"/>
              <a:t>MY NAME IS EVA</a:t>
            </a:r>
            <a:endParaRPr/>
          </a:p>
        </p:txBody>
      </p:sp>
      <p:sp>
        <p:nvSpPr>
          <p:cNvPr id="79" name="Google Shape;79;p17"/>
          <p:cNvSpPr txBox="1"/>
          <p:nvPr>
            <p:ph idx="2" type="subTitle"/>
          </p:nvPr>
        </p:nvSpPr>
        <p:spPr>
          <a:xfrm>
            <a:off x="4849525" y="1850900"/>
            <a:ext cx="3111900" cy="20880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Etiam ac felis sit amet neque rutrum condimentum. Phasellus a bibendum quam. Pellentesque sollicitudin enim quis eros bibendum, sed imperdiet ex blandit. </a:t>
            </a:r>
            <a:endParaRPr/>
          </a:p>
        </p:txBody>
      </p:sp>
      <p:pic>
        <p:nvPicPr>
          <p:cNvPr id="80" name="Google Shape;80;p17"/>
          <p:cNvPicPr preferRelativeResize="0"/>
          <p:nvPr/>
        </p:nvPicPr>
        <p:blipFill rotWithShape="1">
          <a:blip r:embed="rId3">
            <a:alphaModFix/>
          </a:blip>
          <a:srcRect b="0" l="16666" r="16666" t="0"/>
          <a:stretch/>
        </p:blipFill>
        <p:spPr>
          <a:xfrm>
            <a:off x="537400" y="1001101"/>
            <a:ext cx="3256500" cy="3256500"/>
          </a:xfrm>
          <a:prstGeom prst="heptagon">
            <a:avLst>
              <a:gd fmla="val 102572" name="hf"/>
              <a:gd fmla="val 105210" name="vf"/>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0"/>
                                        </p:tgtEl>
                                        <p:attrNameLst>
                                          <p:attrName>style.visibility</p:attrName>
                                        </p:attrNameLst>
                                      </p:cBhvr>
                                      <p:to>
                                        <p:strVal val="visible"/>
                                      </p:to>
                                    </p:set>
                                    <p:animEffect filter="fade" transition="in">
                                      <p:cBhvr>
                                        <p:cTn dur="1000"/>
                                        <p:tgtEl>
                                          <p:spTgt spid="8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18"/>
          <p:cNvSpPr txBox="1"/>
          <p:nvPr>
            <p:ph type="title"/>
          </p:nvPr>
        </p:nvSpPr>
        <p:spPr>
          <a:xfrm>
            <a:off x="1174150" y="1060525"/>
            <a:ext cx="6764700" cy="5094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INTRO</a:t>
            </a:r>
            <a:endParaRPr/>
          </a:p>
        </p:txBody>
      </p:sp>
      <p:sp>
        <p:nvSpPr>
          <p:cNvPr id="86" name="Google Shape;86;p18"/>
          <p:cNvSpPr txBox="1"/>
          <p:nvPr>
            <p:ph idx="1" type="body"/>
          </p:nvPr>
        </p:nvSpPr>
        <p:spPr>
          <a:xfrm>
            <a:off x="1174150" y="1570025"/>
            <a:ext cx="6817500" cy="2468400"/>
          </a:xfrm>
          <a:prstGeom prst="rect">
            <a:avLst/>
          </a:prstGeom>
        </p:spPr>
        <p:txBody>
          <a:bodyPr anchorCtr="0" anchor="t" bIns="91425" lIns="91425" spcFirstLastPara="1" rIns="91425" wrap="square" tIns="91425">
            <a:noAutofit/>
          </a:bodyPr>
          <a:lstStyle/>
          <a:p>
            <a:pPr indent="0" lvl="0" marL="0" rtl="0" algn="just">
              <a:lnSpc>
                <a:spcPct val="115000"/>
              </a:lnSpc>
              <a:spcBef>
                <a:spcPts val="0"/>
              </a:spcBef>
              <a:spcAft>
                <a:spcPts val="0"/>
              </a:spcAft>
              <a:buNone/>
            </a:pPr>
            <a:r>
              <a:rPr lang="en"/>
              <a:t>What’s this presentation about? Use this slide to introduce yourself and give a high level overview of the topic you’re about to explain.</a:t>
            </a:r>
            <a:endParaRPr/>
          </a:p>
          <a:p>
            <a:pPr indent="0" lvl="0" marL="0" rtl="0" algn="just">
              <a:lnSpc>
                <a:spcPct val="115000"/>
              </a:lnSpc>
              <a:spcBef>
                <a:spcPts val="0"/>
              </a:spcBef>
              <a:spcAft>
                <a:spcPts val="0"/>
              </a:spcAft>
              <a:buNone/>
            </a:pPr>
            <a:r>
              <a:t/>
            </a:r>
            <a:endParaRPr/>
          </a:p>
          <a:p>
            <a:pPr indent="0" lvl="0" marL="0" rtl="0" algn="just">
              <a:spcBef>
                <a:spcPts val="0"/>
              </a:spcBef>
              <a:spcAft>
                <a:spcPts val="0"/>
              </a:spcAft>
              <a:buNone/>
            </a:pPr>
            <a:r>
              <a:rPr lang="en"/>
              <a:t>Perfect slides for more contents about your presentation.</a:t>
            </a:r>
            <a:endParaRPr/>
          </a:p>
          <a:p>
            <a:pPr indent="0" lvl="0" marL="0" rtl="0" algn="just">
              <a:spcBef>
                <a:spcPts val="0"/>
              </a:spcBef>
              <a:spcAft>
                <a:spcPts val="0"/>
              </a:spcAft>
              <a:buNone/>
            </a:pPr>
            <a:r>
              <a:t/>
            </a:r>
            <a:endParaRPr/>
          </a:p>
          <a:p>
            <a:pPr indent="0" lvl="0" marL="0" rtl="0" algn="just">
              <a:spcBef>
                <a:spcPts val="0"/>
              </a:spcBef>
              <a:spcAft>
                <a:spcPts val="0"/>
              </a:spcAft>
              <a:buNone/>
            </a:pPr>
            <a:r>
              <a:rPr lang="en"/>
              <a:t>Lorem ipsum dolor sit amet, consectetur adipiscing elit. Praesent vel sem porttitor, feugiat est at, pretium neque. Interdum et malesuada fames ac ante ipsum primis in faucibus. Maecenas porttitor ante ac lorem gravida, in aliquet tellus aliquam. Sed feugiat ante vitae ex ultricies lobortis. Sed facilisis nunc eros, a tincidunt neque finibus sed. Aenean sodales quam id scelerisque faucibus.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p19"/>
          <p:cNvSpPr txBox="1"/>
          <p:nvPr>
            <p:ph type="title"/>
          </p:nvPr>
        </p:nvSpPr>
        <p:spPr>
          <a:xfrm>
            <a:off x="1174150" y="1060525"/>
            <a:ext cx="6764700" cy="5094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FIRST POINT TWO COLUMNS</a:t>
            </a:r>
            <a:endParaRPr/>
          </a:p>
        </p:txBody>
      </p:sp>
      <p:sp>
        <p:nvSpPr>
          <p:cNvPr id="92" name="Google Shape;92;p19"/>
          <p:cNvSpPr txBox="1"/>
          <p:nvPr>
            <p:ph idx="1" type="body"/>
          </p:nvPr>
        </p:nvSpPr>
        <p:spPr>
          <a:xfrm>
            <a:off x="1174150" y="1570025"/>
            <a:ext cx="3454200" cy="25206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a:t>Lorem ipsum dolor sit amet, consectetur adipiscing elit, sed do eiusmod tempor incididunt ut labore et dolore magna aliqua</a:t>
            </a:r>
            <a:endParaRPr/>
          </a:p>
          <a:p>
            <a:pPr indent="0" lvl="0" marL="0" rtl="0" algn="just">
              <a:spcBef>
                <a:spcPts val="0"/>
              </a:spcBef>
              <a:spcAft>
                <a:spcPts val="0"/>
              </a:spcAft>
              <a:buNone/>
            </a:pPr>
            <a:r>
              <a:rPr lang="en"/>
              <a:t>Incididunt ut labore et dolore</a:t>
            </a:r>
            <a:endParaRPr/>
          </a:p>
          <a:p>
            <a:pPr indent="0" lvl="0" marL="0" rtl="0" algn="l">
              <a:spcBef>
                <a:spcPts val="0"/>
              </a:spcBef>
              <a:spcAft>
                <a:spcPts val="0"/>
              </a:spcAft>
              <a:buNone/>
            </a:pPr>
            <a:r>
              <a:rPr lang="en"/>
              <a:t>Consectetur adipiscing elit, sed do eiusmod tempor incididunt ut labore et dolore magna aliqua.</a:t>
            </a:r>
            <a:endParaRPr/>
          </a:p>
          <a:p>
            <a:pPr indent="0" lvl="0" marL="0" rtl="0" algn="l">
              <a:spcBef>
                <a:spcPts val="1200"/>
              </a:spcBef>
              <a:spcAft>
                <a:spcPts val="1200"/>
              </a:spcAft>
              <a:buNone/>
            </a:pPr>
            <a:r>
              <a:rPr lang="en"/>
              <a:t>Lorem ipsum dolor sit amet, consectetur adipiscing elit. Proin at placerat tortor. Duis ullamcorper, dui at accumsan lobortis, odio sapien maximus augue, sed aliquet mi mi feugiat lectus.</a:t>
            </a:r>
            <a:endParaRPr/>
          </a:p>
        </p:txBody>
      </p:sp>
      <p:sp>
        <p:nvSpPr>
          <p:cNvPr id="93" name="Google Shape;93;p19"/>
          <p:cNvSpPr txBox="1"/>
          <p:nvPr>
            <p:ph idx="2" type="body"/>
          </p:nvPr>
        </p:nvSpPr>
        <p:spPr>
          <a:xfrm>
            <a:off x="4677400" y="1570025"/>
            <a:ext cx="3359700" cy="252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000"/>
              <a:t>Lorem ipsum dolor sit amet, consectetur adipiscing elit, sed do eiusmod tempor incididunt ut labore et dolore magna aliqua. Consectetur adipiscing elit, sed do eiusmod tempor incididunt ut labore et dolore magna aliqua.</a:t>
            </a:r>
            <a:endParaRPr sz="1000"/>
          </a:p>
          <a:p>
            <a:pPr indent="0" lvl="0" marL="0" rtl="0" algn="l">
              <a:spcBef>
                <a:spcPts val="1600"/>
              </a:spcBef>
              <a:spcAft>
                <a:spcPts val="1200"/>
              </a:spcAft>
              <a:buNone/>
            </a:pPr>
            <a:r>
              <a:rPr lang="en" sz="1000"/>
              <a:t>Lorem ipsum dolor sit amet, consectetur adipiscing elit. Proin at placerat tortor. Duis ullamcorper, dui at accumsan lobortis, odio sapien maximus augue, sed aliquet mi mi feugiat lectus. Fusce fermentum molestie eros et mattis. </a:t>
            </a:r>
            <a:endParaRPr sz="10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sp>
        <p:nvSpPr>
          <p:cNvPr id="98" name="Google Shape;98;p20"/>
          <p:cNvSpPr txBox="1"/>
          <p:nvPr>
            <p:ph type="title"/>
          </p:nvPr>
        </p:nvSpPr>
        <p:spPr>
          <a:xfrm>
            <a:off x="1174150" y="1060525"/>
            <a:ext cx="6764700" cy="5094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IN TWO OR THREE COLUMNS</a:t>
            </a:r>
            <a:endParaRPr/>
          </a:p>
        </p:txBody>
      </p:sp>
      <p:sp>
        <p:nvSpPr>
          <p:cNvPr id="99" name="Google Shape;99;p20"/>
          <p:cNvSpPr txBox="1"/>
          <p:nvPr>
            <p:ph idx="1" type="body"/>
          </p:nvPr>
        </p:nvSpPr>
        <p:spPr>
          <a:xfrm>
            <a:off x="1174150" y="1570025"/>
            <a:ext cx="2045400" cy="2497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t>Lorem ipsum dolor sit amet, consectetur adipiscing elit, sed do eiusmod tempor incididunt ut labore et dolore magna aliqua</a:t>
            </a:r>
            <a:endParaRPr sz="1000"/>
          </a:p>
          <a:p>
            <a:pPr indent="0" lvl="0" marL="0" rtl="0" algn="l">
              <a:spcBef>
                <a:spcPts val="0"/>
              </a:spcBef>
              <a:spcAft>
                <a:spcPts val="0"/>
              </a:spcAft>
              <a:buNone/>
            </a:pPr>
            <a:r>
              <a:rPr lang="en" sz="1000"/>
              <a:t>Incididunt ut labore et dolore</a:t>
            </a:r>
            <a:endParaRPr sz="1000"/>
          </a:p>
          <a:p>
            <a:pPr indent="0" lvl="0" marL="0" rtl="0" algn="l">
              <a:spcBef>
                <a:spcPts val="0"/>
              </a:spcBef>
              <a:spcAft>
                <a:spcPts val="0"/>
              </a:spcAft>
              <a:buNone/>
            </a:pPr>
            <a:r>
              <a:t/>
            </a:r>
            <a:endParaRPr sz="1000"/>
          </a:p>
          <a:p>
            <a:pPr indent="0" lvl="0" marL="0" rtl="0" algn="l">
              <a:spcBef>
                <a:spcPts val="0"/>
              </a:spcBef>
              <a:spcAft>
                <a:spcPts val="0"/>
              </a:spcAft>
              <a:buNone/>
            </a:pPr>
            <a:r>
              <a:rPr lang="en" sz="1000"/>
              <a:t>Consectetur adipiscing,  incididunt ut labore et dolore magna aliqua. </a:t>
            </a:r>
            <a:endParaRPr sz="1000"/>
          </a:p>
        </p:txBody>
      </p:sp>
      <p:sp>
        <p:nvSpPr>
          <p:cNvPr id="100" name="Google Shape;100;p20"/>
          <p:cNvSpPr txBox="1"/>
          <p:nvPr>
            <p:ph idx="2" type="body"/>
          </p:nvPr>
        </p:nvSpPr>
        <p:spPr>
          <a:xfrm>
            <a:off x="3469400" y="1570025"/>
            <a:ext cx="2113500" cy="2497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000"/>
              <a:t>Lorem ipsum dolor sit amet, consectetur adipiscing elit, sed do eiusmod tempor incididunt ut labore et dolore magna aliqua</a:t>
            </a:r>
            <a:endParaRPr sz="1000"/>
          </a:p>
          <a:p>
            <a:pPr indent="0" lvl="0" marL="0" rtl="0" algn="l">
              <a:spcBef>
                <a:spcPts val="1600"/>
              </a:spcBef>
              <a:spcAft>
                <a:spcPts val="1600"/>
              </a:spcAft>
              <a:buClr>
                <a:schemeClr val="dk1"/>
              </a:buClr>
              <a:buSzPts val="1100"/>
              <a:buFont typeface="Arial"/>
              <a:buNone/>
            </a:pPr>
            <a:r>
              <a:rPr lang="en" sz="1000"/>
              <a:t>Nunc porta, orci eu varius molestie, mi quam mattis dolor, ac hendrerit purus quam id lectus. </a:t>
            </a:r>
            <a:endParaRPr sz="1000"/>
          </a:p>
        </p:txBody>
      </p:sp>
      <p:sp>
        <p:nvSpPr>
          <p:cNvPr id="101" name="Google Shape;101;p20"/>
          <p:cNvSpPr txBox="1"/>
          <p:nvPr>
            <p:ph idx="3" type="body"/>
          </p:nvPr>
        </p:nvSpPr>
        <p:spPr>
          <a:xfrm>
            <a:off x="5863125" y="1570025"/>
            <a:ext cx="2151300" cy="2497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000"/>
              <a:t>Lorem ipsum dolor sit amet, consectetur adipiscing elit, sed do eiusmod tempor incididunt ut labore et dolore magna aliqua</a:t>
            </a:r>
            <a:endParaRPr sz="1000"/>
          </a:p>
          <a:p>
            <a:pPr indent="0" lvl="0" marL="0" rtl="0" algn="l">
              <a:spcBef>
                <a:spcPts val="0"/>
              </a:spcBef>
              <a:spcAft>
                <a:spcPts val="0"/>
              </a:spcAft>
              <a:buClr>
                <a:schemeClr val="dk1"/>
              </a:buClr>
              <a:buSzPts val="1100"/>
              <a:buFont typeface="Arial"/>
              <a:buNone/>
            </a:pPr>
            <a:r>
              <a:t/>
            </a:r>
            <a:endParaRPr sz="1000"/>
          </a:p>
          <a:p>
            <a:pPr indent="0" lvl="0" marL="0" rtl="0" algn="l">
              <a:spcBef>
                <a:spcPts val="0"/>
              </a:spcBef>
              <a:spcAft>
                <a:spcPts val="0"/>
              </a:spcAft>
              <a:buClr>
                <a:schemeClr val="dk1"/>
              </a:buClr>
              <a:buSzPts val="1100"/>
              <a:buFont typeface="Arial"/>
              <a:buNone/>
            </a:pPr>
            <a:r>
              <a:rPr lang="en" sz="1000"/>
              <a:t>Incididunt ut labore et dolore. Nulla faucibus molestie lorem, eu posuere ipsum maximus sed. </a:t>
            </a:r>
            <a:endParaRPr sz="10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21"/>
          <p:cNvSpPr txBox="1"/>
          <p:nvPr>
            <p:ph type="title"/>
          </p:nvPr>
        </p:nvSpPr>
        <p:spPr>
          <a:xfrm>
            <a:off x="1371600" y="1334700"/>
            <a:ext cx="6400800" cy="2474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000"/>
              <a:t>BIG CONCEPT</a:t>
            </a:r>
            <a:endParaRPr sz="50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22"/>
          <p:cNvSpPr txBox="1"/>
          <p:nvPr>
            <p:ph idx="1" type="body"/>
          </p:nvPr>
        </p:nvSpPr>
        <p:spPr>
          <a:xfrm>
            <a:off x="5387025" y="2484625"/>
            <a:ext cx="3091200" cy="24756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A complex idea can be conveyed with just a single still image, namely making it possible to absorb large amounts of data quickly. Nulla viverra leo a ligula imperdiet, accumsan tincidunt mauris tincidunt. In nec elementum arcu. </a:t>
            </a:r>
            <a:endParaRPr/>
          </a:p>
          <a:p>
            <a:pPr indent="0" lvl="0" marL="0" rtl="0" algn="l">
              <a:spcBef>
                <a:spcPts val="1600"/>
              </a:spcBef>
              <a:spcAft>
                <a:spcPts val="1600"/>
              </a:spcAft>
              <a:buClr>
                <a:schemeClr val="dk1"/>
              </a:buClr>
              <a:buSzPts val="1100"/>
              <a:buFont typeface="Arial"/>
              <a:buNone/>
            </a:pPr>
            <a:r>
              <a:rPr lang="en"/>
              <a:t>Integer sed elit ut magna accumsan aliquam vitae eget elit.</a:t>
            </a:r>
            <a:endParaRPr/>
          </a:p>
        </p:txBody>
      </p:sp>
      <p:pic>
        <p:nvPicPr>
          <p:cNvPr id="112" name="Google Shape;112;p22"/>
          <p:cNvPicPr preferRelativeResize="0"/>
          <p:nvPr/>
        </p:nvPicPr>
        <p:blipFill>
          <a:blip r:embed="rId3">
            <a:alphaModFix/>
          </a:blip>
          <a:stretch>
            <a:fillRect/>
          </a:stretch>
        </p:blipFill>
        <p:spPr>
          <a:xfrm>
            <a:off x="330050" y="-320975"/>
            <a:ext cx="3227592" cy="4838698"/>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Chemistry">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