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Bellota"/>
      <p:regular r:id="rId45"/>
      <p:bold r:id="rId46"/>
      <p:italic r:id="rId47"/>
      <p:boldItalic r:id="rId48"/>
    </p:embeddedFont>
    <p:embeddedFont>
      <p:font typeface="Bellota Text"/>
      <p:regular r:id="rId49"/>
      <p:bold r:id="rId50"/>
      <p:italic r:id="rId51"/>
      <p:boldItalic r:id="rId52"/>
    </p:embeddedFont>
    <p:embeddedFont>
      <p:font typeface="Bellota Text Light"/>
      <p:regular r:id="rId53"/>
      <p:bold r:id="rId54"/>
      <p:italic r:id="rId55"/>
      <p:boldItalic r:id="rId56"/>
    </p:embeddedFont>
    <p:embeddedFont>
      <p:font typeface="Montserrat"/>
      <p:regular r:id="rId57"/>
      <p:bold r:id="rId58"/>
      <p:italic r:id="rId59"/>
      <p:boldItalic r:id="rId60"/>
    </p:embeddedFont>
    <p:embeddedFont>
      <p:font typeface="Satisfy"/>
      <p:regular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41F52A6-A606-4D11-9BC2-5BA803DFAFF6}">
  <a:tblStyle styleId="{241F52A6-A606-4D11-9BC2-5BA803DFAF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0EBCB6B-6929-4B4B-9B83-FFC68D3EDE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Bellota-bold.fntdata"/><Relationship Id="rId45" Type="http://schemas.openxmlformats.org/officeDocument/2006/relationships/font" Target="fonts/Bellota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Bellota-boldItalic.fntdata"/><Relationship Id="rId47" Type="http://schemas.openxmlformats.org/officeDocument/2006/relationships/font" Target="fonts/Bellota-italic.fntdata"/><Relationship Id="rId49" Type="http://schemas.openxmlformats.org/officeDocument/2006/relationships/font" Target="fonts/BellotaTex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1" Type="http://schemas.openxmlformats.org/officeDocument/2006/relationships/font" Target="fonts/Satisfy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Montserrat-bold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ellotaText-italic.fntdata"/><Relationship Id="rId50" Type="http://schemas.openxmlformats.org/officeDocument/2006/relationships/font" Target="fonts/BellotaText-bold.fntdata"/><Relationship Id="rId53" Type="http://schemas.openxmlformats.org/officeDocument/2006/relationships/font" Target="fonts/BellotaTextLight-regular.fntdata"/><Relationship Id="rId52" Type="http://schemas.openxmlformats.org/officeDocument/2006/relationships/font" Target="fonts/BellotaText-boldItalic.fntdata"/><Relationship Id="rId11" Type="http://schemas.openxmlformats.org/officeDocument/2006/relationships/slide" Target="slides/slide6.xml"/><Relationship Id="rId55" Type="http://schemas.openxmlformats.org/officeDocument/2006/relationships/font" Target="fonts/BellotaTextLight-italic.fntdata"/><Relationship Id="rId10" Type="http://schemas.openxmlformats.org/officeDocument/2006/relationships/slide" Target="slides/slide5.xml"/><Relationship Id="rId54" Type="http://schemas.openxmlformats.org/officeDocument/2006/relationships/font" Target="fonts/BellotaTextLight-bold.fntdata"/><Relationship Id="rId13" Type="http://schemas.openxmlformats.org/officeDocument/2006/relationships/slide" Target="slides/slide8.xml"/><Relationship Id="rId57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56" Type="http://schemas.openxmlformats.org/officeDocument/2006/relationships/font" Target="fonts/BellotaTextLight-boldItalic.fntdata"/><Relationship Id="rId15" Type="http://schemas.openxmlformats.org/officeDocument/2006/relationships/slide" Target="slides/slide10.xml"/><Relationship Id="rId59" Type="http://schemas.openxmlformats.org/officeDocument/2006/relationships/font" Target="fonts/Montserrat-italic.fntdata"/><Relationship Id="rId14" Type="http://schemas.openxmlformats.org/officeDocument/2006/relationships/slide" Target="slides/slide9.xml"/><Relationship Id="rId58" Type="http://schemas.openxmlformats.org/officeDocument/2006/relationships/font" Target="fonts/Montserrat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78bbc72636_0_4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78bbc72636_0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b2f7c811ed_0_1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b2f7c811ed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4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rgbClr val="274E13">
                <a:alpha val="40000"/>
              </a:srgb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1914900" y="1232450"/>
            <a:ext cx="5314200" cy="173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tally blank">
  <p:cSld name="BLANK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3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5875" y="271169"/>
            <a:ext cx="4532251" cy="454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idx="1" type="body"/>
          </p:nvPr>
        </p:nvSpPr>
        <p:spPr>
          <a:xfrm>
            <a:off x="2743200" y="2161800"/>
            <a:ext cx="36576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73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⬩"/>
              <a:defRPr i="1" sz="2500">
                <a:solidFill>
                  <a:schemeClr val="lt1"/>
                </a:solidFill>
              </a:defRPr>
            </a:lvl1pPr>
            <a:lvl2pPr indent="-3873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◇"/>
              <a:defRPr i="1" sz="2500">
                <a:solidFill>
                  <a:schemeClr val="lt1"/>
                </a:solidFill>
              </a:defRPr>
            </a:lvl2pPr>
            <a:lvl3pPr indent="-3873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i="1" sz="2500">
                <a:solidFill>
                  <a:schemeClr val="lt1"/>
                </a:solidFill>
              </a:defRPr>
            </a:lvl3pPr>
            <a:lvl4pPr indent="-3873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i="1" sz="2500">
                <a:solidFill>
                  <a:schemeClr val="lt1"/>
                </a:solidFill>
              </a:defRPr>
            </a:lvl4pPr>
            <a:lvl5pPr indent="-3873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i="1" sz="2500">
                <a:solidFill>
                  <a:schemeClr val="lt1"/>
                </a:solidFill>
              </a:defRPr>
            </a:lvl5pPr>
            <a:lvl6pPr indent="-3873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i="1" sz="2500">
                <a:solidFill>
                  <a:schemeClr val="lt1"/>
                </a:solidFill>
              </a:defRPr>
            </a:lvl6pPr>
            <a:lvl7pPr indent="-3873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i="1" sz="2500">
                <a:solidFill>
                  <a:schemeClr val="lt1"/>
                </a:solidFill>
              </a:defRPr>
            </a:lvl7pPr>
            <a:lvl8pPr indent="-3873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i="1" sz="2500">
                <a:solidFill>
                  <a:schemeClr val="lt1"/>
                </a:solidFill>
              </a:defRPr>
            </a:lvl8pPr>
            <a:lvl9pPr indent="-3873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500"/>
              <a:buChar char="■"/>
              <a:defRPr i="1" sz="2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271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  <a:t>“</a:t>
            </a:r>
            <a:endParaRPr sz="9600">
              <a:solidFill>
                <a:schemeClr val="lt2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⬩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◇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3850763" y="978150"/>
            <a:ext cx="1442481" cy="75397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55275" y="1201550"/>
            <a:ext cx="3473100" cy="29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4815599" y="1201550"/>
            <a:ext cx="3473100" cy="29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3850763" y="978150"/>
            <a:ext cx="1442481" cy="75397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855300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3414200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3" name="Google Shape;43;p7"/>
          <p:cNvSpPr txBox="1"/>
          <p:nvPr>
            <p:ph idx="3" type="body"/>
          </p:nvPr>
        </p:nvSpPr>
        <p:spPr>
          <a:xfrm>
            <a:off x="5973099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7"/>
          <p:cNvSpPr/>
          <p:nvPr/>
        </p:nvSpPr>
        <p:spPr>
          <a:xfrm>
            <a:off x="3850763" y="978150"/>
            <a:ext cx="1442481" cy="75397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3850763" y="978150"/>
            <a:ext cx="1442481" cy="75397"/>
          </a:xfrm>
          <a:custGeom>
            <a:rect b="b" l="l" r="r" t="t"/>
            <a:pathLst>
              <a:path extrusionOk="0" h="2831" w="27831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855300" y="3826525"/>
            <a:ext cx="7433400" cy="31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ellota Text Light"/>
              <a:buChar char="⬩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Bellota Text Light"/>
              <a:buChar char="◇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rtl="0" algn="ctr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bellota" TargetMode="External"/><Relationship Id="rId4" Type="http://schemas.openxmlformats.org/officeDocument/2006/relationships/hyperlink" Target="https://www.fontsquirrel.com/fonts/satisfy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4.jpg"/><Relationship Id="rId4" Type="http://schemas.openxmlformats.org/officeDocument/2006/relationships/image" Target="../media/image12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type="ctrTitle"/>
          </p:nvPr>
        </p:nvSpPr>
        <p:spPr>
          <a:xfrm>
            <a:off x="1914900" y="1232450"/>
            <a:ext cx="5314200" cy="173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1080050" y="1201550"/>
            <a:ext cx="3217500" cy="303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36" name="Google Shape;136;p21"/>
          <p:cNvPicPr preferRelativeResize="0"/>
          <p:nvPr/>
        </p:nvPicPr>
        <p:blipFill rotWithShape="1">
          <a:blip r:embed="rId3">
            <a:alphaModFix/>
          </a:blip>
          <a:srcRect b="0" l="29796" r="11421" t="11777"/>
          <a:stretch/>
        </p:blipFill>
        <p:spPr>
          <a:xfrm>
            <a:off x="4846350" y="1131350"/>
            <a:ext cx="2880900" cy="2880900"/>
          </a:xfrm>
          <a:prstGeom prst="ellipse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" rotWithShape="0" algn="bl" dir="5400000" dist="9525">
              <a:schemeClr val="dk1">
                <a:alpha val="40000"/>
              </a:schemeClr>
            </a:outerShdw>
          </a:effectLst>
        </p:spPr>
      </p:pic>
      <p:sp>
        <p:nvSpPr>
          <p:cNvPr id="137" name="Google Shape;137;p21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idx="4294967295" type="title"/>
          </p:nvPr>
        </p:nvSpPr>
        <p:spPr>
          <a:xfrm>
            <a:off x="474300" y="567950"/>
            <a:ext cx="2855100" cy="1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49" name="Google Shape;149;p23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0" name="Google Shape;150;p23"/>
          <p:cNvSpPr/>
          <p:nvPr/>
        </p:nvSpPr>
        <p:spPr>
          <a:xfrm>
            <a:off x="3802943" y="1450850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1" name="Google Shape;151;p23"/>
          <p:cNvSpPr/>
          <p:nvPr/>
        </p:nvSpPr>
        <p:spPr>
          <a:xfrm>
            <a:off x="5573240" y="23505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2032647" y="23505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1187400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4" name="Google Shape;154;p23"/>
          <p:cNvSpPr/>
          <p:nvPr/>
        </p:nvSpPr>
        <p:spPr>
          <a:xfrm>
            <a:off x="2877893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4728000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6418493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</a:t>
            </a:r>
            <a:endParaRPr>
              <a:solidFill>
                <a:srgbClr val="FFFFFF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157" name="Google Shape;157;p23"/>
          <p:cNvCxnSpPr>
            <a:stCxn id="150" idx="2"/>
            <a:endCxn id="151" idx="0"/>
          </p:cNvCxnSpPr>
          <p:nvPr/>
        </p:nvCxnSpPr>
        <p:spPr>
          <a:xfrm flipH="1" rot="-5400000">
            <a:off x="5228543" y="123680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8" name="Google Shape;158;p23"/>
          <p:cNvCxnSpPr>
            <a:stCxn id="152" idx="0"/>
            <a:endCxn id="150" idx="2"/>
          </p:cNvCxnSpPr>
          <p:nvPr/>
        </p:nvCxnSpPr>
        <p:spPr>
          <a:xfrm rot="-5400000">
            <a:off x="3458247" y="123680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9" name="Google Shape;159;p23"/>
          <p:cNvCxnSpPr>
            <a:stCxn id="152" idx="2"/>
            <a:endCxn id="154" idx="0"/>
          </p:cNvCxnSpPr>
          <p:nvPr/>
        </p:nvCxnSpPr>
        <p:spPr>
          <a:xfrm flipH="1" rot="-5400000">
            <a:off x="2995647" y="259910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23"/>
          <p:cNvCxnSpPr>
            <a:stCxn id="153" idx="0"/>
            <a:endCxn id="152" idx="2"/>
          </p:cNvCxnSpPr>
          <p:nvPr/>
        </p:nvCxnSpPr>
        <p:spPr>
          <a:xfrm rot="-5400000">
            <a:off x="2150400" y="25991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23"/>
          <p:cNvCxnSpPr>
            <a:stCxn id="151" idx="2"/>
            <a:endCxn id="156" idx="0"/>
          </p:cNvCxnSpPr>
          <p:nvPr/>
        </p:nvCxnSpPr>
        <p:spPr>
          <a:xfrm flipH="1" rot="-5400000">
            <a:off x="6536390" y="259895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" name="Google Shape;162;p23"/>
          <p:cNvCxnSpPr>
            <a:stCxn id="155" idx="0"/>
            <a:endCxn id="151" idx="2"/>
          </p:cNvCxnSpPr>
          <p:nvPr/>
        </p:nvCxnSpPr>
        <p:spPr>
          <a:xfrm rot="-5400000">
            <a:off x="5691000" y="25991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8" name="Google Shape;168;p24"/>
          <p:cNvGraphicFramePr/>
          <p:nvPr/>
        </p:nvGraphicFramePr>
        <p:xfrm>
          <a:off x="855300" y="13083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{241F52A6-A606-4D11-9BC2-5BA803DFAFF6}</a:tableStyleId>
              </a:tblPr>
              <a:tblGrid>
                <a:gridCol w="1858350"/>
                <a:gridCol w="1858350"/>
                <a:gridCol w="1858350"/>
                <a:gridCol w="1858350"/>
              </a:tblGrid>
              <a:tr h="43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62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9" name="Google Shape;169;p24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/>
          <p:nvPr/>
        </p:nvSpPr>
        <p:spPr>
          <a:xfrm>
            <a:off x="893401" y="620400"/>
            <a:ext cx="7414498" cy="3532103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5"/>
          <p:cNvSpPr txBox="1"/>
          <p:nvPr>
            <p:ph idx="4294967295" type="title"/>
          </p:nvPr>
        </p:nvSpPr>
        <p:spPr>
          <a:xfrm>
            <a:off x="1080050" y="150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</a:rPr>
              <a:t>Maps</a:t>
            </a:r>
            <a:endParaRPr sz="2400">
              <a:solidFill>
                <a:schemeClr val="lt2"/>
              </a:solidFill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2244691" y="1455522"/>
            <a:ext cx="636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our office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77" name="Google Shape;177;p25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25"/>
          <p:cNvSpPr txBox="1"/>
          <p:nvPr>
            <p:ph idx="4294967295" type="body"/>
          </p:nvPr>
        </p:nvSpPr>
        <p:spPr>
          <a:xfrm>
            <a:off x="457200" y="41444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</a:rPr>
              <a:t>Find more maps at </a:t>
            </a:r>
            <a:r>
              <a:rPr lang="en" sz="900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accent1"/>
              </a:solidFill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1290525" y="1658025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2814125" y="3113375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3822725" y="1404425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4496300" y="3349925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  <p:sp>
        <p:nvSpPr>
          <p:cNvPr id="183" name="Google Shape;183;p25"/>
          <p:cNvSpPr txBox="1"/>
          <p:nvPr/>
        </p:nvSpPr>
        <p:spPr>
          <a:xfrm>
            <a:off x="6466600" y="1882950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  <p:sp>
        <p:nvSpPr>
          <p:cNvPr id="184" name="Google Shape;184;p25"/>
          <p:cNvSpPr txBox="1"/>
          <p:nvPr/>
        </p:nvSpPr>
        <p:spPr>
          <a:xfrm>
            <a:off x="7009900" y="3394125"/>
            <a:ext cx="378600" cy="4002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llota Text Light"/>
                <a:ea typeface="Bellota Text Light"/>
                <a:cs typeface="Bellota Text Light"/>
                <a:sym typeface="Bellota Text Light"/>
              </a:rPr>
              <a:t>🍅</a:t>
            </a:r>
            <a:endParaRPr sz="1600">
              <a:latin typeface="Bellota Text Light"/>
              <a:ea typeface="Bellota Text Light"/>
              <a:cs typeface="Bellota Text Light"/>
              <a:sym typeface="Bellota Text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190" name="Google Shape;190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91" name="Google Shape;191;p26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idx="4294967295" type="ctrTitle"/>
          </p:nvPr>
        </p:nvSpPr>
        <p:spPr>
          <a:xfrm>
            <a:off x="855300" y="2670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accent2"/>
                </a:solidFill>
              </a:rPr>
              <a:t>89,526,124$</a:t>
            </a:r>
            <a:endParaRPr sz="4200">
              <a:solidFill>
                <a:schemeClr val="accent2"/>
              </a:solidFill>
            </a:endParaRPr>
          </a:p>
        </p:txBody>
      </p:sp>
      <p:sp>
        <p:nvSpPr>
          <p:cNvPr id="197" name="Google Shape;197;p27"/>
          <p:cNvSpPr txBox="1"/>
          <p:nvPr>
            <p:ph idx="4294967295" type="subTitle"/>
          </p:nvPr>
        </p:nvSpPr>
        <p:spPr>
          <a:xfrm>
            <a:off x="855300" y="1030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98" name="Google Shape;198;p27"/>
          <p:cNvSpPr txBox="1"/>
          <p:nvPr>
            <p:ph idx="4294967295" type="ctrTitle"/>
          </p:nvPr>
        </p:nvSpPr>
        <p:spPr>
          <a:xfrm>
            <a:off x="855300" y="28958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accent6"/>
                </a:solidFill>
              </a:rPr>
              <a:t>100%</a:t>
            </a:r>
            <a:endParaRPr sz="4200">
              <a:solidFill>
                <a:schemeClr val="accent6"/>
              </a:solidFill>
            </a:endParaRPr>
          </a:p>
        </p:txBody>
      </p:sp>
      <p:sp>
        <p:nvSpPr>
          <p:cNvPr id="199" name="Google Shape;199;p27"/>
          <p:cNvSpPr txBox="1"/>
          <p:nvPr>
            <p:ph idx="4294967295" type="subTitle"/>
          </p:nvPr>
        </p:nvSpPr>
        <p:spPr>
          <a:xfrm>
            <a:off x="855300" y="3659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00" name="Google Shape;200;p27"/>
          <p:cNvSpPr txBox="1"/>
          <p:nvPr>
            <p:ph idx="4294967295" type="ctrTitle"/>
          </p:nvPr>
        </p:nvSpPr>
        <p:spPr>
          <a:xfrm>
            <a:off x="855300" y="15814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accent3"/>
                </a:solidFill>
              </a:rPr>
              <a:t>185,244 users</a:t>
            </a:r>
            <a:endParaRPr sz="4200">
              <a:solidFill>
                <a:schemeClr val="accent3"/>
              </a:solidFill>
            </a:endParaRPr>
          </a:p>
        </p:txBody>
      </p:sp>
      <p:sp>
        <p:nvSpPr>
          <p:cNvPr id="201" name="Google Shape;201;p27"/>
          <p:cNvSpPr txBox="1"/>
          <p:nvPr>
            <p:ph idx="4294967295" type="subTitle"/>
          </p:nvPr>
        </p:nvSpPr>
        <p:spPr>
          <a:xfrm>
            <a:off x="855300" y="2344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02" name="Google Shape;202;p27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8" name="Google Shape;208;p28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" name="Google Shape;209;p28"/>
          <p:cNvSpPr txBox="1"/>
          <p:nvPr/>
        </p:nvSpPr>
        <p:spPr>
          <a:xfrm>
            <a:off x="323513" y="1986800"/>
            <a:ext cx="2124000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Vestibulum congue tempus</a:t>
            </a:r>
            <a:endParaRPr b="1"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210" name="Google Shape;210;p28"/>
          <p:cNvCxnSpPr/>
          <p:nvPr/>
        </p:nvCxnSpPr>
        <p:spPr>
          <a:xfrm rot="10800000">
            <a:off x="2642038" y="2647950"/>
            <a:ext cx="6336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211" name="Google Shape;211;p28"/>
          <p:cNvSpPr txBox="1"/>
          <p:nvPr/>
        </p:nvSpPr>
        <p:spPr>
          <a:xfrm>
            <a:off x="6696488" y="1060350"/>
            <a:ext cx="2124000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Vestibulum congue tempus</a:t>
            </a:r>
            <a:endParaRPr b="1"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212" name="Google Shape;212;p28"/>
          <p:cNvCxnSpPr/>
          <p:nvPr/>
        </p:nvCxnSpPr>
        <p:spPr>
          <a:xfrm>
            <a:off x="5209838" y="1705200"/>
            <a:ext cx="12867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213" name="Google Shape;213;p28"/>
          <p:cNvSpPr txBox="1"/>
          <p:nvPr/>
        </p:nvSpPr>
        <p:spPr>
          <a:xfrm>
            <a:off x="6696488" y="3020450"/>
            <a:ext cx="2124000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Vestibulum congue tempus</a:t>
            </a:r>
            <a:endParaRPr b="1"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214" name="Google Shape;214;p28"/>
          <p:cNvCxnSpPr/>
          <p:nvPr/>
        </p:nvCxnSpPr>
        <p:spPr>
          <a:xfrm>
            <a:off x="5209838" y="3648300"/>
            <a:ext cx="12867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215" name="Google Shape;215;p28"/>
          <p:cNvSpPr/>
          <p:nvPr/>
        </p:nvSpPr>
        <p:spPr>
          <a:xfrm rot="3600185">
            <a:off x="3169983" y="1236631"/>
            <a:ext cx="2774659" cy="2774659"/>
          </a:xfrm>
          <a:prstGeom prst="blockArc">
            <a:avLst>
              <a:gd fmla="val 12622480" name="adj1"/>
              <a:gd fmla="val 19781569" name="adj2"/>
              <a:gd fmla="val 20773" name="adj3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8"/>
          <p:cNvSpPr/>
          <p:nvPr/>
        </p:nvSpPr>
        <p:spPr>
          <a:xfrm rot="10800000">
            <a:off x="3183490" y="1215349"/>
            <a:ext cx="2774700" cy="2774700"/>
          </a:xfrm>
          <a:prstGeom prst="blockArc">
            <a:avLst>
              <a:gd fmla="val 12622480" name="adj1"/>
              <a:gd fmla="val 19662822" name="adj2"/>
              <a:gd fmla="val 2072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8"/>
          <p:cNvSpPr/>
          <p:nvPr/>
        </p:nvSpPr>
        <p:spPr>
          <a:xfrm rot="-3600185">
            <a:off x="3194618" y="1236234"/>
            <a:ext cx="2774659" cy="2774659"/>
          </a:xfrm>
          <a:prstGeom prst="blockArc">
            <a:avLst>
              <a:gd fmla="val 12622480" name="adj1"/>
              <a:gd fmla="val 19703271" name="adj2"/>
              <a:gd fmla="val 20851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8" name="Google Shape;218;p28"/>
          <p:cNvGrpSpPr/>
          <p:nvPr/>
        </p:nvGrpSpPr>
        <p:grpSpPr>
          <a:xfrm rot="-7200165">
            <a:off x="3337679" y="2878905"/>
            <a:ext cx="585011" cy="585536"/>
            <a:chOff x="1967628" y="812211"/>
            <a:chExt cx="588000" cy="588000"/>
          </a:xfrm>
        </p:grpSpPr>
        <p:sp>
          <p:nvSpPr>
            <p:cNvPr id="219" name="Google Shape;219;p28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1" name="Google Shape;221;p28"/>
          <p:cNvGrpSpPr/>
          <p:nvPr/>
        </p:nvGrpSpPr>
        <p:grpSpPr>
          <a:xfrm>
            <a:off x="4264097" y="1232451"/>
            <a:ext cx="585001" cy="585530"/>
            <a:chOff x="1970048" y="811613"/>
            <a:chExt cx="588000" cy="588000"/>
          </a:xfrm>
        </p:grpSpPr>
        <p:sp>
          <p:nvSpPr>
            <p:cNvPr id="222" name="Google Shape;222;p28"/>
            <p:cNvSpPr/>
            <p:nvPr/>
          </p:nvSpPr>
          <p:spPr>
            <a:xfrm rot="39023">
              <a:off x="1973329" y="814894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5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 rot="10800000">
              <a:off x="1973295" y="814927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8"/>
          <p:cNvGrpSpPr/>
          <p:nvPr/>
        </p:nvGrpSpPr>
        <p:grpSpPr>
          <a:xfrm rot="7200165">
            <a:off x="5229930" y="2856836"/>
            <a:ext cx="585011" cy="585536"/>
            <a:chOff x="1977085" y="811649"/>
            <a:chExt cx="588000" cy="588000"/>
          </a:xfrm>
        </p:grpSpPr>
        <p:sp>
          <p:nvSpPr>
            <p:cNvPr id="225" name="Google Shape;225;p28"/>
            <p:cNvSpPr/>
            <p:nvPr/>
          </p:nvSpPr>
          <p:spPr>
            <a:xfrm rot="39023">
              <a:off x="1980366" y="814930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 rot="10800000">
              <a:off x="1980332" y="814963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8"/>
          <p:cNvSpPr txBox="1"/>
          <p:nvPr/>
        </p:nvSpPr>
        <p:spPr>
          <a:xfrm>
            <a:off x="4334550" y="1307432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03 </a:t>
            </a:r>
            <a:endParaRPr b="1" sz="16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28" name="Google Shape;228;p28"/>
          <p:cNvSpPr txBox="1"/>
          <p:nvPr/>
        </p:nvSpPr>
        <p:spPr>
          <a:xfrm>
            <a:off x="3375648" y="2939560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01 </a:t>
            </a:r>
            <a:endParaRPr b="1" sz="16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5281877" y="29099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02 </a:t>
            </a:r>
            <a:endParaRPr b="1" sz="16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5" name="Google Shape;235;p29"/>
          <p:cNvSpPr txBox="1"/>
          <p:nvPr>
            <p:ph idx="1" type="body"/>
          </p:nvPr>
        </p:nvSpPr>
        <p:spPr>
          <a:xfrm>
            <a:off x="855300" y="12015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6" name="Google Shape;236;p29"/>
          <p:cNvSpPr txBox="1"/>
          <p:nvPr>
            <p:ph idx="2" type="body"/>
          </p:nvPr>
        </p:nvSpPr>
        <p:spPr>
          <a:xfrm>
            <a:off x="3414200" y="12015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7" name="Google Shape;237;p29"/>
          <p:cNvSpPr txBox="1"/>
          <p:nvPr>
            <p:ph idx="3" type="body"/>
          </p:nvPr>
        </p:nvSpPr>
        <p:spPr>
          <a:xfrm>
            <a:off x="5973100" y="12015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8" name="Google Shape;238;p29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9" name="Google Shape;239;p29"/>
          <p:cNvSpPr txBox="1"/>
          <p:nvPr>
            <p:ph idx="1" type="body"/>
          </p:nvPr>
        </p:nvSpPr>
        <p:spPr>
          <a:xfrm>
            <a:off x="855300" y="26493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40" name="Google Shape;240;p29"/>
          <p:cNvSpPr txBox="1"/>
          <p:nvPr>
            <p:ph idx="2" type="body"/>
          </p:nvPr>
        </p:nvSpPr>
        <p:spPr>
          <a:xfrm>
            <a:off x="3414200" y="26493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41" name="Google Shape;241;p29"/>
          <p:cNvSpPr txBox="1"/>
          <p:nvPr>
            <p:ph idx="3" type="body"/>
          </p:nvPr>
        </p:nvSpPr>
        <p:spPr>
          <a:xfrm>
            <a:off x="5973100" y="2649350"/>
            <a:ext cx="2315700" cy="13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"/>
          <p:cNvSpPr txBox="1"/>
          <p:nvPr>
            <p:ph idx="1" type="body"/>
          </p:nvPr>
        </p:nvSpPr>
        <p:spPr>
          <a:xfrm>
            <a:off x="855300" y="3826525"/>
            <a:ext cx="7433400" cy="31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47" name="Google Shape;247;p30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8" name="Google Shape;248;p30"/>
          <p:cNvCxnSpPr/>
          <p:nvPr/>
        </p:nvCxnSpPr>
        <p:spPr>
          <a:xfrm>
            <a:off x="952500" y="6175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9" name="Google Shape;249;p30"/>
          <p:cNvCxnSpPr/>
          <p:nvPr/>
        </p:nvCxnSpPr>
        <p:spPr>
          <a:xfrm>
            <a:off x="952500" y="13269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0" name="Google Shape;250;p30"/>
          <p:cNvCxnSpPr/>
          <p:nvPr/>
        </p:nvCxnSpPr>
        <p:spPr>
          <a:xfrm>
            <a:off x="952500" y="20364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1" name="Google Shape;251;p30"/>
          <p:cNvCxnSpPr/>
          <p:nvPr/>
        </p:nvCxnSpPr>
        <p:spPr>
          <a:xfrm>
            <a:off x="952500" y="27459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2" name="Google Shape;252;p30"/>
          <p:cNvCxnSpPr/>
          <p:nvPr/>
        </p:nvCxnSpPr>
        <p:spPr>
          <a:xfrm>
            <a:off x="952500" y="34773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3" name="Google Shape;253;p30"/>
          <p:cNvSpPr txBox="1"/>
          <p:nvPr/>
        </p:nvSpPr>
        <p:spPr>
          <a:xfrm>
            <a:off x="952500" y="458750"/>
            <a:ext cx="3093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4000</a:t>
            </a:r>
            <a:endParaRPr sz="9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3000</a:t>
            </a:r>
            <a:endParaRPr sz="9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2000</a:t>
            </a:r>
            <a:endParaRPr sz="9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1000</a:t>
            </a:r>
            <a:endParaRPr sz="9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500"/>
              </a:spcBef>
              <a:spcAft>
                <a:spcPts val="450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0</a:t>
            </a:r>
            <a:endParaRPr sz="9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54" name="Google Shape;254;p30"/>
          <p:cNvSpPr/>
          <p:nvPr/>
        </p:nvSpPr>
        <p:spPr>
          <a:xfrm>
            <a:off x="1572782" y="19237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0"/>
          <p:cNvSpPr/>
          <p:nvPr/>
        </p:nvSpPr>
        <p:spPr>
          <a:xfrm>
            <a:off x="1887026" y="1529674"/>
            <a:ext cx="233700" cy="194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0"/>
          <p:cNvSpPr/>
          <p:nvPr/>
        </p:nvSpPr>
        <p:spPr>
          <a:xfrm>
            <a:off x="2201270" y="20364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0"/>
          <p:cNvSpPr/>
          <p:nvPr/>
        </p:nvSpPr>
        <p:spPr>
          <a:xfrm>
            <a:off x="3325786" y="22375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0"/>
          <p:cNvSpPr/>
          <p:nvPr/>
        </p:nvSpPr>
        <p:spPr>
          <a:xfrm>
            <a:off x="3640031" y="1639144"/>
            <a:ext cx="233700" cy="183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0"/>
          <p:cNvSpPr/>
          <p:nvPr/>
        </p:nvSpPr>
        <p:spPr>
          <a:xfrm>
            <a:off x="3954275" y="7718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0"/>
          <p:cNvSpPr/>
          <p:nvPr/>
        </p:nvSpPr>
        <p:spPr>
          <a:xfrm>
            <a:off x="5078791" y="16829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0"/>
          <p:cNvSpPr/>
          <p:nvPr/>
        </p:nvSpPr>
        <p:spPr>
          <a:xfrm>
            <a:off x="5393035" y="617377"/>
            <a:ext cx="233700" cy="286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0"/>
          <p:cNvSpPr/>
          <p:nvPr/>
        </p:nvSpPr>
        <p:spPr>
          <a:xfrm>
            <a:off x="5707280" y="18653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0"/>
          <p:cNvSpPr/>
          <p:nvPr/>
        </p:nvSpPr>
        <p:spPr>
          <a:xfrm>
            <a:off x="6831796" y="22959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0"/>
          <p:cNvSpPr/>
          <p:nvPr/>
        </p:nvSpPr>
        <p:spPr>
          <a:xfrm>
            <a:off x="7146040" y="836420"/>
            <a:ext cx="233700" cy="26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0"/>
          <p:cNvSpPr/>
          <p:nvPr/>
        </p:nvSpPr>
        <p:spPr>
          <a:xfrm>
            <a:off x="7460284" y="11502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0" name="Google Shape;70;p13"/>
          <p:cNvSpPr txBox="1"/>
          <p:nvPr>
            <p:ph idx="2" type="body"/>
          </p:nvPr>
        </p:nvSpPr>
        <p:spPr>
          <a:xfrm>
            <a:off x="4815599" y="1353950"/>
            <a:ext cx="3473100" cy="20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71" name="Google Shape;71;p13"/>
          <p:cNvSpPr txBox="1"/>
          <p:nvPr>
            <p:ph idx="1" type="body"/>
          </p:nvPr>
        </p:nvSpPr>
        <p:spPr>
          <a:xfrm>
            <a:off x="855275" y="1353950"/>
            <a:ext cx="3473100" cy="20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72" name="Google Shape;72;p13"/>
          <p:cNvSpPr txBox="1"/>
          <p:nvPr>
            <p:ph idx="2" type="body"/>
          </p:nvPr>
        </p:nvSpPr>
        <p:spPr>
          <a:xfrm>
            <a:off x="855300" y="3220125"/>
            <a:ext cx="74334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1"/>
          <p:cNvSpPr txBox="1"/>
          <p:nvPr>
            <p:ph idx="4294967295" type="body"/>
          </p:nvPr>
        </p:nvSpPr>
        <p:spPr>
          <a:xfrm>
            <a:off x="855300" y="358125"/>
            <a:ext cx="23214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Mobile</a:t>
            </a:r>
            <a:br>
              <a:rPr lang="en" sz="3600"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71" name="Google Shape;271;p31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31"/>
          <p:cNvSpPr/>
          <p:nvPr/>
        </p:nvSpPr>
        <p:spPr>
          <a:xfrm>
            <a:off x="4390746" y="3875400"/>
            <a:ext cx="361152" cy="128898"/>
          </a:xfrm>
          <a:custGeom>
            <a:rect b="b" l="l" r="r" t="t"/>
            <a:pathLst>
              <a:path extrusionOk="0" h="7196" w="20162">
                <a:moveTo>
                  <a:pt x="3598" y="0"/>
                </a:moveTo>
                <a:lnTo>
                  <a:pt x="2849" y="75"/>
                </a:lnTo>
                <a:lnTo>
                  <a:pt x="2174" y="300"/>
                </a:lnTo>
                <a:lnTo>
                  <a:pt x="1575" y="600"/>
                </a:lnTo>
                <a:lnTo>
                  <a:pt x="1050" y="1050"/>
                </a:lnTo>
                <a:lnTo>
                  <a:pt x="600" y="1574"/>
                </a:lnTo>
                <a:lnTo>
                  <a:pt x="301" y="2174"/>
                </a:lnTo>
                <a:lnTo>
                  <a:pt x="76" y="2848"/>
                </a:lnTo>
                <a:lnTo>
                  <a:pt x="1" y="3598"/>
                </a:lnTo>
                <a:lnTo>
                  <a:pt x="76" y="4347"/>
                </a:lnTo>
                <a:lnTo>
                  <a:pt x="301" y="5022"/>
                </a:lnTo>
                <a:lnTo>
                  <a:pt x="600" y="5621"/>
                </a:lnTo>
                <a:lnTo>
                  <a:pt x="1050" y="6146"/>
                </a:lnTo>
                <a:lnTo>
                  <a:pt x="1575" y="6596"/>
                </a:lnTo>
                <a:lnTo>
                  <a:pt x="2174" y="6896"/>
                </a:lnTo>
                <a:lnTo>
                  <a:pt x="2849" y="7120"/>
                </a:lnTo>
                <a:lnTo>
                  <a:pt x="3598" y="7195"/>
                </a:lnTo>
                <a:lnTo>
                  <a:pt x="16639" y="7195"/>
                </a:lnTo>
                <a:lnTo>
                  <a:pt x="17313" y="7120"/>
                </a:lnTo>
                <a:lnTo>
                  <a:pt x="17988" y="6896"/>
                </a:lnTo>
                <a:lnTo>
                  <a:pt x="18587" y="6596"/>
                </a:lnTo>
                <a:lnTo>
                  <a:pt x="19112" y="6146"/>
                </a:lnTo>
                <a:lnTo>
                  <a:pt x="19562" y="5621"/>
                </a:lnTo>
                <a:lnTo>
                  <a:pt x="19861" y="5022"/>
                </a:lnTo>
                <a:lnTo>
                  <a:pt x="20086" y="4347"/>
                </a:lnTo>
                <a:lnTo>
                  <a:pt x="20161" y="3598"/>
                </a:lnTo>
                <a:lnTo>
                  <a:pt x="20086" y="2848"/>
                </a:lnTo>
                <a:lnTo>
                  <a:pt x="19861" y="2174"/>
                </a:lnTo>
                <a:lnTo>
                  <a:pt x="19562" y="1574"/>
                </a:lnTo>
                <a:lnTo>
                  <a:pt x="19112" y="1050"/>
                </a:lnTo>
                <a:lnTo>
                  <a:pt x="18587" y="600"/>
                </a:lnTo>
                <a:lnTo>
                  <a:pt x="17988" y="300"/>
                </a:lnTo>
                <a:lnTo>
                  <a:pt x="17313" y="75"/>
                </a:lnTo>
                <a:lnTo>
                  <a:pt x="166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3" name="Google Shape;273;p31"/>
          <p:cNvGrpSpPr/>
          <p:nvPr/>
        </p:nvGrpSpPr>
        <p:grpSpPr>
          <a:xfrm>
            <a:off x="3667170" y="358119"/>
            <a:ext cx="1809646" cy="3753564"/>
            <a:chOff x="3667170" y="358119"/>
            <a:chExt cx="1809646" cy="3753564"/>
          </a:xfrm>
        </p:grpSpPr>
        <p:sp>
          <p:nvSpPr>
            <p:cNvPr id="274" name="Google Shape;274;p31"/>
            <p:cNvSpPr/>
            <p:nvPr/>
          </p:nvSpPr>
          <p:spPr>
            <a:xfrm>
              <a:off x="3667170" y="358119"/>
              <a:ext cx="1809646" cy="3753564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1"/>
            <p:cNvSpPr/>
            <p:nvPr/>
          </p:nvSpPr>
          <p:spPr>
            <a:xfrm>
              <a:off x="3997405" y="491012"/>
              <a:ext cx="71166" cy="7116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1"/>
            <p:cNvSpPr/>
            <p:nvPr/>
          </p:nvSpPr>
          <p:spPr>
            <a:xfrm>
              <a:off x="4397463" y="499073"/>
              <a:ext cx="349061" cy="5506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77" name="Google Shape;277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706778" y="684724"/>
            <a:ext cx="1729423" cy="310086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1"/>
          <p:cNvSpPr txBox="1"/>
          <p:nvPr>
            <p:ph idx="4294967295" type="body"/>
          </p:nvPr>
        </p:nvSpPr>
        <p:spPr>
          <a:xfrm>
            <a:off x="5967300" y="358125"/>
            <a:ext cx="23214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4" name="Google Shape;284;p32"/>
          <p:cNvGrpSpPr/>
          <p:nvPr/>
        </p:nvGrpSpPr>
        <p:grpSpPr>
          <a:xfrm>
            <a:off x="3328018" y="276653"/>
            <a:ext cx="2487893" cy="3838956"/>
            <a:chOff x="3328018" y="276653"/>
            <a:chExt cx="2487893" cy="3838956"/>
          </a:xfrm>
        </p:grpSpPr>
        <p:sp>
          <p:nvSpPr>
            <p:cNvPr id="285" name="Google Shape;285;p32"/>
            <p:cNvSpPr/>
            <p:nvPr/>
          </p:nvSpPr>
          <p:spPr>
            <a:xfrm>
              <a:off x="3328018" y="276653"/>
              <a:ext cx="2487893" cy="3838956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4470362" y="3873950"/>
              <a:ext cx="204579" cy="131831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2"/>
            <p:cNvSpPr/>
            <p:nvPr/>
          </p:nvSpPr>
          <p:spPr>
            <a:xfrm>
              <a:off x="4455248" y="429057"/>
              <a:ext cx="39846" cy="39828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2"/>
            <p:cNvSpPr/>
            <p:nvPr/>
          </p:nvSpPr>
          <p:spPr>
            <a:xfrm>
              <a:off x="4536259" y="412569"/>
              <a:ext cx="72785" cy="7278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9" name="Google Shape;2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9487" y="616451"/>
            <a:ext cx="2361901" cy="314922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2"/>
          <p:cNvSpPr txBox="1"/>
          <p:nvPr>
            <p:ph idx="4294967295" type="body"/>
          </p:nvPr>
        </p:nvSpPr>
        <p:spPr>
          <a:xfrm>
            <a:off x="550500" y="358125"/>
            <a:ext cx="23214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Tablet</a:t>
            </a:r>
            <a:br>
              <a:rPr lang="en" sz="3600"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91" name="Google Shape;291;p32"/>
          <p:cNvSpPr txBox="1"/>
          <p:nvPr>
            <p:ph idx="4294967295" type="body"/>
          </p:nvPr>
        </p:nvSpPr>
        <p:spPr>
          <a:xfrm>
            <a:off x="6272100" y="358125"/>
            <a:ext cx="23214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7" name="Google Shape;297;p33"/>
          <p:cNvGrpSpPr/>
          <p:nvPr/>
        </p:nvGrpSpPr>
        <p:grpSpPr>
          <a:xfrm>
            <a:off x="2300897" y="902579"/>
            <a:ext cx="4542205" cy="2661224"/>
            <a:chOff x="2300897" y="902579"/>
            <a:chExt cx="4542205" cy="2661224"/>
          </a:xfrm>
        </p:grpSpPr>
        <p:sp>
          <p:nvSpPr>
            <p:cNvPr id="298" name="Google Shape;298;p33"/>
            <p:cNvSpPr/>
            <p:nvPr/>
          </p:nvSpPr>
          <p:spPr>
            <a:xfrm>
              <a:off x="2672348" y="90257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2300897" y="349377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2300897" y="343774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33"/>
            <p:cNvSpPr/>
            <p:nvPr/>
          </p:nvSpPr>
          <p:spPr>
            <a:xfrm>
              <a:off x="4235242" y="343774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2" name="Google Shape;302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806725" y="104930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4294967295" type="body"/>
          </p:nvPr>
        </p:nvSpPr>
        <p:spPr>
          <a:xfrm>
            <a:off x="297400" y="358125"/>
            <a:ext cx="20970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Desktop</a:t>
            </a:r>
            <a:br>
              <a:rPr lang="en" sz="3600"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304" name="Google Shape;304;p33"/>
          <p:cNvSpPr txBox="1"/>
          <p:nvPr>
            <p:ph idx="4294967295" type="body"/>
          </p:nvPr>
        </p:nvSpPr>
        <p:spPr>
          <a:xfrm>
            <a:off x="6749477" y="358125"/>
            <a:ext cx="2097000" cy="375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"/>
          <p:cNvSpPr txBox="1"/>
          <p:nvPr>
            <p:ph idx="4294967295" type="ctrTitle"/>
          </p:nvPr>
        </p:nvSpPr>
        <p:spPr>
          <a:xfrm>
            <a:off x="2253100" y="2317150"/>
            <a:ext cx="5018400" cy="607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Thanks!</a:t>
            </a:r>
            <a:endParaRPr sz="4800"/>
          </a:p>
        </p:txBody>
      </p:sp>
      <p:sp>
        <p:nvSpPr>
          <p:cNvPr id="310" name="Google Shape;310;p34"/>
          <p:cNvSpPr txBox="1"/>
          <p:nvPr>
            <p:ph idx="4294967295" type="subTitle"/>
          </p:nvPr>
        </p:nvSpPr>
        <p:spPr>
          <a:xfrm>
            <a:off x="2253125" y="2978125"/>
            <a:ext cx="5018400" cy="121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Bellota Text"/>
                <a:ea typeface="Bellota Text"/>
                <a:cs typeface="Bellota Text"/>
                <a:sym typeface="Bellota Text"/>
              </a:rPr>
              <a:t>Any questions?</a:t>
            </a:r>
            <a:endParaRPr b="1" sz="1900"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You can find me at: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@username </a:t>
            </a:r>
            <a:r>
              <a:rPr lang="en" sz="1900">
                <a:solidFill>
                  <a:schemeClr val="accent5"/>
                </a:solidFill>
              </a:rPr>
              <a:t>&amp;</a:t>
            </a:r>
            <a:r>
              <a:rPr lang="en" sz="1900"/>
              <a:t> user@mail.me</a:t>
            </a:r>
            <a:endParaRPr sz="1900"/>
          </a:p>
        </p:txBody>
      </p:sp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2" name="Google Shape;31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4150" y="174700"/>
            <a:ext cx="2135700" cy="214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4"/>
          <p:cNvPicPr preferRelativeResize="0"/>
          <p:nvPr/>
        </p:nvPicPr>
        <p:blipFill rotWithShape="1">
          <a:blip r:embed="rId4">
            <a:alphaModFix/>
          </a:blip>
          <a:srcRect b="24520" l="14529" r="0" t="18509"/>
          <a:stretch/>
        </p:blipFill>
        <p:spPr>
          <a:xfrm>
            <a:off x="3553925" y="227875"/>
            <a:ext cx="2036400" cy="2036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9" name="Google Shape;319;p35"/>
          <p:cNvSpPr txBox="1"/>
          <p:nvPr>
            <p:ph idx="1" type="body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⬩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20" name="Google Shape;320;p35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6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6" name="Google Shape;326;p36"/>
          <p:cNvSpPr txBox="1"/>
          <p:nvPr>
            <p:ph idx="1" type="body"/>
          </p:nvPr>
        </p:nvSpPr>
        <p:spPr>
          <a:xfrm>
            <a:off x="855300" y="1353949"/>
            <a:ext cx="7433400" cy="236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</a:pPr>
            <a:r>
              <a:rPr lang="en" sz="1800"/>
              <a:t>Titles: Satisfy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⬩"/>
            </a:pPr>
            <a:r>
              <a:rPr lang="en" sz="1800"/>
              <a:t>Body copy: Bellota Text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https://www.fontsquirrel.com/fonts/bellota</a:t>
            </a:r>
            <a:br>
              <a:rPr lang="en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https://www.fontsquirrel.com/fonts/satisfy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327" name="Google Shape;327;p36"/>
          <p:cNvSpPr txBox="1"/>
          <p:nvPr/>
        </p:nvSpPr>
        <p:spPr>
          <a:xfrm>
            <a:off x="1450475" y="3723575"/>
            <a:ext cx="6243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28" name="Google Shape;328;p36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7"/>
          <p:cNvSpPr txBox="1"/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2</a:t>
            </a:r>
            <a:r>
              <a:rPr lang="en">
                <a:solidFill>
                  <a:schemeClr val="accent4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34" name="Google Shape;334;p37"/>
          <p:cNvSpPr txBox="1"/>
          <p:nvPr>
            <p:ph idx="1" type="subTitle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/>
              <a:t>For Business Plans, Marketing Plans, Project Proposals, Lessons, etc</a:t>
            </a:r>
            <a:endParaRPr sz="2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8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40" name="Google Shape;340;p38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7735208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DEC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7075124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NOV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3" name="Google Shape;343;p38"/>
          <p:cNvSpPr/>
          <p:nvPr/>
        </p:nvSpPr>
        <p:spPr>
          <a:xfrm>
            <a:off x="6415040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OCT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4" name="Google Shape;344;p38"/>
          <p:cNvSpPr/>
          <p:nvPr/>
        </p:nvSpPr>
        <p:spPr>
          <a:xfrm>
            <a:off x="5754956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SEP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5" name="Google Shape;345;p38"/>
          <p:cNvSpPr/>
          <p:nvPr/>
        </p:nvSpPr>
        <p:spPr>
          <a:xfrm>
            <a:off x="5094872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AUG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6" name="Google Shape;346;p38"/>
          <p:cNvSpPr/>
          <p:nvPr/>
        </p:nvSpPr>
        <p:spPr>
          <a:xfrm>
            <a:off x="4434788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JUL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7" name="Google Shape;347;p38"/>
          <p:cNvSpPr/>
          <p:nvPr/>
        </p:nvSpPr>
        <p:spPr>
          <a:xfrm>
            <a:off x="3774704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JUN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8" name="Google Shape;348;p38"/>
          <p:cNvSpPr/>
          <p:nvPr/>
        </p:nvSpPr>
        <p:spPr>
          <a:xfrm>
            <a:off x="3114619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MAY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49" name="Google Shape;349;p38"/>
          <p:cNvSpPr/>
          <p:nvPr/>
        </p:nvSpPr>
        <p:spPr>
          <a:xfrm>
            <a:off x="2454535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APR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50" name="Google Shape;350;p38"/>
          <p:cNvSpPr/>
          <p:nvPr/>
        </p:nvSpPr>
        <p:spPr>
          <a:xfrm>
            <a:off x="1794451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MAR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51" name="Google Shape;351;p38"/>
          <p:cNvSpPr/>
          <p:nvPr/>
        </p:nvSpPr>
        <p:spPr>
          <a:xfrm>
            <a:off x="1134367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FEB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52" name="Google Shape;352;p38"/>
          <p:cNvSpPr/>
          <p:nvPr/>
        </p:nvSpPr>
        <p:spPr>
          <a:xfrm>
            <a:off x="474283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JAN</a:t>
            </a:r>
            <a:endParaRPr sz="10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353" name="Google Shape;353;p38"/>
          <p:cNvSpPr/>
          <p:nvPr/>
        </p:nvSpPr>
        <p:spPr>
          <a:xfrm>
            <a:off x="0" y="22987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54" name="Google Shape;354;p38"/>
          <p:cNvCxnSpPr/>
          <p:nvPr/>
        </p:nvCxnSpPr>
        <p:spPr>
          <a:xfrm rot="10800000">
            <a:off x="76892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5" name="Google Shape;355;p38"/>
          <p:cNvSpPr txBox="1"/>
          <p:nvPr/>
        </p:nvSpPr>
        <p:spPr>
          <a:xfrm>
            <a:off x="72790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56" name="Google Shape;356;p38"/>
          <p:cNvCxnSpPr/>
          <p:nvPr/>
        </p:nvCxnSpPr>
        <p:spPr>
          <a:xfrm rot="10800000">
            <a:off x="209015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7" name="Google Shape;357;p38"/>
          <p:cNvSpPr txBox="1"/>
          <p:nvPr/>
        </p:nvSpPr>
        <p:spPr>
          <a:xfrm>
            <a:off x="2050642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Red is the colour of danger and courage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58" name="Google Shape;358;p38"/>
          <p:cNvCxnSpPr/>
          <p:nvPr/>
        </p:nvCxnSpPr>
        <p:spPr>
          <a:xfrm rot="10800000">
            <a:off x="341139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9" name="Google Shape;359;p38"/>
          <p:cNvSpPr txBox="1"/>
          <p:nvPr/>
        </p:nvSpPr>
        <p:spPr>
          <a:xfrm>
            <a:off x="3373384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60" name="Google Shape;360;p38"/>
          <p:cNvCxnSpPr/>
          <p:nvPr/>
        </p:nvCxnSpPr>
        <p:spPr>
          <a:xfrm rot="10800000">
            <a:off x="473262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1" name="Google Shape;361;p38"/>
          <p:cNvSpPr txBox="1"/>
          <p:nvPr/>
        </p:nvSpPr>
        <p:spPr>
          <a:xfrm>
            <a:off x="4696126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62" name="Google Shape;362;p38"/>
          <p:cNvCxnSpPr/>
          <p:nvPr/>
        </p:nvCxnSpPr>
        <p:spPr>
          <a:xfrm rot="10800000">
            <a:off x="605386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3" name="Google Shape;363;p38"/>
          <p:cNvSpPr txBox="1"/>
          <p:nvPr/>
        </p:nvSpPr>
        <p:spPr>
          <a:xfrm>
            <a:off x="6018868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64" name="Google Shape;364;p38"/>
          <p:cNvCxnSpPr/>
          <p:nvPr/>
        </p:nvCxnSpPr>
        <p:spPr>
          <a:xfrm rot="10800000">
            <a:off x="737509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5" name="Google Shape;365;p38"/>
          <p:cNvSpPr txBox="1"/>
          <p:nvPr/>
        </p:nvSpPr>
        <p:spPr>
          <a:xfrm>
            <a:off x="734161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66" name="Google Shape;366;p38"/>
          <p:cNvCxnSpPr/>
          <p:nvPr/>
        </p:nvCxnSpPr>
        <p:spPr>
          <a:xfrm rot="10800000">
            <a:off x="143968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7" name="Google Shape;367;p38"/>
          <p:cNvSpPr txBox="1"/>
          <p:nvPr/>
        </p:nvSpPr>
        <p:spPr>
          <a:xfrm>
            <a:off x="1369548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68" name="Google Shape;368;p38"/>
          <p:cNvCxnSpPr/>
          <p:nvPr/>
        </p:nvCxnSpPr>
        <p:spPr>
          <a:xfrm rot="10800000">
            <a:off x="276092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9" name="Google Shape;369;p38"/>
          <p:cNvSpPr txBox="1"/>
          <p:nvPr/>
        </p:nvSpPr>
        <p:spPr>
          <a:xfrm>
            <a:off x="2699944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70" name="Google Shape;370;p38"/>
          <p:cNvCxnSpPr/>
          <p:nvPr/>
        </p:nvCxnSpPr>
        <p:spPr>
          <a:xfrm rot="10800000">
            <a:off x="408215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1" name="Google Shape;371;p38"/>
          <p:cNvSpPr txBox="1"/>
          <p:nvPr/>
        </p:nvSpPr>
        <p:spPr>
          <a:xfrm>
            <a:off x="4030339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72" name="Google Shape;372;p38"/>
          <p:cNvCxnSpPr/>
          <p:nvPr/>
        </p:nvCxnSpPr>
        <p:spPr>
          <a:xfrm rot="10800000">
            <a:off x="540339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3" name="Google Shape;373;p38"/>
          <p:cNvSpPr txBox="1"/>
          <p:nvPr/>
        </p:nvSpPr>
        <p:spPr>
          <a:xfrm>
            <a:off x="5360735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Red is the colour of danger and courage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74" name="Google Shape;374;p38"/>
          <p:cNvCxnSpPr/>
          <p:nvPr/>
        </p:nvCxnSpPr>
        <p:spPr>
          <a:xfrm rot="10800000">
            <a:off x="672462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5" name="Google Shape;375;p38"/>
          <p:cNvSpPr txBox="1"/>
          <p:nvPr/>
        </p:nvSpPr>
        <p:spPr>
          <a:xfrm>
            <a:off x="6691131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376" name="Google Shape;376;p38"/>
          <p:cNvCxnSpPr/>
          <p:nvPr/>
        </p:nvCxnSpPr>
        <p:spPr>
          <a:xfrm rot="10800000">
            <a:off x="804586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7" name="Google Shape;377;p38"/>
          <p:cNvSpPr txBox="1"/>
          <p:nvPr/>
        </p:nvSpPr>
        <p:spPr>
          <a:xfrm>
            <a:off x="8008073" y="31909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9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383" name="Google Shape;383;p39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4" name="Google Shape;384;p39"/>
          <p:cNvSpPr/>
          <p:nvPr/>
        </p:nvSpPr>
        <p:spPr>
          <a:xfrm>
            <a:off x="0" y="2066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9"/>
          <p:cNvSpPr/>
          <p:nvPr/>
        </p:nvSpPr>
        <p:spPr>
          <a:xfrm>
            <a:off x="0" y="2066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6" name="Google Shape;386;p39"/>
          <p:cNvGrpSpPr/>
          <p:nvPr/>
        </p:nvGrpSpPr>
        <p:grpSpPr>
          <a:xfrm>
            <a:off x="1786339" y="1398601"/>
            <a:ext cx="473400" cy="473400"/>
            <a:chOff x="1786339" y="1703401"/>
            <a:chExt cx="473400" cy="473400"/>
          </a:xfrm>
        </p:grpSpPr>
        <p:sp>
          <p:nvSpPr>
            <p:cNvPr id="387" name="Google Shape;387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1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grpSp>
        <p:nvGrpSpPr>
          <p:cNvPr id="389" name="Google Shape;389;p39"/>
          <p:cNvGrpSpPr/>
          <p:nvPr/>
        </p:nvGrpSpPr>
        <p:grpSpPr>
          <a:xfrm>
            <a:off x="3814414" y="1398601"/>
            <a:ext cx="473400" cy="473400"/>
            <a:chOff x="3814414" y="1703401"/>
            <a:chExt cx="473400" cy="473400"/>
          </a:xfrm>
        </p:grpSpPr>
        <p:sp>
          <p:nvSpPr>
            <p:cNvPr id="390" name="Google Shape;390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3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grpSp>
        <p:nvGrpSpPr>
          <p:cNvPr id="392" name="Google Shape;392;p39"/>
          <p:cNvGrpSpPr/>
          <p:nvPr/>
        </p:nvGrpSpPr>
        <p:grpSpPr>
          <a:xfrm>
            <a:off x="5842489" y="1398601"/>
            <a:ext cx="473400" cy="473400"/>
            <a:chOff x="5842489" y="1703401"/>
            <a:chExt cx="473400" cy="473400"/>
          </a:xfrm>
        </p:grpSpPr>
        <p:sp>
          <p:nvSpPr>
            <p:cNvPr id="393" name="Google Shape;393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5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grpSp>
        <p:nvGrpSpPr>
          <p:cNvPr id="395" name="Google Shape;395;p39"/>
          <p:cNvGrpSpPr/>
          <p:nvPr/>
        </p:nvGrpSpPr>
        <p:grpSpPr>
          <a:xfrm>
            <a:off x="6880814" y="3271500"/>
            <a:ext cx="473400" cy="473400"/>
            <a:chOff x="6880814" y="3576300"/>
            <a:chExt cx="473400" cy="473400"/>
          </a:xfrm>
        </p:grpSpPr>
        <p:sp>
          <p:nvSpPr>
            <p:cNvPr id="396" name="Google Shape;396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6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grpSp>
        <p:nvGrpSpPr>
          <p:cNvPr id="398" name="Google Shape;398;p39"/>
          <p:cNvGrpSpPr/>
          <p:nvPr/>
        </p:nvGrpSpPr>
        <p:grpSpPr>
          <a:xfrm>
            <a:off x="4852739" y="3271500"/>
            <a:ext cx="473400" cy="473400"/>
            <a:chOff x="4852739" y="3576300"/>
            <a:chExt cx="473400" cy="473400"/>
          </a:xfrm>
        </p:grpSpPr>
        <p:sp>
          <p:nvSpPr>
            <p:cNvPr id="399" name="Google Shape;399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4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grpSp>
        <p:nvGrpSpPr>
          <p:cNvPr id="401" name="Google Shape;401;p39"/>
          <p:cNvGrpSpPr/>
          <p:nvPr/>
        </p:nvGrpSpPr>
        <p:grpSpPr>
          <a:xfrm>
            <a:off x="2824664" y="3271500"/>
            <a:ext cx="473400" cy="473400"/>
            <a:chOff x="2824664" y="3576300"/>
            <a:chExt cx="473400" cy="473400"/>
          </a:xfrm>
        </p:grpSpPr>
        <p:sp>
          <p:nvSpPr>
            <p:cNvPr id="402" name="Google Shape;402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2</a:t>
              </a:r>
              <a:endParaRPr sz="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sp>
        <p:nvSpPr>
          <p:cNvPr id="404" name="Google Shape;404;p39"/>
          <p:cNvSpPr txBox="1"/>
          <p:nvPr/>
        </p:nvSpPr>
        <p:spPr>
          <a:xfrm>
            <a:off x="137985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05" name="Google Shape;405;p39"/>
          <p:cNvSpPr txBox="1"/>
          <p:nvPr/>
        </p:nvSpPr>
        <p:spPr>
          <a:xfrm>
            <a:off x="3377205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Red is the colour of danger and courage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06" name="Google Shape;406;p39"/>
          <p:cNvSpPr txBox="1"/>
          <p:nvPr/>
        </p:nvSpPr>
        <p:spPr>
          <a:xfrm>
            <a:off x="543601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07" name="Google Shape;407;p39"/>
          <p:cNvSpPr txBox="1"/>
          <p:nvPr/>
        </p:nvSpPr>
        <p:spPr>
          <a:xfrm>
            <a:off x="241817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08" name="Google Shape;408;p39"/>
          <p:cNvSpPr txBox="1"/>
          <p:nvPr/>
        </p:nvSpPr>
        <p:spPr>
          <a:xfrm>
            <a:off x="444625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09" name="Google Shape;409;p39"/>
          <p:cNvSpPr txBox="1"/>
          <p:nvPr/>
        </p:nvSpPr>
        <p:spPr>
          <a:xfrm>
            <a:off x="647433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0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15" name="Google Shape;415;p40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16" name="Google Shape;416;p40"/>
          <p:cNvGraphicFramePr/>
          <p:nvPr/>
        </p:nvGraphicFramePr>
        <p:xfrm>
          <a:off x="392525" y="1183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{241F52A6-A606-4D11-9BC2-5BA803DFAFF6}</a:tableStyleId>
              </a:tblPr>
              <a:tblGrid>
                <a:gridCol w="144350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</a:tblGrid>
              <a:tr h="27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7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idx="4294967295" type="ctrTitle"/>
          </p:nvPr>
        </p:nvSpPr>
        <p:spPr>
          <a:xfrm>
            <a:off x="2253100" y="2317150"/>
            <a:ext cx="5018400" cy="607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79" name="Google Shape;79;p14"/>
          <p:cNvSpPr txBox="1"/>
          <p:nvPr>
            <p:ph idx="4294967295" type="subTitle"/>
          </p:nvPr>
        </p:nvSpPr>
        <p:spPr>
          <a:xfrm>
            <a:off x="2253125" y="2978125"/>
            <a:ext cx="5018400" cy="121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/>
              <a:t>I am Jayden Smith</a:t>
            </a:r>
            <a:endParaRPr b="1"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/>
              <a:t>I am here because I love to give presentations. You can find me at @username</a:t>
            </a:r>
            <a:endParaRPr b="1" sz="1900"/>
          </a:p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4150" y="174700"/>
            <a:ext cx="2135700" cy="214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 rotWithShape="1">
          <a:blip r:embed="rId4">
            <a:alphaModFix/>
          </a:blip>
          <a:srcRect b="22189" l="0" r="8625" t="16902"/>
          <a:stretch/>
        </p:blipFill>
        <p:spPr>
          <a:xfrm>
            <a:off x="3553925" y="227875"/>
            <a:ext cx="2036400" cy="2036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1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22" name="Google Shape;422;p41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3" name="Google Shape;423;p41"/>
          <p:cNvSpPr/>
          <p:nvPr/>
        </p:nvSpPr>
        <p:spPr>
          <a:xfrm>
            <a:off x="677800" y="1134650"/>
            <a:ext cx="3823200" cy="1440300"/>
          </a:xfrm>
          <a:prstGeom prst="rect">
            <a:avLst/>
          </a:prstGeom>
          <a:solidFill>
            <a:srgbClr val="9C6E59">
              <a:alpha val="726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STRENGTHS</a:t>
            </a:r>
            <a:endParaRPr b="1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24" name="Google Shape;424;p41"/>
          <p:cNvSpPr/>
          <p:nvPr/>
        </p:nvSpPr>
        <p:spPr>
          <a:xfrm>
            <a:off x="4659151" y="1134650"/>
            <a:ext cx="3823200" cy="1440300"/>
          </a:xfrm>
          <a:prstGeom prst="rect">
            <a:avLst/>
          </a:prstGeom>
          <a:solidFill>
            <a:srgbClr val="9C6E59">
              <a:alpha val="726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WEAKNESSES</a:t>
            </a:r>
            <a:endParaRPr b="1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25" name="Google Shape;425;p41"/>
          <p:cNvSpPr/>
          <p:nvPr/>
        </p:nvSpPr>
        <p:spPr>
          <a:xfrm>
            <a:off x="677800" y="2732980"/>
            <a:ext cx="3823200" cy="1440300"/>
          </a:xfrm>
          <a:prstGeom prst="rect">
            <a:avLst/>
          </a:prstGeom>
          <a:solidFill>
            <a:srgbClr val="9C6E59">
              <a:alpha val="726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Black is the color of ebony and of outer space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OPPORTUNITIES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26" name="Google Shape;426;p41"/>
          <p:cNvSpPr/>
          <p:nvPr/>
        </p:nvSpPr>
        <p:spPr>
          <a:xfrm>
            <a:off x="4659151" y="2732980"/>
            <a:ext cx="3823200" cy="1440300"/>
          </a:xfrm>
          <a:prstGeom prst="rect">
            <a:avLst/>
          </a:prstGeom>
          <a:solidFill>
            <a:srgbClr val="9C6E59">
              <a:alpha val="726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White is the color of milk and fresh snow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THREATS</a:t>
            </a:r>
            <a:endParaRPr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27" name="Google Shape;427;p41"/>
          <p:cNvSpPr/>
          <p:nvPr/>
        </p:nvSpPr>
        <p:spPr>
          <a:xfrm>
            <a:off x="3403521" y="1475484"/>
            <a:ext cx="2196900" cy="2196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1"/>
          <p:cNvSpPr/>
          <p:nvPr/>
        </p:nvSpPr>
        <p:spPr>
          <a:xfrm rot="5400000">
            <a:off x="3561960" y="1475484"/>
            <a:ext cx="2196900" cy="2196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1"/>
          <p:cNvSpPr/>
          <p:nvPr/>
        </p:nvSpPr>
        <p:spPr>
          <a:xfrm rot="10800000">
            <a:off x="3561960" y="1635148"/>
            <a:ext cx="2196900" cy="2196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41"/>
          <p:cNvSpPr/>
          <p:nvPr/>
        </p:nvSpPr>
        <p:spPr>
          <a:xfrm rot="-5400000">
            <a:off x="3403521" y="1635148"/>
            <a:ext cx="2196900" cy="2196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41"/>
          <p:cNvSpPr/>
          <p:nvPr/>
        </p:nvSpPr>
        <p:spPr>
          <a:xfrm>
            <a:off x="3909313" y="1933749"/>
            <a:ext cx="328397" cy="54675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atisfy"/>
              </a:rPr>
              <a:t>S</a:t>
            </a:r>
          </a:p>
        </p:txBody>
      </p:sp>
      <p:sp>
        <p:nvSpPr>
          <p:cNvPr id="432" name="Google Shape;432;p41"/>
          <p:cNvSpPr/>
          <p:nvPr/>
        </p:nvSpPr>
        <p:spPr>
          <a:xfrm>
            <a:off x="4832433" y="1940765"/>
            <a:ext cx="460317" cy="5456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atisfy"/>
              </a:rPr>
              <a:t>W</a:t>
            </a:r>
          </a:p>
        </p:txBody>
      </p:sp>
      <p:sp>
        <p:nvSpPr>
          <p:cNvPr id="433" name="Google Shape;433;p41"/>
          <p:cNvSpPr/>
          <p:nvPr/>
        </p:nvSpPr>
        <p:spPr>
          <a:xfrm>
            <a:off x="3877877" y="2939352"/>
            <a:ext cx="309872" cy="54955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atisfy"/>
              </a:rPr>
              <a:t>O</a:t>
            </a:r>
          </a:p>
        </p:txBody>
      </p:sp>
      <p:sp>
        <p:nvSpPr>
          <p:cNvPr id="434" name="Google Shape;434;p41"/>
          <p:cNvSpPr/>
          <p:nvPr/>
        </p:nvSpPr>
        <p:spPr>
          <a:xfrm>
            <a:off x="4936285" y="2946368"/>
            <a:ext cx="309311" cy="53159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atisfy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440" name="Google Shape;440;p42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1" name="Google Shape;441;p42"/>
          <p:cNvSpPr txBox="1"/>
          <p:nvPr/>
        </p:nvSpPr>
        <p:spPr>
          <a:xfrm>
            <a:off x="2265930" y="477801"/>
            <a:ext cx="1537200" cy="14220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Key Activities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2" name="Google Shape;442;p42"/>
          <p:cNvSpPr txBox="1"/>
          <p:nvPr/>
        </p:nvSpPr>
        <p:spPr>
          <a:xfrm>
            <a:off x="2265930" y="1899913"/>
            <a:ext cx="1537200" cy="14220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Key Resources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3" name="Google Shape;443;p42"/>
          <p:cNvSpPr txBox="1"/>
          <p:nvPr/>
        </p:nvSpPr>
        <p:spPr>
          <a:xfrm>
            <a:off x="3803310" y="477801"/>
            <a:ext cx="1537200" cy="28443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Value Propositions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4" name="Google Shape;444;p42"/>
          <p:cNvSpPr txBox="1"/>
          <p:nvPr/>
        </p:nvSpPr>
        <p:spPr>
          <a:xfrm>
            <a:off x="5340690" y="477801"/>
            <a:ext cx="1537200" cy="14220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Customer Relationships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5" name="Google Shape;445;p42"/>
          <p:cNvSpPr txBox="1"/>
          <p:nvPr/>
        </p:nvSpPr>
        <p:spPr>
          <a:xfrm>
            <a:off x="5340690" y="1899913"/>
            <a:ext cx="1537200" cy="14220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Channels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6" name="Google Shape;446;p42"/>
          <p:cNvSpPr txBox="1"/>
          <p:nvPr/>
        </p:nvSpPr>
        <p:spPr>
          <a:xfrm>
            <a:off x="6878070" y="477801"/>
            <a:ext cx="1537200" cy="28443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Customer Segments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7" name="Google Shape;447;p42"/>
          <p:cNvSpPr txBox="1"/>
          <p:nvPr/>
        </p:nvSpPr>
        <p:spPr>
          <a:xfrm>
            <a:off x="728550" y="477801"/>
            <a:ext cx="1537200" cy="28443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Key Partners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8" name="Google Shape;448;p42"/>
          <p:cNvSpPr txBox="1"/>
          <p:nvPr/>
        </p:nvSpPr>
        <p:spPr>
          <a:xfrm>
            <a:off x="728550" y="3322024"/>
            <a:ext cx="3843600" cy="11016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Cost Structure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49" name="Google Shape;449;p42"/>
          <p:cNvSpPr txBox="1"/>
          <p:nvPr/>
        </p:nvSpPr>
        <p:spPr>
          <a:xfrm>
            <a:off x="4572000" y="3322024"/>
            <a:ext cx="3843600" cy="11016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Revenue Streams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b="1" sz="9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50" name="Google Shape;450;p42"/>
          <p:cNvSpPr/>
          <p:nvPr/>
        </p:nvSpPr>
        <p:spPr>
          <a:xfrm>
            <a:off x="4326983" y="3389833"/>
            <a:ext cx="177041" cy="179273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42"/>
          <p:cNvSpPr/>
          <p:nvPr/>
        </p:nvSpPr>
        <p:spPr>
          <a:xfrm>
            <a:off x="6634547" y="545753"/>
            <a:ext cx="175553" cy="155224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42"/>
          <p:cNvSpPr/>
          <p:nvPr/>
        </p:nvSpPr>
        <p:spPr>
          <a:xfrm>
            <a:off x="2027500" y="545812"/>
            <a:ext cx="170346" cy="171090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42"/>
          <p:cNvSpPr/>
          <p:nvPr/>
        </p:nvSpPr>
        <p:spPr>
          <a:xfrm>
            <a:off x="8187539" y="545748"/>
            <a:ext cx="159932" cy="169358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2"/>
          <p:cNvSpPr/>
          <p:nvPr/>
        </p:nvSpPr>
        <p:spPr>
          <a:xfrm>
            <a:off x="8162492" y="3389985"/>
            <a:ext cx="184979" cy="136383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42"/>
          <p:cNvSpPr/>
          <p:nvPr/>
        </p:nvSpPr>
        <p:spPr>
          <a:xfrm>
            <a:off x="3565986" y="545833"/>
            <a:ext cx="169358" cy="169602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42"/>
          <p:cNvSpPr/>
          <p:nvPr/>
        </p:nvSpPr>
        <p:spPr>
          <a:xfrm>
            <a:off x="5076577" y="545759"/>
            <a:ext cx="196127" cy="20233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2"/>
          <p:cNvSpPr/>
          <p:nvPr/>
        </p:nvSpPr>
        <p:spPr>
          <a:xfrm>
            <a:off x="6583951" y="1971220"/>
            <a:ext cx="226136" cy="2164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2"/>
          <p:cNvSpPr/>
          <p:nvPr/>
        </p:nvSpPr>
        <p:spPr>
          <a:xfrm>
            <a:off x="3509231" y="1967863"/>
            <a:ext cx="226117" cy="205181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3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464" name="Google Shape;464;p43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5" name="Google Shape;465;p43"/>
          <p:cNvSpPr/>
          <p:nvPr/>
        </p:nvSpPr>
        <p:spPr>
          <a:xfrm>
            <a:off x="1941825" y="3205140"/>
            <a:ext cx="1702341" cy="516319"/>
          </a:xfrm>
          <a:custGeom>
            <a:rect b="b" l="l" r="r" t="t"/>
            <a:pathLst>
              <a:path extrusionOk="0" h="194" w="640">
                <a:moveTo>
                  <a:pt x="0" y="0"/>
                </a:moveTo>
                <a:cubicBezTo>
                  <a:pt x="63" y="130"/>
                  <a:pt x="63" y="130"/>
                  <a:pt x="63" y="130"/>
                </a:cubicBezTo>
                <a:cubicBezTo>
                  <a:pt x="64" y="130"/>
                  <a:pt x="64" y="130"/>
                  <a:pt x="64" y="130"/>
                </a:cubicBezTo>
                <a:cubicBezTo>
                  <a:pt x="64" y="130"/>
                  <a:pt x="64" y="130"/>
                  <a:pt x="64" y="131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93" y="170"/>
                  <a:pt x="188" y="194"/>
                  <a:pt x="320" y="194"/>
                </a:cubicBezTo>
                <a:cubicBezTo>
                  <a:pt x="452" y="194"/>
                  <a:pt x="547" y="170"/>
                  <a:pt x="571" y="143"/>
                </a:cubicBezTo>
                <a:cubicBezTo>
                  <a:pt x="577" y="131"/>
                  <a:pt x="577" y="131"/>
                  <a:pt x="577" y="131"/>
                </a:cubicBezTo>
                <a:cubicBezTo>
                  <a:pt x="577" y="130"/>
                  <a:pt x="577" y="130"/>
                  <a:pt x="577" y="130"/>
                </a:cubicBezTo>
                <a:cubicBezTo>
                  <a:pt x="577" y="130"/>
                  <a:pt x="577" y="130"/>
                  <a:pt x="577" y="130"/>
                </a:cubicBezTo>
                <a:cubicBezTo>
                  <a:pt x="640" y="0"/>
                  <a:pt x="640" y="0"/>
                  <a:pt x="640" y="0"/>
                </a:cubicBezTo>
                <a:cubicBezTo>
                  <a:pt x="587" y="29"/>
                  <a:pt x="452" y="46"/>
                  <a:pt x="320" y="46"/>
                </a:cubicBezTo>
                <a:cubicBezTo>
                  <a:pt x="189" y="46"/>
                  <a:pt x="53" y="29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PURCHASE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66" name="Google Shape;466;p43"/>
          <p:cNvSpPr/>
          <p:nvPr/>
        </p:nvSpPr>
        <p:spPr>
          <a:xfrm>
            <a:off x="2152239" y="3660220"/>
            <a:ext cx="1283630" cy="504705"/>
          </a:xfrm>
          <a:custGeom>
            <a:rect b="b" l="l" r="r" t="t"/>
            <a:pathLst>
              <a:path extrusionOk="0" h="190" w="483">
                <a:moveTo>
                  <a:pt x="0" y="0"/>
                </a:moveTo>
                <a:cubicBezTo>
                  <a:pt x="61" y="125"/>
                  <a:pt x="61" y="125"/>
                  <a:pt x="61" y="125"/>
                </a:cubicBezTo>
                <a:cubicBezTo>
                  <a:pt x="62" y="126"/>
                  <a:pt x="62" y="127"/>
                  <a:pt x="63" y="128"/>
                </a:cubicBezTo>
                <a:cubicBezTo>
                  <a:pt x="70" y="144"/>
                  <a:pt x="70" y="144"/>
                  <a:pt x="70" y="144"/>
                </a:cubicBezTo>
                <a:cubicBezTo>
                  <a:pt x="93" y="170"/>
                  <a:pt x="162" y="190"/>
                  <a:pt x="241" y="190"/>
                </a:cubicBezTo>
                <a:cubicBezTo>
                  <a:pt x="320" y="190"/>
                  <a:pt x="389" y="170"/>
                  <a:pt x="412" y="144"/>
                </a:cubicBezTo>
                <a:cubicBezTo>
                  <a:pt x="420" y="128"/>
                  <a:pt x="420" y="128"/>
                  <a:pt x="420" y="128"/>
                </a:cubicBezTo>
                <a:cubicBezTo>
                  <a:pt x="421" y="127"/>
                  <a:pt x="421" y="126"/>
                  <a:pt x="421" y="125"/>
                </a:cubicBezTo>
                <a:cubicBezTo>
                  <a:pt x="483" y="0"/>
                  <a:pt x="483" y="0"/>
                  <a:pt x="483" y="0"/>
                </a:cubicBezTo>
                <a:cubicBezTo>
                  <a:pt x="437" y="26"/>
                  <a:pt x="338" y="41"/>
                  <a:pt x="241" y="41"/>
                </a:cubicBezTo>
                <a:cubicBezTo>
                  <a:pt x="144" y="41"/>
                  <a:pt x="45" y="26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LOYALTY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67" name="Google Shape;467;p43"/>
          <p:cNvSpPr/>
          <p:nvPr/>
        </p:nvSpPr>
        <p:spPr>
          <a:xfrm>
            <a:off x="1117088" y="1416496"/>
            <a:ext cx="3353938" cy="537437"/>
          </a:xfrm>
          <a:custGeom>
            <a:rect b="b" l="l" r="r" t="t"/>
            <a:pathLst>
              <a:path extrusionOk="0" h="202" w="1261">
                <a:moveTo>
                  <a:pt x="630" y="53"/>
                </a:moveTo>
                <a:cubicBezTo>
                  <a:pt x="363" y="53"/>
                  <a:pt x="82" y="34"/>
                  <a:pt x="0" y="0"/>
                </a:cubicBezTo>
                <a:cubicBezTo>
                  <a:pt x="71" y="146"/>
                  <a:pt x="71" y="146"/>
                  <a:pt x="71" y="146"/>
                </a:cubicBezTo>
                <a:cubicBezTo>
                  <a:pt x="88" y="157"/>
                  <a:pt x="134" y="170"/>
                  <a:pt x="227" y="181"/>
                </a:cubicBezTo>
                <a:cubicBezTo>
                  <a:pt x="334" y="194"/>
                  <a:pt x="478" y="202"/>
                  <a:pt x="630" y="202"/>
                </a:cubicBezTo>
                <a:cubicBezTo>
                  <a:pt x="630" y="202"/>
                  <a:pt x="630" y="202"/>
                  <a:pt x="630" y="202"/>
                </a:cubicBezTo>
                <a:cubicBezTo>
                  <a:pt x="929" y="202"/>
                  <a:pt x="1147" y="174"/>
                  <a:pt x="1189" y="146"/>
                </a:cubicBezTo>
                <a:cubicBezTo>
                  <a:pt x="1261" y="0"/>
                  <a:pt x="1261" y="0"/>
                  <a:pt x="1261" y="0"/>
                </a:cubicBezTo>
                <a:cubicBezTo>
                  <a:pt x="1179" y="34"/>
                  <a:pt x="897" y="53"/>
                  <a:pt x="630" y="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AWARENESS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68" name="Google Shape;468;p43"/>
          <p:cNvSpPr/>
          <p:nvPr/>
        </p:nvSpPr>
        <p:spPr>
          <a:xfrm>
            <a:off x="1529457" y="2309762"/>
            <a:ext cx="2529196" cy="525824"/>
          </a:xfrm>
          <a:custGeom>
            <a:rect b="b" l="l" r="r" t="t"/>
            <a:pathLst>
              <a:path extrusionOk="0" h="198" w="951">
                <a:moveTo>
                  <a:pt x="0" y="0"/>
                </a:moveTo>
                <a:cubicBezTo>
                  <a:pt x="70" y="144"/>
                  <a:pt x="70" y="144"/>
                  <a:pt x="70" y="144"/>
                </a:cubicBezTo>
                <a:cubicBezTo>
                  <a:pt x="101" y="171"/>
                  <a:pt x="259" y="198"/>
                  <a:pt x="475" y="198"/>
                </a:cubicBezTo>
                <a:cubicBezTo>
                  <a:pt x="692" y="198"/>
                  <a:pt x="849" y="171"/>
                  <a:pt x="881" y="144"/>
                </a:cubicBezTo>
                <a:cubicBezTo>
                  <a:pt x="951" y="0"/>
                  <a:pt x="951" y="0"/>
                  <a:pt x="951" y="0"/>
                </a:cubicBezTo>
                <a:cubicBezTo>
                  <a:pt x="881" y="32"/>
                  <a:pt x="673" y="50"/>
                  <a:pt x="475" y="50"/>
                </a:cubicBezTo>
                <a:cubicBezTo>
                  <a:pt x="277" y="50"/>
                  <a:pt x="69" y="32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EVALUATION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69" name="Google Shape;469;p43"/>
          <p:cNvSpPr/>
          <p:nvPr/>
        </p:nvSpPr>
        <p:spPr>
          <a:xfrm>
            <a:off x="1325388" y="1863128"/>
            <a:ext cx="2938386" cy="532158"/>
          </a:xfrm>
          <a:custGeom>
            <a:rect b="b" l="l" r="r" t="t"/>
            <a:pathLst>
              <a:path extrusionOk="0" h="200" w="1105">
                <a:moveTo>
                  <a:pt x="552" y="51"/>
                </a:moveTo>
                <a:cubicBezTo>
                  <a:pt x="399" y="51"/>
                  <a:pt x="255" y="44"/>
                  <a:pt x="147" y="31"/>
                </a:cubicBezTo>
                <a:cubicBezTo>
                  <a:pt x="76" y="22"/>
                  <a:pt x="26" y="12"/>
                  <a:pt x="0" y="0"/>
                </a:cubicBezTo>
                <a:cubicBezTo>
                  <a:pt x="70" y="145"/>
                  <a:pt x="70" y="145"/>
                  <a:pt x="70" y="145"/>
                </a:cubicBezTo>
                <a:cubicBezTo>
                  <a:pt x="108" y="173"/>
                  <a:pt x="296" y="200"/>
                  <a:pt x="552" y="200"/>
                </a:cubicBezTo>
                <a:cubicBezTo>
                  <a:pt x="809" y="200"/>
                  <a:pt x="996" y="173"/>
                  <a:pt x="1034" y="145"/>
                </a:cubicBezTo>
                <a:cubicBezTo>
                  <a:pt x="1105" y="0"/>
                  <a:pt x="1105" y="0"/>
                  <a:pt x="1105" y="0"/>
                </a:cubicBezTo>
                <a:cubicBezTo>
                  <a:pt x="1030" y="33"/>
                  <a:pt x="785" y="51"/>
                  <a:pt x="552" y="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DISCOVERY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70" name="Google Shape;470;p43"/>
          <p:cNvSpPr/>
          <p:nvPr/>
        </p:nvSpPr>
        <p:spPr>
          <a:xfrm>
            <a:off x="1734584" y="2756395"/>
            <a:ext cx="2116821" cy="523711"/>
          </a:xfrm>
          <a:custGeom>
            <a:rect b="b" l="l" r="r" t="t"/>
            <a:pathLst>
              <a:path extrusionOk="0" h="197" w="796">
                <a:moveTo>
                  <a:pt x="0" y="0"/>
                </a:moveTo>
                <a:cubicBezTo>
                  <a:pt x="65" y="132"/>
                  <a:pt x="65" y="132"/>
                  <a:pt x="65" y="132"/>
                </a:cubicBezTo>
                <a:cubicBezTo>
                  <a:pt x="65" y="132"/>
                  <a:pt x="65" y="132"/>
                  <a:pt x="65" y="132"/>
                </a:cubicBezTo>
                <a:cubicBezTo>
                  <a:pt x="65" y="133"/>
                  <a:pt x="65" y="133"/>
                  <a:pt x="65" y="133"/>
                </a:cubicBezTo>
                <a:cubicBezTo>
                  <a:pt x="70" y="142"/>
                  <a:pt x="70" y="142"/>
                  <a:pt x="70" y="142"/>
                </a:cubicBezTo>
                <a:cubicBezTo>
                  <a:pt x="95" y="170"/>
                  <a:pt x="221" y="197"/>
                  <a:pt x="398" y="197"/>
                </a:cubicBezTo>
                <a:cubicBezTo>
                  <a:pt x="576" y="197"/>
                  <a:pt x="702" y="170"/>
                  <a:pt x="727" y="142"/>
                </a:cubicBezTo>
                <a:cubicBezTo>
                  <a:pt x="732" y="133"/>
                  <a:pt x="732" y="133"/>
                  <a:pt x="732" y="133"/>
                </a:cubicBezTo>
                <a:cubicBezTo>
                  <a:pt x="732" y="132"/>
                  <a:pt x="732" y="132"/>
                  <a:pt x="732" y="132"/>
                </a:cubicBezTo>
                <a:cubicBezTo>
                  <a:pt x="732" y="132"/>
                  <a:pt x="732" y="132"/>
                  <a:pt x="732" y="132"/>
                </a:cubicBezTo>
                <a:cubicBezTo>
                  <a:pt x="796" y="0"/>
                  <a:pt x="796" y="0"/>
                  <a:pt x="796" y="0"/>
                </a:cubicBezTo>
                <a:cubicBezTo>
                  <a:pt x="735" y="31"/>
                  <a:pt x="562" y="48"/>
                  <a:pt x="398" y="48"/>
                </a:cubicBezTo>
                <a:cubicBezTo>
                  <a:pt x="234" y="48"/>
                  <a:pt x="62" y="31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lang="en" sz="12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INTENT</a:t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471" name="Google Shape;471;p43"/>
          <p:cNvSpPr/>
          <p:nvPr/>
        </p:nvSpPr>
        <p:spPr>
          <a:xfrm>
            <a:off x="1109687" y="1143025"/>
            <a:ext cx="3356400" cy="369600"/>
          </a:xfrm>
          <a:prstGeom prst="ellipse">
            <a:avLst/>
          </a:prstGeom>
          <a:solidFill>
            <a:srgbClr val="9C6E59">
              <a:alpha val="726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1" i="0" sz="1200" u="none" cap="none" strike="noStrike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72" name="Google Shape;472;p43"/>
          <p:cNvCxnSpPr/>
          <p:nvPr/>
        </p:nvCxnSpPr>
        <p:spPr>
          <a:xfrm>
            <a:off x="4396537" y="1643311"/>
            <a:ext cx="9846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3" name="Google Shape;473;p43"/>
          <p:cNvSpPr txBox="1"/>
          <p:nvPr/>
        </p:nvSpPr>
        <p:spPr>
          <a:xfrm>
            <a:off x="5438507" y="1483033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74" name="Google Shape;474;p43"/>
          <p:cNvCxnSpPr/>
          <p:nvPr/>
        </p:nvCxnSpPr>
        <p:spPr>
          <a:xfrm>
            <a:off x="4251513" y="2091981"/>
            <a:ext cx="1129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5" name="Google Shape;475;p43"/>
          <p:cNvSpPr txBox="1"/>
          <p:nvPr/>
        </p:nvSpPr>
        <p:spPr>
          <a:xfrm>
            <a:off x="5438507" y="1931694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76" name="Google Shape;476;p43"/>
          <p:cNvCxnSpPr/>
          <p:nvPr/>
        </p:nvCxnSpPr>
        <p:spPr>
          <a:xfrm>
            <a:off x="4045425" y="2540652"/>
            <a:ext cx="13356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7" name="Google Shape;477;p43"/>
          <p:cNvSpPr txBox="1"/>
          <p:nvPr/>
        </p:nvSpPr>
        <p:spPr>
          <a:xfrm>
            <a:off x="5438507" y="2380355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78" name="Google Shape;478;p43"/>
          <p:cNvCxnSpPr/>
          <p:nvPr/>
        </p:nvCxnSpPr>
        <p:spPr>
          <a:xfrm>
            <a:off x="3869869" y="2989299"/>
            <a:ext cx="1511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9" name="Google Shape;479;p43"/>
          <p:cNvSpPr txBox="1"/>
          <p:nvPr/>
        </p:nvSpPr>
        <p:spPr>
          <a:xfrm>
            <a:off x="5438507" y="2829016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80" name="Google Shape;480;p43"/>
          <p:cNvCxnSpPr/>
          <p:nvPr/>
        </p:nvCxnSpPr>
        <p:spPr>
          <a:xfrm>
            <a:off x="3679035" y="3437969"/>
            <a:ext cx="17019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1" name="Google Shape;481;p43"/>
          <p:cNvSpPr txBox="1"/>
          <p:nvPr/>
        </p:nvSpPr>
        <p:spPr>
          <a:xfrm>
            <a:off x="5438507" y="3277677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cxnSp>
        <p:nvCxnSpPr>
          <p:cNvPr id="482" name="Google Shape;482;p43"/>
          <p:cNvCxnSpPr/>
          <p:nvPr/>
        </p:nvCxnSpPr>
        <p:spPr>
          <a:xfrm>
            <a:off x="3480586" y="3886616"/>
            <a:ext cx="18927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3" name="Google Shape;483;p43"/>
          <p:cNvSpPr txBox="1"/>
          <p:nvPr/>
        </p:nvSpPr>
        <p:spPr>
          <a:xfrm>
            <a:off x="5438507" y="3726338"/>
            <a:ext cx="2595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Insert your content</a:t>
            </a:r>
            <a:endParaRPr sz="10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4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489" name="Google Shape;489;p44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0" name="Google Shape;490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1" name="Google Shape;491;p44"/>
          <p:cNvSpPr txBox="1"/>
          <p:nvPr/>
        </p:nvSpPr>
        <p:spPr>
          <a:xfrm>
            <a:off x="86032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 Jackson</a:t>
            </a:r>
            <a:br>
              <a:rPr lang="en">
                <a:latin typeface="Bellota Text"/>
                <a:ea typeface="Bellota Text"/>
                <a:cs typeface="Bellota Text"/>
                <a:sym typeface="Bellota Text"/>
              </a:rPr>
            </a:b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JOB TITLE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</p:txBody>
      </p:sp>
      <p:pic>
        <p:nvPicPr>
          <p:cNvPr id="492" name="Google Shape;49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3" name="Google Shape;493;p44"/>
          <p:cNvSpPr txBox="1"/>
          <p:nvPr/>
        </p:nvSpPr>
        <p:spPr>
          <a:xfrm>
            <a:off x="284005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 Galán</a:t>
            </a:r>
            <a:br>
              <a:rPr lang="en">
                <a:latin typeface="Bellota Text"/>
                <a:ea typeface="Bellota Text"/>
                <a:cs typeface="Bellota Text"/>
                <a:sym typeface="Bellota Text"/>
              </a:rPr>
            </a:b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JOB TITLE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</p:txBody>
      </p:sp>
      <p:pic>
        <p:nvPicPr>
          <p:cNvPr id="494" name="Google Shape;494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5" name="Google Shape;495;p44"/>
          <p:cNvSpPr txBox="1"/>
          <p:nvPr/>
        </p:nvSpPr>
        <p:spPr>
          <a:xfrm>
            <a:off x="481977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Ixchel Valdía</a:t>
            </a:r>
            <a:br>
              <a:rPr lang="en">
                <a:latin typeface="Bellota Text"/>
                <a:ea typeface="Bellota Text"/>
                <a:cs typeface="Bellota Text"/>
                <a:sym typeface="Bellota Text"/>
              </a:rPr>
            </a:b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JOB TITLE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</p:txBody>
      </p:sp>
      <p:pic>
        <p:nvPicPr>
          <p:cNvPr id="496" name="Google Shape;496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97" name="Google Shape;497;p44"/>
          <p:cNvSpPr txBox="1"/>
          <p:nvPr/>
        </p:nvSpPr>
        <p:spPr>
          <a:xfrm>
            <a:off x="679950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Nils Årud</a:t>
            </a:r>
            <a:br>
              <a:rPr lang="en">
                <a:latin typeface="Bellota Text"/>
                <a:ea typeface="Bellota Text"/>
                <a:cs typeface="Bellota Text"/>
                <a:sym typeface="Bellota Text"/>
              </a:rPr>
            </a:b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JOB TITLE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Blue is the colour of the clear sky and the deep sea</a:t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503" name="Google Shape;503;p45"/>
          <p:cNvSpPr/>
          <p:nvPr/>
        </p:nvSpPr>
        <p:spPr>
          <a:xfrm>
            <a:off x="1070286" y="547745"/>
            <a:ext cx="7003200" cy="3590400"/>
          </a:xfrm>
          <a:prstGeom prst="rect">
            <a:avLst/>
          </a:prstGeom>
          <a:solidFill>
            <a:srgbClr val="9C6E59">
              <a:alpha val="7260"/>
            </a:srgbClr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4" name="Google Shape;504;p45"/>
          <p:cNvGrpSpPr/>
          <p:nvPr/>
        </p:nvGrpSpPr>
        <p:grpSpPr>
          <a:xfrm>
            <a:off x="1216164" y="547744"/>
            <a:ext cx="6711191" cy="3590483"/>
            <a:chOff x="638138" y="467100"/>
            <a:chExt cx="7867750" cy="4194000"/>
          </a:xfrm>
        </p:grpSpPr>
        <p:cxnSp>
          <p:nvCxnSpPr>
            <p:cNvPr id="505" name="Google Shape;505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06" name="Google Shape;506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07" name="Google Shape;507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08" name="Google Shape;508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09" name="Google Shape;509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0" name="Google Shape;510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1" name="Google Shape;511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2" name="Google Shape;512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3" name="Google Shape;513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4" name="Google Shape;514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5" name="Google Shape;515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6" name="Google Shape;516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7" name="Google Shape;517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8" name="Google Shape;518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9" name="Google Shape;519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0" name="Google Shape;520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1" name="Google Shape;521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2" name="Google Shape;522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3" name="Google Shape;523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4" name="Google Shape;524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5" name="Google Shape;525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6" name="Google Shape;526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7" name="Google Shape;527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8" name="Google Shape;528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29" name="Google Shape;529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0" name="Google Shape;530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1" name="Google Shape;531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2" name="Google Shape;532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3" name="Google Shape;533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4" name="Google Shape;534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5" name="Google Shape;535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6" name="Google Shape;536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7" name="Google Shape;537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8" name="Google Shape;538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9" name="Google Shape;539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0" name="Google Shape;540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1" name="Google Shape;541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2" name="Google Shape;542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3" name="Google Shape;543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51" name="Google Shape;551;p45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52" name="Google Shape;552;p45"/>
          <p:cNvGrpSpPr/>
          <p:nvPr/>
        </p:nvGrpSpPr>
        <p:grpSpPr>
          <a:xfrm>
            <a:off x="1070263" y="697314"/>
            <a:ext cx="7003141" cy="3291077"/>
            <a:chOff x="467088" y="642474"/>
            <a:chExt cx="4194000" cy="3858239"/>
          </a:xfrm>
        </p:grpSpPr>
        <p:cxnSp>
          <p:nvCxnSpPr>
            <p:cNvPr id="553" name="Google Shape;553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575" name="Google Shape;575;p45"/>
          <p:cNvCxnSpPr/>
          <p:nvPr/>
        </p:nvCxnSpPr>
        <p:spPr>
          <a:xfrm>
            <a:off x="4572004" y="547745"/>
            <a:ext cx="0" cy="35904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576" name="Google Shape;576;p45"/>
          <p:cNvCxnSpPr/>
          <p:nvPr/>
        </p:nvCxnSpPr>
        <p:spPr>
          <a:xfrm>
            <a:off x="1070286" y="2342993"/>
            <a:ext cx="70032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577" name="Google Shape;577;p45"/>
          <p:cNvSpPr txBox="1"/>
          <p:nvPr/>
        </p:nvSpPr>
        <p:spPr>
          <a:xfrm rot="-5400000">
            <a:off x="451075" y="2272466"/>
            <a:ext cx="1097400" cy="1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LOW VALUE 1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78" name="Google Shape;578;p45"/>
          <p:cNvSpPr txBox="1"/>
          <p:nvPr/>
        </p:nvSpPr>
        <p:spPr>
          <a:xfrm rot="5400000">
            <a:off x="7595575" y="2272489"/>
            <a:ext cx="1097400" cy="1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HIGH</a:t>
            </a: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 VALUE 1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79" name="Google Shape;579;p45"/>
          <p:cNvSpPr txBox="1"/>
          <p:nvPr/>
        </p:nvSpPr>
        <p:spPr>
          <a:xfrm>
            <a:off x="4023338" y="4138209"/>
            <a:ext cx="1097400" cy="1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LOW VALUE 2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0" name="Google Shape;580;p45"/>
          <p:cNvSpPr txBox="1"/>
          <p:nvPr/>
        </p:nvSpPr>
        <p:spPr>
          <a:xfrm>
            <a:off x="4023295" y="406725"/>
            <a:ext cx="1097400" cy="1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HIGH</a:t>
            </a:r>
            <a:r>
              <a:rPr lang="en" sz="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 VALUE 2</a:t>
            </a:r>
            <a:endParaRPr sz="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1" name="Google Shape;581;p45"/>
          <p:cNvSpPr/>
          <p:nvPr/>
        </p:nvSpPr>
        <p:spPr>
          <a:xfrm>
            <a:off x="6654148" y="854119"/>
            <a:ext cx="853200" cy="85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Our company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2" name="Google Shape;582;p45"/>
          <p:cNvSpPr/>
          <p:nvPr/>
        </p:nvSpPr>
        <p:spPr>
          <a:xfrm>
            <a:off x="3342256" y="1254094"/>
            <a:ext cx="747300" cy="747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3" name="Google Shape;583;p45"/>
          <p:cNvSpPr/>
          <p:nvPr/>
        </p:nvSpPr>
        <p:spPr>
          <a:xfrm>
            <a:off x="1851495" y="3110740"/>
            <a:ext cx="623100" cy="623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4" name="Google Shape;584;p45"/>
          <p:cNvSpPr/>
          <p:nvPr/>
        </p:nvSpPr>
        <p:spPr>
          <a:xfrm>
            <a:off x="5471916" y="2664082"/>
            <a:ext cx="623100" cy="623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5" name="Google Shape;585;p45"/>
          <p:cNvSpPr/>
          <p:nvPr/>
        </p:nvSpPr>
        <p:spPr>
          <a:xfrm>
            <a:off x="6240329" y="3048681"/>
            <a:ext cx="747300" cy="747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6" name="Google Shape;586;p45"/>
          <p:cNvSpPr/>
          <p:nvPr/>
        </p:nvSpPr>
        <p:spPr>
          <a:xfrm>
            <a:off x="4739928" y="630939"/>
            <a:ext cx="623100" cy="623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587" name="Google Shape;587;p45"/>
          <p:cNvSpPr/>
          <p:nvPr/>
        </p:nvSpPr>
        <p:spPr>
          <a:xfrm>
            <a:off x="1622321" y="957530"/>
            <a:ext cx="398400" cy="398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Competitor</a:t>
            </a:r>
            <a:endParaRPr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6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593" name="Google Shape;593;p46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94" name="Google Shape;594;p46"/>
          <p:cNvGraphicFramePr/>
          <p:nvPr/>
        </p:nvGraphicFramePr>
        <p:xfrm>
          <a:off x="855300" y="1093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{40EBCB6B-6929-4B4B-9B83-FFC68D3EDE31}</a:tableStyleId>
              </a:tblPr>
              <a:tblGrid>
                <a:gridCol w="834575"/>
                <a:gridCol w="956575"/>
                <a:gridCol w="956575"/>
                <a:gridCol w="956575"/>
                <a:gridCol w="956575"/>
                <a:gridCol w="956575"/>
                <a:gridCol w="956575"/>
                <a:gridCol w="956575"/>
              </a:tblGrid>
              <a:tr h="235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SUNDAY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MONDAY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TUESDAY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WEDNESDAY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THURSDAY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FRIDAY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SATURDAY</a:t>
                      </a:r>
                      <a:endParaRPr sz="7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C6E59">
                        <a:alpha val="7260"/>
                      </a:srgbClr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7"/>
          <p:cNvSpPr/>
          <p:nvPr/>
        </p:nvSpPr>
        <p:spPr>
          <a:xfrm>
            <a:off x="628727" y="312075"/>
            <a:ext cx="327342" cy="419994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47"/>
          <p:cNvSpPr/>
          <p:nvPr/>
        </p:nvSpPr>
        <p:spPr>
          <a:xfrm>
            <a:off x="1132028" y="370742"/>
            <a:ext cx="349233" cy="295674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47"/>
          <p:cNvSpPr/>
          <p:nvPr/>
        </p:nvSpPr>
        <p:spPr>
          <a:xfrm>
            <a:off x="1650713" y="371661"/>
            <a:ext cx="338957" cy="29940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47"/>
          <p:cNvSpPr/>
          <p:nvPr/>
        </p:nvSpPr>
        <p:spPr>
          <a:xfrm>
            <a:off x="2198712" y="363758"/>
            <a:ext cx="276118" cy="31010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47"/>
          <p:cNvSpPr/>
          <p:nvPr/>
        </p:nvSpPr>
        <p:spPr>
          <a:xfrm>
            <a:off x="2730408" y="360964"/>
            <a:ext cx="235150" cy="312896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47"/>
          <p:cNvSpPr/>
          <p:nvPr/>
        </p:nvSpPr>
        <p:spPr>
          <a:xfrm>
            <a:off x="3179232" y="357233"/>
            <a:ext cx="363201" cy="320817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47"/>
          <p:cNvSpPr/>
          <p:nvPr/>
        </p:nvSpPr>
        <p:spPr>
          <a:xfrm>
            <a:off x="3720266" y="338137"/>
            <a:ext cx="311499" cy="359929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47"/>
          <p:cNvSpPr/>
          <p:nvPr/>
        </p:nvSpPr>
        <p:spPr>
          <a:xfrm>
            <a:off x="4209598" y="361424"/>
            <a:ext cx="362723" cy="317086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47"/>
          <p:cNvSpPr/>
          <p:nvPr/>
        </p:nvSpPr>
        <p:spPr>
          <a:xfrm>
            <a:off x="4743629" y="367011"/>
            <a:ext cx="320817" cy="305911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47"/>
          <p:cNvSpPr/>
          <p:nvPr/>
        </p:nvSpPr>
        <p:spPr>
          <a:xfrm>
            <a:off x="5263232" y="359568"/>
            <a:ext cx="311499" cy="318024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47"/>
          <p:cNvSpPr/>
          <p:nvPr/>
        </p:nvSpPr>
        <p:spPr>
          <a:xfrm>
            <a:off x="632459" y="831681"/>
            <a:ext cx="322674" cy="399501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47"/>
          <p:cNvSpPr/>
          <p:nvPr/>
        </p:nvSpPr>
        <p:spPr>
          <a:xfrm>
            <a:off x="1146934" y="831681"/>
            <a:ext cx="322674" cy="399501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47"/>
          <p:cNvSpPr/>
          <p:nvPr/>
        </p:nvSpPr>
        <p:spPr>
          <a:xfrm>
            <a:off x="1652569" y="891745"/>
            <a:ext cx="332911" cy="286355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47"/>
          <p:cNvSpPr/>
          <p:nvPr/>
        </p:nvSpPr>
        <p:spPr>
          <a:xfrm>
            <a:off x="2166584" y="862870"/>
            <a:ext cx="332451" cy="336642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47"/>
          <p:cNvSpPr/>
          <p:nvPr/>
        </p:nvSpPr>
        <p:spPr>
          <a:xfrm>
            <a:off x="2683394" y="884761"/>
            <a:ext cx="329658" cy="291483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47"/>
          <p:cNvSpPr/>
          <p:nvPr/>
        </p:nvSpPr>
        <p:spPr>
          <a:xfrm>
            <a:off x="3203456" y="884761"/>
            <a:ext cx="319880" cy="294736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47"/>
          <p:cNvSpPr/>
          <p:nvPr/>
        </p:nvSpPr>
        <p:spPr>
          <a:xfrm>
            <a:off x="3726312" y="888013"/>
            <a:ext cx="296612" cy="288231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47"/>
          <p:cNvSpPr/>
          <p:nvPr/>
        </p:nvSpPr>
        <p:spPr>
          <a:xfrm>
            <a:off x="4224504" y="871711"/>
            <a:ext cx="328720" cy="322214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47"/>
          <p:cNvSpPr/>
          <p:nvPr/>
        </p:nvSpPr>
        <p:spPr>
          <a:xfrm>
            <a:off x="4705455" y="836330"/>
            <a:ext cx="401357" cy="395310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47"/>
          <p:cNvSpPr/>
          <p:nvPr/>
        </p:nvSpPr>
        <p:spPr>
          <a:xfrm>
            <a:off x="5229708" y="850299"/>
            <a:ext cx="376213" cy="359470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47"/>
          <p:cNvSpPr/>
          <p:nvPr/>
        </p:nvSpPr>
        <p:spPr>
          <a:xfrm>
            <a:off x="606837" y="1420650"/>
            <a:ext cx="368789" cy="261690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47"/>
          <p:cNvSpPr/>
          <p:nvPr/>
        </p:nvSpPr>
        <p:spPr>
          <a:xfrm>
            <a:off x="1123188" y="1371301"/>
            <a:ext cx="365976" cy="354342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47"/>
          <p:cNvSpPr/>
          <p:nvPr/>
        </p:nvSpPr>
        <p:spPr>
          <a:xfrm>
            <a:off x="1651172" y="1387126"/>
            <a:ext cx="329658" cy="332930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47"/>
          <p:cNvSpPr/>
          <p:nvPr/>
        </p:nvSpPr>
        <p:spPr>
          <a:xfrm>
            <a:off x="2162394" y="1376889"/>
            <a:ext cx="343626" cy="34268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47"/>
          <p:cNvSpPr/>
          <p:nvPr/>
        </p:nvSpPr>
        <p:spPr>
          <a:xfrm>
            <a:off x="2688044" y="1387604"/>
            <a:ext cx="319880" cy="321277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47"/>
          <p:cNvSpPr/>
          <p:nvPr/>
        </p:nvSpPr>
        <p:spPr>
          <a:xfrm>
            <a:off x="3216946" y="1349889"/>
            <a:ext cx="291483" cy="396228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47"/>
          <p:cNvSpPr/>
          <p:nvPr/>
        </p:nvSpPr>
        <p:spPr>
          <a:xfrm>
            <a:off x="3692788" y="1428572"/>
            <a:ext cx="365976" cy="236068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47"/>
          <p:cNvSpPr/>
          <p:nvPr/>
        </p:nvSpPr>
        <p:spPr>
          <a:xfrm>
            <a:off x="4222629" y="1378285"/>
            <a:ext cx="337120" cy="340833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47"/>
          <p:cNvSpPr/>
          <p:nvPr/>
        </p:nvSpPr>
        <p:spPr>
          <a:xfrm>
            <a:off x="4736185" y="1365255"/>
            <a:ext cx="338977" cy="352467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47"/>
          <p:cNvSpPr/>
          <p:nvPr/>
        </p:nvSpPr>
        <p:spPr>
          <a:xfrm>
            <a:off x="5234836" y="1375492"/>
            <a:ext cx="362723" cy="339895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47"/>
          <p:cNvSpPr/>
          <p:nvPr/>
        </p:nvSpPr>
        <p:spPr>
          <a:xfrm>
            <a:off x="649680" y="1905794"/>
            <a:ext cx="284040" cy="310121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47"/>
          <p:cNvSpPr/>
          <p:nvPr/>
        </p:nvSpPr>
        <p:spPr>
          <a:xfrm>
            <a:off x="1151583" y="1906272"/>
            <a:ext cx="303137" cy="304974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47"/>
          <p:cNvSpPr/>
          <p:nvPr/>
        </p:nvSpPr>
        <p:spPr>
          <a:xfrm>
            <a:off x="1672124" y="1906272"/>
            <a:ext cx="303118" cy="304974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47"/>
          <p:cNvSpPr/>
          <p:nvPr/>
        </p:nvSpPr>
        <p:spPr>
          <a:xfrm>
            <a:off x="2182409" y="1906272"/>
            <a:ext cx="302658" cy="304974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47"/>
          <p:cNvSpPr/>
          <p:nvPr/>
        </p:nvSpPr>
        <p:spPr>
          <a:xfrm>
            <a:off x="2767185" y="1858779"/>
            <a:ext cx="163451" cy="403232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47"/>
          <p:cNvSpPr/>
          <p:nvPr/>
        </p:nvSpPr>
        <p:spPr>
          <a:xfrm>
            <a:off x="3291457" y="1861573"/>
            <a:ext cx="141561" cy="398563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47"/>
          <p:cNvSpPr/>
          <p:nvPr/>
        </p:nvSpPr>
        <p:spPr>
          <a:xfrm>
            <a:off x="3810582" y="1905794"/>
            <a:ext cx="128989" cy="305452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47"/>
          <p:cNvSpPr/>
          <p:nvPr/>
        </p:nvSpPr>
        <p:spPr>
          <a:xfrm>
            <a:off x="4239869" y="1901603"/>
            <a:ext cx="300324" cy="318024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47"/>
          <p:cNvSpPr/>
          <p:nvPr/>
        </p:nvSpPr>
        <p:spPr>
          <a:xfrm>
            <a:off x="4741772" y="1909984"/>
            <a:ext cx="329199" cy="304055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47"/>
          <p:cNvSpPr/>
          <p:nvPr/>
        </p:nvSpPr>
        <p:spPr>
          <a:xfrm>
            <a:off x="5262294" y="1858301"/>
            <a:ext cx="302658" cy="363201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47"/>
          <p:cNvSpPr/>
          <p:nvPr/>
        </p:nvSpPr>
        <p:spPr>
          <a:xfrm>
            <a:off x="735824" y="2387225"/>
            <a:ext cx="111289" cy="376232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47"/>
          <p:cNvSpPr/>
          <p:nvPr/>
        </p:nvSpPr>
        <p:spPr>
          <a:xfrm>
            <a:off x="1185108" y="2373257"/>
            <a:ext cx="240737" cy="403232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47"/>
          <p:cNvSpPr/>
          <p:nvPr/>
        </p:nvSpPr>
        <p:spPr>
          <a:xfrm>
            <a:off x="1664662" y="2373257"/>
            <a:ext cx="315230" cy="403232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47"/>
          <p:cNvSpPr/>
          <p:nvPr/>
        </p:nvSpPr>
        <p:spPr>
          <a:xfrm>
            <a:off x="2654979" y="2441702"/>
            <a:ext cx="380423" cy="212322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47"/>
          <p:cNvSpPr/>
          <p:nvPr/>
        </p:nvSpPr>
        <p:spPr>
          <a:xfrm>
            <a:off x="2147947" y="2397462"/>
            <a:ext cx="369248" cy="349233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47"/>
          <p:cNvSpPr/>
          <p:nvPr/>
        </p:nvSpPr>
        <p:spPr>
          <a:xfrm>
            <a:off x="3196472" y="2406322"/>
            <a:ext cx="326864" cy="32965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7"/>
          <p:cNvSpPr/>
          <p:nvPr/>
        </p:nvSpPr>
        <p:spPr>
          <a:xfrm>
            <a:off x="3709550" y="2409115"/>
            <a:ext cx="331055" cy="32965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47"/>
          <p:cNvSpPr/>
          <p:nvPr/>
        </p:nvSpPr>
        <p:spPr>
          <a:xfrm>
            <a:off x="4178408" y="2409115"/>
            <a:ext cx="431150" cy="348755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47"/>
          <p:cNvSpPr/>
          <p:nvPr/>
        </p:nvSpPr>
        <p:spPr>
          <a:xfrm>
            <a:off x="4773900" y="2395147"/>
            <a:ext cx="259356" cy="360848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7"/>
          <p:cNvSpPr/>
          <p:nvPr/>
        </p:nvSpPr>
        <p:spPr>
          <a:xfrm>
            <a:off x="5290709" y="2413306"/>
            <a:ext cx="253290" cy="346879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47"/>
          <p:cNvSpPr/>
          <p:nvPr/>
        </p:nvSpPr>
        <p:spPr>
          <a:xfrm>
            <a:off x="617093" y="2945942"/>
            <a:ext cx="365976" cy="28962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47"/>
          <p:cNvSpPr/>
          <p:nvPr/>
        </p:nvSpPr>
        <p:spPr>
          <a:xfrm>
            <a:off x="1127837" y="2967354"/>
            <a:ext cx="356676" cy="242134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7"/>
          <p:cNvSpPr/>
          <p:nvPr/>
        </p:nvSpPr>
        <p:spPr>
          <a:xfrm>
            <a:off x="1652569" y="2957117"/>
            <a:ext cx="338498" cy="264484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47"/>
          <p:cNvSpPr/>
          <p:nvPr/>
        </p:nvSpPr>
        <p:spPr>
          <a:xfrm>
            <a:off x="2164709" y="2950133"/>
            <a:ext cx="340852" cy="277056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47"/>
          <p:cNvSpPr/>
          <p:nvPr/>
        </p:nvSpPr>
        <p:spPr>
          <a:xfrm>
            <a:off x="2697362" y="2927783"/>
            <a:ext cx="307767" cy="310561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47"/>
          <p:cNvSpPr/>
          <p:nvPr/>
        </p:nvSpPr>
        <p:spPr>
          <a:xfrm>
            <a:off x="3183901" y="2966895"/>
            <a:ext cx="347817" cy="256103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47"/>
          <p:cNvSpPr/>
          <p:nvPr/>
        </p:nvSpPr>
        <p:spPr>
          <a:xfrm>
            <a:off x="3699313" y="2966895"/>
            <a:ext cx="347358" cy="256103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47"/>
          <p:cNvSpPr/>
          <p:nvPr/>
        </p:nvSpPr>
        <p:spPr>
          <a:xfrm>
            <a:off x="4223107" y="2941752"/>
            <a:ext cx="334767" cy="293340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47"/>
          <p:cNvSpPr/>
          <p:nvPr/>
        </p:nvSpPr>
        <p:spPr>
          <a:xfrm>
            <a:off x="4720342" y="2906372"/>
            <a:ext cx="367392" cy="370167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47"/>
          <p:cNvSpPr/>
          <p:nvPr/>
        </p:nvSpPr>
        <p:spPr>
          <a:xfrm>
            <a:off x="5261376" y="2927324"/>
            <a:ext cx="314752" cy="318942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47"/>
          <p:cNvSpPr/>
          <p:nvPr/>
        </p:nvSpPr>
        <p:spPr>
          <a:xfrm>
            <a:off x="611965" y="3428293"/>
            <a:ext cx="358532" cy="34921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47"/>
          <p:cNvSpPr/>
          <p:nvPr/>
        </p:nvSpPr>
        <p:spPr>
          <a:xfrm>
            <a:off x="1110616" y="3484625"/>
            <a:ext cx="382279" cy="233753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47"/>
          <p:cNvSpPr/>
          <p:nvPr/>
        </p:nvSpPr>
        <p:spPr>
          <a:xfrm>
            <a:off x="1714948" y="3404546"/>
            <a:ext cx="224454" cy="382738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47"/>
          <p:cNvSpPr/>
          <p:nvPr/>
        </p:nvSpPr>
        <p:spPr>
          <a:xfrm>
            <a:off x="2197315" y="3441323"/>
            <a:ext cx="281705" cy="353423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47"/>
          <p:cNvSpPr/>
          <p:nvPr/>
        </p:nvSpPr>
        <p:spPr>
          <a:xfrm>
            <a:off x="2690378" y="3468341"/>
            <a:ext cx="317086" cy="275640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47"/>
          <p:cNvSpPr/>
          <p:nvPr/>
        </p:nvSpPr>
        <p:spPr>
          <a:xfrm>
            <a:off x="3202978" y="3443658"/>
            <a:ext cx="318024" cy="318483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47"/>
          <p:cNvSpPr/>
          <p:nvPr/>
        </p:nvSpPr>
        <p:spPr>
          <a:xfrm>
            <a:off x="3716075" y="3439467"/>
            <a:ext cx="320339" cy="327802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47"/>
          <p:cNvSpPr/>
          <p:nvPr/>
        </p:nvSpPr>
        <p:spPr>
          <a:xfrm>
            <a:off x="4205867" y="3442720"/>
            <a:ext cx="369707" cy="312436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47"/>
          <p:cNvSpPr/>
          <p:nvPr/>
        </p:nvSpPr>
        <p:spPr>
          <a:xfrm>
            <a:off x="4736185" y="3436214"/>
            <a:ext cx="336642" cy="332451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47"/>
          <p:cNvSpPr/>
          <p:nvPr/>
        </p:nvSpPr>
        <p:spPr>
          <a:xfrm>
            <a:off x="5259041" y="3420371"/>
            <a:ext cx="322674" cy="360867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47"/>
          <p:cNvSpPr/>
          <p:nvPr/>
        </p:nvSpPr>
        <p:spPr>
          <a:xfrm>
            <a:off x="587301" y="4001916"/>
            <a:ext cx="415325" cy="234212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47"/>
          <p:cNvSpPr/>
          <p:nvPr/>
        </p:nvSpPr>
        <p:spPr>
          <a:xfrm>
            <a:off x="1136697" y="3939976"/>
            <a:ext cx="334786" cy="352486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47"/>
          <p:cNvSpPr/>
          <p:nvPr/>
        </p:nvSpPr>
        <p:spPr>
          <a:xfrm>
            <a:off x="1638141" y="3919961"/>
            <a:ext cx="368291" cy="379945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47"/>
          <p:cNvSpPr/>
          <p:nvPr/>
        </p:nvSpPr>
        <p:spPr>
          <a:xfrm>
            <a:off x="2171234" y="3952088"/>
            <a:ext cx="325008" cy="329199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47"/>
          <p:cNvSpPr/>
          <p:nvPr/>
        </p:nvSpPr>
        <p:spPr>
          <a:xfrm>
            <a:off x="2653123" y="3953026"/>
            <a:ext cx="390660" cy="32592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47"/>
          <p:cNvSpPr/>
          <p:nvPr/>
        </p:nvSpPr>
        <p:spPr>
          <a:xfrm>
            <a:off x="3211359" y="3925089"/>
            <a:ext cx="301261" cy="364579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47"/>
          <p:cNvSpPr/>
          <p:nvPr/>
        </p:nvSpPr>
        <p:spPr>
          <a:xfrm>
            <a:off x="3662058" y="3920899"/>
            <a:ext cx="432566" cy="392516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47"/>
          <p:cNvSpPr/>
          <p:nvPr/>
        </p:nvSpPr>
        <p:spPr>
          <a:xfrm>
            <a:off x="4182120" y="3914833"/>
            <a:ext cx="424644" cy="406485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47"/>
          <p:cNvSpPr/>
          <p:nvPr/>
        </p:nvSpPr>
        <p:spPr>
          <a:xfrm>
            <a:off x="4716151" y="4012153"/>
            <a:ext cx="377629" cy="218847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47"/>
          <p:cNvSpPr/>
          <p:nvPr/>
        </p:nvSpPr>
        <p:spPr>
          <a:xfrm>
            <a:off x="5281391" y="3972103"/>
            <a:ext cx="281705" cy="30918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47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47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47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47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47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4" name="Google Shape;684;p47"/>
          <p:cNvSpPr txBox="1"/>
          <p:nvPr>
            <p:ph idx="4294967295" type="body"/>
          </p:nvPr>
        </p:nvSpPr>
        <p:spPr>
          <a:xfrm>
            <a:off x="6248575" y="3276538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685" name="Google Shape;685;p4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0" name="Google Shape;690;p48"/>
          <p:cNvGrpSpPr/>
          <p:nvPr/>
        </p:nvGrpSpPr>
        <p:grpSpPr>
          <a:xfrm>
            <a:off x="3058888" y="1245327"/>
            <a:ext cx="445718" cy="445753"/>
            <a:chOff x="3706812" y="-2238849"/>
            <a:chExt cx="4792662" cy="4787899"/>
          </a:xfrm>
        </p:grpSpPr>
        <p:sp>
          <p:nvSpPr>
            <p:cNvPr id="691" name="Google Shape;691;p48"/>
            <p:cNvSpPr/>
            <p:nvPr/>
          </p:nvSpPr>
          <p:spPr>
            <a:xfrm>
              <a:off x="5913437" y="780576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8"/>
            <p:cNvSpPr/>
            <p:nvPr/>
          </p:nvSpPr>
          <p:spPr>
            <a:xfrm>
              <a:off x="4137025" y="867888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8"/>
            <p:cNvSpPr/>
            <p:nvPr/>
          </p:nvSpPr>
          <p:spPr>
            <a:xfrm>
              <a:off x="4014787" y="-2216624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8"/>
            <p:cNvSpPr/>
            <p:nvPr/>
          </p:nvSpPr>
          <p:spPr>
            <a:xfrm>
              <a:off x="3706812" y="-918049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48"/>
            <p:cNvSpPr/>
            <p:nvPr/>
          </p:nvSpPr>
          <p:spPr>
            <a:xfrm>
              <a:off x="7170737" y="-1081562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48"/>
            <p:cNvSpPr/>
            <p:nvPr/>
          </p:nvSpPr>
          <p:spPr>
            <a:xfrm>
              <a:off x="6045200" y="-2238849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48"/>
          <p:cNvGrpSpPr/>
          <p:nvPr/>
        </p:nvGrpSpPr>
        <p:grpSpPr>
          <a:xfrm>
            <a:off x="1779393" y="1245357"/>
            <a:ext cx="443331" cy="445437"/>
            <a:chOff x="1400175" y="-1842530"/>
            <a:chExt cx="4473575" cy="4476750"/>
          </a:xfrm>
        </p:grpSpPr>
        <p:sp>
          <p:nvSpPr>
            <p:cNvPr id="698" name="Google Shape;698;p48"/>
            <p:cNvSpPr/>
            <p:nvPr/>
          </p:nvSpPr>
          <p:spPr>
            <a:xfrm>
              <a:off x="1400175" y="71995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8"/>
            <p:cNvSpPr/>
            <p:nvPr/>
          </p:nvSpPr>
          <p:spPr>
            <a:xfrm>
              <a:off x="3314700" y="500621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48"/>
            <p:cNvSpPr/>
            <p:nvPr/>
          </p:nvSpPr>
          <p:spPr>
            <a:xfrm>
              <a:off x="3741737" y="-1839355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48"/>
            <p:cNvSpPr/>
            <p:nvPr/>
          </p:nvSpPr>
          <p:spPr>
            <a:xfrm>
              <a:off x="1400175" y="-1842530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2" name="Google Shape;702;p48"/>
          <p:cNvGrpSpPr/>
          <p:nvPr/>
        </p:nvGrpSpPr>
        <p:grpSpPr>
          <a:xfrm>
            <a:off x="1138046" y="1245371"/>
            <a:ext cx="446045" cy="445465"/>
            <a:chOff x="1649412" y="-2505332"/>
            <a:chExt cx="5011737" cy="5016500"/>
          </a:xfrm>
        </p:grpSpPr>
        <p:sp>
          <p:nvSpPr>
            <p:cNvPr id="703" name="Google Shape;703;p48"/>
            <p:cNvSpPr/>
            <p:nvPr/>
          </p:nvSpPr>
          <p:spPr>
            <a:xfrm>
              <a:off x="2008187" y="593468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8"/>
            <p:cNvSpPr/>
            <p:nvPr/>
          </p:nvSpPr>
          <p:spPr>
            <a:xfrm>
              <a:off x="4271962" y="-2500570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48"/>
            <p:cNvSpPr/>
            <p:nvPr/>
          </p:nvSpPr>
          <p:spPr>
            <a:xfrm>
              <a:off x="1649412" y="-2505332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48"/>
          <p:cNvGrpSpPr/>
          <p:nvPr/>
        </p:nvGrpSpPr>
        <p:grpSpPr>
          <a:xfrm>
            <a:off x="2418397" y="1245624"/>
            <a:ext cx="444870" cy="445286"/>
            <a:chOff x="1301750" y="-2570659"/>
            <a:chExt cx="5095875" cy="5100637"/>
          </a:xfrm>
        </p:grpSpPr>
        <p:sp>
          <p:nvSpPr>
            <p:cNvPr id="707" name="Google Shape;707;p48"/>
            <p:cNvSpPr/>
            <p:nvPr/>
          </p:nvSpPr>
          <p:spPr>
            <a:xfrm>
              <a:off x="1301750" y="-945059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8"/>
            <p:cNvSpPr/>
            <p:nvPr/>
          </p:nvSpPr>
          <p:spPr>
            <a:xfrm>
              <a:off x="2387600" y="912316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8"/>
            <p:cNvSpPr/>
            <p:nvPr/>
          </p:nvSpPr>
          <p:spPr>
            <a:xfrm>
              <a:off x="4546600" y="-700584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8"/>
            <p:cNvSpPr/>
            <p:nvPr/>
          </p:nvSpPr>
          <p:spPr>
            <a:xfrm>
              <a:off x="3962400" y="-2565897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8"/>
            <p:cNvSpPr/>
            <p:nvPr/>
          </p:nvSpPr>
          <p:spPr>
            <a:xfrm>
              <a:off x="1466850" y="-2570659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48"/>
          <p:cNvGrpSpPr/>
          <p:nvPr/>
        </p:nvGrpSpPr>
        <p:grpSpPr>
          <a:xfrm>
            <a:off x="4341570" y="1245533"/>
            <a:ext cx="445621" cy="445591"/>
            <a:chOff x="5732756" y="2189868"/>
            <a:chExt cx="719905" cy="719856"/>
          </a:xfrm>
        </p:grpSpPr>
        <p:sp>
          <p:nvSpPr>
            <p:cNvPr id="713" name="Google Shape;713;p48"/>
            <p:cNvSpPr/>
            <p:nvPr/>
          </p:nvSpPr>
          <p:spPr>
            <a:xfrm>
              <a:off x="5732756" y="2189868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48"/>
            <p:cNvSpPr/>
            <p:nvPr/>
          </p:nvSpPr>
          <p:spPr>
            <a:xfrm>
              <a:off x="6094186" y="2189868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48"/>
            <p:cNvSpPr/>
            <p:nvPr/>
          </p:nvSpPr>
          <p:spPr>
            <a:xfrm>
              <a:off x="5787732" y="2632543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48"/>
          <p:cNvGrpSpPr/>
          <p:nvPr/>
        </p:nvGrpSpPr>
        <p:grpSpPr>
          <a:xfrm>
            <a:off x="4982887" y="1245527"/>
            <a:ext cx="445627" cy="445604"/>
            <a:chOff x="6768809" y="2189858"/>
            <a:chExt cx="719915" cy="719877"/>
          </a:xfrm>
        </p:grpSpPr>
        <p:sp>
          <p:nvSpPr>
            <p:cNvPr id="717" name="Google Shape;717;p48"/>
            <p:cNvSpPr/>
            <p:nvPr/>
          </p:nvSpPr>
          <p:spPr>
            <a:xfrm>
              <a:off x="6768809" y="2190547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8"/>
            <p:cNvSpPr/>
            <p:nvPr/>
          </p:nvSpPr>
          <p:spPr>
            <a:xfrm>
              <a:off x="6768809" y="250962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48"/>
            <p:cNvSpPr/>
            <p:nvPr/>
          </p:nvSpPr>
          <p:spPr>
            <a:xfrm>
              <a:off x="7129915" y="2189858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8"/>
            <p:cNvSpPr/>
            <p:nvPr/>
          </p:nvSpPr>
          <p:spPr>
            <a:xfrm>
              <a:off x="7088567" y="2551174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48"/>
          <p:cNvGrpSpPr/>
          <p:nvPr/>
        </p:nvGrpSpPr>
        <p:grpSpPr>
          <a:xfrm>
            <a:off x="5624209" y="1245556"/>
            <a:ext cx="445753" cy="445545"/>
            <a:chOff x="7804870" y="2189906"/>
            <a:chExt cx="720118" cy="719782"/>
          </a:xfrm>
        </p:grpSpPr>
        <p:sp>
          <p:nvSpPr>
            <p:cNvPr id="722" name="Google Shape;722;p48"/>
            <p:cNvSpPr/>
            <p:nvPr/>
          </p:nvSpPr>
          <p:spPr>
            <a:xfrm>
              <a:off x="7804870" y="2430434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8"/>
            <p:cNvSpPr/>
            <p:nvPr/>
          </p:nvSpPr>
          <p:spPr>
            <a:xfrm>
              <a:off x="7823833" y="2189906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48"/>
            <p:cNvSpPr/>
            <p:nvPr/>
          </p:nvSpPr>
          <p:spPr>
            <a:xfrm>
              <a:off x="8277575" y="2440578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8"/>
            <p:cNvSpPr/>
            <p:nvPr/>
          </p:nvSpPr>
          <p:spPr>
            <a:xfrm>
              <a:off x="8166284" y="2189906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8"/>
            <p:cNvSpPr/>
            <p:nvPr/>
          </p:nvSpPr>
          <p:spPr>
            <a:xfrm>
              <a:off x="7965147" y="2690800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7" name="Google Shape;727;p48"/>
          <p:cNvGrpSpPr/>
          <p:nvPr/>
        </p:nvGrpSpPr>
        <p:grpSpPr>
          <a:xfrm>
            <a:off x="6265657" y="1245325"/>
            <a:ext cx="446293" cy="446006"/>
            <a:chOff x="8841135" y="2189533"/>
            <a:chExt cx="720990" cy="720527"/>
          </a:xfrm>
        </p:grpSpPr>
        <p:sp>
          <p:nvSpPr>
            <p:cNvPr id="728" name="Google Shape;728;p48"/>
            <p:cNvSpPr/>
            <p:nvPr/>
          </p:nvSpPr>
          <p:spPr>
            <a:xfrm>
              <a:off x="8841135" y="2382337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48"/>
            <p:cNvSpPr/>
            <p:nvPr/>
          </p:nvSpPr>
          <p:spPr>
            <a:xfrm>
              <a:off x="8899694" y="2645967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48"/>
            <p:cNvSpPr/>
            <p:nvPr/>
          </p:nvSpPr>
          <p:spPr>
            <a:xfrm>
              <a:off x="8889742" y="2189533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8"/>
            <p:cNvSpPr/>
            <p:nvPr/>
          </p:nvSpPr>
          <p:spPr>
            <a:xfrm>
              <a:off x="9198969" y="2189533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8"/>
            <p:cNvSpPr/>
            <p:nvPr/>
          </p:nvSpPr>
          <p:spPr>
            <a:xfrm>
              <a:off x="9351499" y="2368681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48"/>
            <p:cNvSpPr/>
            <p:nvPr/>
          </p:nvSpPr>
          <p:spPr>
            <a:xfrm>
              <a:off x="9168648" y="2636478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4" name="Google Shape;734;p48"/>
          <p:cNvGrpSpPr/>
          <p:nvPr/>
        </p:nvGrpSpPr>
        <p:grpSpPr>
          <a:xfrm>
            <a:off x="3699655" y="1245257"/>
            <a:ext cx="445260" cy="445260"/>
            <a:chOff x="4103687" y="-1288876"/>
            <a:chExt cx="3986212" cy="3986211"/>
          </a:xfrm>
        </p:grpSpPr>
        <p:sp>
          <p:nvSpPr>
            <p:cNvPr id="735" name="Google Shape;735;p48"/>
            <p:cNvSpPr/>
            <p:nvPr/>
          </p:nvSpPr>
          <p:spPr>
            <a:xfrm>
              <a:off x="4103687" y="-1288876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48"/>
            <p:cNvSpPr/>
            <p:nvPr/>
          </p:nvSpPr>
          <p:spPr>
            <a:xfrm>
              <a:off x="5837237" y="-1288876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48"/>
          <p:cNvGrpSpPr/>
          <p:nvPr/>
        </p:nvGrpSpPr>
        <p:grpSpPr>
          <a:xfrm>
            <a:off x="6907645" y="1245561"/>
            <a:ext cx="445803" cy="445535"/>
            <a:chOff x="9878272" y="2189913"/>
            <a:chExt cx="720199" cy="719767"/>
          </a:xfrm>
        </p:grpSpPr>
        <p:sp>
          <p:nvSpPr>
            <p:cNvPr id="738" name="Google Shape;738;p48"/>
            <p:cNvSpPr/>
            <p:nvPr/>
          </p:nvSpPr>
          <p:spPr>
            <a:xfrm>
              <a:off x="10056560" y="2471125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8"/>
            <p:cNvSpPr/>
            <p:nvPr/>
          </p:nvSpPr>
          <p:spPr>
            <a:xfrm>
              <a:off x="9878272" y="2298859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8"/>
            <p:cNvSpPr/>
            <p:nvPr/>
          </p:nvSpPr>
          <p:spPr>
            <a:xfrm>
              <a:off x="9994853" y="2189913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48"/>
          <p:cNvGrpSpPr/>
          <p:nvPr/>
        </p:nvGrpSpPr>
        <p:grpSpPr>
          <a:xfrm>
            <a:off x="7549143" y="1245478"/>
            <a:ext cx="445700" cy="445701"/>
            <a:chOff x="10914618" y="2189780"/>
            <a:chExt cx="720033" cy="720033"/>
          </a:xfrm>
        </p:grpSpPr>
        <p:sp>
          <p:nvSpPr>
            <p:cNvPr id="742" name="Google Shape;742;p48"/>
            <p:cNvSpPr/>
            <p:nvPr/>
          </p:nvSpPr>
          <p:spPr>
            <a:xfrm>
              <a:off x="11401733" y="2463175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8"/>
            <p:cNvSpPr/>
            <p:nvPr/>
          </p:nvSpPr>
          <p:spPr>
            <a:xfrm>
              <a:off x="10914618" y="2520075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48"/>
            <p:cNvSpPr/>
            <p:nvPr/>
          </p:nvSpPr>
          <p:spPr>
            <a:xfrm>
              <a:off x="11136202" y="2189780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48"/>
            <p:cNvSpPr/>
            <p:nvPr/>
          </p:nvSpPr>
          <p:spPr>
            <a:xfrm>
              <a:off x="10917856" y="2224012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8"/>
            <p:cNvSpPr/>
            <p:nvPr/>
          </p:nvSpPr>
          <p:spPr>
            <a:xfrm>
              <a:off x="11069819" y="2616526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8"/>
            <p:cNvSpPr/>
            <p:nvPr/>
          </p:nvSpPr>
          <p:spPr>
            <a:xfrm>
              <a:off x="11263647" y="2263796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48"/>
          <p:cNvGrpSpPr/>
          <p:nvPr/>
        </p:nvGrpSpPr>
        <p:grpSpPr>
          <a:xfrm>
            <a:off x="1772664" y="538257"/>
            <a:ext cx="361521" cy="445816"/>
            <a:chOff x="1582665" y="518665"/>
            <a:chExt cx="584040" cy="720220"/>
          </a:xfrm>
        </p:grpSpPr>
        <p:sp>
          <p:nvSpPr>
            <p:cNvPr id="749" name="Google Shape;749;p48"/>
            <p:cNvSpPr/>
            <p:nvPr/>
          </p:nvSpPr>
          <p:spPr>
            <a:xfrm>
              <a:off x="1638485" y="1079245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8"/>
            <p:cNvSpPr/>
            <p:nvPr/>
          </p:nvSpPr>
          <p:spPr>
            <a:xfrm>
              <a:off x="1590507" y="942838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8"/>
            <p:cNvSpPr/>
            <p:nvPr/>
          </p:nvSpPr>
          <p:spPr>
            <a:xfrm>
              <a:off x="1582665" y="806661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8"/>
            <p:cNvSpPr/>
            <p:nvPr/>
          </p:nvSpPr>
          <p:spPr>
            <a:xfrm>
              <a:off x="1665934" y="518665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8"/>
            <p:cNvSpPr/>
            <p:nvPr/>
          </p:nvSpPr>
          <p:spPr>
            <a:xfrm>
              <a:off x="1639639" y="670254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48"/>
          <p:cNvGrpSpPr/>
          <p:nvPr/>
        </p:nvGrpSpPr>
        <p:grpSpPr>
          <a:xfrm>
            <a:off x="2374048" y="538278"/>
            <a:ext cx="379481" cy="445796"/>
            <a:chOff x="2554206" y="518698"/>
            <a:chExt cx="613055" cy="720187"/>
          </a:xfrm>
        </p:grpSpPr>
        <p:sp>
          <p:nvSpPr>
            <p:cNvPr id="755" name="Google Shape;755;p48"/>
            <p:cNvSpPr/>
            <p:nvPr/>
          </p:nvSpPr>
          <p:spPr>
            <a:xfrm flipH="1">
              <a:off x="2721847" y="518698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48"/>
            <p:cNvSpPr/>
            <p:nvPr/>
          </p:nvSpPr>
          <p:spPr>
            <a:xfrm flipH="1">
              <a:off x="2554206" y="580017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8"/>
            <p:cNvSpPr/>
            <p:nvPr/>
          </p:nvSpPr>
          <p:spPr>
            <a:xfrm flipH="1">
              <a:off x="2750903" y="880518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8" name="Google Shape;758;p48"/>
          <p:cNvGrpSpPr/>
          <p:nvPr/>
        </p:nvGrpSpPr>
        <p:grpSpPr>
          <a:xfrm>
            <a:off x="6922223" y="492618"/>
            <a:ext cx="460705" cy="491455"/>
            <a:chOff x="9901824" y="444935"/>
            <a:chExt cx="744273" cy="793950"/>
          </a:xfrm>
        </p:grpSpPr>
        <p:grpSp>
          <p:nvGrpSpPr>
            <p:cNvPr id="759" name="Google Shape;759;p48"/>
            <p:cNvGrpSpPr/>
            <p:nvPr/>
          </p:nvGrpSpPr>
          <p:grpSpPr>
            <a:xfrm>
              <a:off x="9901824" y="444935"/>
              <a:ext cx="744273" cy="793950"/>
              <a:chOff x="9901824" y="444935"/>
              <a:chExt cx="744273" cy="793950"/>
            </a:xfrm>
          </p:grpSpPr>
          <p:sp>
            <p:nvSpPr>
              <p:cNvPr id="760" name="Google Shape;760;p48"/>
              <p:cNvSpPr/>
              <p:nvPr/>
            </p:nvSpPr>
            <p:spPr>
              <a:xfrm>
                <a:off x="10463799" y="551387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48"/>
              <p:cNvSpPr/>
              <p:nvPr/>
            </p:nvSpPr>
            <p:spPr>
              <a:xfrm>
                <a:off x="10546077" y="81108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48"/>
              <p:cNvSpPr/>
              <p:nvPr/>
            </p:nvSpPr>
            <p:spPr>
              <a:xfrm>
                <a:off x="10463799" y="1007132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48"/>
              <p:cNvSpPr/>
              <p:nvPr/>
            </p:nvSpPr>
            <p:spPr>
              <a:xfrm>
                <a:off x="10008275" y="1007797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48"/>
              <p:cNvSpPr/>
              <p:nvPr/>
            </p:nvSpPr>
            <p:spPr>
              <a:xfrm>
                <a:off x="9901824" y="811527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48"/>
              <p:cNvSpPr/>
              <p:nvPr/>
            </p:nvSpPr>
            <p:spPr>
              <a:xfrm>
                <a:off x="10008275" y="551830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48"/>
              <p:cNvSpPr/>
              <p:nvPr/>
            </p:nvSpPr>
            <p:spPr>
              <a:xfrm>
                <a:off x="10267751" y="444935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48"/>
              <p:cNvSpPr/>
              <p:nvPr/>
            </p:nvSpPr>
            <p:spPr>
              <a:xfrm>
                <a:off x="10183698" y="1137091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48"/>
              <p:cNvSpPr/>
              <p:nvPr/>
            </p:nvSpPr>
            <p:spPr>
              <a:xfrm>
                <a:off x="10188356" y="1175458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48"/>
              <p:cNvSpPr/>
              <p:nvPr/>
            </p:nvSpPr>
            <p:spPr>
              <a:xfrm>
                <a:off x="10212751" y="1213160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0" name="Google Shape;770;p48"/>
            <p:cNvSpPr/>
            <p:nvPr/>
          </p:nvSpPr>
          <p:spPr>
            <a:xfrm>
              <a:off x="10047751" y="728140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8"/>
            <p:cNvSpPr/>
            <p:nvPr/>
          </p:nvSpPr>
          <p:spPr>
            <a:xfrm>
              <a:off x="10063053" y="588423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8"/>
            <p:cNvSpPr/>
            <p:nvPr/>
          </p:nvSpPr>
          <p:spPr>
            <a:xfrm>
              <a:off x="10276400" y="588423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8"/>
            <p:cNvSpPr/>
            <p:nvPr/>
          </p:nvSpPr>
          <p:spPr>
            <a:xfrm>
              <a:off x="10280392" y="726366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8"/>
            <p:cNvSpPr/>
            <p:nvPr/>
          </p:nvSpPr>
          <p:spPr>
            <a:xfrm>
              <a:off x="10116279" y="852777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8"/>
            <p:cNvSpPr/>
            <p:nvPr/>
          </p:nvSpPr>
          <p:spPr>
            <a:xfrm>
              <a:off x="10276400" y="852777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6" name="Google Shape;776;p48"/>
          <p:cNvGrpSpPr/>
          <p:nvPr/>
        </p:nvGrpSpPr>
        <p:grpSpPr>
          <a:xfrm>
            <a:off x="2993392" y="538444"/>
            <a:ext cx="369868" cy="445629"/>
            <a:chOff x="3554761" y="518967"/>
            <a:chExt cx="597525" cy="719918"/>
          </a:xfrm>
        </p:grpSpPr>
        <p:sp>
          <p:nvSpPr>
            <p:cNvPr id="777" name="Google Shape;777;p48"/>
            <p:cNvSpPr/>
            <p:nvPr/>
          </p:nvSpPr>
          <p:spPr>
            <a:xfrm>
              <a:off x="3615879" y="884189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8"/>
            <p:cNvSpPr/>
            <p:nvPr/>
          </p:nvSpPr>
          <p:spPr>
            <a:xfrm>
              <a:off x="3554761" y="671792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8"/>
            <p:cNvSpPr/>
            <p:nvPr/>
          </p:nvSpPr>
          <p:spPr>
            <a:xfrm>
              <a:off x="3860350" y="634533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8"/>
            <p:cNvSpPr/>
            <p:nvPr/>
          </p:nvSpPr>
          <p:spPr>
            <a:xfrm>
              <a:off x="3644023" y="518967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1" name="Google Shape;781;p48"/>
          <p:cNvGrpSpPr/>
          <p:nvPr/>
        </p:nvGrpSpPr>
        <p:grpSpPr>
          <a:xfrm>
            <a:off x="3603122" y="538232"/>
            <a:ext cx="370755" cy="445841"/>
            <a:chOff x="4539787" y="518625"/>
            <a:chExt cx="598958" cy="720261"/>
          </a:xfrm>
        </p:grpSpPr>
        <p:sp>
          <p:nvSpPr>
            <p:cNvPr id="782" name="Google Shape;782;p48"/>
            <p:cNvSpPr/>
            <p:nvPr/>
          </p:nvSpPr>
          <p:spPr>
            <a:xfrm>
              <a:off x="4849480" y="518625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8"/>
            <p:cNvSpPr/>
            <p:nvPr/>
          </p:nvSpPr>
          <p:spPr>
            <a:xfrm>
              <a:off x="4599335" y="520361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8"/>
            <p:cNvSpPr/>
            <p:nvPr/>
          </p:nvSpPr>
          <p:spPr>
            <a:xfrm>
              <a:off x="4539787" y="783813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4854479" y="779907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8"/>
            <p:cNvSpPr/>
            <p:nvPr/>
          </p:nvSpPr>
          <p:spPr>
            <a:xfrm>
              <a:off x="4661491" y="877996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48"/>
          <p:cNvGrpSpPr/>
          <p:nvPr/>
        </p:nvGrpSpPr>
        <p:grpSpPr>
          <a:xfrm>
            <a:off x="4213740" y="538340"/>
            <a:ext cx="366917" cy="445733"/>
            <a:chOff x="5526246" y="518800"/>
            <a:chExt cx="592758" cy="720086"/>
          </a:xfrm>
        </p:grpSpPr>
        <p:sp>
          <p:nvSpPr>
            <p:cNvPr id="788" name="Google Shape;788;p48"/>
            <p:cNvSpPr/>
            <p:nvPr/>
          </p:nvSpPr>
          <p:spPr>
            <a:xfrm>
              <a:off x="5632379" y="518800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5835019" y="549304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8"/>
            <p:cNvSpPr/>
            <p:nvPr/>
          </p:nvSpPr>
          <p:spPr>
            <a:xfrm>
              <a:off x="5837907" y="834408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8"/>
            <p:cNvSpPr/>
            <p:nvPr/>
          </p:nvSpPr>
          <p:spPr>
            <a:xfrm>
              <a:off x="5725035" y="886769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8"/>
            <p:cNvSpPr/>
            <p:nvPr/>
          </p:nvSpPr>
          <p:spPr>
            <a:xfrm>
              <a:off x="5526246" y="866353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8"/>
            <p:cNvSpPr/>
            <p:nvPr/>
          </p:nvSpPr>
          <p:spPr>
            <a:xfrm>
              <a:off x="5530337" y="638173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48"/>
          <p:cNvGrpSpPr/>
          <p:nvPr/>
        </p:nvGrpSpPr>
        <p:grpSpPr>
          <a:xfrm>
            <a:off x="1168508" y="538334"/>
            <a:ext cx="364294" cy="445740"/>
            <a:chOff x="606645" y="518789"/>
            <a:chExt cx="588520" cy="720096"/>
          </a:xfrm>
        </p:grpSpPr>
        <p:sp>
          <p:nvSpPr>
            <p:cNvPr id="795" name="Google Shape;795;p48"/>
            <p:cNvSpPr/>
            <p:nvPr/>
          </p:nvSpPr>
          <p:spPr>
            <a:xfrm>
              <a:off x="659316" y="1025062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8"/>
            <p:cNvSpPr/>
            <p:nvPr/>
          </p:nvSpPr>
          <p:spPr>
            <a:xfrm>
              <a:off x="606645" y="862057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661721" y="699053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8"/>
            <p:cNvSpPr/>
            <p:nvPr/>
          </p:nvSpPr>
          <p:spPr>
            <a:xfrm>
              <a:off x="683367" y="518789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48"/>
          <p:cNvGrpSpPr/>
          <p:nvPr/>
        </p:nvGrpSpPr>
        <p:grpSpPr>
          <a:xfrm>
            <a:off x="7622791" y="538311"/>
            <a:ext cx="298405" cy="445762"/>
            <a:chOff x="11033597" y="518752"/>
            <a:chExt cx="482075" cy="720133"/>
          </a:xfrm>
        </p:grpSpPr>
        <p:sp>
          <p:nvSpPr>
            <p:cNvPr id="800" name="Google Shape;800;p48"/>
            <p:cNvSpPr/>
            <p:nvPr/>
          </p:nvSpPr>
          <p:spPr>
            <a:xfrm>
              <a:off x="11033597" y="921962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8"/>
            <p:cNvSpPr/>
            <p:nvPr/>
          </p:nvSpPr>
          <p:spPr>
            <a:xfrm>
              <a:off x="11142821" y="518752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11052228" y="1084038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11051762" y="759185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Google Shape;804;p48"/>
          <p:cNvGrpSpPr/>
          <p:nvPr/>
        </p:nvGrpSpPr>
        <p:grpSpPr>
          <a:xfrm>
            <a:off x="6221656" y="492618"/>
            <a:ext cx="460705" cy="491455"/>
            <a:chOff x="8770051" y="444935"/>
            <a:chExt cx="744273" cy="793950"/>
          </a:xfrm>
        </p:grpSpPr>
        <p:sp>
          <p:nvSpPr>
            <p:cNvPr id="805" name="Google Shape;805;p48"/>
            <p:cNvSpPr/>
            <p:nvPr/>
          </p:nvSpPr>
          <p:spPr>
            <a:xfrm>
              <a:off x="8968558" y="910519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8"/>
            <p:cNvSpPr/>
            <p:nvPr/>
          </p:nvSpPr>
          <p:spPr>
            <a:xfrm>
              <a:off x="8960465" y="586953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8"/>
            <p:cNvSpPr/>
            <p:nvPr/>
          </p:nvSpPr>
          <p:spPr>
            <a:xfrm>
              <a:off x="8930121" y="697351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8"/>
            <p:cNvSpPr/>
            <p:nvPr/>
          </p:nvSpPr>
          <p:spPr>
            <a:xfrm>
              <a:off x="8930847" y="803935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8"/>
            <p:cNvSpPr/>
            <p:nvPr/>
          </p:nvSpPr>
          <p:spPr>
            <a:xfrm>
              <a:off x="9031006" y="1017103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0" name="Google Shape;810;p48"/>
            <p:cNvGrpSpPr/>
            <p:nvPr/>
          </p:nvGrpSpPr>
          <p:grpSpPr>
            <a:xfrm>
              <a:off x="8770051" y="444935"/>
              <a:ext cx="744273" cy="793950"/>
              <a:chOff x="6565437" y="1095594"/>
              <a:chExt cx="744273" cy="793950"/>
            </a:xfrm>
          </p:grpSpPr>
          <p:sp>
            <p:nvSpPr>
              <p:cNvPr id="811" name="Google Shape;811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1" name="Google Shape;821;p48"/>
          <p:cNvGrpSpPr/>
          <p:nvPr/>
        </p:nvGrpSpPr>
        <p:grpSpPr>
          <a:xfrm>
            <a:off x="4820520" y="492618"/>
            <a:ext cx="460705" cy="491455"/>
            <a:chOff x="6506504" y="444935"/>
            <a:chExt cx="744273" cy="793950"/>
          </a:xfrm>
        </p:grpSpPr>
        <p:sp>
          <p:nvSpPr>
            <p:cNvPr id="822" name="Google Shape;822;p48"/>
            <p:cNvSpPr/>
            <p:nvPr/>
          </p:nvSpPr>
          <p:spPr>
            <a:xfrm>
              <a:off x="6666683" y="586978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6664423" y="767526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6727642" y="947581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5" name="Google Shape;825;p48"/>
            <p:cNvGrpSpPr/>
            <p:nvPr/>
          </p:nvGrpSpPr>
          <p:grpSpPr>
            <a:xfrm>
              <a:off x="6506504" y="444935"/>
              <a:ext cx="744273" cy="793950"/>
              <a:chOff x="6565437" y="1095594"/>
              <a:chExt cx="744273" cy="793950"/>
            </a:xfrm>
          </p:grpSpPr>
          <p:sp>
            <p:nvSpPr>
              <p:cNvPr id="826" name="Google Shape;826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6" name="Google Shape;836;p48"/>
          <p:cNvGrpSpPr/>
          <p:nvPr/>
        </p:nvGrpSpPr>
        <p:grpSpPr>
          <a:xfrm>
            <a:off x="5521088" y="492618"/>
            <a:ext cx="460705" cy="491455"/>
            <a:chOff x="7638277" y="444935"/>
            <a:chExt cx="744273" cy="793950"/>
          </a:xfrm>
        </p:grpSpPr>
        <p:sp>
          <p:nvSpPr>
            <p:cNvPr id="837" name="Google Shape;837;p48"/>
            <p:cNvSpPr/>
            <p:nvPr/>
          </p:nvSpPr>
          <p:spPr>
            <a:xfrm>
              <a:off x="8012931" y="586978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8"/>
            <p:cNvSpPr/>
            <p:nvPr/>
          </p:nvSpPr>
          <p:spPr>
            <a:xfrm>
              <a:off x="7789628" y="587029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8012931" y="848854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7804733" y="848854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1" name="Google Shape;841;p48"/>
            <p:cNvGrpSpPr/>
            <p:nvPr/>
          </p:nvGrpSpPr>
          <p:grpSpPr>
            <a:xfrm>
              <a:off x="7638277" y="444935"/>
              <a:ext cx="744273" cy="793950"/>
              <a:chOff x="6565437" y="1095594"/>
              <a:chExt cx="744273" cy="793950"/>
            </a:xfrm>
          </p:grpSpPr>
          <p:sp>
            <p:nvSpPr>
              <p:cNvPr id="842" name="Google Shape;842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2" name="Google Shape;852;p48"/>
          <p:cNvGrpSpPr/>
          <p:nvPr/>
        </p:nvGrpSpPr>
        <p:grpSpPr>
          <a:xfrm>
            <a:off x="3061198" y="2682173"/>
            <a:ext cx="445779" cy="400764"/>
            <a:chOff x="3778727" y="3968016"/>
            <a:chExt cx="720160" cy="647438"/>
          </a:xfrm>
        </p:grpSpPr>
        <p:sp>
          <p:nvSpPr>
            <p:cNvPr id="853" name="Google Shape;853;p48"/>
            <p:cNvSpPr/>
            <p:nvPr/>
          </p:nvSpPr>
          <p:spPr>
            <a:xfrm>
              <a:off x="3957011" y="4409821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4002092" y="4507321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3780312" y="4026607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8"/>
            <p:cNvSpPr/>
            <p:nvPr/>
          </p:nvSpPr>
          <p:spPr>
            <a:xfrm>
              <a:off x="3868662" y="4217988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8"/>
            <p:cNvSpPr/>
            <p:nvPr/>
          </p:nvSpPr>
          <p:spPr>
            <a:xfrm>
              <a:off x="3824940" y="4122297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8"/>
            <p:cNvSpPr/>
            <p:nvPr/>
          </p:nvSpPr>
          <p:spPr>
            <a:xfrm>
              <a:off x="3912610" y="4313678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3778727" y="3968016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48"/>
          <p:cNvGrpSpPr/>
          <p:nvPr/>
        </p:nvGrpSpPr>
        <p:grpSpPr>
          <a:xfrm>
            <a:off x="1138083" y="2667248"/>
            <a:ext cx="445680" cy="430613"/>
            <a:chOff x="557494" y="3943905"/>
            <a:chExt cx="720000" cy="695660"/>
          </a:xfrm>
        </p:grpSpPr>
        <p:sp>
          <p:nvSpPr>
            <p:cNvPr id="861" name="Google Shape;861;p48"/>
            <p:cNvSpPr/>
            <p:nvPr/>
          </p:nvSpPr>
          <p:spPr>
            <a:xfrm>
              <a:off x="557494" y="3943905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8"/>
            <p:cNvSpPr/>
            <p:nvPr/>
          </p:nvSpPr>
          <p:spPr>
            <a:xfrm>
              <a:off x="651816" y="4237675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8"/>
            <p:cNvSpPr/>
            <p:nvPr/>
          </p:nvSpPr>
          <p:spPr>
            <a:xfrm>
              <a:off x="564298" y="4047588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8"/>
            <p:cNvSpPr/>
            <p:nvPr/>
          </p:nvSpPr>
          <p:spPr>
            <a:xfrm>
              <a:off x="739569" y="4428695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48"/>
          <p:cNvGrpSpPr/>
          <p:nvPr/>
        </p:nvGrpSpPr>
        <p:grpSpPr>
          <a:xfrm>
            <a:off x="4343305" y="2659659"/>
            <a:ext cx="445833" cy="445792"/>
            <a:chOff x="5926265" y="3931644"/>
            <a:chExt cx="720246" cy="720181"/>
          </a:xfrm>
        </p:grpSpPr>
        <p:sp>
          <p:nvSpPr>
            <p:cNvPr id="866" name="Google Shape;866;p48"/>
            <p:cNvSpPr/>
            <p:nvPr/>
          </p:nvSpPr>
          <p:spPr>
            <a:xfrm>
              <a:off x="5926265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8"/>
            <p:cNvSpPr/>
            <p:nvPr/>
          </p:nvSpPr>
          <p:spPr>
            <a:xfrm>
              <a:off x="5926265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8"/>
            <p:cNvSpPr/>
            <p:nvPr/>
          </p:nvSpPr>
          <p:spPr>
            <a:xfrm>
              <a:off x="6290862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8"/>
            <p:cNvSpPr/>
            <p:nvPr/>
          </p:nvSpPr>
          <p:spPr>
            <a:xfrm>
              <a:off x="6290862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0" name="Google Shape;870;p48"/>
          <p:cNvGrpSpPr/>
          <p:nvPr/>
        </p:nvGrpSpPr>
        <p:grpSpPr>
          <a:xfrm>
            <a:off x="1779066" y="2679213"/>
            <a:ext cx="445680" cy="406684"/>
            <a:chOff x="1631150" y="3963234"/>
            <a:chExt cx="720000" cy="657002"/>
          </a:xfrm>
        </p:grpSpPr>
        <p:sp>
          <p:nvSpPr>
            <p:cNvPr id="871" name="Google Shape;871;p48"/>
            <p:cNvSpPr/>
            <p:nvPr/>
          </p:nvSpPr>
          <p:spPr>
            <a:xfrm>
              <a:off x="1631150" y="3963234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8"/>
            <p:cNvSpPr/>
            <p:nvPr/>
          </p:nvSpPr>
          <p:spPr>
            <a:xfrm>
              <a:off x="1846141" y="4464896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8"/>
            <p:cNvSpPr/>
            <p:nvPr/>
          </p:nvSpPr>
          <p:spPr>
            <a:xfrm>
              <a:off x="1776241" y="4321879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8"/>
            <p:cNvSpPr/>
            <p:nvPr/>
          </p:nvSpPr>
          <p:spPr>
            <a:xfrm>
              <a:off x="1639308" y="4039143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8"/>
            <p:cNvSpPr/>
            <p:nvPr/>
          </p:nvSpPr>
          <p:spPr>
            <a:xfrm>
              <a:off x="1708546" y="4181721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8"/>
          <p:cNvGrpSpPr/>
          <p:nvPr/>
        </p:nvGrpSpPr>
        <p:grpSpPr>
          <a:xfrm>
            <a:off x="2420095" y="2678629"/>
            <a:ext cx="445680" cy="407853"/>
            <a:chOff x="2704878" y="3962290"/>
            <a:chExt cx="720000" cy="658889"/>
          </a:xfrm>
        </p:grpSpPr>
        <p:sp>
          <p:nvSpPr>
            <p:cNvPr id="877" name="Google Shape;877;p48"/>
            <p:cNvSpPr/>
            <p:nvPr/>
          </p:nvSpPr>
          <p:spPr>
            <a:xfrm>
              <a:off x="2704878" y="3962290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8"/>
            <p:cNvSpPr/>
            <p:nvPr/>
          </p:nvSpPr>
          <p:spPr>
            <a:xfrm>
              <a:off x="2824150" y="4257325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8"/>
            <p:cNvSpPr/>
            <p:nvPr/>
          </p:nvSpPr>
          <p:spPr>
            <a:xfrm>
              <a:off x="2939432" y="4493753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8"/>
            <p:cNvSpPr/>
            <p:nvPr/>
          </p:nvSpPr>
          <p:spPr>
            <a:xfrm>
              <a:off x="2882012" y="4375650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8"/>
            <p:cNvSpPr/>
            <p:nvPr/>
          </p:nvSpPr>
          <p:spPr>
            <a:xfrm>
              <a:off x="2710863" y="4024227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8"/>
            <p:cNvSpPr/>
            <p:nvPr/>
          </p:nvSpPr>
          <p:spPr>
            <a:xfrm>
              <a:off x="2768061" y="4141886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48"/>
          <p:cNvGrpSpPr/>
          <p:nvPr/>
        </p:nvGrpSpPr>
        <p:grpSpPr>
          <a:xfrm>
            <a:off x="3702366" y="2680587"/>
            <a:ext cx="445549" cy="403935"/>
            <a:chOff x="4852681" y="3965454"/>
            <a:chExt cx="719788" cy="652561"/>
          </a:xfrm>
        </p:grpSpPr>
        <p:sp>
          <p:nvSpPr>
            <p:cNvPr id="884" name="Google Shape;884;p48"/>
            <p:cNvSpPr/>
            <p:nvPr/>
          </p:nvSpPr>
          <p:spPr>
            <a:xfrm>
              <a:off x="5209000" y="4246819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8"/>
            <p:cNvSpPr/>
            <p:nvPr/>
          </p:nvSpPr>
          <p:spPr>
            <a:xfrm>
              <a:off x="4852681" y="4246819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8"/>
            <p:cNvSpPr/>
            <p:nvPr/>
          </p:nvSpPr>
          <p:spPr>
            <a:xfrm>
              <a:off x="5044529" y="3965454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48"/>
          <p:cNvGrpSpPr/>
          <p:nvPr/>
        </p:nvGrpSpPr>
        <p:grpSpPr>
          <a:xfrm>
            <a:off x="4984527" y="2671024"/>
            <a:ext cx="445818" cy="423063"/>
            <a:chOff x="7000306" y="3950004"/>
            <a:chExt cx="720224" cy="683463"/>
          </a:xfrm>
        </p:grpSpPr>
        <p:sp>
          <p:nvSpPr>
            <p:cNvPr id="888" name="Google Shape;888;p48"/>
            <p:cNvSpPr/>
            <p:nvPr/>
          </p:nvSpPr>
          <p:spPr>
            <a:xfrm>
              <a:off x="7360523" y="4087992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8"/>
            <p:cNvSpPr/>
            <p:nvPr/>
          </p:nvSpPr>
          <p:spPr>
            <a:xfrm>
              <a:off x="7359894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8"/>
            <p:cNvSpPr/>
            <p:nvPr/>
          </p:nvSpPr>
          <p:spPr>
            <a:xfrm>
              <a:off x="7079935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8"/>
            <p:cNvSpPr/>
            <p:nvPr/>
          </p:nvSpPr>
          <p:spPr>
            <a:xfrm>
              <a:off x="7000306" y="4087992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7228925" y="3950004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48"/>
          <p:cNvGrpSpPr/>
          <p:nvPr/>
        </p:nvGrpSpPr>
        <p:grpSpPr>
          <a:xfrm>
            <a:off x="5625735" y="2668821"/>
            <a:ext cx="445779" cy="427468"/>
            <a:chOff x="8074325" y="3946445"/>
            <a:chExt cx="720160" cy="690579"/>
          </a:xfrm>
        </p:grpSpPr>
        <p:sp>
          <p:nvSpPr>
            <p:cNvPr id="894" name="Google Shape;894;p48"/>
            <p:cNvSpPr/>
            <p:nvPr/>
          </p:nvSpPr>
          <p:spPr>
            <a:xfrm>
              <a:off x="8177523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8434850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8434850" y="4171301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8434850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8"/>
            <p:cNvSpPr/>
            <p:nvPr/>
          </p:nvSpPr>
          <p:spPr>
            <a:xfrm>
              <a:off x="8074325" y="4171301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8"/>
            <p:cNvSpPr/>
            <p:nvPr/>
          </p:nvSpPr>
          <p:spPr>
            <a:xfrm>
              <a:off x="8177523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48"/>
          <p:cNvGrpSpPr/>
          <p:nvPr/>
        </p:nvGrpSpPr>
        <p:grpSpPr>
          <a:xfrm>
            <a:off x="6908080" y="2682770"/>
            <a:ext cx="445629" cy="399565"/>
            <a:chOff x="9878975" y="3932835"/>
            <a:chExt cx="719918" cy="645502"/>
          </a:xfrm>
        </p:grpSpPr>
        <p:sp>
          <p:nvSpPr>
            <p:cNvPr id="901" name="Google Shape;901;p48"/>
            <p:cNvSpPr/>
            <p:nvPr/>
          </p:nvSpPr>
          <p:spPr>
            <a:xfrm>
              <a:off x="10225338" y="4216303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8"/>
            <p:cNvSpPr/>
            <p:nvPr/>
          </p:nvSpPr>
          <p:spPr>
            <a:xfrm>
              <a:off x="10067759" y="3932835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8"/>
            <p:cNvSpPr/>
            <p:nvPr/>
          </p:nvSpPr>
          <p:spPr>
            <a:xfrm>
              <a:off x="9878975" y="4216303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48"/>
          <p:cNvGrpSpPr/>
          <p:nvPr/>
        </p:nvGrpSpPr>
        <p:grpSpPr>
          <a:xfrm>
            <a:off x="7549097" y="2671571"/>
            <a:ext cx="445785" cy="421964"/>
            <a:chOff x="10914544" y="3914742"/>
            <a:chExt cx="720170" cy="681687"/>
          </a:xfrm>
        </p:grpSpPr>
        <p:sp>
          <p:nvSpPr>
            <p:cNvPr id="905" name="Google Shape;905;p48"/>
            <p:cNvSpPr/>
            <p:nvPr/>
          </p:nvSpPr>
          <p:spPr>
            <a:xfrm>
              <a:off x="10914544" y="3914742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10933187" y="4266889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8"/>
            <p:cNvSpPr/>
            <p:nvPr/>
          </p:nvSpPr>
          <p:spPr>
            <a:xfrm>
              <a:off x="11285615" y="4203950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11222808" y="3914742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8"/>
          <p:cNvGrpSpPr/>
          <p:nvPr/>
        </p:nvGrpSpPr>
        <p:grpSpPr>
          <a:xfrm>
            <a:off x="6266887" y="2679685"/>
            <a:ext cx="445805" cy="405735"/>
            <a:chOff x="8843122" y="3927851"/>
            <a:chExt cx="720202" cy="655469"/>
          </a:xfrm>
        </p:grpSpPr>
        <p:sp>
          <p:nvSpPr>
            <p:cNvPr id="910" name="Google Shape;910;p48"/>
            <p:cNvSpPr/>
            <p:nvPr/>
          </p:nvSpPr>
          <p:spPr>
            <a:xfrm>
              <a:off x="8843122" y="4171964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9232824" y="4171964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9108305" y="4366960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8"/>
            <p:cNvSpPr/>
            <p:nvPr/>
          </p:nvSpPr>
          <p:spPr>
            <a:xfrm>
              <a:off x="8990881" y="3927851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8"/>
            <p:cNvSpPr/>
            <p:nvPr/>
          </p:nvSpPr>
          <p:spPr>
            <a:xfrm>
              <a:off x="8988924" y="4133407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8"/>
            <p:cNvSpPr/>
            <p:nvPr/>
          </p:nvSpPr>
          <p:spPr>
            <a:xfrm>
              <a:off x="9232824" y="4134881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48"/>
          <p:cNvGrpSpPr/>
          <p:nvPr/>
        </p:nvGrpSpPr>
        <p:grpSpPr>
          <a:xfrm>
            <a:off x="3069757" y="1978247"/>
            <a:ext cx="445812" cy="394518"/>
            <a:chOff x="1510757" y="2733015"/>
            <a:chExt cx="720214" cy="637347"/>
          </a:xfrm>
        </p:grpSpPr>
        <p:sp>
          <p:nvSpPr>
            <p:cNvPr id="917" name="Google Shape;917;p48"/>
            <p:cNvSpPr/>
            <p:nvPr/>
          </p:nvSpPr>
          <p:spPr>
            <a:xfrm>
              <a:off x="1774546" y="2983213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8"/>
            <p:cNvSpPr/>
            <p:nvPr/>
          </p:nvSpPr>
          <p:spPr>
            <a:xfrm>
              <a:off x="2000650" y="2934227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8"/>
            <p:cNvSpPr/>
            <p:nvPr/>
          </p:nvSpPr>
          <p:spPr>
            <a:xfrm>
              <a:off x="1774546" y="2733015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1951107" y="2751450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1858610" y="3218135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8"/>
            <p:cNvSpPr/>
            <p:nvPr/>
          </p:nvSpPr>
          <p:spPr>
            <a:xfrm>
              <a:off x="1521825" y="2934227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8"/>
            <p:cNvSpPr/>
            <p:nvPr/>
          </p:nvSpPr>
          <p:spPr>
            <a:xfrm>
              <a:off x="1510757" y="2742496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48"/>
          <p:cNvGrpSpPr/>
          <p:nvPr/>
        </p:nvGrpSpPr>
        <p:grpSpPr>
          <a:xfrm>
            <a:off x="3761148" y="1995767"/>
            <a:ext cx="445767" cy="359478"/>
            <a:chOff x="2595501" y="2761318"/>
            <a:chExt cx="720141" cy="580739"/>
          </a:xfrm>
        </p:grpSpPr>
        <p:sp>
          <p:nvSpPr>
            <p:cNvPr id="925" name="Google Shape;925;p48"/>
            <p:cNvSpPr/>
            <p:nvPr/>
          </p:nvSpPr>
          <p:spPr>
            <a:xfrm>
              <a:off x="2595501" y="2777400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8"/>
            <p:cNvSpPr/>
            <p:nvPr/>
          </p:nvSpPr>
          <p:spPr>
            <a:xfrm>
              <a:off x="2903528" y="3067770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2635397" y="3004782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2966382" y="2761318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48"/>
          <p:cNvGrpSpPr/>
          <p:nvPr/>
        </p:nvGrpSpPr>
        <p:grpSpPr>
          <a:xfrm>
            <a:off x="5143819" y="1952735"/>
            <a:ext cx="443879" cy="445541"/>
            <a:chOff x="4764809" y="2691801"/>
            <a:chExt cx="717090" cy="719775"/>
          </a:xfrm>
        </p:grpSpPr>
        <p:sp>
          <p:nvSpPr>
            <p:cNvPr id="930" name="Google Shape;930;p48"/>
            <p:cNvSpPr/>
            <p:nvPr/>
          </p:nvSpPr>
          <p:spPr>
            <a:xfrm>
              <a:off x="5143387" y="2739968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4783248" y="2925790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8"/>
            <p:cNvSpPr/>
            <p:nvPr/>
          </p:nvSpPr>
          <p:spPr>
            <a:xfrm>
              <a:off x="4764809" y="2691801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48"/>
          <p:cNvGrpSpPr/>
          <p:nvPr/>
        </p:nvGrpSpPr>
        <p:grpSpPr>
          <a:xfrm>
            <a:off x="4452495" y="1981700"/>
            <a:ext cx="445746" cy="387612"/>
            <a:chOff x="3680173" y="2738593"/>
            <a:chExt cx="720106" cy="626190"/>
          </a:xfrm>
        </p:grpSpPr>
        <p:sp>
          <p:nvSpPr>
            <p:cNvPr id="934" name="Google Shape;934;p48"/>
            <p:cNvSpPr/>
            <p:nvPr/>
          </p:nvSpPr>
          <p:spPr>
            <a:xfrm>
              <a:off x="3680173" y="2739979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3743529" y="2915755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8"/>
            <p:cNvSpPr/>
            <p:nvPr/>
          </p:nvSpPr>
          <p:spPr>
            <a:xfrm>
              <a:off x="4061000" y="2738593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8"/>
          <p:cNvGrpSpPr/>
          <p:nvPr/>
        </p:nvGrpSpPr>
        <p:grpSpPr>
          <a:xfrm>
            <a:off x="6524582" y="1952696"/>
            <a:ext cx="443283" cy="445620"/>
            <a:chOff x="6931035" y="2691736"/>
            <a:chExt cx="716128" cy="719903"/>
          </a:xfrm>
        </p:grpSpPr>
        <p:sp>
          <p:nvSpPr>
            <p:cNvPr id="938" name="Google Shape;938;p48"/>
            <p:cNvSpPr/>
            <p:nvPr/>
          </p:nvSpPr>
          <p:spPr>
            <a:xfrm>
              <a:off x="7304099" y="2937699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8"/>
            <p:cNvSpPr/>
            <p:nvPr/>
          </p:nvSpPr>
          <p:spPr>
            <a:xfrm>
              <a:off x="6931035" y="2937699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8"/>
            <p:cNvSpPr/>
            <p:nvPr/>
          </p:nvSpPr>
          <p:spPr>
            <a:xfrm>
              <a:off x="7175631" y="2691736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8"/>
            <p:cNvSpPr/>
            <p:nvPr/>
          </p:nvSpPr>
          <p:spPr>
            <a:xfrm>
              <a:off x="7175631" y="3066271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48"/>
          <p:cNvGrpSpPr/>
          <p:nvPr/>
        </p:nvGrpSpPr>
        <p:grpSpPr>
          <a:xfrm>
            <a:off x="5833276" y="1952648"/>
            <a:ext cx="445727" cy="445714"/>
            <a:chOff x="5846429" y="2691660"/>
            <a:chExt cx="720076" cy="720055"/>
          </a:xfrm>
        </p:grpSpPr>
        <p:sp>
          <p:nvSpPr>
            <p:cNvPr id="943" name="Google Shape;943;p48"/>
            <p:cNvSpPr/>
            <p:nvPr/>
          </p:nvSpPr>
          <p:spPr>
            <a:xfrm>
              <a:off x="6207893" y="2691660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8"/>
            <p:cNvSpPr/>
            <p:nvPr/>
          </p:nvSpPr>
          <p:spPr>
            <a:xfrm>
              <a:off x="5846429" y="2694269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5849043" y="2988600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6143252" y="3053348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48"/>
          <p:cNvGrpSpPr/>
          <p:nvPr/>
        </p:nvGrpSpPr>
        <p:grpSpPr>
          <a:xfrm>
            <a:off x="2520481" y="1952593"/>
            <a:ext cx="303698" cy="445825"/>
            <a:chOff x="655600" y="2691571"/>
            <a:chExt cx="490627" cy="720234"/>
          </a:xfrm>
        </p:grpSpPr>
        <p:sp>
          <p:nvSpPr>
            <p:cNvPr id="948" name="Google Shape;948;p48"/>
            <p:cNvSpPr/>
            <p:nvPr/>
          </p:nvSpPr>
          <p:spPr>
            <a:xfrm>
              <a:off x="781315" y="2969157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8"/>
            <p:cNvSpPr/>
            <p:nvPr/>
          </p:nvSpPr>
          <p:spPr>
            <a:xfrm>
              <a:off x="850087" y="2691571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8"/>
            <p:cNvSpPr/>
            <p:nvPr/>
          </p:nvSpPr>
          <p:spPr>
            <a:xfrm>
              <a:off x="655600" y="2772089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8"/>
            <p:cNvSpPr/>
            <p:nvPr/>
          </p:nvSpPr>
          <p:spPr>
            <a:xfrm>
              <a:off x="673846" y="3161998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8"/>
            <p:cNvSpPr/>
            <p:nvPr/>
          </p:nvSpPr>
          <p:spPr>
            <a:xfrm>
              <a:off x="959159" y="3042831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8"/>
          <p:cNvGrpSpPr/>
          <p:nvPr/>
        </p:nvGrpSpPr>
        <p:grpSpPr>
          <a:xfrm>
            <a:off x="7213443" y="1952709"/>
            <a:ext cx="189785" cy="445592"/>
            <a:chOff x="8011692" y="2691759"/>
            <a:chExt cx="306600" cy="719859"/>
          </a:xfrm>
        </p:grpSpPr>
        <p:sp>
          <p:nvSpPr>
            <p:cNvPr id="954" name="Google Shape;954;p48"/>
            <p:cNvSpPr/>
            <p:nvPr/>
          </p:nvSpPr>
          <p:spPr>
            <a:xfrm>
              <a:off x="8011692" y="3392689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8011692" y="2691759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8"/>
            <p:cNvSpPr txBox="1"/>
            <p:nvPr/>
          </p:nvSpPr>
          <p:spPr>
            <a:xfrm>
              <a:off x="8011692" y="2902925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8"/>
            <p:cNvSpPr txBox="1"/>
            <p:nvPr/>
          </p:nvSpPr>
          <p:spPr>
            <a:xfrm>
              <a:off x="8011692" y="2739276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8"/>
            <p:cNvSpPr txBox="1"/>
            <p:nvPr/>
          </p:nvSpPr>
          <p:spPr>
            <a:xfrm>
              <a:off x="8011692" y="3225885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8"/>
            <p:cNvSpPr txBox="1"/>
            <p:nvPr/>
          </p:nvSpPr>
          <p:spPr>
            <a:xfrm>
              <a:off x="8011692" y="3064405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48"/>
          <p:cNvGrpSpPr/>
          <p:nvPr/>
        </p:nvGrpSpPr>
        <p:grpSpPr>
          <a:xfrm>
            <a:off x="7648230" y="1952459"/>
            <a:ext cx="246199" cy="445516"/>
            <a:chOff x="4556125" y="-3179763"/>
            <a:chExt cx="3081338" cy="5568950"/>
          </a:xfrm>
        </p:grpSpPr>
        <p:sp>
          <p:nvSpPr>
            <p:cNvPr id="961" name="Google Shape;961;p48"/>
            <p:cNvSpPr/>
            <p:nvPr/>
          </p:nvSpPr>
          <p:spPr>
            <a:xfrm>
              <a:off x="4756150" y="-3179763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4556125" y="-2452688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4556125" y="-164147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8"/>
            <p:cNvSpPr/>
            <p:nvPr/>
          </p:nvSpPr>
          <p:spPr>
            <a:xfrm>
              <a:off x="4556125" y="-82867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8"/>
            <p:cNvSpPr/>
            <p:nvPr/>
          </p:nvSpPr>
          <p:spPr>
            <a:xfrm>
              <a:off x="4830762" y="66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5078412" y="25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6389687" y="3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8" name="Google Shape;968;p48"/>
          <p:cNvGrpSpPr/>
          <p:nvPr/>
        </p:nvGrpSpPr>
        <p:grpSpPr>
          <a:xfrm>
            <a:off x="1829253" y="1952659"/>
            <a:ext cx="445768" cy="445697"/>
            <a:chOff x="1674084" y="2722580"/>
            <a:chExt cx="720142" cy="720027"/>
          </a:xfrm>
        </p:grpSpPr>
        <p:sp>
          <p:nvSpPr>
            <p:cNvPr id="969" name="Google Shape;969;p48"/>
            <p:cNvSpPr/>
            <p:nvPr/>
          </p:nvSpPr>
          <p:spPr>
            <a:xfrm>
              <a:off x="1674084" y="2862551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8"/>
            <p:cNvSpPr/>
            <p:nvPr/>
          </p:nvSpPr>
          <p:spPr>
            <a:xfrm>
              <a:off x="1674084" y="3042247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8"/>
            <p:cNvSpPr/>
            <p:nvPr/>
          </p:nvSpPr>
          <p:spPr>
            <a:xfrm>
              <a:off x="1861110" y="2722580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8"/>
            <p:cNvSpPr/>
            <p:nvPr/>
          </p:nvSpPr>
          <p:spPr>
            <a:xfrm>
              <a:off x="2040679" y="2722580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8"/>
            <p:cNvSpPr/>
            <p:nvPr/>
          </p:nvSpPr>
          <p:spPr>
            <a:xfrm>
              <a:off x="1674084" y="3222253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8"/>
            <p:cNvSpPr/>
            <p:nvPr/>
          </p:nvSpPr>
          <p:spPr>
            <a:xfrm>
              <a:off x="1674084" y="2722580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1995010" y="3261669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2220560" y="2722580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8"/>
            <p:cNvSpPr/>
            <p:nvPr/>
          </p:nvSpPr>
          <p:spPr>
            <a:xfrm>
              <a:off x="2214346" y="2908483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8"/>
            <p:cNvSpPr/>
            <p:nvPr/>
          </p:nvSpPr>
          <p:spPr>
            <a:xfrm>
              <a:off x="1814198" y="3261669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8"/>
            <p:cNvSpPr/>
            <p:nvPr/>
          </p:nvSpPr>
          <p:spPr>
            <a:xfrm>
              <a:off x="2214346" y="3088179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8"/>
            <p:cNvSpPr/>
            <p:nvPr/>
          </p:nvSpPr>
          <p:spPr>
            <a:xfrm>
              <a:off x="2174890" y="3267876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48"/>
          <p:cNvGrpSpPr/>
          <p:nvPr/>
        </p:nvGrpSpPr>
        <p:grpSpPr>
          <a:xfrm>
            <a:off x="1138094" y="1952621"/>
            <a:ext cx="445578" cy="445773"/>
            <a:chOff x="557511" y="2722518"/>
            <a:chExt cx="719836" cy="720150"/>
          </a:xfrm>
        </p:grpSpPr>
        <p:sp>
          <p:nvSpPr>
            <p:cNvPr id="982" name="Google Shape;982;p48"/>
            <p:cNvSpPr/>
            <p:nvPr/>
          </p:nvSpPr>
          <p:spPr>
            <a:xfrm>
              <a:off x="557511" y="2722518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8"/>
            <p:cNvSpPr/>
            <p:nvPr/>
          </p:nvSpPr>
          <p:spPr>
            <a:xfrm>
              <a:off x="929646" y="2722518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8"/>
            <p:cNvSpPr/>
            <p:nvPr/>
          </p:nvSpPr>
          <p:spPr>
            <a:xfrm>
              <a:off x="557511" y="3008004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8"/>
            <p:cNvSpPr/>
            <p:nvPr/>
          </p:nvSpPr>
          <p:spPr>
            <a:xfrm>
              <a:off x="842804" y="3095795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48"/>
          <p:cNvGrpSpPr/>
          <p:nvPr/>
        </p:nvGrpSpPr>
        <p:grpSpPr>
          <a:xfrm>
            <a:off x="1081977" y="3388956"/>
            <a:ext cx="445905" cy="400522"/>
            <a:chOff x="1147762" y="-2383684"/>
            <a:chExt cx="5137150" cy="4619626"/>
          </a:xfrm>
        </p:grpSpPr>
        <p:sp>
          <p:nvSpPr>
            <p:cNvPr id="987" name="Google Shape;987;p48"/>
            <p:cNvSpPr/>
            <p:nvPr/>
          </p:nvSpPr>
          <p:spPr>
            <a:xfrm>
              <a:off x="1147762" y="-1089871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8"/>
            <p:cNvSpPr/>
            <p:nvPr/>
          </p:nvSpPr>
          <p:spPr>
            <a:xfrm>
              <a:off x="2617787" y="3916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8"/>
            <p:cNvSpPr/>
            <p:nvPr/>
          </p:nvSpPr>
          <p:spPr>
            <a:xfrm>
              <a:off x="2449512" y="-2383684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48"/>
          <p:cNvGrpSpPr/>
          <p:nvPr/>
        </p:nvGrpSpPr>
        <p:grpSpPr>
          <a:xfrm>
            <a:off x="1879306" y="3382610"/>
            <a:ext cx="445901" cy="413282"/>
            <a:chOff x="1570037" y="-2033978"/>
            <a:chExt cx="4943475" cy="4576762"/>
          </a:xfrm>
        </p:grpSpPr>
        <p:sp>
          <p:nvSpPr>
            <p:cNvPr id="991" name="Google Shape;991;p48"/>
            <p:cNvSpPr/>
            <p:nvPr/>
          </p:nvSpPr>
          <p:spPr>
            <a:xfrm>
              <a:off x="4814887" y="-90878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8"/>
            <p:cNvSpPr/>
            <p:nvPr/>
          </p:nvSpPr>
          <p:spPr>
            <a:xfrm>
              <a:off x="2355850" y="788597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8"/>
            <p:cNvSpPr/>
            <p:nvPr/>
          </p:nvSpPr>
          <p:spPr>
            <a:xfrm>
              <a:off x="2636837" y="-1932378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8"/>
            <p:cNvSpPr/>
            <p:nvPr/>
          </p:nvSpPr>
          <p:spPr>
            <a:xfrm>
              <a:off x="1570037" y="-213115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3101975" y="-2033978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4019550" y="718747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8"/>
          <p:cNvGrpSpPr/>
          <p:nvPr/>
        </p:nvGrpSpPr>
        <p:grpSpPr>
          <a:xfrm>
            <a:off x="4364629" y="3366711"/>
            <a:ext cx="441332" cy="445721"/>
            <a:chOff x="5770007" y="4997492"/>
            <a:chExt cx="712976" cy="720067"/>
          </a:xfrm>
        </p:grpSpPr>
        <p:sp>
          <p:nvSpPr>
            <p:cNvPr id="998" name="Google Shape;998;p48"/>
            <p:cNvSpPr/>
            <p:nvPr/>
          </p:nvSpPr>
          <p:spPr>
            <a:xfrm>
              <a:off x="6229483" y="4997492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5770007" y="4997492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6229483" y="5462259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5770007" y="5462259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6011100" y="5043089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8"/>
            <p:cNvSpPr/>
            <p:nvPr/>
          </p:nvSpPr>
          <p:spPr>
            <a:xfrm>
              <a:off x="6011100" y="5507856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8"/>
            <p:cNvSpPr/>
            <p:nvPr/>
          </p:nvSpPr>
          <p:spPr>
            <a:xfrm>
              <a:off x="5814051" y="5241911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6273756" y="5242605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48"/>
          <p:cNvGrpSpPr/>
          <p:nvPr/>
        </p:nvGrpSpPr>
        <p:grpSpPr>
          <a:xfrm>
            <a:off x="5157420" y="3389181"/>
            <a:ext cx="445651" cy="400824"/>
            <a:chOff x="7050768" y="5033792"/>
            <a:chExt cx="719953" cy="647534"/>
          </a:xfrm>
        </p:grpSpPr>
        <p:sp>
          <p:nvSpPr>
            <p:cNvPr id="1007" name="Google Shape;1007;p48"/>
            <p:cNvSpPr/>
            <p:nvPr/>
          </p:nvSpPr>
          <p:spPr>
            <a:xfrm>
              <a:off x="7465241" y="5033792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7189726" y="5033792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7465241" y="5512426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8"/>
            <p:cNvSpPr/>
            <p:nvPr/>
          </p:nvSpPr>
          <p:spPr>
            <a:xfrm>
              <a:off x="7602721" y="5273294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8"/>
            <p:cNvSpPr/>
            <p:nvPr/>
          </p:nvSpPr>
          <p:spPr>
            <a:xfrm>
              <a:off x="7050768" y="5273294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8"/>
            <p:cNvSpPr/>
            <p:nvPr/>
          </p:nvSpPr>
          <p:spPr>
            <a:xfrm>
              <a:off x="7189726" y="5512426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8"/>
            <p:cNvSpPr/>
            <p:nvPr/>
          </p:nvSpPr>
          <p:spPr>
            <a:xfrm>
              <a:off x="7134476" y="516288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7351783" y="5072075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8"/>
            <p:cNvSpPr/>
            <p:nvPr/>
          </p:nvSpPr>
          <p:spPr>
            <a:xfrm>
              <a:off x="7548579" y="5402385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8"/>
            <p:cNvSpPr/>
            <p:nvPr/>
          </p:nvSpPr>
          <p:spPr>
            <a:xfrm>
              <a:off x="7548579" y="5163437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7134476" y="5402385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7351783" y="5550709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48"/>
          <p:cNvGrpSpPr/>
          <p:nvPr/>
        </p:nvGrpSpPr>
        <p:grpSpPr>
          <a:xfrm>
            <a:off x="6751936" y="3389251"/>
            <a:ext cx="445681" cy="400651"/>
            <a:chOff x="9626723" y="5033906"/>
            <a:chExt cx="720002" cy="647256"/>
          </a:xfrm>
        </p:grpSpPr>
        <p:sp>
          <p:nvSpPr>
            <p:cNvPr id="1020" name="Google Shape;1020;p48"/>
            <p:cNvSpPr/>
            <p:nvPr/>
          </p:nvSpPr>
          <p:spPr>
            <a:xfrm>
              <a:off x="10040990" y="5033906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9765139" y="5033906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10040990" y="5512861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10178425" y="5273089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9626723" y="5273089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9765139" y="5512861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8"/>
            <p:cNvSpPr/>
            <p:nvPr/>
          </p:nvSpPr>
          <p:spPr>
            <a:xfrm>
              <a:off x="10198227" y="5180401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10197835" y="5452182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8"/>
            <p:cNvSpPr/>
            <p:nvPr/>
          </p:nvSpPr>
          <p:spPr>
            <a:xfrm>
              <a:off x="9938649" y="5629704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8"/>
            <p:cNvSpPr/>
            <p:nvPr/>
          </p:nvSpPr>
          <p:spPr>
            <a:xfrm>
              <a:off x="9728084" y="5451789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9728084" y="5179812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9939237" y="5081428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48"/>
          <p:cNvGrpSpPr/>
          <p:nvPr/>
        </p:nvGrpSpPr>
        <p:grpSpPr>
          <a:xfrm>
            <a:off x="7549176" y="3366688"/>
            <a:ext cx="445582" cy="445743"/>
            <a:chOff x="10914672" y="4997454"/>
            <a:chExt cx="719842" cy="720102"/>
          </a:xfrm>
        </p:grpSpPr>
        <p:sp>
          <p:nvSpPr>
            <p:cNvPr id="1033" name="Google Shape;1033;p48"/>
            <p:cNvSpPr/>
            <p:nvPr/>
          </p:nvSpPr>
          <p:spPr>
            <a:xfrm>
              <a:off x="11420014" y="4997454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8"/>
            <p:cNvSpPr/>
            <p:nvPr/>
          </p:nvSpPr>
          <p:spPr>
            <a:xfrm>
              <a:off x="11420014" y="5502456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10914672" y="4997454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8"/>
            <p:cNvSpPr/>
            <p:nvPr/>
          </p:nvSpPr>
          <p:spPr>
            <a:xfrm>
              <a:off x="10914672" y="5502456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8"/>
            <p:cNvSpPr/>
            <p:nvPr/>
          </p:nvSpPr>
          <p:spPr>
            <a:xfrm>
              <a:off x="11595623" y="5217631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11138826" y="5678120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10925018" y="5221340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11135112" y="5007522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8"/>
            <p:cNvSpPr/>
            <p:nvPr/>
          </p:nvSpPr>
          <p:spPr>
            <a:xfrm>
              <a:off x="11578115" y="5458474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8"/>
            <p:cNvSpPr/>
            <p:nvPr/>
          </p:nvSpPr>
          <p:spPr>
            <a:xfrm>
              <a:off x="11135112" y="5660369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10918386" y="5217631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11375979" y="5001164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48"/>
          <p:cNvGrpSpPr/>
          <p:nvPr/>
        </p:nvGrpSpPr>
        <p:grpSpPr>
          <a:xfrm>
            <a:off x="5954636" y="3376952"/>
            <a:ext cx="445821" cy="425246"/>
            <a:chOff x="8338678" y="5014036"/>
            <a:chExt cx="720227" cy="686988"/>
          </a:xfrm>
        </p:grpSpPr>
        <p:sp>
          <p:nvSpPr>
            <p:cNvPr id="1046" name="Google Shape;1046;p48"/>
            <p:cNvSpPr/>
            <p:nvPr/>
          </p:nvSpPr>
          <p:spPr>
            <a:xfrm>
              <a:off x="8706181" y="5014036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8"/>
            <p:cNvSpPr/>
            <p:nvPr/>
          </p:nvSpPr>
          <p:spPr>
            <a:xfrm>
              <a:off x="8460817" y="5014036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8338678" y="5226118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8"/>
            <p:cNvSpPr/>
            <p:nvPr/>
          </p:nvSpPr>
          <p:spPr>
            <a:xfrm>
              <a:off x="8828754" y="5226118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8"/>
            <p:cNvSpPr/>
            <p:nvPr/>
          </p:nvSpPr>
          <p:spPr>
            <a:xfrm>
              <a:off x="8706181" y="5438200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8"/>
            <p:cNvSpPr/>
            <p:nvPr/>
          </p:nvSpPr>
          <p:spPr>
            <a:xfrm>
              <a:off x="8460817" y="5438200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2" name="Google Shape;1052;p48"/>
          <p:cNvGrpSpPr/>
          <p:nvPr/>
        </p:nvGrpSpPr>
        <p:grpSpPr>
          <a:xfrm>
            <a:off x="2676293" y="3431542"/>
            <a:ext cx="1336824" cy="316035"/>
            <a:chOff x="3042485" y="5102226"/>
            <a:chExt cx="2159652" cy="510557"/>
          </a:xfrm>
        </p:grpSpPr>
        <p:sp>
          <p:nvSpPr>
            <p:cNvPr id="1053" name="Google Shape;1053;p48"/>
            <p:cNvSpPr/>
            <p:nvPr/>
          </p:nvSpPr>
          <p:spPr>
            <a:xfrm>
              <a:off x="3042485" y="5377282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3317231" y="5102226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3591976" y="5377282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8"/>
            <p:cNvSpPr/>
            <p:nvPr/>
          </p:nvSpPr>
          <p:spPr>
            <a:xfrm>
              <a:off x="3866722" y="5102226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8"/>
            <p:cNvSpPr/>
            <p:nvPr/>
          </p:nvSpPr>
          <p:spPr>
            <a:xfrm>
              <a:off x="4141467" y="5377282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8"/>
            <p:cNvSpPr/>
            <p:nvPr/>
          </p:nvSpPr>
          <p:spPr>
            <a:xfrm>
              <a:off x="4417146" y="5102226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8"/>
            <p:cNvSpPr/>
            <p:nvPr/>
          </p:nvSpPr>
          <p:spPr>
            <a:xfrm>
              <a:off x="4691892" y="5377282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8"/>
            <p:cNvSpPr/>
            <p:nvPr/>
          </p:nvSpPr>
          <p:spPr>
            <a:xfrm>
              <a:off x="4966637" y="5102226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8"/>
            <p:cNvSpPr/>
            <p:nvPr/>
          </p:nvSpPr>
          <p:spPr>
            <a:xfrm>
              <a:off x="3210195" y="5270247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3485252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3760620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8"/>
            <p:cNvSpPr/>
            <p:nvPr/>
          </p:nvSpPr>
          <p:spPr>
            <a:xfrm>
              <a:off x="4035365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8"/>
            <p:cNvSpPr/>
            <p:nvPr/>
          </p:nvSpPr>
          <p:spPr>
            <a:xfrm>
              <a:off x="4310111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8"/>
            <p:cNvSpPr/>
            <p:nvPr/>
          </p:nvSpPr>
          <p:spPr>
            <a:xfrm>
              <a:off x="4585167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8"/>
            <p:cNvSpPr/>
            <p:nvPr/>
          </p:nvSpPr>
          <p:spPr>
            <a:xfrm>
              <a:off x="4859913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48"/>
          <p:cNvGrpSpPr/>
          <p:nvPr/>
        </p:nvGrpSpPr>
        <p:grpSpPr>
          <a:xfrm>
            <a:off x="1879183" y="4075078"/>
            <a:ext cx="445738" cy="442950"/>
            <a:chOff x="1442627" y="5304529"/>
            <a:chExt cx="594318" cy="590600"/>
          </a:xfrm>
        </p:grpSpPr>
        <p:sp>
          <p:nvSpPr>
            <p:cNvPr id="1069" name="Google Shape;1069;p48"/>
            <p:cNvSpPr/>
            <p:nvPr/>
          </p:nvSpPr>
          <p:spPr>
            <a:xfrm>
              <a:off x="1442627" y="53045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1442627" y="57097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1573731" y="57460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8"/>
            <p:cNvSpPr/>
            <p:nvPr/>
          </p:nvSpPr>
          <p:spPr>
            <a:xfrm>
              <a:off x="1573731" y="58069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48"/>
          <p:cNvGrpSpPr/>
          <p:nvPr/>
        </p:nvGrpSpPr>
        <p:grpSpPr>
          <a:xfrm>
            <a:off x="6788033" y="4073658"/>
            <a:ext cx="373053" cy="445791"/>
            <a:chOff x="8095060" y="5258190"/>
            <a:chExt cx="497404" cy="594389"/>
          </a:xfrm>
        </p:grpSpPr>
        <p:grpSp>
          <p:nvGrpSpPr>
            <p:cNvPr id="1074" name="Google Shape;1074;p48"/>
            <p:cNvGrpSpPr/>
            <p:nvPr/>
          </p:nvGrpSpPr>
          <p:grpSpPr>
            <a:xfrm>
              <a:off x="8095060" y="5562627"/>
              <a:ext cx="497404" cy="289951"/>
              <a:chOff x="8095060" y="5562627"/>
              <a:chExt cx="497404" cy="289951"/>
            </a:xfrm>
          </p:grpSpPr>
          <p:sp>
            <p:nvSpPr>
              <p:cNvPr id="1075" name="Google Shape;1075;p48"/>
              <p:cNvSpPr/>
              <p:nvPr/>
            </p:nvSpPr>
            <p:spPr>
              <a:xfrm>
                <a:off x="8095060" y="55626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48"/>
              <p:cNvSpPr/>
              <p:nvPr/>
            </p:nvSpPr>
            <p:spPr>
              <a:xfrm>
                <a:off x="8095060" y="56861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48"/>
              <p:cNvSpPr/>
              <p:nvPr/>
            </p:nvSpPr>
            <p:spPr>
              <a:xfrm>
                <a:off x="8343763" y="56861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48"/>
            <p:cNvGrpSpPr/>
            <p:nvPr/>
          </p:nvGrpSpPr>
          <p:grpSpPr>
            <a:xfrm>
              <a:off x="8095060" y="5461432"/>
              <a:ext cx="497404" cy="289312"/>
              <a:chOff x="8095060" y="5461432"/>
              <a:chExt cx="497404" cy="289312"/>
            </a:xfrm>
          </p:grpSpPr>
          <p:sp>
            <p:nvSpPr>
              <p:cNvPr id="1079" name="Google Shape;1079;p48"/>
              <p:cNvSpPr/>
              <p:nvPr/>
            </p:nvSpPr>
            <p:spPr>
              <a:xfrm>
                <a:off x="8095060" y="54614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48"/>
              <p:cNvSpPr/>
              <p:nvPr/>
            </p:nvSpPr>
            <p:spPr>
              <a:xfrm>
                <a:off x="8095060" y="55843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48"/>
              <p:cNvSpPr/>
              <p:nvPr/>
            </p:nvSpPr>
            <p:spPr>
              <a:xfrm>
                <a:off x="8343763" y="55843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2" name="Google Shape;1082;p48"/>
            <p:cNvGrpSpPr/>
            <p:nvPr/>
          </p:nvGrpSpPr>
          <p:grpSpPr>
            <a:xfrm>
              <a:off x="8095060" y="5359598"/>
              <a:ext cx="497404" cy="289312"/>
              <a:chOff x="8095060" y="5359598"/>
              <a:chExt cx="497404" cy="289312"/>
            </a:xfrm>
          </p:grpSpPr>
          <p:sp>
            <p:nvSpPr>
              <p:cNvPr id="1083" name="Google Shape;1083;p48"/>
              <p:cNvSpPr/>
              <p:nvPr/>
            </p:nvSpPr>
            <p:spPr>
              <a:xfrm>
                <a:off x="8095060" y="53595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48"/>
              <p:cNvSpPr/>
              <p:nvPr/>
            </p:nvSpPr>
            <p:spPr>
              <a:xfrm>
                <a:off x="8095060" y="54831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48"/>
              <p:cNvSpPr/>
              <p:nvPr/>
            </p:nvSpPr>
            <p:spPr>
              <a:xfrm>
                <a:off x="8343763" y="54831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6" name="Google Shape;1086;p48"/>
            <p:cNvGrpSpPr/>
            <p:nvPr/>
          </p:nvGrpSpPr>
          <p:grpSpPr>
            <a:xfrm>
              <a:off x="8095060" y="5258190"/>
              <a:ext cx="497404" cy="290164"/>
              <a:chOff x="8095060" y="5258190"/>
              <a:chExt cx="497404" cy="290164"/>
            </a:xfrm>
          </p:grpSpPr>
          <p:sp>
            <p:nvSpPr>
              <p:cNvPr id="1087" name="Google Shape;1087;p48"/>
              <p:cNvSpPr/>
              <p:nvPr/>
            </p:nvSpPr>
            <p:spPr>
              <a:xfrm>
                <a:off x="8095060" y="52581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48"/>
              <p:cNvSpPr/>
              <p:nvPr/>
            </p:nvSpPr>
            <p:spPr>
              <a:xfrm>
                <a:off x="8095060" y="53821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48"/>
              <p:cNvSpPr/>
              <p:nvPr/>
            </p:nvSpPr>
            <p:spPr>
              <a:xfrm>
                <a:off x="8343763" y="53821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90" name="Google Shape;1090;p48"/>
          <p:cNvGrpSpPr/>
          <p:nvPr/>
        </p:nvGrpSpPr>
        <p:grpSpPr>
          <a:xfrm>
            <a:off x="2870825" y="4073686"/>
            <a:ext cx="557162" cy="445734"/>
            <a:chOff x="4607809" y="5258227"/>
            <a:chExt cx="742883" cy="594312"/>
          </a:xfrm>
        </p:grpSpPr>
        <p:sp>
          <p:nvSpPr>
            <p:cNvPr id="1091" name="Google Shape;1091;p48"/>
            <p:cNvSpPr/>
            <p:nvPr/>
          </p:nvSpPr>
          <p:spPr>
            <a:xfrm>
              <a:off x="4607809" y="54178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4792974" y="53648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8"/>
            <p:cNvSpPr/>
            <p:nvPr/>
          </p:nvSpPr>
          <p:spPr>
            <a:xfrm>
              <a:off x="4978822" y="53112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8"/>
            <p:cNvSpPr/>
            <p:nvPr/>
          </p:nvSpPr>
          <p:spPr>
            <a:xfrm>
              <a:off x="5164499" y="52582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8"/>
            <p:cNvSpPr/>
            <p:nvPr/>
          </p:nvSpPr>
          <p:spPr>
            <a:xfrm>
              <a:off x="4607809" y="58189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4792974" y="58189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5112694" y="58189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4978822" y="58189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8"/>
          <p:cNvGrpSpPr/>
          <p:nvPr/>
        </p:nvGrpSpPr>
        <p:grpSpPr>
          <a:xfrm>
            <a:off x="3973890" y="4073743"/>
            <a:ext cx="1079865" cy="445620"/>
            <a:chOff x="2571250" y="5258311"/>
            <a:chExt cx="1439820" cy="594160"/>
          </a:xfrm>
        </p:grpSpPr>
        <p:sp>
          <p:nvSpPr>
            <p:cNvPr id="1100" name="Google Shape;1100;p48"/>
            <p:cNvSpPr/>
            <p:nvPr/>
          </p:nvSpPr>
          <p:spPr>
            <a:xfrm>
              <a:off x="2751485" y="52929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8"/>
            <p:cNvSpPr/>
            <p:nvPr/>
          </p:nvSpPr>
          <p:spPr>
            <a:xfrm>
              <a:off x="2765747" y="53074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8"/>
            <p:cNvSpPr/>
            <p:nvPr/>
          </p:nvSpPr>
          <p:spPr>
            <a:xfrm>
              <a:off x="2930895" y="53260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8"/>
            <p:cNvSpPr/>
            <p:nvPr/>
          </p:nvSpPr>
          <p:spPr>
            <a:xfrm>
              <a:off x="2945363" y="53405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8"/>
            <p:cNvSpPr/>
            <p:nvPr/>
          </p:nvSpPr>
          <p:spPr>
            <a:xfrm>
              <a:off x="3111130" y="53498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3125392" y="53643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3291159" y="53498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3305628" y="53643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8"/>
            <p:cNvSpPr/>
            <p:nvPr/>
          </p:nvSpPr>
          <p:spPr>
            <a:xfrm>
              <a:off x="3471189" y="53260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8"/>
            <p:cNvSpPr/>
            <p:nvPr/>
          </p:nvSpPr>
          <p:spPr>
            <a:xfrm>
              <a:off x="3485657" y="53405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8"/>
            <p:cNvSpPr/>
            <p:nvPr/>
          </p:nvSpPr>
          <p:spPr>
            <a:xfrm>
              <a:off x="3651425" y="52929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3665893" y="53074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8"/>
            <p:cNvSpPr/>
            <p:nvPr/>
          </p:nvSpPr>
          <p:spPr>
            <a:xfrm>
              <a:off x="3830834" y="52583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3845302" y="52728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2571250" y="52583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2585718" y="52728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2571250" y="58029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8"/>
            <p:cNvSpPr/>
            <p:nvPr/>
          </p:nvSpPr>
          <p:spPr>
            <a:xfrm>
              <a:off x="2751485" y="58029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8"/>
            <p:cNvSpPr/>
            <p:nvPr/>
          </p:nvSpPr>
          <p:spPr>
            <a:xfrm>
              <a:off x="2930895" y="58029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3111130" y="58029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3291159" y="58029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3409388" y="58029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3527616" y="58029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3645844" y="58029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48"/>
          <p:cNvGrpSpPr/>
          <p:nvPr/>
        </p:nvGrpSpPr>
        <p:grpSpPr>
          <a:xfrm>
            <a:off x="5599659" y="4073535"/>
            <a:ext cx="642470" cy="446036"/>
            <a:chOff x="6332670" y="5257546"/>
            <a:chExt cx="856627" cy="594715"/>
          </a:xfrm>
        </p:grpSpPr>
        <p:grpSp>
          <p:nvGrpSpPr>
            <p:cNvPr id="1125" name="Google Shape;1125;p48"/>
            <p:cNvGrpSpPr/>
            <p:nvPr/>
          </p:nvGrpSpPr>
          <p:grpSpPr>
            <a:xfrm>
              <a:off x="6392364" y="5257546"/>
              <a:ext cx="796933" cy="185801"/>
              <a:chOff x="3321050" y="-2231901"/>
              <a:chExt cx="6505573" cy="1508125"/>
            </a:xfrm>
          </p:grpSpPr>
          <p:sp>
            <p:nvSpPr>
              <p:cNvPr id="1126" name="Google Shape;1126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8" name="Google Shape;1128;p48"/>
            <p:cNvGrpSpPr/>
            <p:nvPr/>
          </p:nvGrpSpPr>
          <p:grpSpPr>
            <a:xfrm flipH="1">
              <a:off x="6332670" y="5462003"/>
              <a:ext cx="796933" cy="185801"/>
              <a:chOff x="3321050" y="-2231901"/>
              <a:chExt cx="6505573" cy="1508125"/>
            </a:xfrm>
          </p:grpSpPr>
          <p:sp>
            <p:nvSpPr>
              <p:cNvPr id="1129" name="Google Shape;1129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1" name="Google Shape;1131;p48"/>
            <p:cNvGrpSpPr/>
            <p:nvPr/>
          </p:nvGrpSpPr>
          <p:grpSpPr>
            <a:xfrm>
              <a:off x="6392364" y="5666460"/>
              <a:ext cx="796933" cy="185801"/>
              <a:chOff x="3321050" y="-2231901"/>
              <a:chExt cx="6505573" cy="1508125"/>
            </a:xfrm>
          </p:grpSpPr>
          <p:sp>
            <p:nvSpPr>
              <p:cNvPr id="1132" name="Google Shape;1132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4" name="Google Shape;1134;p48"/>
          <p:cNvSpPr txBox="1"/>
          <p:nvPr>
            <p:ph idx="4294967295" type="title"/>
          </p:nvPr>
        </p:nvSpPr>
        <p:spPr>
          <a:xfrm>
            <a:off x="855300" y="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35" name="Google Shape;1135;p48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49"/>
          <p:cNvSpPr txBox="1"/>
          <p:nvPr/>
        </p:nvSpPr>
        <p:spPr>
          <a:xfrm>
            <a:off x="908200" y="14598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🍇🍈🍉🍊🍋🍌🍍🥭🍎🍏🍐🍑🍒🍓🥝🍅🥥🥑🍆🥔🥕🌽🌶️🥒🥬🥦🧄🧅🍄🥜🌰🍞🥐🥖🥨🥯🥞🧇🧀🍖🍗🥩🥓🍔🍟🍕🌭🥪🌮🌯🥙🧆🥚🍳🥘🍲🥣🥗🍿🧈🧂🥫🍱🍘🍙🍚🍛🍜🍝🍠🍢🍣🍤🍥🥮🍡🥟🥠🥡🦪🍦🍧🍨🍩🍪🎂🍰🧁🥧🍫🍬🍭🍮🍯🍼🥛☕🍵🍶🍾🍷🍸🍹🍺🍻🥂🥃🥤🧃🧉🧊🥢🍽️🍴🥄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Bellota"/>
              <a:ea typeface="Bellota"/>
              <a:cs typeface="Bellota"/>
              <a:sym typeface="Bellota"/>
            </a:endParaRPr>
          </a:p>
        </p:txBody>
      </p:sp>
      <p:sp>
        <p:nvSpPr>
          <p:cNvPr id="1141" name="Google Shape;1141;p49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2" name="Google Shape;1142;p49"/>
          <p:cNvSpPr txBox="1"/>
          <p:nvPr>
            <p:ph idx="4294967295" type="body"/>
          </p:nvPr>
        </p:nvSpPr>
        <p:spPr>
          <a:xfrm>
            <a:off x="908328" y="4754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" name="Google Shape;1147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49" name="Google Shape;1149;p50"/>
          <p:cNvGrpSpPr/>
          <p:nvPr/>
        </p:nvGrpSpPr>
        <p:grpSpPr>
          <a:xfrm>
            <a:off x="690575" y="2909132"/>
            <a:ext cx="7762851" cy="892418"/>
            <a:chOff x="801125" y="2832932"/>
            <a:chExt cx="7762851" cy="892418"/>
          </a:xfrm>
        </p:grpSpPr>
        <p:grpSp>
          <p:nvGrpSpPr>
            <p:cNvPr id="1150" name="Google Shape;1150;p50"/>
            <p:cNvGrpSpPr/>
            <p:nvPr/>
          </p:nvGrpSpPr>
          <p:grpSpPr>
            <a:xfrm>
              <a:off x="4845759" y="2832932"/>
              <a:ext cx="1695900" cy="892418"/>
              <a:chOff x="4845759" y="2832932"/>
              <a:chExt cx="1695900" cy="892418"/>
            </a:xfrm>
          </p:grpSpPr>
          <p:sp>
            <p:nvSpPr>
              <p:cNvPr id="1151" name="Google Shape;1151;p50"/>
              <p:cNvSpPr txBox="1"/>
              <p:nvPr/>
            </p:nvSpPr>
            <p:spPr>
              <a:xfrm>
                <a:off x="4845759" y="3088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2" name="Google Shape;1152;p50"/>
              <p:cNvSpPr/>
              <p:nvPr/>
            </p:nvSpPr>
            <p:spPr>
              <a:xfrm>
                <a:off x="5603395" y="2832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3" name="Google Shape;1153;p50"/>
            <p:cNvGrpSpPr/>
            <p:nvPr/>
          </p:nvGrpSpPr>
          <p:grpSpPr>
            <a:xfrm>
              <a:off x="2823442" y="2833222"/>
              <a:ext cx="1695900" cy="892128"/>
              <a:chOff x="2823442" y="2833222"/>
              <a:chExt cx="1695900" cy="892128"/>
            </a:xfrm>
          </p:grpSpPr>
          <p:sp>
            <p:nvSpPr>
              <p:cNvPr id="1154" name="Google Shape;1154;p50"/>
              <p:cNvSpPr txBox="1"/>
              <p:nvPr/>
            </p:nvSpPr>
            <p:spPr>
              <a:xfrm>
                <a:off x="2823442" y="3088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5" name="Google Shape;1155;p50"/>
              <p:cNvSpPr/>
              <p:nvPr/>
            </p:nvSpPr>
            <p:spPr>
              <a:xfrm>
                <a:off x="3569730" y="2833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6" name="Google Shape;1156;p50"/>
            <p:cNvGrpSpPr/>
            <p:nvPr/>
          </p:nvGrpSpPr>
          <p:grpSpPr>
            <a:xfrm>
              <a:off x="6868076" y="2832932"/>
              <a:ext cx="1695900" cy="892418"/>
              <a:chOff x="6868076" y="2832932"/>
              <a:chExt cx="1695900" cy="892418"/>
            </a:xfrm>
          </p:grpSpPr>
          <p:sp>
            <p:nvSpPr>
              <p:cNvPr id="1157" name="Google Shape;1157;p50"/>
              <p:cNvSpPr txBox="1"/>
              <p:nvPr/>
            </p:nvSpPr>
            <p:spPr>
              <a:xfrm>
                <a:off x="6868076" y="3088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8" name="Google Shape;1158;p50"/>
              <p:cNvSpPr/>
              <p:nvPr/>
            </p:nvSpPr>
            <p:spPr>
              <a:xfrm>
                <a:off x="7625712" y="2832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59" name="Google Shape;1159;p50"/>
            <p:cNvGrpSpPr/>
            <p:nvPr/>
          </p:nvGrpSpPr>
          <p:grpSpPr>
            <a:xfrm>
              <a:off x="801125" y="2833206"/>
              <a:ext cx="1695900" cy="892144"/>
              <a:chOff x="801125" y="2833206"/>
              <a:chExt cx="1695900" cy="892144"/>
            </a:xfrm>
          </p:grpSpPr>
          <p:sp>
            <p:nvSpPr>
              <p:cNvPr id="1160" name="Google Shape;1160;p50"/>
              <p:cNvSpPr txBox="1"/>
              <p:nvPr/>
            </p:nvSpPr>
            <p:spPr>
              <a:xfrm>
                <a:off x="801125" y="3088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1" name="Google Shape;1161;p50"/>
              <p:cNvSpPr/>
              <p:nvPr/>
            </p:nvSpPr>
            <p:spPr>
              <a:xfrm>
                <a:off x="1535764" y="2833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1.</a:t>
            </a:r>
            <a:endParaRPr>
              <a:solidFill>
                <a:schemeClr val="accent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8" name="Google Shape;88;p15"/>
          <p:cNvSpPr txBox="1"/>
          <p:nvPr>
            <p:ph idx="1" type="subTitle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idx="1" type="body"/>
          </p:nvPr>
        </p:nvSpPr>
        <p:spPr>
          <a:xfrm>
            <a:off x="2743200" y="2161800"/>
            <a:ext cx="36576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4" name="Google Shape;94;p16"/>
          <p:cNvSpPr txBox="1"/>
          <p:nvPr>
            <p:ph idx="12" type="sldNum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⬩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⬩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⬩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1" name="Google Shape;101;p17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idx="4294967295" type="ctrTitle"/>
          </p:nvPr>
        </p:nvSpPr>
        <p:spPr>
          <a:xfrm>
            <a:off x="1498200" y="1811950"/>
            <a:ext cx="61476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07" name="Google Shape;107;p18"/>
          <p:cNvSpPr txBox="1"/>
          <p:nvPr>
            <p:ph idx="4294967295" type="subTitle"/>
          </p:nvPr>
        </p:nvSpPr>
        <p:spPr>
          <a:xfrm>
            <a:off x="1498200" y="3182952"/>
            <a:ext cx="61476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Bring the attention of your audience over a key concept using icons or illustrations</a:t>
            </a:r>
            <a:endParaRPr sz="2000"/>
          </a:p>
        </p:txBody>
      </p:sp>
      <p:sp>
        <p:nvSpPr>
          <p:cNvPr id="108" name="Google Shape;108;p18"/>
          <p:cNvSpPr/>
          <p:nvPr/>
        </p:nvSpPr>
        <p:spPr>
          <a:xfrm>
            <a:off x="4572790" y="554087"/>
            <a:ext cx="1401208" cy="1419822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09" name="Google Shape;109;p18"/>
          <p:cNvSpPr/>
          <p:nvPr/>
        </p:nvSpPr>
        <p:spPr>
          <a:xfrm rot="1473096">
            <a:off x="3298769" y="1263019"/>
            <a:ext cx="819240" cy="79800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4301783" y="418400"/>
            <a:ext cx="358654" cy="34852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1" name="Google Shape;111;p18"/>
          <p:cNvSpPr/>
          <p:nvPr/>
        </p:nvSpPr>
        <p:spPr>
          <a:xfrm rot="2487216">
            <a:off x="4071131" y="1999825"/>
            <a:ext cx="255164" cy="24795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2" name="Google Shape;112;p18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855275" y="1201550"/>
            <a:ext cx="3473100" cy="29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8" name="Google Shape;118;p19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19" name="Google Shape;119;p19"/>
          <p:cNvSpPr txBox="1"/>
          <p:nvPr>
            <p:ph idx="2" type="body"/>
          </p:nvPr>
        </p:nvSpPr>
        <p:spPr>
          <a:xfrm>
            <a:off x="4815599" y="1201550"/>
            <a:ext cx="3473100" cy="29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20" name="Google Shape;120;p19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6" name="Google Shape;126;p20"/>
          <p:cNvSpPr txBox="1"/>
          <p:nvPr>
            <p:ph idx="1" type="body"/>
          </p:nvPr>
        </p:nvSpPr>
        <p:spPr>
          <a:xfrm>
            <a:off x="855300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7" name="Google Shape;127;p20"/>
          <p:cNvSpPr txBox="1"/>
          <p:nvPr>
            <p:ph idx="2" type="body"/>
          </p:nvPr>
        </p:nvSpPr>
        <p:spPr>
          <a:xfrm>
            <a:off x="3414200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8" name="Google Shape;128;p20"/>
          <p:cNvSpPr txBox="1"/>
          <p:nvPr>
            <p:ph idx="3" type="body"/>
          </p:nvPr>
        </p:nvSpPr>
        <p:spPr>
          <a:xfrm>
            <a:off x="5973099" y="1201550"/>
            <a:ext cx="2315700" cy="304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0"/>
          <p:cNvSpPr txBox="1"/>
          <p:nvPr>
            <p:ph idx="12" type="sldNum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afew template">
  <a:themeElements>
    <a:clrScheme name="Custom 347">
      <a:dk1>
        <a:srgbClr val="423C41"/>
      </a:dk1>
      <a:lt1>
        <a:srgbClr val="FFFFFF"/>
      </a:lt1>
      <a:dk2>
        <a:srgbClr val="7A717C"/>
      </a:dk2>
      <a:lt2>
        <a:srgbClr val="F0E9E3"/>
      </a:lt2>
      <a:accent1>
        <a:srgbClr val="FFBF3A"/>
      </a:accent1>
      <a:accent2>
        <a:srgbClr val="E94032"/>
      </a:accent2>
      <a:accent3>
        <a:srgbClr val="A78BAF"/>
      </a:accent3>
      <a:accent4>
        <a:srgbClr val="ADC853"/>
      </a:accent4>
      <a:accent5>
        <a:srgbClr val="6FAC6A"/>
      </a:accent5>
      <a:accent6>
        <a:srgbClr val="9C6E59"/>
      </a:accent6>
      <a:hlink>
        <a:srgbClr val="884E9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