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Catamaran"/>
      <p:regular r:id="rId35"/>
      <p:bold r:id="rId36"/>
    </p:embeddedFont>
    <p:embeddedFont>
      <p:font typeface="Catamaran Thin"/>
      <p:regular r:id="rId37"/>
      <p:bold r:id="rId38"/>
    </p:embeddedFont>
    <p:embeddedFont>
      <p:font typeface="Montserrat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D908149-8ECA-4EA5-AFE4-CB02EED2FEE8}">
  <a:tblStyle styleId="{AD908149-8ECA-4EA5-AFE4-CB02EED2FE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5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Catamaran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CatamaranThin-regular.fntdata"/><Relationship Id="rId14" Type="http://schemas.openxmlformats.org/officeDocument/2006/relationships/slide" Target="slides/slide9.xml"/><Relationship Id="rId36" Type="http://schemas.openxmlformats.org/officeDocument/2006/relationships/font" Target="fonts/Catamaran-bold.fntdata"/><Relationship Id="rId17" Type="http://schemas.openxmlformats.org/officeDocument/2006/relationships/slide" Target="slides/slide12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38" Type="http://schemas.openxmlformats.org/officeDocument/2006/relationships/font" Target="fonts/CatamaranThin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0" name="Google Shape;780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5" name="Google Shape;795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a902fc3460_0_9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" name="Google Shape;1086;ga902fc3460_0_9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3" name="Google Shape;1143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0" name="Google Shape;1150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8" name="Google Shape;1158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0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2" name="Google Shape;1612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0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7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9" name="Google Shape;2069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" name="Google Shape;73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855300" y="1115325"/>
            <a:ext cx="7433400" cy="1350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11" name="Google Shape;11;p2"/>
          <p:cNvGrpSpPr/>
          <p:nvPr/>
        </p:nvGrpSpPr>
        <p:grpSpPr>
          <a:xfrm>
            <a:off x="0" y="2396973"/>
            <a:ext cx="9144000" cy="2463363"/>
            <a:chOff x="0" y="1786473"/>
            <a:chExt cx="9144000" cy="2463363"/>
          </a:xfrm>
        </p:grpSpPr>
        <p:sp>
          <p:nvSpPr>
            <p:cNvPr id="12" name="Google Shape;12;p2"/>
            <p:cNvSpPr/>
            <p:nvPr/>
          </p:nvSpPr>
          <p:spPr>
            <a:xfrm>
              <a:off x="387953" y="3203434"/>
              <a:ext cx="1506902" cy="1046402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55961" y="3203339"/>
              <a:ext cx="1387697" cy="1027233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64296" y="3203434"/>
              <a:ext cx="852487" cy="485578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002FFF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94904" y="2489983"/>
              <a:ext cx="963930" cy="713456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8328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316783" y="2071853"/>
              <a:ext cx="1372123" cy="1131588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FFA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88907" y="3203434"/>
              <a:ext cx="785813" cy="342887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347555" y="3203434"/>
              <a:ext cx="987313" cy="485530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F002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433316" y="3203434"/>
              <a:ext cx="1359026" cy="913651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474719" y="2357234"/>
              <a:ext cx="958596" cy="846206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3D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792342" y="2975558"/>
              <a:ext cx="530066" cy="227878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0" y="2737741"/>
              <a:ext cx="464201" cy="465648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765190" y="3203434"/>
              <a:ext cx="378809" cy="485483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894904" y="2489983"/>
              <a:ext cx="794003" cy="713456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288756" y="3203434"/>
              <a:ext cx="940450" cy="428073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514492" y="2394856"/>
              <a:ext cx="629507" cy="808583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FF96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876675" y="2014492"/>
              <a:ext cx="1398460" cy="1189045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0" y="2918101"/>
              <a:ext cx="387952" cy="285382"/>
            </a:xfrm>
            <a:custGeom>
              <a:rect b="b" l="l" r="r" t="t"/>
              <a:pathLst>
                <a:path extrusionOk="0" h="380509" w="517270">
                  <a:moveTo>
                    <a:pt x="0" y="0"/>
                  </a:moveTo>
                  <a:lnTo>
                    <a:pt x="0" y="380510"/>
                  </a:lnTo>
                  <a:lnTo>
                    <a:pt x="517271" y="380510"/>
                  </a:lnTo>
                  <a:cubicBezTo>
                    <a:pt x="385445" y="159053"/>
                    <a:pt x="226378" y="1142"/>
                    <a:pt x="0" y="0"/>
                  </a:cubicBezTo>
                  <a:close/>
                </a:path>
              </a:pathLst>
            </a:custGeom>
            <a:solidFill>
              <a:srgbClr val="029E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229207" y="2252166"/>
              <a:ext cx="1366075" cy="951274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343679" y="1786473"/>
              <a:ext cx="1421463" cy="1416970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  <a:alpha val="49800"/>
                  </a:srgbClr>
                </a:gs>
                <a:gs pos="100000">
                  <a:srgbClr val="002FFF">
                    <a:alpha val="58431"/>
                    <a:alpha val="498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229350" y="3129663"/>
              <a:ext cx="93202" cy="73771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595330" y="3203434"/>
              <a:ext cx="919163" cy="285382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858547" y="3202435"/>
              <a:ext cx="1012412" cy="474733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0" y="1968308"/>
              <a:ext cx="9144000" cy="2220131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135815" y="2828480"/>
            <a:ext cx="8869535" cy="2073345"/>
            <a:chOff x="135815" y="2828480"/>
            <a:chExt cx="8869535" cy="2073345"/>
          </a:xfrm>
        </p:grpSpPr>
        <p:sp>
          <p:nvSpPr>
            <p:cNvPr id="36" name="Google Shape;36;p2"/>
            <p:cNvSpPr/>
            <p:nvPr/>
          </p:nvSpPr>
          <p:spPr>
            <a:xfrm>
              <a:off x="2005925" y="39565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320790" y="4086477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102225" y="43266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68650" y="44016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719290" y="4420677"/>
              <a:ext cx="58200" cy="5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777500" y="45897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258675" y="4230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669290" y="4656377"/>
              <a:ext cx="58200" cy="582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015700" y="33500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283275" y="41843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85040" y="4656377"/>
              <a:ext cx="58200" cy="58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570650" y="44979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225425" y="32537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55090" y="4451427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005325" y="34748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05625" y="48055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109815" y="4420677"/>
              <a:ext cx="58200" cy="58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7682275" y="42160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8909050" y="4637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8733490" y="4280652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7280975" y="28284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7446290" y="3072952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6143240" y="3416627"/>
              <a:ext cx="58200" cy="5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363775" y="34748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526265" y="4733627"/>
              <a:ext cx="58200" cy="58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35815" y="3975577"/>
              <a:ext cx="58200" cy="58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509690" y="3508127"/>
              <a:ext cx="58200" cy="58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>
  <p:cSld name="BLANK_1"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1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dk1"/>
            </a:gs>
            <a:gs pos="49000">
              <a:schemeClr val="dk2"/>
            </a:gs>
            <a:gs pos="100000">
              <a:schemeClr val="dk2"/>
            </a:gs>
          </a:gsLst>
          <a:lin ang="5400012" scaled="0"/>
        </a:gra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3"/>
          <p:cNvGrpSpPr/>
          <p:nvPr/>
        </p:nvGrpSpPr>
        <p:grpSpPr>
          <a:xfrm>
            <a:off x="0" y="2396973"/>
            <a:ext cx="9144000" cy="2463363"/>
            <a:chOff x="0" y="1786473"/>
            <a:chExt cx="9144000" cy="2463363"/>
          </a:xfrm>
        </p:grpSpPr>
        <p:sp>
          <p:nvSpPr>
            <p:cNvPr id="65" name="Google Shape;65;p3"/>
            <p:cNvSpPr/>
            <p:nvPr/>
          </p:nvSpPr>
          <p:spPr>
            <a:xfrm>
              <a:off x="387953" y="3203434"/>
              <a:ext cx="1506902" cy="1046402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455961" y="3203339"/>
              <a:ext cx="1387697" cy="1027233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464296" y="3203434"/>
              <a:ext cx="852487" cy="485578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002FFF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1894904" y="2489983"/>
              <a:ext cx="963930" cy="713456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8328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1316783" y="2071853"/>
              <a:ext cx="1372123" cy="1131588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FFA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2688907" y="3203434"/>
              <a:ext cx="785813" cy="342887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347555" y="3203434"/>
              <a:ext cx="987313" cy="485530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F002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4433316" y="3203434"/>
              <a:ext cx="1359026" cy="913651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3474719" y="2357234"/>
              <a:ext cx="958596" cy="846206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3D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792342" y="2975558"/>
              <a:ext cx="530066" cy="227878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0" y="2737741"/>
              <a:ext cx="464201" cy="465648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8765190" y="3203434"/>
              <a:ext cx="378809" cy="485483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1894904" y="2489983"/>
              <a:ext cx="794003" cy="713456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5288756" y="3203434"/>
              <a:ext cx="940450" cy="428073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8514492" y="2394856"/>
              <a:ext cx="629507" cy="808583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FF96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3876675" y="2014492"/>
              <a:ext cx="1398460" cy="1189045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0" y="2918101"/>
              <a:ext cx="387952" cy="285382"/>
            </a:xfrm>
            <a:custGeom>
              <a:rect b="b" l="l" r="r" t="t"/>
              <a:pathLst>
                <a:path extrusionOk="0" h="380509" w="517270">
                  <a:moveTo>
                    <a:pt x="0" y="0"/>
                  </a:moveTo>
                  <a:lnTo>
                    <a:pt x="0" y="380510"/>
                  </a:lnTo>
                  <a:lnTo>
                    <a:pt x="517271" y="380510"/>
                  </a:lnTo>
                  <a:cubicBezTo>
                    <a:pt x="385445" y="159053"/>
                    <a:pt x="226378" y="1142"/>
                    <a:pt x="0" y="0"/>
                  </a:cubicBezTo>
                  <a:close/>
                </a:path>
              </a:pathLst>
            </a:custGeom>
            <a:solidFill>
              <a:srgbClr val="029E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6229207" y="2252166"/>
              <a:ext cx="1366075" cy="951274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7343679" y="1786473"/>
              <a:ext cx="1421463" cy="1416970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  <a:alpha val="49800"/>
                  </a:srgbClr>
                </a:gs>
                <a:gs pos="100000">
                  <a:srgbClr val="002FFF">
                    <a:alpha val="58431"/>
                    <a:alpha val="498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6229350" y="3129663"/>
              <a:ext cx="93202" cy="73771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7595330" y="3203434"/>
              <a:ext cx="919163" cy="285382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2858547" y="3202435"/>
              <a:ext cx="1012412" cy="474733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0" y="1968308"/>
              <a:ext cx="9144000" cy="2220131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l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3"/>
          <p:cNvSpPr txBox="1"/>
          <p:nvPr>
            <p:ph type="ctrTitle"/>
          </p:nvPr>
        </p:nvSpPr>
        <p:spPr>
          <a:xfrm>
            <a:off x="855300" y="1114800"/>
            <a:ext cx="7433400" cy="1018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3"/>
          <p:cNvSpPr txBox="1"/>
          <p:nvPr>
            <p:ph idx="1" type="subTitle"/>
          </p:nvPr>
        </p:nvSpPr>
        <p:spPr>
          <a:xfrm>
            <a:off x="855300" y="2117602"/>
            <a:ext cx="7433400" cy="3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9pPr>
          </a:lstStyle>
          <a:p/>
        </p:txBody>
      </p:sp>
      <p:grpSp>
        <p:nvGrpSpPr>
          <p:cNvPr id="90" name="Google Shape;90;p3"/>
          <p:cNvGrpSpPr/>
          <p:nvPr/>
        </p:nvGrpSpPr>
        <p:grpSpPr>
          <a:xfrm>
            <a:off x="135815" y="2828480"/>
            <a:ext cx="8869535" cy="2073345"/>
            <a:chOff x="135815" y="2828480"/>
            <a:chExt cx="8869535" cy="2073345"/>
          </a:xfrm>
        </p:grpSpPr>
        <p:sp>
          <p:nvSpPr>
            <p:cNvPr id="91" name="Google Shape;91;p3"/>
            <p:cNvSpPr/>
            <p:nvPr/>
          </p:nvSpPr>
          <p:spPr>
            <a:xfrm>
              <a:off x="2005925" y="39565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320790" y="4086477"/>
              <a:ext cx="58200" cy="58200"/>
            </a:xfrm>
            <a:prstGeom prst="ellipse">
              <a:avLst/>
            </a:prstGeom>
            <a:solidFill>
              <a:srgbClr val="BEF1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2102225" y="43266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FFD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268650" y="44016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BEF1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2719290" y="4420677"/>
              <a:ext cx="58200" cy="5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2777500" y="45897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6258675" y="4230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669290" y="4656377"/>
              <a:ext cx="58200" cy="58200"/>
            </a:xfrm>
            <a:prstGeom prst="ellipse">
              <a:avLst/>
            </a:prstGeom>
            <a:solidFill>
              <a:srgbClr val="17A8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015700" y="33500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4283275" y="41843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085040" y="4656377"/>
              <a:ext cx="58200" cy="58200"/>
            </a:xfrm>
            <a:prstGeom prst="ellipse">
              <a:avLst/>
            </a:prstGeom>
            <a:solidFill>
              <a:srgbClr val="FFD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570650" y="44979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17A8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3225425" y="32537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17A8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5755090" y="4451427"/>
              <a:ext cx="58200" cy="58200"/>
            </a:xfrm>
            <a:prstGeom prst="ellipse">
              <a:avLst/>
            </a:prstGeom>
            <a:solidFill>
              <a:srgbClr val="BEF1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3005325" y="34748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BEF1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5505625" y="48055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7109815" y="4420677"/>
              <a:ext cx="58200" cy="58200"/>
            </a:xfrm>
            <a:prstGeom prst="ellipse">
              <a:avLst/>
            </a:prstGeom>
            <a:solidFill>
              <a:srgbClr val="FFD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7682275" y="42160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8909050" y="4637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17A89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8733490" y="4280652"/>
              <a:ext cx="58200" cy="58200"/>
            </a:xfrm>
            <a:prstGeom prst="ellipse">
              <a:avLst/>
            </a:prstGeom>
            <a:solidFill>
              <a:srgbClr val="BEF1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7280975" y="28284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FFD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7446290" y="3072952"/>
              <a:ext cx="58200" cy="58200"/>
            </a:xfrm>
            <a:prstGeom prst="ellipse">
              <a:avLst/>
            </a:prstGeom>
            <a:solidFill>
              <a:srgbClr val="BEF1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6143240" y="3416627"/>
              <a:ext cx="58200" cy="5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5363775" y="34748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FFD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8526265" y="4733627"/>
              <a:ext cx="58200" cy="58200"/>
            </a:xfrm>
            <a:prstGeom prst="ellipse">
              <a:avLst/>
            </a:prstGeom>
            <a:solidFill>
              <a:srgbClr val="FFD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35815" y="3975577"/>
              <a:ext cx="58200" cy="58200"/>
            </a:xfrm>
            <a:prstGeom prst="ellipse">
              <a:avLst/>
            </a:prstGeom>
            <a:solidFill>
              <a:srgbClr val="FFD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509690" y="3508127"/>
              <a:ext cx="58200" cy="58200"/>
            </a:xfrm>
            <a:prstGeom prst="ellipse">
              <a:avLst/>
            </a:prstGeom>
            <a:solidFill>
              <a:srgbClr val="FFD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 txBox="1"/>
          <p:nvPr>
            <p:ph idx="1" type="body"/>
          </p:nvPr>
        </p:nvSpPr>
        <p:spPr>
          <a:xfrm>
            <a:off x="1241875" y="1933200"/>
            <a:ext cx="6660300" cy="24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 rtl="0" algn="ctr">
              <a:spcBef>
                <a:spcPts val="0"/>
              </a:spcBef>
              <a:spcAft>
                <a:spcPts val="0"/>
              </a:spcAft>
              <a:buSzPts val="3000"/>
              <a:buChar char="▹"/>
              <a:defRPr sz="3000"/>
            </a:lvl1pPr>
            <a:lvl2pPr indent="-419100" lvl="1" marL="914400" rtl="0" algn="ctr">
              <a:spcBef>
                <a:spcPts val="800"/>
              </a:spcBef>
              <a:spcAft>
                <a:spcPts val="0"/>
              </a:spcAft>
              <a:buSzPts val="3000"/>
              <a:buChar char="▸"/>
              <a:defRPr sz="3000"/>
            </a:lvl2pPr>
            <a:lvl3pPr indent="-419100" lvl="2" marL="1371600" rtl="0" algn="ctr">
              <a:spcBef>
                <a:spcPts val="80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 rtl="0" algn="ctr">
              <a:spcBef>
                <a:spcPts val="80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 rtl="0" algn="ctr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 rtl="0" algn="ctr">
              <a:spcBef>
                <a:spcPts val="80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 rtl="0" algn="ctr">
              <a:spcBef>
                <a:spcPts val="80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 rtl="0" algn="ctr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 rtl="0" algn="ctr">
              <a:spcBef>
                <a:spcPts val="800"/>
              </a:spcBef>
              <a:spcAft>
                <a:spcPts val="80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120" name="Google Shape;120;p4"/>
          <p:cNvSpPr txBox="1"/>
          <p:nvPr/>
        </p:nvSpPr>
        <p:spPr>
          <a:xfrm>
            <a:off x="3593400" y="1086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2"/>
                </a:solidFill>
                <a:latin typeface="Catamaran"/>
                <a:ea typeface="Catamaran"/>
                <a:cs typeface="Catamaran"/>
                <a:sym typeface="Catamaran"/>
              </a:rPr>
              <a:t>“</a:t>
            </a:r>
            <a:endParaRPr sz="9600">
              <a:solidFill>
                <a:schemeClr val="accent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21" name="Google Shape;121;p4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2" name="Google Shape;122;p4"/>
          <p:cNvGrpSpPr/>
          <p:nvPr/>
        </p:nvGrpSpPr>
        <p:grpSpPr>
          <a:xfrm>
            <a:off x="218" y="260336"/>
            <a:ext cx="9143345" cy="1231682"/>
            <a:chOff x="218" y="898161"/>
            <a:chExt cx="9143345" cy="1231682"/>
          </a:xfrm>
        </p:grpSpPr>
        <p:sp>
          <p:nvSpPr>
            <p:cNvPr id="123" name="Google Shape;123;p4"/>
            <p:cNvSpPr/>
            <p:nvPr/>
          </p:nvSpPr>
          <p:spPr>
            <a:xfrm>
              <a:off x="4567150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FC229"/>
                </a:gs>
                <a:gs pos="100000">
                  <a:srgbClr val="FF826C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FFC229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8328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FFA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F002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3D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FF96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  <a:alpha val="49800"/>
                  </a:srgbClr>
                </a:gs>
                <a:gs pos="100000">
                  <a:srgbClr val="002FFF">
                    <a:alpha val="58431"/>
                    <a:alpha val="498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4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4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002FFF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4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4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4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4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4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4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4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F702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4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4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C182FF">
                <a:alpha val="531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4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4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FF826C">
                    <a:alpha val="49800"/>
                  </a:srgbClr>
                </a:gs>
                <a:gs pos="100000">
                  <a:srgbClr val="FF3E45">
                    <a:alpha val="498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4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4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4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4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</a:srgbClr>
                </a:gs>
                <a:gs pos="100000">
                  <a:srgbClr val="002FFF">
                    <a:alpha val="5843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4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" name="Google Shape;168;p4"/>
          <p:cNvGrpSpPr/>
          <p:nvPr/>
        </p:nvGrpSpPr>
        <p:grpSpPr>
          <a:xfrm>
            <a:off x="138350" y="260325"/>
            <a:ext cx="8847940" cy="1250750"/>
            <a:chOff x="138350" y="260325"/>
            <a:chExt cx="8847940" cy="1250750"/>
          </a:xfrm>
        </p:grpSpPr>
        <p:sp>
          <p:nvSpPr>
            <p:cNvPr id="169" name="Google Shape;169;p4"/>
            <p:cNvSpPr/>
            <p:nvPr/>
          </p:nvSpPr>
          <p:spPr>
            <a:xfrm>
              <a:off x="1499675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2661090" y="1269602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964725" y="13648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2853765" y="1433827"/>
              <a:ext cx="58200" cy="5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6511800" y="260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922865" y="385427"/>
              <a:ext cx="58200" cy="582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16693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138350" y="3663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5813290" y="1086177"/>
              <a:ext cx="58200" cy="58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81922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083050" y="5880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5905390" y="1269602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3321725" y="1144805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5550600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7715565" y="1178102"/>
              <a:ext cx="58200" cy="58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7255125" y="4626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8774600" y="14147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8928090" y="1269602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7494550" y="13506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4147815" y="607102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4901365" y="385427"/>
              <a:ext cx="58200" cy="5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5055300" y="4769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8316990" y="260327"/>
              <a:ext cx="58200" cy="58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64940" y="1433827"/>
              <a:ext cx="58200" cy="58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194015" y="1269602"/>
              <a:ext cx="58200" cy="58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96" name="Google Shape;196;p5"/>
          <p:cNvSpPr txBox="1"/>
          <p:nvPr>
            <p:ph idx="1" type="body"/>
          </p:nvPr>
        </p:nvSpPr>
        <p:spPr>
          <a:xfrm>
            <a:off x="1241875" y="1125350"/>
            <a:ext cx="6660300" cy="29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▸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197" name="Google Shape;197;p5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98" name="Google Shape;198;p5"/>
          <p:cNvGrpSpPr/>
          <p:nvPr/>
        </p:nvGrpSpPr>
        <p:grpSpPr>
          <a:xfrm>
            <a:off x="218" y="3708336"/>
            <a:ext cx="9143345" cy="1231682"/>
            <a:chOff x="218" y="898161"/>
            <a:chExt cx="9143345" cy="1231682"/>
          </a:xfrm>
        </p:grpSpPr>
        <p:sp>
          <p:nvSpPr>
            <p:cNvPr id="199" name="Google Shape;199;p5"/>
            <p:cNvSpPr/>
            <p:nvPr/>
          </p:nvSpPr>
          <p:spPr>
            <a:xfrm>
              <a:off x="4571575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5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5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5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5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5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5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5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5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5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4" name="Google Shape;244;p5"/>
          <p:cNvGrpSpPr/>
          <p:nvPr/>
        </p:nvGrpSpPr>
        <p:grpSpPr>
          <a:xfrm>
            <a:off x="138350" y="3775000"/>
            <a:ext cx="8847940" cy="1250750"/>
            <a:chOff x="138350" y="260325"/>
            <a:chExt cx="8847940" cy="1250750"/>
          </a:xfrm>
        </p:grpSpPr>
        <p:sp>
          <p:nvSpPr>
            <p:cNvPr id="245" name="Google Shape;245;p5"/>
            <p:cNvSpPr/>
            <p:nvPr/>
          </p:nvSpPr>
          <p:spPr>
            <a:xfrm>
              <a:off x="1499675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26610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964725" y="13648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2853765" y="14338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6511800" y="260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922865" y="3854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16693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138350" y="3663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5813290" y="108617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81922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3083050" y="5880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59053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3321725" y="1144805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5550600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7715565" y="11781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7255125" y="4626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8774600" y="14147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89280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7494550" y="13506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4147815" y="6071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4901365" y="3854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5055300" y="4769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8316990" y="2603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364940" y="14338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194015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0" name="Google Shape;270;p5"/>
          <p:cNvSpPr/>
          <p:nvPr/>
        </p:nvSpPr>
        <p:spPr>
          <a:xfrm>
            <a:off x="4212739" y="916323"/>
            <a:ext cx="718522" cy="200800"/>
          </a:xfrm>
          <a:custGeom>
            <a:rect b="b" l="l" r="r" t="t"/>
            <a:pathLst>
              <a:path extrusionOk="0" h="436521" w="1562005">
                <a:moveTo>
                  <a:pt x="937260" y="436521"/>
                </a:moveTo>
                <a:cubicBezTo>
                  <a:pt x="896645" y="436521"/>
                  <a:pt x="890776" y="349597"/>
                  <a:pt x="885947" y="206493"/>
                </a:cubicBezTo>
                <a:cubicBezTo>
                  <a:pt x="883770" y="141015"/>
                  <a:pt x="879699" y="18979"/>
                  <a:pt x="861522" y="18979"/>
                </a:cubicBezTo>
                <a:cubicBezTo>
                  <a:pt x="841357" y="18979"/>
                  <a:pt x="830659" y="96889"/>
                  <a:pt x="823653" y="148417"/>
                </a:cubicBezTo>
                <a:cubicBezTo>
                  <a:pt x="812860" y="226611"/>
                  <a:pt x="803582" y="294177"/>
                  <a:pt x="766849" y="294177"/>
                </a:cubicBezTo>
                <a:cubicBezTo>
                  <a:pt x="746210" y="294177"/>
                  <a:pt x="739394" y="277001"/>
                  <a:pt x="734376" y="264475"/>
                </a:cubicBezTo>
                <a:cubicBezTo>
                  <a:pt x="729359" y="251949"/>
                  <a:pt x="726235" y="246729"/>
                  <a:pt x="719513" y="246729"/>
                </a:cubicBezTo>
                <a:cubicBezTo>
                  <a:pt x="706543" y="246729"/>
                  <a:pt x="701336" y="266752"/>
                  <a:pt x="694993" y="297214"/>
                </a:cubicBezTo>
                <a:cubicBezTo>
                  <a:pt x="687419" y="333939"/>
                  <a:pt x="677951" y="379584"/>
                  <a:pt x="634307" y="379584"/>
                </a:cubicBezTo>
                <a:cubicBezTo>
                  <a:pt x="597480" y="379584"/>
                  <a:pt x="590095" y="315624"/>
                  <a:pt x="582332" y="247773"/>
                </a:cubicBezTo>
                <a:cubicBezTo>
                  <a:pt x="576746" y="199281"/>
                  <a:pt x="569078" y="132854"/>
                  <a:pt x="549102" y="132854"/>
                </a:cubicBezTo>
                <a:cubicBezTo>
                  <a:pt x="538404" y="132854"/>
                  <a:pt x="527895" y="170813"/>
                  <a:pt x="520700" y="195486"/>
                </a:cubicBezTo>
                <a:cubicBezTo>
                  <a:pt x="508393" y="239328"/>
                  <a:pt x="495801" y="284688"/>
                  <a:pt x="463896" y="284688"/>
                </a:cubicBezTo>
                <a:cubicBezTo>
                  <a:pt x="443447" y="284688"/>
                  <a:pt x="433696" y="256219"/>
                  <a:pt x="422335" y="222341"/>
                </a:cubicBezTo>
                <a:cubicBezTo>
                  <a:pt x="415235" y="201274"/>
                  <a:pt x="403401" y="166068"/>
                  <a:pt x="392892" y="166068"/>
                </a:cubicBezTo>
                <a:cubicBezTo>
                  <a:pt x="382383" y="166068"/>
                  <a:pt x="376608" y="180492"/>
                  <a:pt x="369129" y="195770"/>
                </a:cubicBezTo>
                <a:cubicBezTo>
                  <a:pt x="357958" y="218450"/>
                  <a:pt x="344041" y="246729"/>
                  <a:pt x="312325" y="246729"/>
                </a:cubicBezTo>
                <a:lnTo>
                  <a:pt x="0" y="246729"/>
                </a:lnTo>
                <a:lnTo>
                  <a:pt x="0" y="227750"/>
                </a:lnTo>
                <a:lnTo>
                  <a:pt x="312420" y="227750"/>
                </a:lnTo>
                <a:cubicBezTo>
                  <a:pt x="331355" y="227750"/>
                  <a:pt x="340159" y="211713"/>
                  <a:pt x="352183" y="187325"/>
                </a:cubicBezTo>
                <a:cubicBezTo>
                  <a:pt x="361650" y="167586"/>
                  <a:pt x="371874" y="147089"/>
                  <a:pt x="392892" y="147089"/>
                </a:cubicBezTo>
                <a:cubicBezTo>
                  <a:pt x="416844" y="147089"/>
                  <a:pt x="428299" y="180682"/>
                  <a:pt x="440228" y="216268"/>
                </a:cubicBezTo>
                <a:cubicBezTo>
                  <a:pt x="445625" y="232305"/>
                  <a:pt x="456891" y="265709"/>
                  <a:pt x="463802" y="265709"/>
                </a:cubicBezTo>
                <a:cubicBezTo>
                  <a:pt x="481600" y="265709"/>
                  <a:pt x="493245" y="223954"/>
                  <a:pt x="502618" y="190361"/>
                </a:cubicBezTo>
                <a:cubicBezTo>
                  <a:pt x="514073" y="149366"/>
                  <a:pt x="523919" y="113875"/>
                  <a:pt x="549007" y="113875"/>
                </a:cubicBezTo>
                <a:cubicBezTo>
                  <a:pt x="585835" y="113875"/>
                  <a:pt x="593219" y="177835"/>
                  <a:pt x="600982" y="245686"/>
                </a:cubicBezTo>
                <a:cubicBezTo>
                  <a:pt x="606568" y="294177"/>
                  <a:pt x="614237" y="360604"/>
                  <a:pt x="634213" y="360604"/>
                </a:cubicBezTo>
                <a:cubicBezTo>
                  <a:pt x="660437" y="360604"/>
                  <a:pt x="667916" y="334034"/>
                  <a:pt x="676437" y="293418"/>
                </a:cubicBezTo>
                <a:cubicBezTo>
                  <a:pt x="683064" y="261154"/>
                  <a:pt x="690070" y="227750"/>
                  <a:pt x="719418" y="227750"/>
                </a:cubicBezTo>
                <a:cubicBezTo>
                  <a:pt x="740057" y="227750"/>
                  <a:pt x="746873" y="244926"/>
                  <a:pt x="751891" y="257453"/>
                </a:cubicBezTo>
                <a:cubicBezTo>
                  <a:pt x="756908" y="269979"/>
                  <a:pt x="760033" y="275198"/>
                  <a:pt x="766754" y="275198"/>
                </a:cubicBezTo>
                <a:cubicBezTo>
                  <a:pt x="786920" y="275198"/>
                  <a:pt x="797618" y="197289"/>
                  <a:pt x="804624" y="145760"/>
                </a:cubicBezTo>
                <a:cubicBezTo>
                  <a:pt x="815416" y="67566"/>
                  <a:pt x="824694" y="0"/>
                  <a:pt x="861427" y="0"/>
                </a:cubicBezTo>
                <a:cubicBezTo>
                  <a:pt x="896172" y="0"/>
                  <a:pt x="900432" y="74398"/>
                  <a:pt x="904787" y="205924"/>
                </a:cubicBezTo>
                <a:cubicBezTo>
                  <a:pt x="907438" y="285067"/>
                  <a:pt x="911888" y="417542"/>
                  <a:pt x="937165" y="417542"/>
                </a:cubicBezTo>
                <a:cubicBezTo>
                  <a:pt x="966419" y="417542"/>
                  <a:pt x="977212" y="315814"/>
                  <a:pt x="984502" y="248437"/>
                </a:cubicBezTo>
                <a:cubicBezTo>
                  <a:pt x="993401" y="163980"/>
                  <a:pt x="998797" y="123365"/>
                  <a:pt x="1022371" y="123365"/>
                </a:cubicBezTo>
                <a:cubicBezTo>
                  <a:pt x="1050773" y="123365"/>
                  <a:pt x="1061944" y="158856"/>
                  <a:pt x="1073494" y="196435"/>
                </a:cubicBezTo>
                <a:cubicBezTo>
                  <a:pt x="1085044" y="234013"/>
                  <a:pt x="1097636" y="275198"/>
                  <a:pt x="1126511" y="275198"/>
                </a:cubicBezTo>
                <a:cubicBezTo>
                  <a:pt x="1139481" y="275198"/>
                  <a:pt x="1146108" y="268460"/>
                  <a:pt x="1156711" y="256219"/>
                </a:cubicBezTo>
                <a:cubicBezTo>
                  <a:pt x="1167315" y="243977"/>
                  <a:pt x="1182462" y="227750"/>
                  <a:pt x="1211716" y="227750"/>
                </a:cubicBezTo>
                <a:lnTo>
                  <a:pt x="1562005" y="227750"/>
                </a:lnTo>
                <a:lnTo>
                  <a:pt x="1562005" y="246729"/>
                </a:lnTo>
                <a:lnTo>
                  <a:pt x="1211811" y="246729"/>
                </a:lnTo>
                <a:cubicBezTo>
                  <a:pt x="1191078" y="246729"/>
                  <a:pt x="1181705" y="257168"/>
                  <a:pt x="1170912" y="269315"/>
                </a:cubicBezTo>
                <a:cubicBezTo>
                  <a:pt x="1160120" y="281461"/>
                  <a:pt x="1148759" y="294177"/>
                  <a:pt x="1126606" y="294177"/>
                </a:cubicBezTo>
                <a:cubicBezTo>
                  <a:pt x="1083719" y="294177"/>
                  <a:pt x="1068666" y="245211"/>
                  <a:pt x="1055412" y="202033"/>
                </a:cubicBezTo>
                <a:cubicBezTo>
                  <a:pt x="1046607" y="173565"/>
                  <a:pt x="1037424" y="143198"/>
                  <a:pt x="1023128" y="142344"/>
                </a:cubicBezTo>
                <a:cubicBezTo>
                  <a:pt x="1013661" y="149746"/>
                  <a:pt x="1007697" y="207822"/>
                  <a:pt x="1003247" y="250430"/>
                </a:cubicBezTo>
                <a:cubicBezTo>
                  <a:pt x="993496" y="341910"/>
                  <a:pt x="983555" y="436521"/>
                  <a:pt x="937260" y="436521"/>
                </a:cubicBezTo>
                <a:close/>
              </a:path>
            </a:pathLst>
          </a:custGeom>
          <a:gradFill>
            <a:gsLst>
              <a:gs pos="0">
                <a:srgbClr val="8097FF">
                  <a:alpha val="0"/>
                </a:srgbClr>
              </a:gs>
              <a:gs pos="22000">
                <a:schemeClr val="accent1"/>
              </a:gs>
              <a:gs pos="76000">
                <a:schemeClr val="accent1"/>
              </a:gs>
              <a:gs pos="100000">
                <a:srgbClr val="8097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6"/>
          <p:cNvGrpSpPr/>
          <p:nvPr/>
        </p:nvGrpSpPr>
        <p:grpSpPr>
          <a:xfrm>
            <a:off x="218" y="3708336"/>
            <a:ext cx="9143345" cy="1231682"/>
            <a:chOff x="218" y="898161"/>
            <a:chExt cx="9143345" cy="1231682"/>
          </a:xfrm>
        </p:grpSpPr>
        <p:sp>
          <p:nvSpPr>
            <p:cNvPr id="273" name="Google Shape;273;p6"/>
            <p:cNvSpPr/>
            <p:nvPr/>
          </p:nvSpPr>
          <p:spPr>
            <a:xfrm>
              <a:off x="4571575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6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6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6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6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6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6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6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6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6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6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6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6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6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6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6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6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8" name="Google Shape;318;p6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19" name="Google Shape;319;p6"/>
          <p:cNvSpPr txBox="1"/>
          <p:nvPr>
            <p:ph idx="1" type="body"/>
          </p:nvPr>
        </p:nvSpPr>
        <p:spPr>
          <a:xfrm>
            <a:off x="1241825" y="1125350"/>
            <a:ext cx="3111900" cy="273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▸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20" name="Google Shape;320;p6"/>
          <p:cNvSpPr txBox="1"/>
          <p:nvPr>
            <p:ph idx="2" type="body"/>
          </p:nvPr>
        </p:nvSpPr>
        <p:spPr>
          <a:xfrm>
            <a:off x="4790250" y="1125350"/>
            <a:ext cx="3111900" cy="273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▸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21" name="Google Shape;321;p6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22" name="Google Shape;322;p6"/>
          <p:cNvGrpSpPr/>
          <p:nvPr/>
        </p:nvGrpSpPr>
        <p:grpSpPr>
          <a:xfrm>
            <a:off x="138350" y="3775000"/>
            <a:ext cx="8847940" cy="1250750"/>
            <a:chOff x="138350" y="260325"/>
            <a:chExt cx="8847940" cy="1250750"/>
          </a:xfrm>
        </p:grpSpPr>
        <p:sp>
          <p:nvSpPr>
            <p:cNvPr id="323" name="Google Shape;323;p6"/>
            <p:cNvSpPr/>
            <p:nvPr/>
          </p:nvSpPr>
          <p:spPr>
            <a:xfrm>
              <a:off x="1499675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26610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6"/>
            <p:cNvSpPr/>
            <p:nvPr/>
          </p:nvSpPr>
          <p:spPr>
            <a:xfrm>
              <a:off x="964725" y="13648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2853765" y="14338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6511800" y="260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922865" y="3854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6"/>
            <p:cNvSpPr/>
            <p:nvPr/>
          </p:nvSpPr>
          <p:spPr>
            <a:xfrm>
              <a:off x="16693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6"/>
            <p:cNvSpPr/>
            <p:nvPr/>
          </p:nvSpPr>
          <p:spPr>
            <a:xfrm>
              <a:off x="138350" y="3663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5813290" y="108617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81922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3083050" y="5880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59053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3321725" y="1144805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5550600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7715565" y="11781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7255125" y="4626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8774600" y="14147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89280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7494550" y="13506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4147815" y="6071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4901365" y="3854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5055300" y="4769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8316990" y="2603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364940" y="14338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194015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8" name="Google Shape;348;p6"/>
          <p:cNvSpPr/>
          <p:nvPr/>
        </p:nvSpPr>
        <p:spPr>
          <a:xfrm>
            <a:off x="4212739" y="916323"/>
            <a:ext cx="718522" cy="200800"/>
          </a:xfrm>
          <a:custGeom>
            <a:rect b="b" l="l" r="r" t="t"/>
            <a:pathLst>
              <a:path extrusionOk="0" h="436521" w="1562005">
                <a:moveTo>
                  <a:pt x="937260" y="436521"/>
                </a:moveTo>
                <a:cubicBezTo>
                  <a:pt x="896645" y="436521"/>
                  <a:pt x="890776" y="349597"/>
                  <a:pt x="885947" y="206493"/>
                </a:cubicBezTo>
                <a:cubicBezTo>
                  <a:pt x="883770" y="141015"/>
                  <a:pt x="879699" y="18979"/>
                  <a:pt x="861522" y="18979"/>
                </a:cubicBezTo>
                <a:cubicBezTo>
                  <a:pt x="841357" y="18979"/>
                  <a:pt x="830659" y="96889"/>
                  <a:pt x="823653" y="148417"/>
                </a:cubicBezTo>
                <a:cubicBezTo>
                  <a:pt x="812860" y="226611"/>
                  <a:pt x="803582" y="294177"/>
                  <a:pt x="766849" y="294177"/>
                </a:cubicBezTo>
                <a:cubicBezTo>
                  <a:pt x="746210" y="294177"/>
                  <a:pt x="739394" y="277001"/>
                  <a:pt x="734376" y="264475"/>
                </a:cubicBezTo>
                <a:cubicBezTo>
                  <a:pt x="729359" y="251949"/>
                  <a:pt x="726235" y="246729"/>
                  <a:pt x="719513" y="246729"/>
                </a:cubicBezTo>
                <a:cubicBezTo>
                  <a:pt x="706543" y="246729"/>
                  <a:pt x="701336" y="266752"/>
                  <a:pt x="694993" y="297214"/>
                </a:cubicBezTo>
                <a:cubicBezTo>
                  <a:pt x="687419" y="333939"/>
                  <a:pt x="677951" y="379584"/>
                  <a:pt x="634307" y="379584"/>
                </a:cubicBezTo>
                <a:cubicBezTo>
                  <a:pt x="597480" y="379584"/>
                  <a:pt x="590095" y="315624"/>
                  <a:pt x="582332" y="247773"/>
                </a:cubicBezTo>
                <a:cubicBezTo>
                  <a:pt x="576746" y="199281"/>
                  <a:pt x="569078" y="132854"/>
                  <a:pt x="549102" y="132854"/>
                </a:cubicBezTo>
                <a:cubicBezTo>
                  <a:pt x="538404" y="132854"/>
                  <a:pt x="527895" y="170813"/>
                  <a:pt x="520700" y="195486"/>
                </a:cubicBezTo>
                <a:cubicBezTo>
                  <a:pt x="508393" y="239328"/>
                  <a:pt x="495801" y="284688"/>
                  <a:pt x="463896" y="284688"/>
                </a:cubicBezTo>
                <a:cubicBezTo>
                  <a:pt x="443447" y="284688"/>
                  <a:pt x="433696" y="256219"/>
                  <a:pt x="422335" y="222341"/>
                </a:cubicBezTo>
                <a:cubicBezTo>
                  <a:pt x="415235" y="201274"/>
                  <a:pt x="403401" y="166068"/>
                  <a:pt x="392892" y="166068"/>
                </a:cubicBezTo>
                <a:cubicBezTo>
                  <a:pt x="382383" y="166068"/>
                  <a:pt x="376608" y="180492"/>
                  <a:pt x="369129" y="195770"/>
                </a:cubicBezTo>
                <a:cubicBezTo>
                  <a:pt x="357958" y="218450"/>
                  <a:pt x="344041" y="246729"/>
                  <a:pt x="312325" y="246729"/>
                </a:cubicBezTo>
                <a:lnTo>
                  <a:pt x="0" y="246729"/>
                </a:lnTo>
                <a:lnTo>
                  <a:pt x="0" y="227750"/>
                </a:lnTo>
                <a:lnTo>
                  <a:pt x="312420" y="227750"/>
                </a:lnTo>
                <a:cubicBezTo>
                  <a:pt x="331355" y="227750"/>
                  <a:pt x="340159" y="211713"/>
                  <a:pt x="352183" y="187325"/>
                </a:cubicBezTo>
                <a:cubicBezTo>
                  <a:pt x="361650" y="167586"/>
                  <a:pt x="371874" y="147089"/>
                  <a:pt x="392892" y="147089"/>
                </a:cubicBezTo>
                <a:cubicBezTo>
                  <a:pt x="416844" y="147089"/>
                  <a:pt x="428299" y="180682"/>
                  <a:pt x="440228" y="216268"/>
                </a:cubicBezTo>
                <a:cubicBezTo>
                  <a:pt x="445625" y="232305"/>
                  <a:pt x="456891" y="265709"/>
                  <a:pt x="463802" y="265709"/>
                </a:cubicBezTo>
                <a:cubicBezTo>
                  <a:pt x="481600" y="265709"/>
                  <a:pt x="493245" y="223954"/>
                  <a:pt x="502618" y="190361"/>
                </a:cubicBezTo>
                <a:cubicBezTo>
                  <a:pt x="514073" y="149366"/>
                  <a:pt x="523919" y="113875"/>
                  <a:pt x="549007" y="113875"/>
                </a:cubicBezTo>
                <a:cubicBezTo>
                  <a:pt x="585835" y="113875"/>
                  <a:pt x="593219" y="177835"/>
                  <a:pt x="600982" y="245686"/>
                </a:cubicBezTo>
                <a:cubicBezTo>
                  <a:pt x="606568" y="294177"/>
                  <a:pt x="614237" y="360604"/>
                  <a:pt x="634213" y="360604"/>
                </a:cubicBezTo>
                <a:cubicBezTo>
                  <a:pt x="660437" y="360604"/>
                  <a:pt x="667916" y="334034"/>
                  <a:pt x="676437" y="293418"/>
                </a:cubicBezTo>
                <a:cubicBezTo>
                  <a:pt x="683064" y="261154"/>
                  <a:pt x="690070" y="227750"/>
                  <a:pt x="719418" y="227750"/>
                </a:cubicBezTo>
                <a:cubicBezTo>
                  <a:pt x="740057" y="227750"/>
                  <a:pt x="746873" y="244926"/>
                  <a:pt x="751891" y="257453"/>
                </a:cubicBezTo>
                <a:cubicBezTo>
                  <a:pt x="756908" y="269979"/>
                  <a:pt x="760033" y="275198"/>
                  <a:pt x="766754" y="275198"/>
                </a:cubicBezTo>
                <a:cubicBezTo>
                  <a:pt x="786920" y="275198"/>
                  <a:pt x="797618" y="197289"/>
                  <a:pt x="804624" y="145760"/>
                </a:cubicBezTo>
                <a:cubicBezTo>
                  <a:pt x="815416" y="67566"/>
                  <a:pt x="824694" y="0"/>
                  <a:pt x="861427" y="0"/>
                </a:cubicBezTo>
                <a:cubicBezTo>
                  <a:pt x="896172" y="0"/>
                  <a:pt x="900432" y="74398"/>
                  <a:pt x="904787" y="205924"/>
                </a:cubicBezTo>
                <a:cubicBezTo>
                  <a:pt x="907438" y="285067"/>
                  <a:pt x="911888" y="417542"/>
                  <a:pt x="937165" y="417542"/>
                </a:cubicBezTo>
                <a:cubicBezTo>
                  <a:pt x="966419" y="417542"/>
                  <a:pt x="977212" y="315814"/>
                  <a:pt x="984502" y="248437"/>
                </a:cubicBezTo>
                <a:cubicBezTo>
                  <a:pt x="993401" y="163980"/>
                  <a:pt x="998797" y="123365"/>
                  <a:pt x="1022371" y="123365"/>
                </a:cubicBezTo>
                <a:cubicBezTo>
                  <a:pt x="1050773" y="123365"/>
                  <a:pt x="1061944" y="158856"/>
                  <a:pt x="1073494" y="196435"/>
                </a:cubicBezTo>
                <a:cubicBezTo>
                  <a:pt x="1085044" y="234013"/>
                  <a:pt x="1097636" y="275198"/>
                  <a:pt x="1126511" y="275198"/>
                </a:cubicBezTo>
                <a:cubicBezTo>
                  <a:pt x="1139481" y="275198"/>
                  <a:pt x="1146108" y="268460"/>
                  <a:pt x="1156711" y="256219"/>
                </a:cubicBezTo>
                <a:cubicBezTo>
                  <a:pt x="1167315" y="243977"/>
                  <a:pt x="1182462" y="227750"/>
                  <a:pt x="1211716" y="227750"/>
                </a:cubicBezTo>
                <a:lnTo>
                  <a:pt x="1562005" y="227750"/>
                </a:lnTo>
                <a:lnTo>
                  <a:pt x="1562005" y="246729"/>
                </a:lnTo>
                <a:lnTo>
                  <a:pt x="1211811" y="246729"/>
                </a:lnTo>
                <a:cubicBezTo>
                  <a:pt x="1191078" y="246729"/>
                  <a:pt x="1181705" y="257168"/>
                  <a:pt x="1170912" y="269315"/>
                </a:cubicBezTo>
                <a:cubicBezTo>
                  <a:pt x="1160120" y="281461"/>
                  <a:pt x="1148759" y="294177"/>
                  <a:pt x="1126606" y="294177"/>
                </a:cubicBezTo>
                <a:cubicBezTo>
                  <a:pt x="1083719" y="294177"/>
                  <a:pt x="1068666" y="245211"/>
                  <a:pt x="1055412" y="202033"/>
                </a:cubicBezTo>
                <a:cubicBezTo>
                  <a:pt x="1046607" y="173565"/>
                  <a:pt x="1037424" y="143198"/>
                  <a:pt x="1023128" y="142344"/>
                </a:cubicBezTo>
                <a:cubicBezTo>
                  <a:pt x="1013661" y="149746"/>
                  <a:pt x="1007697" y="207822"/>
                  <a:pt x="1003247" y="250430"/>
                </a:cubicBezTo>
                <a:cubicBezTo>
                  <a:pt x="993496" y="341910"/>
                  <a:pt x="983555" y="436521"/>
                  <a:pt x="937260" y="436521"/>
                </a:cubicBezTo>
                <a:close/>
              </a:path>
            </a:pathLst>
          </a:custGeom>
          <a:gradFill>
            <a:gsLst>
              <a:gs pos="0">
                <a:srgbClr val="8097FF">
                  <a:alpha val="0"/>
                </a:srgbClr>
              </a:gs>
              <a:gs pos="22000">
                <a:schemeClr val="accent1"/>
              </a:gs>
              <a:gs pos="76000">
                <a:schemeClr val="accent1"/>
              </a:gs>
              <a:gs pos="100000">
                <a:srgbClr val="8097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oogle Shape;350;p7"/>
          <p:cNvGrpSpPr/>
          <p:nvPr/>
        </p:nvGrpSpPr>
        <p:grpSpPr>
          <a:xfrm>
            <a:off x="218" y="3708336"/>
            <a:ext cx="9143345" cy="1231682"/>
            <a:chOff x="218" y="898161"/>
            <a:chExt cx="9143345" cy="1231682"/>
          </a:xfrm>
        </p:grpSpPr>
        <p:sp>
          <p:nvSpPr>
            <p:cNvPr id="351" name="Google Shape;351;p7"/>
            <p:cNvSpPr/>
            <p:nvPr/>
          </p:nvSpPr>
          <p:spPr>
            <a:xfrm>
              <a:off x="4571575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7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7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7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7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7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7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7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7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7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7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7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7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7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7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7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7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7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7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7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7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7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7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7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7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7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7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7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7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7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7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7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7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7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7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7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6" name="Google Shape;396;p7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97" name="Google Shape;397;p7"/>
          <p:cNvSpPr txBox="1"/>
          <p:nvPr>
            <p:ph idx="1" type="body"/>
          </p:nvPr>
        </p:nvSpPr>
        <p:spPr>
          <a:xfrm>
            <a:off x="1241875" y="1125350"/>
            <a:ext cx="2074800" cy="284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98" name="Google Shape;398;p7"/>
          <p:cNvSpPr txBox="1"/>
          <p:nvPr>
            <p:ph idx="2" type="body"/>
          </p:nvPr>
        </p:nvSpPr>
        <p:spPr>
          <a:xfrm>
            <a:off x="3534626" y="1125350"/>
            <a:ext cx="2074800" cy="284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99" name="Google Shape;399;p7"/>
          <p:cNvSpPr txBox="1"/>
          <p:nvPr>
            <p:ph idx="3" type="body"/>
          </p:nvPr>
        </p:nvSpPr>
        <p:spPr>
          <a:xfrm>
            <a:off x="5827377" y="1125350"/>
            <a:ext cx="2074800" cy="284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▹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00" name="Google Shape;400;p7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01" name="Google Shape;401;p7"/>
          <p:cNvGrpSpPr/>
          <p:nvPr/>
        </p:nvGrpSpPr>
        <p:grpSpPr>
          <a:xfrm>
            <a:off x="138350" y="3775000"/>
            <a:ext cx="8847940" cy="1250750"/>
            <a:chOff x="138350" y="260325"/>
            <a:chExt cx="8847940" cy="1250750"/>
          </a:xfrm>
        </p:grpSpPr>
        <p:sp>
          <p:nvSpPr>
            <p:cNvPr id="402" name="Google Shape;402;p7"/>
            <p:cNvSpPr/>
            <p:nvPr/>
          </p:nvSpPr>
          <p:spPr>
            <a:xfrm>
              <a:off x="1499675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26610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964725" y="13648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2853765" y="14338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6511800" y="260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922865" y="3854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16693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138350" y="3663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5813290" y="108617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81922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3083050" y="5880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59053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3321725" y="1144805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5550600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7715565" y="11781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7255125" y="4626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8774600" y="14147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89280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7494550" y="13506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4147815" y="6071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4901365" y="3854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5055300" y="4769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8316990" y="2603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364940" y="14338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194015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7" name="Google Shape;427;p7"/>
          <p:cNvSpPr/>
          <p:nvPr/>
        </p:nvSpPr>
        <p:spPr>
          <a:xfrm>
            <a:off x="4212739" y="916323"/>
            <a:ext cx="718522" cy="200800"/>
          </a:xfrm>
          <a:custGeom>
            <a:rect b="b" l="l" r="r" t="t"/>
            <a:pathLst>
              <a:path extrusionOk="0" h="436521" w="1562005">
                <a:moveTo>
                  <a:pt x="937260" y="436521"/>
                </a:moveTo>
                <a:cubicBezTo>
                  <a:pt x="896645" y="436521"/>
                  <a:pt x="890776" y="349597"/>
                  <a:pt x="885947" y="206493"/>
                </a:cubicBezTo>
                <a:cubicBezTo>
                  <a:pt x="883770" y="141015"/>
                  <a:pt x="879699" y="18979"/>
                  <a:pt x="861522" y="18979"/>
                </a:cubicBezTo>
                <a:cubicBezTo>
                  <a:pt x="841357" y="18979"/>
                  <a:pt x="830659" y="96889"/>
                  <a:pt x="823653" y="148417"/>
                </a:cubicBezTo>
                <a:cubicBezTo>
                  <a:pt x="812860" y="226611"/>
                  <a:pt x="803582" y="294177"/>
                  <a:pt x="766849" y="294177"/>
                </a:cubicBezTo>
                <a:cubicBezTo>
                  <a:pt x="746210" y="294177"/>
                  <a:pt x="739394" y="277001"/>
                  <a:pt x="734376" y="264475"/>
                </a:cubicBezTo>
                <a:cubicBezTo>
                  <a:pt x="729359" y="251949"/>
                  <a:pt x="726235" y="246729"/>
                  <a:pt x="719513" y="246729"/>
                </a:cubicBezTo>
                <a:cubicBezTo>
                  <a:pt x="706543" y="246729"/>
                  <a:pt x="701336" y="266752"/>
                  <a:pt x="694993" y="297214"/>
                </a:cubicBezTo>
                <a:cubicBezTo>
                  <a:pt x="687419" y="333939"/>
                  <a:pt x="677951" y="379584"/>
                  <a:pt x="634307" y="379584"/>
                </a:cubicBezTo>
                <a:cubicBezTo>
                  <a:pt x="597480" y="379584"/>
                  <a:pt x="590095" y="315624"/>
                  <a:pt x="582332" y="247773"/>
                </a:cubicBezTo>
                <a:cubicBezTo>
                  <a:pt x="576746" y="199281"/>
                  <a:pt x="569078" y="132854"/>
                  <a:pt x="549102" y="132854"/>
                </a:cubicBezTo>
                <a:cubicBezTo>
                  <a:pt x="538404" y="132854"/>
                  <a:pt x="527895" y="170813"/>
                  <a:pt x="520700" y="195486"/>
                </a:cubicBezTo>
                <a:cubicBezTo>
                  <a:pt x="508393" y="239328"/>
                  <a:pt x="495801" y="284688"/>
                  <a:pt x="463896" y="284688"/>
                </a:cubicBezTo>
                <a:cubicBezTo>
                  <a:pt x="443447" y="284688"/>
                  <a:pt x="433696" y="256219"/>
                  <a:pt x="422335" y="222341"/>
                </a:cubicBezTo>
                <a:cubicBezTo>
                  <a:pt x="415235" y="201274"/>
                  <a:pt x="403401" y="166068"/>
                  <a:pt x="392892" y="166068"/>
                </a:cubicBezTo>
                <a:cubicBezTo>
                  <a:pt x="382383" y="166068"/>
                  <a:pt x="376608" y="180492"/>
                  <a:pt x="369129" y="195770"/>
                </a:cubicBezTo>
                <a:cubicBezTo>
                  <a:pt x="357958" y="218450"/>
                  <a:pt x="344041" y="246729"/>
                  <a:pt x="312325" y="246729"/>
                </a:cubicBezTo>
                <a:lnTo>
                  <a:pt x="0" y="246729"/>
                </a:lnTo>
                <a:lnTo>
                  <a:pt x="0" y="227750"/>
                </a:lnTo>
                <a:lnTo>
                  <a:pt x="312420" y="227750"/>
                </a:lnTo>
                <a:cubicBezTo>
                  <a:pt x="331355" y="227750"/>
                  <a:pt x="340159" y="211713"/>
                  <a:pt x="352183" y="187325"/>
                </a:cubicBezTo>
                <a:cubicBezTo>
                  <a:pt x="361650" y="167586"/>
                  <a:pt x="371874" y="147089"/>
                  <a:pt x="392892" y="147089"/>
                </a:cubicBezTo>
                <a:cubicBezTo>
                  <a:pt x="416844" y="147089"/>
                  <a:pt x="428299" y="180682"/>
                  <a:pt x="440228" y="216268"/>
                </a:cubicBezTo>
                <a:cubicBezTo>
                  <a:pt x="445625" y="232305"/>
                  <a:pt x="456891" y="265709"/>
                  <a:pt x="463802" y="265709"/>
                </a:cubicBezTo>
                <a:cubicBezTo>
                  <a:pt x="481600" y="265709"/>
                  <a:pt x="493245" y="223954"/>
                  <a:pt x="502618" y="190361"/>
                </a:cubicBezTo>
                <a:cubicBezTo>
                  <a:pt x="514073" y="149366"/>
                  <a:pt x="523919" y="113875"/>
                  <a:pt x="549007" y="113875"/>
                </a:cubicBezTo>
                <a:cubicBezTo>
                  <a:pt x="585835" y="113875"/>
                  <a:pt x="593219" y="177835"/>
                  <a:pt x="600982" y="245686"/>
                </a:cubicBezTo>
                <a:cubicBezTo>
                  <a:pt x="606568" y="294177"/>
                  <a:pt x="614237" y="360604"/>
                  <a:pt x="634213" y="360604"/>
                </a:cubicBezTo>
                <a:cubicBezTo>
                  <a:pt x="660437" y="360604"/>
                  <a:pt x="667916" y="334034"/>
                  <a:pt x="676437" y="293418"/>
                </a:cubicBezTo>
                <a:cubicBezTo>
                  <a:pt x="683064" y="261154"/>
                  <a:pt x="690070" y="227750"/>
                  <a:pt x="719418" y="227750"/>
                </a:cubicBezTo>
                <a:cubicBezTo>
                  <a:pt x="740057" y="227750"/>
                  <a:pt x="746873" y="244926"/>
                  <a:pt x="751891" y="257453"/>
                </a:cubicBezTo>
                <a:cubicBezTo>
                  <a:pt x="756908" y="269979"/>
                  <a:pt x="760033" y="275198"/>
                  <a:pt x="766754" y="275198"/>
                </a:cubicBezTo>
                <a:cubicBezTo>
                  <a:pt x="786920" y="275198"/>
                  <a:pt x="797618" y="197289"/>
                  <a:pt x="804624" y="145760"/>
                </a:cubicBezTo>
                <a:cubicBezTo>
                  <a:pt x="815416" y="67566"/>
                  <a:pt x="824694" y="0"/>
                  <a:pt x="861427" y="0"/>
                </a:cubicBezTo>
                <a:cubicBezTo>
                  <a:pt x="896172" y="0"/>
                  <a:pt x="900432" y="74398"/>
                  <a:pt x="904787" y="205924"/>
                </a:cubicBezTo>
                <a:cubicBezTo>
                  <a:pt x="907438" y="285067"/>
                  <a:pt x="911888" y="417542"/>
                  <a:pt x="937165" y="417542"/>
                </a:cubicBezTo>
                <a:cubicBezTo>
                  <a:pt x="966419" y="417542"/>
                  <a:pt x="977212" y="315814"/>
                  <a:pt x="984502" y="248437"/>
                </a:cubicBezTo>
                <a:cubicBezTo>
                  <a:pt x="993401" y="163980"/>
                  <a:pt x="998797" y="123365"/>
                  <a:pt x="1022371" y="123365"/>
                </a:cubicBezTo>
                <a:cubicBezTo>
                  <a:pt x="1050773" y="123365"/>
                  <a:pt x="1061944" y="158856"/>
                  <a:pt x="1073494" y="196435"/>
                </a:cubicBezTo>
                <a:cubicBezTo>
                  <a:pt x="1085044" y="234013"/>
                  <a:pt x="1097636" y="275198"/>
                  <a:pt x="1126511" y="275198"/>
                </a:cubicBezTo>
                <a:cubicBezTo>
                  <a:pt x="1139481" y="275198"/>
                  <a:pt x="1146108" y="268460"/>
                  <a:pt x="1156711" y="256219"/>
                </a:cubicBezTo>
                <a:cubicBezTo>
                  <a:pt x="1167315" y="243977"/>
                  <a:pt x="1182462" y="227750"/>
                  <a:pt x="1211716" y="227750"/>
                </a:cubicBezTo>
                <a:lnTo>
                  <a:pt x="1562005" y="227750"/>
                </a:lnTo>
                <a:lnTo>
                  <a:pt x="1562005" y="246729"/>
                </a:lnTo>
                <a:lnTo>
                  <a:pt x="1211811" y="246729"/>
                </a:lnTo>
                <a:cubicBezTo>
                  <a:pt x="1191078" y="246729"/>
                  <a:pt x="1181705" y="257168"/>
                  <a:pt x="1170912" y="269315"/>
                </a:cubicBezTo>
                <a:cubicBezTo>
                  <a:pt x="1160120" y="281461"/>
                  <a:pt x="1148759" y="294177"/>
                  <a:pt x="1126606" y="294177"/>
                </a:cubicBezTo>
                <a:cubicBezTo>
                  <a:pt x="1083719" y="294177"/>
                  <a:pt x="1068666" y="245211"/>
                  <a:pt x="1055412" y="202033"/>
                </a:cubicBezTo>
                <a:cubicBezTo>
                  <a:pt x="1046607" y="173565"/>
                  <a:pt x="1037424" y="143198"/>
                  <a:pt x="1023128" y="142344"/>
                </a:cubicBezTo>
                <a:cubicBezTo>
                  <a:pt x="1013661" y="149746"/>
                  <a:pt x="1007697" y="207822"/>
                  <a:pt x="1003247" y="250430"/>
                </a:cubicBezTo>
                <a:cubicBezTo>
                  <a:pt x="993496" y="341910"/>
                  <a:pt x="983555" y="436521"/>
                  <a:pt x="937260" y="436521"/>
                </a:cubicBezTo>
                <a:close/>
              </a:path>
            </a:pathLst>
          </a:custGeom>
          <a:gradFill>
            <a:gsLst>
              <a:gs pos="0">
                <a:srgbClr val="8097FF">
                  <a:alpha val="0"/>
                </a:srgbClr>
              </a:gs>
              <a:gs pos="22000">
                <a:schemeClr val="accent1"/>
              </a:gs>
              <a:gs pos="76000">
                <a:schemeClr val="accent1"/>
              </a:gs>
              <a:gs pos="100000">
                <a:srgbClr val="8097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8"/>
          <p:cNvGrpSpPr/>
          <p:nvPr/>
        </p:nvGrpSpPr>
        <p:grpSpPr>
          <a:xfrm>
            <a:off x="218" y="3708336"/>
            <a:ext cx="9143345" cy="1231682"/>
            <a:chOff x="218" y="898161"/>
            <a:chExt cx="9143345" cy="1231682"/>
          </a:xfrm>
        </p:grpSpPr>
        <p:sp>
          <p:nvSpPr>
            <p:cNvPr id="430" name="Google Shape;430;p8"/>
            <p:cNvSpPr/>
            <p:nvPr/>
          </p:nvSpPr>
          <p:spPr>
            <a:xfrm>
              <a:off x="4571575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8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8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8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8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8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8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8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8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8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5" name="Google Shape;475;p8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76" name="Google Shape;476;p8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77" name="Google Shape;477;p8"/>
          <p:cNvGrpSpPr/>
          <p:nvPr/>
        </p:nvGrpSpPr>
        <p:grpSpPr>
          <a:xfrm>
            <a:off x="138350" y="3775000"/>
            <a:ext cx="8847940" cy="1250750"/>
            <a:chOff x="138350" y="260325"/>
            <a:chExt cx="8847940" cy="1250750"/>
          </a:xfrm>
        </p:grpSpPr>
        <p:sp>
          <p:nvSpPr>
            <p:cNvPr id="478" name="Google Shape;478;p8"/>
            <p:cNvSpPr/>
            <p:nvPr/>
          </p:nvSpPr>
          <p:spPr>
            <a:xfrm>
              <a:off x="1499675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26610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964725" y="13648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2853765" y="14338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6511800" y="260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922865" y="3854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16693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138350" y="3663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5813290" y="108617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81922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3083050" y="5880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59053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3321725" y="1144805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5550600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7715565" y="11781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7255125" y="4626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8774600" y="14147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89280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7494550" y="13506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4147815" y="6071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4901365" y="3854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5055300" y="4769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8316990" y="2603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364940" y="14338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194015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9"/>
          <p:cNvSpPr txBox="1"/>
          <p:nvPr>
            <p:ph idx="1" type="body"/>
          </p:nvPr>
        </p:nvSpPr>
        <p:spPr>
          <a:xfrm>
            <a:off x="855300" y="4253900"/>
            <a:ext cx="74334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700"/>
              <a:buNone/>
              <a:defRPr sz="1700"/>
            </a:lvl1pPr>
          </a:lstStyle>
          <a:p/>
        </p:txBody>
      </p:sp>
      <p:sp>
        <p:nvSpPr>
          <p:cNvPr id="505" name="Google Shape;505;p9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06" name="Google Shape;506;p9"/>
          <p:cNvGrpSpPr/>
          <p:nvPr/>
        </p:nvGrpSpPr>
        <p:grpSpPr>
          <a:xfrm>
            <a:off x="218" y="264561"/>
            <a:ext cx="9143345" cy="1231682"/>
            <a:chOff x="218" y="898161"/>
            <a:chExt cx="9143345" cy="1231682"/>
          </a:xfrm>
        </p:grpSpPr>
        <p:sp>
          <p:nvSpPr>
            <p:cNvPr id="507" name="Google Shape;507;p9"/>
            <p:cNvSpPr/>
            <p:nvPr/>
          </p:nvSpPr>
          <p:spPr>
            <a:xfrm>
              <a:off x="4571575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9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9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9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9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9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9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9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9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9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9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9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9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9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9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9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9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9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9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9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9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9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9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9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9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9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9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9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9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9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9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9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9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2" name="Google Shape;552;p9"/>
          <p:cNvGrpSpPr/>
          <p:nvPr/>
        </p:nvGrpSpPr>
        <p:grpSpPr>
          <a:xfrm>
            <a:off x="138350" y="260325"/>
            <a:ext cx="8847940" cy="1250750"/>
            <a:chOff x="138350" y="260325"/>
            <a:chExt cx="8847940" cy="1250750"/>
          </a:xfrm>
        </p:grpSpPr>
        <p:sp>
          <p:nvSpPr>
            <p:cNvPr id="553" name="Google Shape;553;p9"/>
            <p:cNvSpPr/>
            <p:nvPr/>
          </p:nvSpPr>
          <p:spPr>
            <a:xfrm>
              <a:off x="1499675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26610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964725" y="13648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2853765" y="14338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6511800" y="260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922865" y="3854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16693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138350" y="3663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5813290" y="108617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81922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9"/>
            <p:cNvSpPr/>
            <p:nvPr/>
          </p:nvSpPr>
          <p:spPr>
            <a:xfrm>
              <a:off x="3083050" y="5880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9"/>
            <p:cNvSpPr/>
            <p:nvPr/>
          </p:nvSpPr>
          <p:spPr>
            <a:xfrm>
              <a:off x="59053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9"/>
            <p:cNvSpPr/>
            <p:nvPr/>
          </p:nvSpPr>
          <p:spPr>
            <a:xfrm>
              <a:off x="3321725" y="1144805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9"/>
            <p:cNvSpPr/>
            <p:nvPr/>
          </p:nvSpPr>
          <p:spPr>
            <a:xfrm>
              <a:off x="5550600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9"/>
            <p:cNvSpPr/>
            <p:nvPr/>
          </p:nvSpPr>
          <p:spPr>
            <a:xfrm>
              <a:off x="7715565" y="11781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9"/>
            <p:cNvSpPr/>
            <p:nvPr/>
          </p:nvSpPr>
          <p:spPr>
            <a:xfrm>
              <a:off x="7255125" y="4626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8774600" y="14147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9"/>
            <p:cNvSpPr/>
            <p:nvPr/>
          </p:nvSpPr>
          <p:spPr>
            <a:xfrm>
              <a:off x="8928090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9"/>
            <p:cNvSpPr/>
            <p:nvPr/>
          </p:nvSpPr>
          <p:spPr>
            <a:xfrm>
              <a:off x="7494550" y="13506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4147815" y="6071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4901365" y="3854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9"/>
            <p:cNvSpPr/>
            <p:nvPr/>
          </p:nvSpPr>
          <p:spPr>
            <a:xfrm>
              <a:off x="5055300" y="4769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8316990" y="2603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364940" y="1433827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194015" y="1269602"/>
              <a:ext cx="58200" cy="58200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0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80" name="Google Shape;580;p10"/>
          <p:cNvGrpSpPr/>
          <p:nvPr/>
        </p:nvGrpSpPr>
        <p:grpSpPr>
          <a:xfrm>
            <a:off x="218" y="3708336"/>
            <a:ext cx="9143345" cy="1231682"/>
            <a:chOff x="218" y="898161"/>
            <a:chExt cx="9143345" cy="1231682"/>
          </a:xfrm>
        </p:grpSpPr>
        <p:sp>
          <p:nvSpPr>
            <p:cNvPr id="581" name="Google Shape;581;p10"/>
            <p:cNvSpPr/>
            <p:nvPr/>
          </p:nvSpPr>
          <p:spPr>
            <a:xfrm>
              <a:off x="4567150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FC229"/>
                </a:gs>
                <a:gs pos="100000">
                  <a:srgbClr val="FF826C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0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FFC229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0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0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0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8328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10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FFA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10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10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F002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10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10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3D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10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10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10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10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10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FF96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10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10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10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  <a:alpha val="49800"/>
                  </a:srgbClr>
                </a:gs>
                <a:gs pos="100000">
                  <a:srgbClr val="002FFF">
                    <a:alpha val="58431"/>
                    <a:alpha val="498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10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10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10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0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10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002FFF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10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10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10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10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10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10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10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10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F702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10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10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C182FF">
                <a:alpha val="531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10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10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10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FF826C">
                    <a:alpha val="49800"/>
                  </a:srgbClr>
                </a:gs>
                <a:gs pos="100000">
                  <a:srgbClr val="FF3E45">
                    <a:alpha val="498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10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10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0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10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10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10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10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</a:srgbClr>
                </a:gs>
                <a:gs pos="100000">
                  <a:srgbClr val="002FFF">
                    <a:alpha val="5843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10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10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6" name="Google Shape;626;p10"/>
          <p:cNvGrpSpPr/>
          <p:nvPr/>
        </p:nvGrpSpPr>
        <p:grpSpPr>
          <a:xfrm>
            <a:off x="138350" y="3775000"/>
            <a:ext cx="8847940" cy="1250750"/>
            <a:chOff x="138350" y="260325"/>
            <a:chExt cx="8847940" cy="1250750"/>
          </a:xfrm>
        </p:grpSpPr>
        <p:sp>
          <p:nvSpPr>
            <p:cNvPr id="627" name="Google Shape;627;p10"/>
            <p:cNvSpPr/>
            <p:nvPr/>
          </p:nvSpPr>
          <p:spPr>
            <a:xfrm>
              <a:off x="1499675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10"/>
            <p:cNvSpPr/>
            <p:nvPr/>
          </p:nvSpPr>
          <p:spPr>
            <a:xfrm>
              <a:off x="2661090" y="1269602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10"/>
            <p:cNvSpPr/>
            <p:nvPr/>
          </p:nvSpPr>
          <p:spPr>
            <a:xfrm>
              <a:off x="964725" y="13648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10"/>
            <p:cNvSpPr/>
            <p:nvPr/>
          </p:nvSpPr>
          <p:spPr>
            <a:xfrm>
              <a:off x="2853765" y="1433827"/>
              <a:ext cx="58200" cy="5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10"/>
            <p:cNvSpPr/>
            <p:nvPr/>
          </p:nvSpPr>
          <p:spPr>
            <a:xfrm>
              <a:off x="6511800" y="2603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10"/>
            <p:cNvSpPr/>
            <p:nvPr/>
          </p:nvSpPr>
          <p:spPr>
            <a:xfrm>
              <a:off x="922865" y="385427"/>
              <a:ext cx="58200" cy="582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10"/>
            <p:cNvSpPr/>
            <p:nvPr/>
          </p:nvSpPr>
          <p:spPr>
            <a:xfrm>
              <a:off x="16693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10"/>
            <p:cNvSpPr/>
            <p:nvPr/>
          </p:nvSpPr>
          <p:spPr>
            <a:xfrm>
              <a:off x="138350" y="3663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10"/>
            <p:cNvSpPr/>
            <p:nvPr/>
          </p:nvSpPr>
          <p:spPr>
            <a:xfrm>
              <a:off x="5813290" y="1086177"/>
              <a:ext cx="58200" cy="58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10"/>
            <p:cNvSpPr/>
            <p:nvPr/>
          </p:nvSpPr>
          <p:spPr>
            <a:xfrm>
              <a:off x="8192200" y="3521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10"/>
            <p:cNvSpPr/>
            <p:nvPr/>
          </p:nvSpPr>
          <p:spPr>
            <a:xfrm>
              <a:off x="3083050" y="5880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10"/>
            <p:cNvSpPr/>
            <p:nvPr/>
          </p:nvSpPr>
          <p:spPr>
            <a:xfrm>
              <a:off x="5905390" y="1269602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10"/>
            <p:cNvSpPr/>
            <p:nvPr/>
          </p:nvSpPr>
          <p:spPr>
            <a:xfrm>
              <a:off x="3321725" y="1144805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10"/>
            <p:cNvSpPr/>
            <p:nvPr/>
          </p:nvSpPr>
          <p:spPr>
            <a:xfrm>
              <a:off x="5550600" y="1250550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10"/>
            <p:cNvSpPr/>
            <p:nvPr/>
          </p:nvSpPr>
          <p:spPr>
            <a:xfrm>
              <a:off x="7715565" y="1178102"/>
              <a:ext cx="58200" cy="58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10"/>
            <p:cNvSpPr/>
            <p:nvPr/>
          </p:nvSpPr>
          <p:spPr>
            <a:xfrm>
              <a:off x="7255125" y="46268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10"/>
            <p:cNvSpPr/>
            <p:nvPr/>
          </p:nvSpPr>
          <p:spPr>
            <a:xfrm>
              <a:off x="8774600" y="141477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10"/>
            <p:cNvSpPr/>
            <p:nvPr/>
          </p:nvSpPr>
          <p:spPr>
            <a:xfrm>
              <a:off x="8928090" y="1269602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10"/>
            <p:cNvSpPr/>
            <p:nvPr/>
          </p:nvSpPr>
          <p:spPr>
            <a:xfrm>
              <a:off x="7494550" y="1350630"/>
              <a:ext cx="124800" cy="124800"/>
            </a:xfrm>
            <a:prstGeom prst="donut">
              <a:avLst>
                <a:gd fmla="val 13795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10"/>
            <p:cNvSpPr/>
            <p:nvPr/>
          </p:nvSpPr>
          <p:spPr>
            <a:xfrm>
              <a:off x="4147815" y="607102"/>
              <a:ext cx="58200" cy="58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10"/>
            <p:cNvSpPr/>
            <p:nvPr/>
          </p:nvSpPr>
          <p:spPr>
            <a:xfrm>
              <a:off x="4901365" y="385427"/>
              <a:ext cx="58200" cy="5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10"/>
            <p:cNvSpPr/>
            <p:nvPr/>
          </p:nvSpPr>
          <p:spPr>
            <a:xfrm>
              <a:off x="5055300" y="476925"/>
              <a:ext cx="96300" cy="96300"/>
            </a:xfrm>
            <a:prstGeom prst="donut">
              <a:avLst>
                <a:gd fmla="val 22068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10"/>
            <p:cNvSpPr/>
            <p:nvPr/>
          </p:nvSpPr>
          <p:spPr>
            <a:xfrm>
              <a:off x="8316990" y="260327"/>
              <a:ext cx="58200" cy="58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10"/>
            <p:cNvSpPr/>
            <p:nvPr/>
          </p:nvSpPr>
          <p:spPr>
            <a:xfrm>
              <a:off x="364940" y="1433827"/>
              <a:ext cx="58200" cy="58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10"/>
            <p:cNvSpPr/>
            <p:nvPr/>
          </p:nvSpPr>
          <p:spPr>
            <a:xfrm>
              <a:off x="194015" y="1269602"/>
              <a:ext cx="58200" cy="58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043577"/>
            </a:gs>
            <a:gs pos="21000">
              <a:srgbClr val="062550"/>
            </a:gs>
            <a:gs pos="61000">
              <a:schemeClr val="lt1"/>
            </a:gs>
            <a:gs pos="100000">
              <a:schemeClr val="lt1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tamaran"/>
              <a:buNone/>
              <a:defRPr b="1" sz="2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tamaran"/>
              <a:buNone/>
              <a:defRPr b="1" sz="2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tamaran"/>
              <a:buNone/>
              <a:defRPr b="1" sz="2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tamaran"/>
              <a:buNone/>
              <a:defRPr b="1" sz="2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tamaran"/>
              <a:buNone/>
              <a:defRPr b="1" sz="2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tamaran"/>
              <a:buNone/>
              <a:defRPr b="1" sz="2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tamaran"/>
              <a:buNone/>
              <a:defRPr b="1" sz="2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tamaran"/>
              <a:buNone/>
              <a:defRPr b="1" sz="2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tamaran"/>
              <a:buNone/>
              <a:defRPr b="1" sz="2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241875" y="1125350"/>
            <a:ext cx="6660300" cy="29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tamaran Thin"/>
              <a:buChar char="▹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tamaran Thin"/>
              <a:buChar char="▸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tamaran Thin"/>
              <a:buChar char="■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●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○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■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●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 Thin"/>
              <a:buChar char="○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Catamaran Thin"/>
              <a:buChar char="■"/>
              <a:defRPr sz="24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b="1" sz="13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rtl="0" algn="ctr">
              <a:buNone/>
              <a:defRPr b="1" sz="13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lvl="2" rtl="0" algn="ctr">
              <a:buNone/>
              <a:defRPr b="1" sz="13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lvl="3" rtl="0" algn="ctr">
              <a:buNone/>
              <a:defRPr b="1" sz="13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lvl="4" rtl="0" algn="ctr">
              <a:buNone/>
              <a:defRPr b="1" sz="13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lvl="5" rtl="0" algn="ctr">
              <a:buNone/>
              <a:defRPr b="1" sz="13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lvl="6" rtl="0" algn="ctr">
              <a:buNone/>
              <a:defRPr b="1" sz="13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lvl="7" rtl="0" algn="ctr">
              <a:buNone/>
              <a:defRPr b="1" sz="13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lvl="8" rtl="0" algn="ctr">
              <a:buNone/>
              <a:defRPr b="1" sz="13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catamaran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12"/>
          <p:cNvSpPr txBox="1"/>
          <p:nvPr>
            <p:ph type="ctrTitle"/>
          </p:nvPr>
        </p:nvSpPr>
        <p:spPr>
          <a:xfrm>
            <a:off x="855300" y="1115325"/>
            <a:ext cx="7433400" cy="1350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21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783" name="Google Shape;783;p21"/>
          <p:cNvSpPr txBox="1"/>
          <p:nvPr>
            <p:ph idx="1" type="body"/>
          </p:nvPr>
        </p:nvSpPr>
        <p:spPr>
          <a:xfrm>
            <a:off x="220325" y="1197025"/>
            <a:ext cx="2450400" cy="319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A complex idea can be conveyed with just a single still image...</a:t>
            </a:r>
            <a:endParaRPr sz="1800"/>
          </a:p>
        </p:txBody>
      </p:sp>
      <p:pic>
        <p:nvPicPr>
          <p:cNvPr id="784" name="Google Shape;784;p21"/>
          <p:cNvPicPr preferRelativeResize="0"/>
          <p:nvPr/>
        </p:nvPicPr>
        <p:blipFill rotWithShape="1">
          <a:blip r:embed="rId3">
            <a:alphaModFix/>
          </a:blip>
          <a:srcRect b="0" l="0" r="14126" t="14126"/>
          <a:stretch/>
        </p:blipFill>
        <p:spPr>
          <a:xfrm>
            <a:off x="2823275" y="1120808"/>
            <a:ext cx="3497700" cy="3497400"/>
          </a:xfrm>
          <a:prstGeom prst="ellipse">
            <a:avLst/>
          </a:prstGeom>
          <a:noFill/>
          <a:ln>
            <a:noFill/>
          </a:ln>
          <a:effectLst>
            <a:outerShdw blurRad="285750" rotWithShape="0" algn="bl">
              <a:schemeClr val="lt1"/>
            </a:outerShdw>
          </a:effectLst>
        </p:spPr>
      </p:pic>
      <p:sp>
        <p:nvSpPr>
          <p:cNvPr id="785" name="Google Shape;785;p21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6" name="Google Shape;786;p21"/>
          <p:cNvSpPr txBox="1"/>
          <p:nvPr>
            <p:ph idx="1" type="body"/>
          </p:nvPr>
        </p:nvSpPr>
        <p:spPr>
          <a:xfrm>
            <a:off x="6473275" y="1197025"/>
            <a:ext cx="2450400" cy="319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...</a:t>
            </a:r>
            <a:r>
              <a:rPr lang="en" sz="1800"/>
              <a:t>namely making it possible to absorb large amounts of data quickly.</a:t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2"/>
          <p:cNvSpPr txBox="1"/>
          <p:nvPr>
            <p:ph idx="4294967295" type="title"/>
          </p:nvPr>
        </p:nvSpPr>
        <p:spPr>
          <a:xfrm>
            <a:off x="412575" y="462100"/>
            <a:ext cx="2197500" cy="72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chemeClr val="lt1"/>
                </a:solidFill>
              </a:rPr>
              <a:t>Want big impact?</a:t>
            </a:r>
            <a:endParaRPr b="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USE BIG IMAGE</a:t>
            </a:r>
            <a:r>
              <a:rPr lang="en">
                <a:solidFill>
                  <a:schemeClr val="lt1"/>
                </a:solidFill>
              </a:rPr>
              <a:t>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92" name="Google Shape;792;p22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23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798" name="Google Shape;798;p23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99" name="Google Shape;799;p23"/>
          <p:cNvGrpSpPr/>
          <p:nvPr/>
        </p:nvGrpSpPr>
        <p:grpSpPr>
          <a:xfrm>
            <a:off x="2027967" y="829503"/>
            <a:ext cx="4036590" cy="3037975"/>
            <a:chOff x="2256567" y="677103"/>
            <a:chExt cx="4036590" cy="3037975"/>
          </a:xfrm>
        </p:grpSpPr>
        <p:sp>
          <p:nvSpPr>
            <p:cNvPr id="800" name="Google Shape;800;p23"/>
            <p:cNvSpPr/>
            <p:nvPr/>
          </p:nvSpPr>
          <p:spPr>
            <a:xfrm rot="-6599386">
              <a:off x="2318596" y="1407533"/>
              <a:ext cx="440541" cy="440541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23"/>
            <p:cNvSpPr/>
            <p:nvPr/>
          </p:nvSpPr>
          <p:spPr>
            <a:xfrm rot="-6598839">
              <a:off x="2887641" y="2346984"/>
              <a:ext cx="1199287" cy="1199287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23"/>
            <p:cNvSpPr/>
            <p:nvPr/>
          </p:nvSpPr>
          <p:spPr>
            <a:xfrm rot="-6598620">
              <a:off x="4374916" y="913763"/>
              <a:ext cx="1681581" cy="1681581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23"/>
            <p:cNvSpPr/>
            <p:nvPr/>
          </p:nvSpPr>
          <p:spPr>
            <a:xfrm rot="-6597866">
              <a:off x="2661829" y="2208216"/>
              <a:ext cx="629106" cy="629106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23"/>
            <p:cNvSpPr/>
            <p:nvPr/>
          </p:nvSpPr>
          <p:spPr>
            <a:xfrm rot="-6597701">
              <a:off x="3267625" y="1113818"/>
              <a:ext cx="274172" cy="274172"/>
            </a:xfrm>
            <a:prstGeom prst="ellipse">
              <a:avLst/>
            </a:prstGeom>
            <a:solidFill>
              <a:srgbClr val="4B77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5" name="Google Shape;805;p23"/>
          <p:cNvGrpSpPr/>
          <p:nvPr/>
        </p:nvGrpSpPr>
        <p:grpSpPr>
          <a:xfrm>
            <a:off x="4218594" y="1968166"/>
            <a:ext cx="2440200" cy="2440200"/>
            <a:chOff x="4447194" y="1815766"/>
            <a:chExt cx="2440200" cy="2440200"/>
          </a:xfrm>
        </p:grpSpPr>
        <p:sp>
          <p:nvSpPr>
            <p:cNvPr id="806" name="Google Shape;806;p23"/>
            <p:cNvSpPr/>
            <p:nvPr/>
          </p:nvSpPr>
          <p:spPr>
            <a:xfrm>
              <a:off x="4447194" y="1815766"/>
              <a:ext cx="2440200" cy="2440200"/>
            </a:xfrm>
            <a:prstGeom prst="ellipse">
              <a:avLst/>
            </a:pr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Catamaran Thin"/>
                <a:ea typeface="Catamaran Thin"/>
                <a:cs typeface="Catamaran Thin"/>
                <a:sym typeface="Catamaran Thin"/>
              </a:endParaRPr>
            </a:p>
          </p:txBody>
        </p:sp>
        <p:sp>
          <p:nvSpPr>
            <p:cNvPr id="807" name="Google Shape;807;p23"/>
            <p:cNvSpPr txBox="1"/>
            <p:nvPr/>
          </p:nvSpPr>
          <p:spPr>
            <a:xfrm>
              <a:off x="4735950" y="2504275"/>
              <a:ext cx="1862700" cy="116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atamaran Thin"/>
                  <a:ea typeface="Catamaran Thin"/>
                  <a:cs typeface="Catamaran Thin"/>
                  <a:sym typeface="Catamaran Thin"/>
                </a:rPr>
                <a:t>Lorem ipsum congue tempus</a:t>
              </a:r>
              <a:endParaRPr sz="1200">
                <a:solidFill>
                  <a:schemeClr val="lt1"/>
                </a:solidFill>
                <a:latin typeface="Catamaran Thin"/>
                <a:ea typeface="Catamaran Thin"/>
                <a:cs typeface="Catamaran Thin"/>
                <a:sym typeface="Catamaran Thin"/>
              </a:endParaRPr>
            </a:p>
          </p:txBody>
        </p:sp>
      </p:grpSp>
      <p:grpSp>
        <p:nvGrpSpPr>
          <p:cNvPr id="808" name="Google Shape;808;p23"/>
          <p:cNvGrpSpPr/>
          <p:nvPr/>
        </p:nvGrpSpPr>
        <p:grpSpPr>
          <a:xfrm>
            <a:off x="3338337" y="1526453"/>
            <a:ext cx="1423800" cy="1423800"/>
            <a:chOff x="3490737" y="1374053"/>
            <a:chExt cx="1423800" cy="1423800"/>
          </a:xfrm>
        </p:grpSpPr>
        <p:sp>
          <p:nvSpPr>
            <p:cNvPr id="809" name="Google Shape;809;p23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700" scaled="0"/>
            </a:gra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Catamaran Thin"/>
                <a:ea typeface="Catamaran Thin"/>
                <a:cs typeface="Catamaran Thin"/>
                <a:sym typeface="Catamaran Thin"/>
              </a:endParaRPr>
            </a:p>
          </p:txBody>
        </p:sp>
        <p:sp>
          <p:nvSpPr>
            <p:cNvPr id="810" name="Google Shape;810;p23"/>
            <p:cNvSpPr txBox="1"/>
            <p:nvPr/>
          </p:nvSpPr>
          <p:spPr>
            <a:xfrm>
              <a:off x="3718754" y="1613603"/>
              <a:ext cx="9678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Catamaran Thin"/>
                  <a:ea typeface="Catamaran Thin"/>
                  <a:cs typeface="Catamaran Thin"/>
                  <a:sym typeface="Catamaran Thin"/>
                </a:rPr>
                <a:t>Lorem ipsum tempus</a:t>
              </a:r>
              <a:endParaRPr sz="1000">
                <a:solidFill>
                  <a:schemeClr val="lt1"/>
                </a:solidFill>
                <a:latin typeface="Catamaran Thin"/>
                <a:ea typeface="Catamaran Thin"/>
                <a:cs typeface="Catamaran Thin"/>
                <a:sym typeface="Catamaran Thin"/>
              </a:endParaRPr>
            </a:p>
          </p:txBody>
        </p:sp>
      </p:grpSp>
      <p:grpSp>
        <p:nvGrpSpPr>
          <p:cNvPr id="811" name="Google Shape;811;p23"/>
          <p:cNvGrpSpPr/>
          <p:nvPr/>
        </p:nvGrpSpPr>
        <p:grpSpPr>
          <a:xfrm>
            <a:off x="2997153" y="3090689"/>
            <a:ext cx="1498800" cy="1498800"/>
            <a:chOff x="644203" y="3718814"/>
            <a:chExt cx="1498800" cy="1498800"/>
          </a:xfrm>
        </p:grpSpPr>
        <p:sp>
          <p:nvSpPr>
            <p:cNvPr id="812" name="Google Shape;812;p23"/>
            <p:cNvSpPr/>
            <p:nvPr/>
          </p:nvSpPr>
          <p:spPr>
            <a:xfrm>
              <a:off x="644203" y="3718814"/>
              <a:ext cx="1498800" cy="1498800"/>
            </a:xfrm>
            <a:prstGeom prst="ellipse">
              <a:avLst/>
            </a:pr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Catamaran Thin"/>
                <a:ea typeface="Catamaran Thin"/>
                <a:cs typeface="Catamaran Thin"/>
                <a:sym typeface="Catamaran Thin"/>
              </a:endParaRPr>
            </a:p>
          </p:txBody>
        </p:sp>
        <p:sp>
          <p:nvSpPr>
            <p:cNvPr id="813" name="Google Shape;813;p23"/>
            <p:cNvSpPr txBox="1"/>
            <p:nvPr/>
          </p:nvSpPr>
          <p:spPr>
            <a:xfrm>
              <a:off x="856976" y="3995875"/>
              <a:ext cx="10734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Catamaran Thin"/>
                  <a:ea typeface="Catamaran Thin"/>
                  <a:cs typeface="Catamaran Thin"/>
                  <a:sym typeface="Catamaran Thin"/>
                </a:rPr>
                <a:t>Lorem ipsum congue tempus</a:t>
              </a:r>
              <a:endParaRPr sz="1000">
                <a:solidFill>
                  <a:schemeClr val="lt1"/>
                </a:solidFill>
                <a:latin typeface="Catamaran Thin"/>
                <a:ea typeface="Catamaran Thin"/>
                <a:cs typeface="Catamaran Thin"/>
                <a:sym typeface="Catamaran Thin"/>
              </a:endParaRPr>
            </a:p>
          </p:txBody>
        </p:sp>
      </p:grpSp>
      <p:grpSp>
        <p:nvGrpSpPr>
          <p:cNvPr id="814" name="Google Shape;814;p23"/>
          <p:cNvGrpSpPr/>
          <p:nvPr/>
        </p:nvGrpSpPr>
        <p:grpSpPr>
          <a:xfrm>
            <a:off x="5658984" y="1342893"/>
            <a:ext cx="1030262" cy="1030262"/>
            <a:chOff x="3490737" y="1374053"/>
            <a:chExt cx="1423800" cy="1423800"/>
          </a:xfrm>
        </p:grpSpPr>
        <p:sp>
          <p:nvSpPr>
            <p:cNvPr id="815" name="Google Shape;815;p23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Catamaran Thin"/>
                <a:ea typeface="Catamaran Thin"/>
                <a:cs typeface="Catamaran Thin"/>
                <a:sym typeface="Catamaran Thin"/>
              </a:endParaRPr>
            </a:p>
          </p:txBody>
        </p:sp>
        <p:sp>
          <p:nvSpPr>
            <p:cNvPr id="816" name="Google Shape;816;p23"/>
            <p:cNvSpPr txBox="1"/>
            <p:nvPr/>
          </p:nvSpPr>
          <p:spPr>
            <a:xfrm>
              <a:off x="3718754" y="1613603"/>
              <a:ext cx="9678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Catamaran Thin"/>
                  <a:ea typeface="Catamaran Thin"/>
                  <a:cs typeface="Catamaran Thin"/>
                  <a:sym typeface="Catamaran Thin"/>
                </a:rPr>
                <a:t>Lorem ipsum tempus</a:t>
              </a:r>
              <a:endParaRPr sz="1000">
                <a:solidFill>
                  <a:schemeClr val="lt1"/>
                </a:solidFill>
                <a:latin typeface="Catamaran Thin"/>
                <a:ea typeface="Catamaran Thin"/>
                <a:cs typeface="Catamaran Thin"/>
                <a:sym typeface="Catamaran Thin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24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822" name="Google Shape;822;p24"/>
          <p:cNvGraphicFramePr/>
          <p:nvPr/>
        </p:nvGraphicFramePr>
        <p:xfrm>
          <a:off x="1241900" y="10848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{AD908149-8ECA-4EA5-AFE4-CB02EED2FEE8}</a:tableStyleId>
              </a:tblPr>
              <a:tblGrid>
                <a:gridCol w="1665075"/>
                <a:gridCol w="1665075"/>
                <a:gridCol w="1665075"/>
                <a:gridCol w="1665075"/>
              </a:tblGrid>
              <a:tr h="620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Catamaran Thin"/>
                        <a:ea typeface="Catamaran Thin"/>
                        <a:cs typeface="Catamaran Thin"/>
                        <a:sym typeface="Catamaran Thin"/>
                      </a:endParaRPr>
                    </a:p>
                  </a:txBody>
                  <a:tcPr marT="68575" marB="68575" marR="91425" marL="91425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 Thin"/>
                          <a:ea typeface="Catamaran Thin"/>
                          <a:cs typeface="Catamaran Thin"/>
                          <a:sym typeface="Catamaran Thin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Catamaran Thin"/>
                        <a:ea typeface="Catamaran Thin"/>
                        <a:cs typeface="Catamaran Thin"/>
                        <a:sym typeface="Catamaran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77FF">
                        <a:alpha val="206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 Thin"/>
                          <a:ea typeface="Catamaran Thin"/>
                          <a:cs typeface="Catamaran Thin"/>
                          <a:sym typeface="Catamaran Thin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Catamaran Thin"/>
                        <a:ea typeface="Catamaran Thin"/>
                        <a:cs typeface="Catamaran Thin"/>
                        <a:sym typeface="Catamaran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 Thin"/>
                          <a:ea typeface="Catamaran Thin"/>
                          <a:cs typeface="Catamaran Thin"/>
                          <a:sym typeface="Catamaran Thin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Catamaran Thin"/>
                        <a:ea typeface="Catamaran Thin"/>
                        <a:cs typeface="Catamaran Thin"/>
                        <a:sym typeface="Catamaran Thi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77FF">
                        <a:alpha val="20670"/>
                      </a:srgbClr>
                    </a:solidFill>
                  </a:tcPr>
                </a:tc>
              </a:tr>
              <a:tr h="620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 Thin"/>
                          <a:ea typeface="Catamaran Thin"/>
                          <a:cs typeface="Catamaran Thin"/>
                          <a:sym typeface="Catamaran Thin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Catamaran Thin"/>
                        <a:ea typeface="Catamaran Thin"/>
                        <a:cs typeface="Catamaran Thin"/>
                        <a:sym typeface="Catamaran Thin"/>
                      </a:endParaRPr>
                    </a:p>
                  </a:txBody>
                  <a:tcPr marT="68575" marB="68575" marR="91425" marL="91425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10</a:t>
                      </a:r>
                      <a:endParaRPr b="1"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77FF">
                        <a:alpha val="206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20</a:t>
                      </a:r>
                      <a:endParaRPr b="1"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7</a:t>
                      </a:r>
                      <a:endParaRPr b="1"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77FF">
                        <a:alpha val="20670"/>
                      </a:srgbClr>
                    </a:solidFill>
                  </a:tcPr>
                </a:tc>
              </a:tr>
              <a:tr h="620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 Thin"/>
                          <a:ea typeface="Catamaran Thin"/>
                          <a:cs typeface="Catamaran Thin"/>
                          <a:sym typeface="Catamaran Thin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Catamaran Thin"/>
                        <a:ea typeface="Catamaran Thin"/>
                        <a:cs typeface="Catamaran Thin"/>
                        <a:sym typeface="Catamaran Thin"/>
                      </a:endParaRPr>
                    </a:p>
                  </a:txBody>
                  <a:tcPr marT="68575" marB="68575" marR="91425" marL="91425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30</a:t>
                      </a:r>
                      <a:endParaRPr b="1"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77FF">
                        <a:alpha val="206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15</a:t>
                      </a:r>
                      <a:endParaRPr b="1"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10</a:t>
                      </a:r>
                      <a:endParaRPr b="1"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77FF">
                        <a:alpha val="20670"/>
                      </a:srgbClr>
                    </a:solidFill>
                  </a:tcPr>
                </a:tc>
              </a:tr>
              <a:tr h="6209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Catamaran Thin"/>
                          <a:ea typeface="Catamaran Thin"/>
                          <a:cs typeface="Catamaran Thin"/>
                          <a:sym typeface="Catamaran Thin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Catamaran Thin"/>
                        <a:ea typeface="Catamaran Thin"/>
                        <a:cs typeface="Catamaran Thin"/>
                        <a:sym typeface="Catamaran Thin"/>
                      </a:endParaRPr>
                    </a:p>
                  </a:txBody>
                  <a:tcPr marT="68575" marB="68575" marR="91425" marL="91425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5</a:t>
                      </a:r>
                      <a:endParaRPr b="1"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77FF">
                        <a:alpha val="206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24</a:t>
                      </a:r>
                      <a:endParaRPr b="1"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16</a:t>
                      </a:r>
                      <a:endParaRPr b="1" sz="1800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77FF">
                        <a:alpha val="2067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823" name="Google Shape;823;p24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BE5CC"/>
            </a:gs>
            <a:gs pos="100000">
              <a:srgbClr val="027196"/>
            </a:gs>
          </a:gsLst>
          <a:lin ang="16200038" scaled="0"/>
        </a:gradFill>
      </p:bgPr>
    </p:bg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25"/>
          <p:cNvSpPr/>
          <p:nvPr/>
        </p:nvSpPr>
        <p:spPr>
          <a:xfrm>
            <a:off x="869350" y="349525"/>
            <a:ext cx="7462361" cy="3554904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>
              <a:alpha val="26260"/>
            </a:srgbClr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25"/>
          <p:cNvSpPr txBox="1"/>
          <p:nvPr>
            <p:ph idx="4294967295" type="title"/>
          </p:nvPr>
        </p:nvSpPr>
        <p:spPr>
          <a:xfrm>
            <a:off x="1241875" y="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MAPS</a:t>
            </a:r>
            <a:endParaRPr sz="1400"/>
          </a:p>
        </p:txBody>
      </p:sp>
      <p:sp>
        <p:nvSpPr>
          <p:cNvPr id="830" name="Google Shape;830;p25"/>
          <p:cNvSpPr/>
          <p:nvPr/>
        </p:nvSpPr>
        <p:spPr>
          <a:xfrm>
            <a:off x="2220650" y="1166500"/>
            <a:ext cx="615000" cy="1848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2"/>
                </a:solidFill>
                <a:latin typeface="Catamaran"/>
                <a:ea typeface="Catamaran"/>
                <a:cs typeface="Catamaran"/>
                <a:sym typeface="Catamaran"/>
              </a:rPr>
              <a:t>our office</a:t>
            </a:r>
            <a:endParaRPr sz="800">
              <a:solidFill>
                <a:schemeClr val="accent2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831" name="Google Shape;831;p25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2" name="Google Shape;832;p25"/>
          <p:cNvSpPr txBox="1"/>
          <p:nvPr>
            <p:ph idx="4294967295" type="body"/>
          </p:nvPr>
        </p:nvSpPr>
        <p:spPr>
          <a:xfrm>
            <a:off x="457200" y="4909375"/>
            <a:ext cx="7719300" cy="2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</a:endParaRPr>
          </a:p>
        </p:txBody>
      </p:sp>
      <p:sp>
        <p:nvSpPr>
          <p:cNvPr id="833" name="Google Shape;833;p25"/>
          <p:cNvSpPr/>
          <p:nvPr/>
        </p:nvSpPr>
        <p:spPr>
          <a:xfrm>
            <a:off x="1412825" y="1486325"/>
            <a:ext cx="184800" cy="184800"/>
          </a:xfrm>
          <a:prstGeom prst="donut">
            <a:avLst>
              <a:gd fmla="val 2206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25"/>
          <p:cNvSpPr/>
          <p:nvPr/>
        </p:nvSpPr>
        <p:spPr>
          <a:xfrm>
            <a:off x="2958525" y="2962000"/>
            <a:ext cx="184800" cy="184800"/>
          </a:xfrm>
          <a:prstGeom prst="donut">
            <a:avLst>
              <a:gd fmla="val 2206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25"/>
          <p:cNvSpPr/>
          <p:nvPr/>
        </p:nvSpPr>
        <p:spPr>
          <a:xfrm>
            <a:off x="3916125" y="1273000"/>
            <a:ext cx="184800" cy="184800"/>
          </a:xfrm>
          <a:prstGeom prst="donut">
            <a:avLst>
              <a:gd fmla="val 2206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25"/>
          <p:cNvSpPr/>
          <p:nvPr/>
        </p:nvSpPr>
        <p:spPr>
          <a:xfrm>
            <a:off x="4432575" y="3252825"/>
            <a:ext cx="184800" cy="184800"/>
          </a:xfrm>
          <a:prstGeom prst="donut">
            <a:avLst>
              <a:gd fmla="val 2206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25"/>
          <p:cNvSpPr/>
          <p:nvPr/>
        </p:nvSpPr>
        <p:spPr>
          <a:xfrm>
            <a:off x="6496400" y="1773875"/>
            <a:ext cx="184800" cy="184800"/>
          </a:xfrm>
          <a:prstGeom prst="donut">
            <a:avLst>
              <a:gd fmla="val 2206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" name="Google Shape;838;p25"/>
          <p:cNvSpPr/>
          <p:nvPr/>
        </p:nvSpPr>
        <p:spPr>
          <a:xfrm>
            <a:off x="7068900" y="3252825"/>
            <a:ext cx="184800" cy="184800"/>
          </a:xfrm>
          <a:prstGeom prst="donut">
            <a:avLst>
              <a:gd fmla="val 2206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6"/>
          <p:cNvSpPr txBox="1"/>
          <p:nvPr>
            <p:ph idx="4294967295" type="ctrTitle"/>
          </p:nvPr>
        </p:nvSpPr>
        <p:spPr>
          <a:xfrm>
            <a:off x="855300" y="15833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2"/>
                </a:solidFill>
              </a:rPr>
              <a:t>89,526,124</a:t>
            </a:r>
            <a:endParaRPr sz="9600">
              <a:solidFill>
                <a:schemeClr val="accent2"/>
              </a:solidFill>
            </a:endParaRPr>
          </a:p>
        </p:txBody>
      </p:sp>
      <p:sp>
        <p:nvSpPr>
          <p:cNvPr id="844" name="Google Shape;844;p26"/>
          <p:cNvSpPr txBox="1"/>
          <p:nvPr>
            <p:ph idx="4294967295" type="subTitle"/>
          </p:nvPr>
        </p:nvSpPr>
        <p:spPr>
          <a:xfrm>
            <a:off x="855300" y="28400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845" name="Google Shape;845;p26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27"/>
          <p:cNvSpPr txBox="1"/>
          <p:nvPr>
            <p:ph idx="4294967295" type="ctrTitle"/>
          </p:nvPr>
        </p:nvSpPr>
        <p:spPr>
          <a:xfrm>
            <a:off x="855300" y="40500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3"/>
                </a:solidFill>
              </a:rPr>
              <a:t>89,526,124$</a:t>
            </a:r>
            <a:endParaRPr sz="4000">
              <a:solidFill>
                <a:schemeClr val="accent3"/>
              </a:solidFill>
            </a:endParaRPr>
          </a:p>
        </p:txBody>
      </p:sp>
      <p:sp>
        <p:nvSpPr>
          <p:cNvPr id="851" name="Google Shape;851;p27"/>
          <p:cNvSpPr txBox="1"/>
          <p:nvPr>
            <p:ph idx="4294967295" type="subTitle"/>
          </p:nvPr>
        </p:nvSpPr>
        <p:spPr>
          <a:xfrm>
            <a:off x="855300" y="8800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That’s a lot of money</a:t>
            </a:r>
            <a:endParaRPr sz="2000"/>
          </a:p>
        </p:txBody>
      </p:sp>
      <p:sp>
        <p:nvSpPr>
          <p:cNvPr id="852" name="Google Shape;852;p27"/>
          <p:cNvSpPr txBox="1"/>
          <p:nvPr>
            <p:ph idx="4294967295" type="ctrTitle"/>
          </p:nvPr>
        </p:nvSpPr>
        <p:spPr>
          <a:xfrm>
            <a:off x="855300" y="2669393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</a:rPr>
              <a:t>100%</a:t>
            </a:r>
            <a:endParaRPr sz="4000">
              <a:solidFill>
                <a:schemeClr val="accent6"/>
              </a:solidFill>
            </a:endParaRPr>
          </a:p>
        </p:txBody>
      </p:sp>
      <p:sp>
        <p:nvSpPr>
          <p:cNvPr id="853" name="Google Shape;853;p27"/>
          <p:cNvSpPr txBox="1"/>
          <p:nvPr>
            <p:ph idx="4294967295" type="subTitle"/>
          </p:nvPr>
        </p:nvSpPr>
        <p:spPr>
          <a:xfrm>
            <a:off x="855300" y="35089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Total success!</a:t>
            </a:r>
            <a:endParaRPr sz="2000"/>
          </a:p>
        </p:txBody>
      </p:sp>
      <p:sp>
        <p:nvSpPr>
          <p:cNvPr id="854" name="Google Shape;854;p27"/>
          <p:cNvSpPr txBox="1"/>
          <p:nvPr>
            <p:ph idx="4294967295" type="ctrTitle"/>
          </p:nvPr>
        </p:nvSpPr>
        <p:spPr>
          <a:xfrm>
            <a:off x="855300" y="1354947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4"/>
                </a:solidFill>
              </a:rPr>
              <a:t>185,244 users</a:t>
            </a:r>
            <a:endParaRPr sz="4000">
              <a:solidFill>
                <a:schemeClr val="accent4"/>
              </a:solidFill>
            </a:endParaRPr>
          </a:p>
        </p:txBody>
      </p:sp>
      <p:sp>
        <p:nvSpPr>
          <p:cNvPr id="855" name="Google Shape;855;p27"/>
          <p:cNvSpPr txBox="1"/>
          <p:nvPr>
            <p:ph idx="4294967295" type="subTitle"/>
          </p:nvPr>
        </p:nvSpPr>
        <p:spPr>
          <a:xfrm>
            <a:off x="855300" y="21944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And a lot of users</a:t>
            </a:r>
            <a:endParaRPr sz="2000"/>
          </a:p>
        </p:txBody>
      </p:sp>
      <p:sp>
        <p:nvSpPr>
          <p:cNvPr id="856" name="Google Shape;856;p27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8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862" name="Google Shape;862;p28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63" name="Google Shape;863;p28"/>
          <p:cNvGrpSpPr/>
          <p:nvPr/>
        </p:nvGrpSpPr>
        <p:grpSpPr>
          <a:xfrm>
            <a:off x="323513" y="1986800"/>
            <a:ext cx="2952125" cy="1289700"/>
            <a:chOff x="323513" y="1986800"/>
            <a:chExt cx="2952125" cy="1289700"/>
          </a:xfrm>
        </p:grpSpPr>
        <p:sp>
          <p:nvSpPr>
            <p:cNvPr id="864" name="Google Shape;864;p28"/>
            <p:cNvSpPr txBox="1"/>
            <p:nvPr/>
          </p:nvSpPr>
          <p:spPr>
            <a:xfrm>
              <a:off x="323513" y="198680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cxnSp>
          <p:nvCxnSpPr>
            <p:cNvPr id="865" name="Google Shape;865;p28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cap="flat" cmpd="sng" w="9525">
              <a:solidFill>
                <a:srgbClr val="F702A2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866" name="Google Shape;866;p28"/>
          <p:cNvGrpSpPr/>
          <p:nvPr/>
        </p:nvGrpSpPr>
        <p:grpSpPr>
          <a:xfrm>
            <a:off x="5209838" y="1060350"/>
            <a:ext cx="3610650" cy="1289700"/>
            <a:chOff x="5209838" y="1060350"/>
            <a:chExt cx="3610650" cy="1289700"/>
          </a:xfrm>
        </p:grpSpPr>
        <p:sp>
          <p:nvSpPr>
            <p:cNvPr id="867" name="Google Shape;867;p28"/>
            <p:cNvSpPr txBox="1"/>
            <p:nvPr/>
          </p:nvSpPr>
          <p:spPr>
            <a:xfrm>
              <a:off x="6696488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cxnSp>
          <p:nvCxnSpPr>
            <p:cNvPr id="868" name="Google Shape;868;p28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869" name="Google Shape;869;p28"/>
          <p:cNvGrpSpPr/>
          <p:nvPr/>
        </p:nvGrpSpPr>
        <p:grpSpPr>
          <a:xfrm>
            <a:off x="5209838" y="3020450"/>
            <a:ext cx="3610650" cy="1289700"/>
            <a:chOff x="5209838" y="3020450"/>
            <a:chExt cx="3610650" cy="1289700"/>
          </a:xfrm>
        </p:grpSpPr>
        <p:sp>
          <p:nvSpPr>
            <p:cNvPr id="870" name="Google Shape;870;p28"/>
            <p:cNvSpPr txBox="1"/>
            <p:nvPr/>
          </p:nvSpPr>
          <p:spPr>
            <a:xfrm>
              <a:off x="6696488" y="30204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Catamaran"/>
                  <a:ea typeface="Catamaran"/>
                  <a:cs typeface="Catamaran"/>
                  <a:sym typeface="Catamaran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cxnSp>
          <p:nvCxnSpPr>
            <p:cNvPr id="871" name="Google Shape;871;p28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rgbClr val="BEF176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872" name="Google Shape;872;p28"/>
          <p:cNvGrpSpPr/>
          <p:nvPr/>
        </p:nvGrpSpPr>
        <p:grpSpPr>
          <a:xfrm>
            <a:off x="2662213" y="728463"/>
            <a:ext cx="3814835" cy="3790597"/>
            <a:chOff x="2662213" y="676344"/>
            <a:chExt cx="3814835" cy="3790597"/>
          </a:xfrm>
        </p:grpSpPr>
        <p:sp>
          <p:nvSpPr>
            <p:cNvPr id="873" name="Google Shape;873;p28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28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28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876" name="Google Shape;876;p28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877" name="Google Shape;877;p28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rgbClr val="F702A2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28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rgbClr val="F702A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9" name="Google Shape;879;p28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880" name="Google Shape;880;p28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rgbClr val="FF826C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28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rgbClr val="FF826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82" name="Google Shape;882;p28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883" name="Google Shape;883;p28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rgbClr val="BEF176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28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rgbClr val="BEF17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885" name="Google Shape;885;p28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03 </a:t>
              </a:r>
              <a:endParaRPr b="1"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886" name="Google Shape;886;p28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01 </a:t>
              </a:r>
              <a:endParaRPr b="1"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  <p:sp>
          <p:nvSpPr>
            <p:cNvPr id="887" name="Google Shape;887;p28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Catamaran"/>
                  <a:ea typeface="Catamaran"/>
                  <a:cs typeface="Catamaran"/>
                  <a:sym typeface="Catamaran"/>
                </a:rPr>
                <a:t>02 </a:t>
              </a:r>
              <a:endParaRPr b="1" sz="1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29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893" name="Google Shape;893;p29"/>
          <p:cNvSpPr txBox="1"/>
          <p:nvPr>
            <p:ph idx="1" type="body"/>
          </p:nvPr>
        </p:nvSpPr>
        <p:spPr>
          <a:xfrm>
            <a:off x="1241875" y="1125350"/>
            <a:ext cx="2074800" cy="132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</a:rPr>
              <a:t>Yellow</a:t>
            </a:r>
            <a:endParaRPr b="1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894" name="Google Shape;894;p29"/>
          <p:cNvSpPr txBox="1"/>
          <p:nvPr>
            <p:ph idx="2" type="body"/>
          </p:nvPr>
        </p:nvSpPr>
        <p:spPr>
          <a:xfrm>
            <a:off x="3534625" y="1125350"/>
            <a:ext cx="2074800" cy="132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Blue</a:t>
            </a:r>
            <a:endParaRPr b="1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895" name="Google Shape;895;p29"/>
          <p:cNvSpPr txBox="1"/>
          <p:nvPr>
            <p:ph idx="3" type="body"/>
          </p:nvPr>
        </p:nvSpPr>
        <p:spPr>
          <a:xfrm>
            <a:off x="5827376" y="1125350"/>
            <a:ext cx="2074800" cy="132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3D47"/>
                </a:solidFill>
              </a:rPr>
              <a:t>Red</a:t>
            </a:r>
            <a:endParaRPr b="1">
              <a:solidFill>
                <a:srgbClr val="FF3D47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896" name="Google Shape;896;p29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7" name="Google Shape;897;p29"/>
          <p:cNvSpPr txBox="1"/>
          <p:nvPr>
            <p:ph idx="1" type="body"/>
          </p:nvPr>
        </p:nvSpPr>
        <p:spPr>
          <a:xfrm>
            <a:off x="1241875" y="2573150"/>
            <a:ext cx="2074800" cy="132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</a:rPr>
              <a:t>Yellow</a:t>
            </a:r>
            <a:endParaRPr b="1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898" name="Google Shape;898;p29"/>
          <p:cNvSpPr txBox="1"/>
          <p:nvPr>
            <p:ph idx="2" type="body"/>
          </p:nvPr>
        </p:nvSpPr>
        <p:spPr>
          <a:xfrm>
            <a:off x="3534625" y="2573150"/>
            <a:ext cx="2074800" cy="132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Blue</a:t>
            </a:r>
            <a:endParaRPr b="1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899" name="Google Shape;899;p29"/>
          <p:cNvSpPr txBox="1"/>
          <p:nvPr>
            <p:ph idx="3" type="body"/>
          </p:nvPr>
        </p:nvSpPr>
        <p:spPr>
          <a:xfrm>
            <a:off x="5827376" y="2573150"/>
            <a:ext cx="2074800" cy="132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3D47"/>
                </a:solidFill>
              </a:rPr>
              <a:t>Red</a:t>
            </a:r>
            <a:endParaRPr b="1">
              <a:solidFill>
                <a:srgbClr val="FF3D47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Google Shape;904;p3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5850" y="533400"/>
            <a:ext cx="4512288" cy="3949100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30"/>
          <p:cNvSpPr txBox="1"/>
          <p:nvPr>
            <p:ph idx="1" type="body"/>
          </p:nvPr>
        </p:nvSpPr>
        <p:spPr>
          <a:xfrm>
            <a:off x="855300" y="4253900"/>
            <a:ext cx="74334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906" name="Google Shape;906;p30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3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64" name="Google Shape;664;p13"/>
          <p:cNvSpPr txBox="1"/>
          <p:nvPr>
            <p:ph idx="2" type="body"/>
          </p:nvPr>
        </p:nvSpPr>
        <p:spPr>
          <a:xfrm>
            <a:off x="4790250" y="1125350"/>
            <a:ext cx="3111900" cy="273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665" name="Google Shape;665;p13"/>
          <p:cNvSpPr txBox="1"/>
          <p:nvPr>
            <p:ph idx="1" type="body"/>
          </p:nvPr>
        </p:nvSpPr>
        <p:spPr>
          <a:xfrm>
            <a:off x="1241825" y="1125350"/>
            <a:ext cx="3111900" cy="273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666" name="Google Shape;666;p13"/>
          <p:cNvSpPr txBox="1"/>
          <p:nvPr>
            <p:ph idx="2" type="body"/>
          </p:nvPr>
        </p:nvSpPr>
        <p:spPr>
          <a:xfrm>
            <a:off x="1241825" y="3143925"/>
            <a:ext cx="6660300" cy="6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</a:rPr>
              <a:t>This template is free to use under </a:t>
            </a:r>
            <a:r>
              <a:rPr lang="en" sz="1200" u="sng">
                <a:solidFill>
                  <a:schemeClr val="accent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chemeClr val="accent2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</p:txBody>
      </p:sp>
      <p:sp>
        <p:nvSpPr>
          <p:cNvPr id="667" name="Google Shape;667;p13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" name="Google Shape;911;p31"/>
          <p:cNvGrpSpPr/>
          <p:nvPr/>
        </p:nvGrpSpPr>
        <p:grpSpPr>
          <a:xfrm>
            <a:off x="218" y="2641709"/>
            <a:ext cx="9143345" cy="1231682"/>
            <a:chOff x="218" y="898161"/>
            <a:chExt cx="9143345" cy="1231682"/>
          </a:xfrm>
        </p:grpSpPr>
        <p:sp>
          <p:nvSpPr>
            <p:cNvPr id="912" name="Google Shape;912;p31"/>
            <p:cNvSpPr/>
            <p:nvPr/>
          </p:nvSpPr>
          <p:spPr>
            <a:xfrm>
              <a:off x="4567150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FC229"/>
                </a:gs>
                <a:gs pos="100000">
                  <a:srgbClr val="FF826C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1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FFC229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1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1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31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8328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1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FFA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1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1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F002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1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1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3D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1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1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1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1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1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FF96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1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1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31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  <a:alpha val="49800"/>
                  </a:srgbClr>
                </a:gs>
                <a:gs pos="100000">
                  <a:srgbClr val="002FFF">
                    <a:alpha val="58431"/>
                    <a:alpha val="498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31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1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1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1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1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002FFF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1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1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1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1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1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1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1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1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F702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1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1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C182FF">
                <a:alpha val="531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1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1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1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FF826C">
                    <a:alpha val="49800"/>
                  </a:srgbClr>
                </a:gs>
                <a:gs pos="100000">
                  <a:srgbClr val="FF3E45">
                    <a:alpha val="498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1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1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1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1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1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1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1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</a:srgbClr>
                </a:gs>
                <a:gs pos="100000">
                  <a:srgbClr val="002FFF">
                    <a:alpha val="5843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1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1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7" name="Google Shape;957;p31"/>
          <p:cNvSpPr txBox="1"/>
          <p:nvPr>
            <p:ph idx="4294967295" type="body"/>
          </p:nvPr>
        </p:nvSpPr>
        <p:spPr>
          <a:xfrm>
            <a:off x="855300" y="729550"/>
            <a:ext cx="2337300" cy="22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>
                <a:latin typeface="Catamaran"/>
                <a:ea typeface="Catamaran"/>
                <a:cs typeface="Catamaran"/>
                <a:sym typeface="Catamaran"/>
              </a:rPr>
              <a:t>MOBILE</a:t>
            </a:r>
            <a:br>
              <a:rPr b="1" lang="en">
                <a:latin typeface="Catamaran"/>
                <a:ea typeface="Catamaran"/>
                <a:cs typeface="Catamaran"/>
                <a:sym typeface="Catamaran"/>
              </a:rPr>
            </a:br>
            <a:r>
              <a:rPr b="1" lang="en">
                <a:latin typeface="Catamaran"/>
                <a:ea typeface="Catamaran"/>
                <a:cs typeface="Catamaran"/>
                <a:sym typeface="Catamaran"/>
              </a:rPr>
              <a:t>PROJECT</a:t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958" name="Google Shape;958;p31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59" name="Google Shape;959;p31"/>
          <p:cNvGrpSpPr/>
          <p:nvPr/>
        </p:nvGrpSpPr>
        <p:grpSpPr>
          <a:xfrm>
            <a:off x="3585607" y="373576"/>
            <a:ext cx="1972662" cy="4091691"/>
            <a:chOff x="5353200" y="373572"/>
            <a:chExt cx="2119546" cy="4396359"/>
          </a:xfrm>
        </p:grpSpPr>
        <p:sp>
          <p:nvSpPr>
            <p:cNvPr id="960" name="Google Shape;960;p31"/>
            <p:cNvSpPr/>
            <p:nvPr/>
          </p:nvSpPr>
          <p:spPr>
            <a:xfrm>
              <a:off x="5353200" y="373572"/>
              <a:ext cx="2119546" cy="4396359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50000">
                  <a:schemeClr val="accent2"/>
                </a:gs>
                <a:gs pos="100000">
                  <a:srgbClr val="AF9FFF"/>
                </a:gs>
              </a:gsLst>
              <a:lin ang="5400012" scaled="0"/>
            </a:gradFill>
            <a:ln>
              <a:noFill/>
            </a:ln>
            <a:effectLst>
              <a:outerShdw blurRad="285750" rotWithShape="0" algn="bl">
                <a:schemeClr val="lt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31"/>
            <p:cNvSpPr/>
            <p:nvPr/>
          </p:nvSpPr>
          <p:spPr>
            <a:xfrm>
              <a:off x="6200687" y="4493184"/>
              <a:ext cx="422999" cy="150972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31"/>
            <p:cNvSpPr/>
            <p:nvPr/>
          </p:nvSpPr>
          <p:spPr>
            <a:xfrm>
              <a:off x="5739987" y="529223"/>
              <a:ext cx="83354" cy="83354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31"/>
            <p:cNvSpPr/>
            <p:nvPr/>
          </p:nvSpPr>
          <p:spPr>
            <a:xfrm>
              <a:off x="6208555" y="538664"/>
              <a:ext cx="408837" cy="64493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964" name="Google Shape;964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628481" y="729558"/>
            <a:ext cx="1885066" cy="3379950"/>
          </a:xfrm>
          <a:prstGeom prst="rect">
            <a:avLst/>
          </a:prstGeom>
          <a:noFill/>
          <a:ln>
            <a:noFill/>
          </a:ln>
        </p:spPr>
      </p:pic>
      <p:sp>
        <p:nvSpPr>
          <p:cNvPr id="965" name="Google Shape;965;p31"/>
          <p:cNvSpPr txBox="1"/>
          <p:nvPr>
            <p:ph idx="4294967295" type="body"/>
          </p:nvPr>
        </p:nvSpPr>
        <p:spPr>
          <a:xfrm>
            <a:off x="5951275" y="729550"/>
            <a:ext cx="2337300" cy="22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0" name="Google Shape;970;p32"/>
          <p:cNvGrpSpPr/>
          <p:nvPr/>
        </p:nvGrpSpPr>
        <p:grpSpPr>
          <a:xfrm>
            <a:off x="218" y="2641709"/>
            <a:ext cx="9143345" cy="1231682"/>
            <a:chOff x="218" y="898161"/>
            <a:chExt cx="9143345" cy="1231682"/>
          </a:xfrm>
        </p:grpSpPr>
        <p:sp>
          <p:nvSpPr>
            <p:cNvPr id="971" name="Google Shape;971;p32"/>
            <p:cNvSpPr/>
            <p:nvPr/>
          </p:nvSpPr>
          <p:spPr>
            <a:xfrm>
              <a:off x="4567150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FC229"/>
                </a:gs>
                <a:gs pos="100000">
                  <a:srgbClr val="FF826C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2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FFC229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2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2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2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8328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2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FFA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2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2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F002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2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2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3D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2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2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2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2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2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FF96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2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2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2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  <a:alpha val="49800"/>
                  </a:srgbClr>
                </a:gs>
                <a:gs pos="100000">
                  <a:srgbClr val="002FFF">
                    <a:alpha val="58431"/>
                    <a:alpha val="498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2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2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2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2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2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002FFF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2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2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2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2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2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2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2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2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F702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2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2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C182FF">
                <a:alpha val="531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2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2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2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FF826C">
                    <a:alpha val="49800"/>
                  </a:srgbClr>
                </a:gs>
                <a:gs pos="100000">
                  <a:srgbClr val="FF3E45">
                    <a:alpha val="498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2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2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2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2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2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2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2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</a:srgbClr>
                </a:gs>
                <a:gs pos="100000">
                  <a:srgbClr val="002FFF">
                    <a:alpha val="5843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2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2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6" name="Google Shape;1016;p32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17" name="Google Shape;1017;p32"/>
          <p:cNvGrpSpPr/>
          <p:nvPr/>
        </p:nvGrpSpPr>
        <p:grpSpPr>
          <a:xfrm>
            <a:off x="3254338" y="391974"/>
            <a:ext cx="2634616" cy="4065358"/>
            <a:chOff x="5011702" y="465959"/>
            <a:chExt cx="2736410" cy="4222433"/>
          </a:xfrm>
        </p:grpSpPr>
        <p:sp>
          <p:nvSpPr>
            <p:cNvPr id="1018" name="Google Shape;1018;p32"/>
            <p:cNvSpPr/>
            <p:nvPr/>
          </p:nvSpPr>
          <p:spPr>
            <a:xfrm>
              <a:off x="5011702" y="465959"/>
              <a:ext cx="2736410" cy="4222433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50000">
                  <a:schemeClr val="accent2"/>
                </a:gs>
                <a:gs pos="100000">
                  <a:srgbClr val="AF9FFF"/>
                </a:gs>
              </a:gsLst>
              <a:lin ang="5400012" scaled="0"/>
            </a:gradFill>
            <a:ln>
              <a:noFill/>
            </a:ln>
            <a:effectLst>
              <a:outerShdw blurRad="285750" rotWithShape="0" algn="bl">
                <a:schemeClr val="lt1"/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32"/>
            <p:cNvSpPr/>
            <p:nvPr/>
          </p:nvSpPr>
          <p:spPr>
            <a:xfrm>
              <a:off x="6268155" y="4422593"/>
              <a:ext cx="225015" cy="144999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32"/>
            <p:cNvSpPr/>
            <p:nvPr/>
          </p:nvSpPr>
          <p:spPr>
            <a:xfrm>
              <a:off x="6251531" y="633587"/>
              <a:ext cx="43826" cy="43806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32"/>
            <p:cNvSpPr/>
            <p:nvPr/>
          </p:nvSpPr>
          <p:spPr>
            <a:xfrm>
              <a:off x="6340634" y="615452"/>
              <a:ext cx="80056" cy="80056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022" name="Google Shape;102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9612" y="751839"/>
            <a:ext cx="2501267" cy="3335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23" name="Google Shape;1023;p32"/>
          <p:cNvSpPr txBox="1"/>
          <p:nvPr>
            <p:ph idx="4294967295" type="body"/>
          </p:nvPr>
        </p:nvSpPr>
        <p:spPr>
          <a:xfrm>
            <a:off x="474300" y="751850"/>
            <a:ext cx="2337300" cy="21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>
                <a:latin typeface="Catamaran"/>
                <a:ea typeface="Catamaran"/>
                <a:cs typeface="Catamaran"/>
                <a:sym typeface="Catamaran"/>
              </a:rPr>
              <a:t>TABLET</a:t>
            </a:r>
            <a:br>
              <a:rPr b="1" lang="en">
                <a:latin typeface="Catamaran"/>
                <a:ea typeface="Catamaran"/>
                <a:cs typeface="Catamaran"/>
                <a:sym typeface="Catamaran"/>
              </a:rPr>
            </a:br>
            <a:r>
              <a:rPr b="1" lang="en">
                <a:latin typeface="Catamaran"/>
                <a:ea typeface="Catamaran"/>
                <a:cs typeface="Catamaran"/>
                <a:sym typeface="Catamaran"/>
              </a:rPr>
              <a:t>PROJECT</a:t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024" name="Google Shape;1024;p32"/>
          <p:cNvSpPr txBox="1"/>
          <p:nvPr>
            <p:ph idx="4294967295" type="body"/>
          </p:nvPr>
        </p:nvSpPr>
        <p:spPr>
          <a:xfrm>
            <a:off x="6332275" y="751850"/>
            <a:ext cx="2337300" cy="218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" name="Google Shape;1029;p33"/>
          <p:cNvGrpSpPr/>
          <p:nvPr/>
        </p:nvGrpSpPr>
        <p:grpSpPr>
          <a:xfrm>
            <a:off x="218" y="2641709"/>
            <a:ext cx="9143345" cy="1231682"/>
            <a:chOff x="218" y="898161"/>
            <a:chExt cx="9143345" cy="1231682"/>
          </a:xfrm>
        </p:grpSpPr>
        <p:sp>
          <p:nvSpPr>
            <p:cNvPr id="1030" name="Google Shape;1030;p33"/>
            <p:cNvSpPr/>
            <p:nvPr/>
          </p:nvSpPr>
          <p:spPr>
            <a:xfrm>
              <a:off x="4567150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FC229"/>
                </a:gs>
                <a:gs pos="100000">
                  <a:srgbClr val="FF826C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3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FFC229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3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3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3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8328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3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FFA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3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3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F002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3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3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3D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3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3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3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3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3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FF96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3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3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3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  <a:alpha val="49800"/>
                  </a:srgbClr>
                </a:gs>
                <a:gs pos="100000">
                  <a:srgbClr val="002FFF">
                    <a:alpha val="58431"/>
                    <a:alpha val="498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3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3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3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3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3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002FFF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3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3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3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3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3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3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3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3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F702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3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3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C182FF">
                <a:alpha val="531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3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3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3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FF826C">
                    <a:alpha val="49800"/>
                  </a:srgbClr>
                </a:gs>
                <a:gs pos="100000">
                  <a:srgbClr val="FF3E45">
                    <a:alpha val="498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3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3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3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3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3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3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3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</a:srgbClr>
                </a:gs>
                <a:gs pos="100000">
                  <a:srgbClr val="002FFF">
                    <a:alpha val="5843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3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3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5" name="Google Shape;1075;p33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76" name="Google Shape;1076;p33"/>
          <p:cNvGrpSpPr/>
          <p:nvPr/>
        </p:nvGrpSpPr>
        <p:grpSpPr>
          <a:xfrm>
            <a:off x="2300899" y="1241129"/>
            <a:ext cx="4542205" cy="2661224"/>
            <a:chOff x="3938374" y="1241129"/>
            <a:chExt cx="4542205" cy="2661224"/>
          </a:xfrm>
        </p:grpSpPr>
        <p:sp>
          <p:nvSpPr>
            <p:cNvPr id="1077" name="Google Shape;1077;p33"/>
            <p:cNvSpPr/>
            <p:nvPr/>
          </p:nvSpPr>
          <p:spPr>
            <a:xfrm>
              <a:off x="4309824" y="1241129"/>
              <a:ext cx="3797910" cy="2542169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50000">
                  <a:schemeClr val="accent2"/>
                </a:gs>
                <a:gs pos="100000">
                  <a:srgbClr val="AF9FFF"/>
                </a:gs>
              </a:gsLst>
              <a:lin ang="5400012" scaled="0"/>
            </a:gradFill>
            <a:ln>
              <a:noFill/>
            </a:ln>
            <a:effectLst>
              <a:outerShdw blurRad="285750" rotWithShape="0" algn="bl">
                <a:schemeClr val="lt1"/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33"/>
            <p:cNvSpPr/>
            <p:nvPr/>
          </p:nvSpPr>
          <p:spPr>
            <a:xfrm>
              <a:off x="3938374" y="3832321"/>
              <a:ext cx="4542205" cy="70032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3"/>
            <p:cNvSpPr/>
            <p:nvPr/>
          </p:nvSpPr>
          <p:spPr>
            <a:xfrm>
              <a:off x="3938374" y="3776295"/>
              <a:ext cx="4541505" cy="56025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3"/>
            <p:cNvSpPr/>
            <p:nvPr/>
          </p:nvSpPr>
          <p:spPr>
            <a:xfrm>
              <a:off x="5872718" y="3776295"/>
              <a:ext cx="665106" cy="35016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81" name="Google Shape;1081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2808075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2" name="Google Shape;1082;p33"/>
          <p:cNvSpPr txBox="1"/>
          <p:nvPr>
            <p:ph idx="4294967295" type="body"/>
          </p:nvPr>
        </p:nvSpPr>
        <p:spPr>
          <a:xfrm>
            <a:off x="249025" y="1241125"/>
            <a:ext cx="2040900" cy="16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>
                <a:latin typeface="Catamaran"/>
                <a:ea typeface="Catamaran"/>
                <a:cs typeface="Catamaran"/>
                <a:sym typeface="Catamaran"/>
              </a:rPr>
              <a:t>DESKTOP</a:t>
            </a:r>
            <a:br>
              <a:rPr b="1" lang="en">
                <a:latin typeface="Catamaran"/>
                <a:ea typeface="Catamaran"/>
                <a:cs typeface="Catamaran"/>
                <a:sym typeface="Catamaran"/>
              </a:rPr>
            </a:br>
            <a:r>
              <a:rPr b="1" lang="en">
                <a:latin typeface="Catamaran"/>
                <a:ea typeface="Catamaran"/>
                <a:cs typeface="Catamaran"/>
                <a:sym typeface="Catamaran"/>
              </a:rPr>
              <a:t>PROJECT</a:t>
            </a:r>
            <a:endParaRPr b="1" sz="180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083" name="Google Shape;1083;p33"/>
          <p:cNvSpPr txBox="1"/>
          <p:nvPr>
            <p:ph idx="4294967295" type="body"/>
          </p:nvPr>
        </p:nvSpPr>
        <p:spPr>
          <a:xfrm>
            <a:off x="6847049" y="1241125"/>
            <a:ext cx="2040900" cy="16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8" name="Google Shape;1088;p34"/>
          <p:cNvGrpSpPr/>
          <p:nvPr/>
        </p:nvGrpSpPr>
        <p:grpSpPr>
          <a:xfrm>
            <a:off x="218" y="1955909"/>
            <a:ext cx="9143345" cy="1231682"/>
            <a:chOff x="218" y="898161"/>
            <a:chExt cx="9143345" cy="1231682"/>
          </a:xfrm>
        </p:grpSpPr>
        <p:sp>
          <p:nvSpPr>
            <p:cNvPr id="1089" name="Google Shape;1089;p34"/>
            <p:cNvSpPr/>
            <p:nvPr/>
          </p:nvSpPr>
          <p:spPr>
            <a:xfrm>
              <a:off x="4567150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FC229"/>
                </a:gs>
                <a:gs pos="100000">
                  <a:srgbClr val="FF826C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4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FFC229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4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4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8328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FFA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F002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3D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4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4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FF96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4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4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4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  <a:alpha val="49800"/>
                  </a:srgbClr>
                </a:gs>
                <a:gs pos="100000">
                  <a:srgbClr val="002FFF">
                    <a:alpha val="58431"/>
                    <a:alpha val="498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4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4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4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4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4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002FFF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4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4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34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34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34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4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4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4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F702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4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34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C182FF">
                <a:alpha val="531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4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4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4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FF826C">
                    <a:alpha val="49800"/>
                  </a:srgbClr>
                </a:gs>
                <a:gs pos="100000">
                  <a:srgbClr val="FF3E45">
                    <a:alpha val="498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4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34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34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4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4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4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4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</a:srgbClr>
                </a:gs>
                <a:gs pos="100000">
                  <a:srgbClr val="002FFF">
                    <a:alpha val="5843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4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4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4" name="Google Shape;1134;p34"/>
          <p:cNvSpPr/>
          <p:nvPr/>
        </p:nvSpPr>
        <p:spPr>
          <a:xfrm>
            <a:off x="3641050" y="1640725"/>
            <a:ext cx="1862100" cy="1862100"/>
          </a:xfrm>
          <a:prstGeom prst="ellipse">
            <a:avLst/>
          </a:prstGeom>
          <a:gradFill>
            <a:gsLst>
              <a:gs pos="0">
                <a:srgbClr val="BEF176"/>
              </a:gs>
              <a:gs pos="50000">
                <a:schemeClr val="accent2"/>
              </a:gs>
              <a:gs pos="100000">
                <a:srgbClr val="AF9FFF"/>
              </a:gs>
            </a:gsLst>
            <a:lin ang="5400012" scaled="0"/>
          </a:gradFill>
          <a:ln>
            <a:noFill/>
          </a:ln>
          <a:effectLst>
            <a:outerShdw blurRad="285750" rotWithShape="0" algn="bl">
              <a:schemeClr val="lt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" name="Google Shape;1135;p34"/>
          <p:cNvSpPr txBox="1"/>
          <p:nvPr>
            <p:ph idx="4294967295" type="ctrTitle"/>
          </p:nvPr>
        </p:nvSpPr>
        <p:spPr>
          <a:xfrm>
            <a:off x="1439400" y="978575"/>
            <a:ext cx="6265200" cy="47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BEF176"/>
                </a:solidFill>
              </a:rPr>
              <a:t>THANKS</a:t>
            </a:r>
            <a:r>
              <a:rPr lang="en" sz="3000">
                <a:solidFill>
                  <a:srgbClr val="BEF176"/>
                </a:solidFill>
              </a:rPr>
              <a:t>!</a:t>
            </a:r>
            <a:endParaRPr sz="3000">
              <a:solidFill>
                <a:srgbClr val="BEF176"/>
              </a:solidFill>
            </a:endParaRPr>
          </a:p>
        </p:txBody>
      </p:sp>
      <p:sp>
        <p:nvSpPr>
          <p:cNvPr id="1136" name="Google Shape;1136;p34"/>
          <p:cNvSpPr txBox="1"/>
          <p:nvPr>
            <p:ph idx="4294967295" type="subTitle"/>
          </p:nvPr>
        </p:nvSpPr>
        <p:spPr>
          <a:xfrm>
            <a:off x="952875" y="3706325"/>
            <a:ext cx="7238400" cy="60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AF9FFF"/>
                </a:solidFill>
                <a:latin typeface="Catamaran"/>
                <a:ea typeface="Catamaran"/>
                <a:cs typeface="Catamaran"/>
                <a:sym typeface="Catamaran"/>
              </a:rPr>
              <a:t>Any questions?</a:t>
            </a:r>
            <a:endParaRPr b="1" sz="1800">
              <a:solidFill>
                <a:srgbClr val="AF9FF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AF9FFF"/>
                </a:solidFill>
              </a:rPr>
              <a:t>You can find me at @username &amp; user@mail.me</a:t>
            </a:r>
            <a:endParaRPr sz="1800">
              <a:solidFill>
                <a:srgbClr val="AF9FFF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AF9FFF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AF9FFF"/>
              </a:solidFill>
            </a:endParaRPr>
          </a:p>
        </p:txBody>
      </p:sp>
      <p:sp>
        <p:nvSpPr>
          <p:cNvPr id="1137" name="Google Shape;1137;p34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38" name="Google Shape;1138;p34"/>
          <p:cNvGrpSpPr/>
          <p:nvPr/>
        </p:nvGrpSpPr>
        <p:grpSpPr>
          <a:xfrm>
            <a:off x="4096180" y="2124104"/>
            <a:ext cx="951348" cy="895031"/>
            <a:chOff x="5972700" y="2330200"/>
            <a:chExt cx="411625" cy="387275"/>
          </a:xfrm>
        </p:grpSpPr>
        <p:sp>
          <p:nvSpPr>
            <p:cNvPr id="1139" name="Google Shape;1139;p34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34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35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1146" name="Google Shape;1146;p35"/>
          <p:cNvSpPr txBox="1"/>
          <p:nvPr>
            <p:ph idx="1" type="body"/>
          </p:nvPr>
        </p:nvSpPr>
        <p:spPr>
          <a:xfrm>
            <a:off x="1241875" y="1125350"/>
            <a:ext cx="6660300" cy="29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▹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▹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1147" name="Google Shape;1147;p35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36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1153" name="Google Shape;1153;p36"/>
          <p:cNvSpPr txBox="1"/>
          <p:nvPr>
            <p:ph idx="1" type="body"/>
          </p:nvPr>
        </p:nvSpPr>
        <p:spPr>
          <a:xfrm>
            <a:off x="1241875" y="1125350"/>
            <a:ext cx="6660300" cy="21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▹"/>
            </a:pPr>
            <a:r>
              <a:rPr lang="en" sz="1800"/>
              <a:t>Titles: Catamaran Bold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▹"/>
            </a:pPr>
            <a:r>
              <a:rPr lang="en" sz="1800"/>
              <a:t>Body copy: Catamaran Light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https://www.fontsquirrel.com/fonts/catamaran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54" name="Google Shape;1154;p36"/>
          <p:cNvSpPr txBox="1"/>
          <p:nvPr/>
        </p:nvSpPr>
        <p:spPr>
          <a:xfrm>
            <a:off x="1241875" y="3342575"/>
            <a:ext cx="66603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  <a:latin typeface="Catamaran Thin"/>
                <a:ea typeface="Catamaran Thin"/>
                <a:cs typeface="Catamaran Thin"/>
                <a:sym typeface="Catamaran Thin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2"/>
              </a:solidFill>
              <a:latin typeface="Catamaran Thin"/>
              <a:ea typeface="Catamaran Thin"/>
              <a:cs typeface="Catamaran Thin"/>
              <a:sym typeface="Catamaran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  <a:latin typeface="Catamaran Thin"/>
              <a:ea typeface="Catamaran Thin"/>
              <a:cs typeface="Catamaran Thin"/>
              <a:sym typeface="Catamaran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Catamaran Thin"/>
              <a:ea typeface="Catamaran Thin"/>
              <a:cs typeface="Catamaran Thin"/>
              <a:sym typeface="Catamaran Thin"/>
            </a:endParaRPr>
          </a:p>
        </p:txBody>
      </p:sp>
      <p:sp>
        <p:nvSpPr>
          <p:cNvPr id="1155" name="Google Shape;1155;p36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0" name="Google Shape;1160;p37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1161" name="Google Shape;1161;p37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37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37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37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37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37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37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37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37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37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37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37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37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37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5" name="Google Shape;1175;p37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1176" name="Google Shape;1176;p37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37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37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37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37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1" name="Google Shape;1181;p37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1182" name="Google Shape;1182;p37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3" name="Google Shape;1183;p37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37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37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37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87" name="Google Shape;1187;p37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" name="Google Shape;1188;p37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89" name="Google Shape;1189;p37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1190" name="Google Shape;1190;p37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37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37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37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4" name="Google Shape;1194;p37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95" name="Google Shape;1195;p37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1196" name="Google Shape;1196;p37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37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37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37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37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37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37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3" name="Google Shape;1203;p37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1204" name="Google Shape;1204;p37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37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37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37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08" name="Google Shape;1208;p37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" name="Google Shape;1209;p37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0" name="Google Shape;1210;p37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" name="Google Shape;1211;p37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12" name="Google Shape;1212;p37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1213" name="Google Shape;1213;p37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37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5" name="Google Shape;1215;p37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1216" name="Google Shape;1216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7" name="Google Shape;1217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8" name="Google Shape;1218;p37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1219" name="Google Shape;1219;p37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0" name="Google Shape;1220;p37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1" name="Google Shape;1221;p37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2" name="Google Shape;1222;p37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1223" name="Google Shape;1223;p37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4" name="Google Shape;1224;p37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5" name="Google Shape;1225;p37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6" name="Google Shape;1226;p37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7" name="Google Shape;1227;p37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37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37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30" name="Google Shape;1230;p37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1231" name="Google Shape;1231;p37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2" name="Google Shape;1232;p37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3" name="Google Shape;1233;p37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4" name="Google Shape;1234;p37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5" name="Google Shape;1235;p37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6" name="Google Shape;1236;p37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37" name="Google Shape;1237;p37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1238" name="Google Shape;1238;p3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9" name="Google Shape;1239;p3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0" name="Google Shape;1240;p3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1" name="Google Shape;1241;p37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42" name="Google Shape;1242;p37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3" name="Google Shape;1243;p37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1244" name="Google Shape;1244;p37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5" name="Google Shape;1245;p37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46" name="Google Shape;1246;p37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1247" name="Google Shape;1247;p37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8" name="Google Shape;1248;p37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9" name="Google Shape;1249;p37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0" name="Google Shape;1250;p37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1" name="Google Shape;1251;p37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52" name="Google Shape;1252;p37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1253" name="Google Shape;1253;p37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55" name="Google Shape;1255;p37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1256" name="Google Shape;1256;p37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37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37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37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37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37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63" name="Google Shape;1263;p37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1264" name="Google Shape;1264;p37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5" name="Google Shape;1265;p37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37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37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37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69" name="Google Shape;1269;p37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1270" name="Google Shape;1270;p37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37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37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37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37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37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37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7" name="Google Shape;1277;p37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8" name="Google Shape;1278;p37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1279" name="Google Shape;1279;p37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37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37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37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83" name="Google Shape;1283;p37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1284" name="Google Shape;1284;p37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5" name="Google Shape;1285;p37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7" name="Google Shape;1287;p37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88" name="Google Shape;1288;p37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1289" name="Google Shape;1289;p37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37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37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37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93" name="Google Shape;1293;p37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1294" name="Google Shape;1294;p37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37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96" name="Google Shape;1296;p37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1297" name="Google Shape;1297;p37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8" name="Google Shape;1298;p37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99" name="Google Shape;1299;p37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1300" name="Google Shape;1300;p37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37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02" name="Google Shape;1302;p37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03" name="Google Shape;1303;p37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1304" name="Google Shape;1304;p3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5" name="Google Shape;1305;p3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06" name="Google Shape;1306;p37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1307" name="Google Shape;1307;p37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37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37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0" name="Google Shape;1310;p37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37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37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3" name="Google Shape;1313;p37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37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5" name="Google Shape;1315;p37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" name="Google Shape;1316;p37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17" name="Google Shape;1317;p37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1318" name="Google Shape;1318;p37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37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20" name="Google Shape;1320;p37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21" name="Google Shape;1321;p37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1322" name="Google Shape;1322;p37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3" name="Google Shape;1323;p37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24" name="Google Shape;1324;p37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1325" name="Google Shape;1325;p3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6" name="Google Shape;1326;p3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7" name="Google Shape;1327;p3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3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29" name="Google Shape;1329;p37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1330" name="Google Shape;1330;p37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37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37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33" name="Google Shape;1333;p37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34" name="Google Shape;1334;p37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1335" name="Google Shape;1335;p37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37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37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37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37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37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41" name="Google Shape;1341;p37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1342" name="Google Shape;1342;p37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37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37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37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37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37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8" name="Google Shape;1348;p37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9" name="Google Shape;1349;p37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37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1" name="Google Shape;1351;p37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1352" name="Google Shape;1352;p37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37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4" name="Google Shape;1354;p37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5" name="Google Shape;1355;p37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1356" name="Google Shape;1356;p37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7" name="Google Shape;1357;p37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8" name="Google Shape;1358;p37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9" name="Google Shape;1359;p37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1360" name="Google Shape;1360;p37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37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2" name="Google Shape;1362;p37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37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4" name="Google Shape;1364;p37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65" name="Google Shape;1365;p37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1366" name="Google Shape;1366;p37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37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68" name="Google Shape;1368;p37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1369" name="Google Shape;1369;p37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37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37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2" name="Google Shape;1372;p37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37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37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37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76" name="Google Shape;1376;p37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1377" name="Google Shape;1377;p37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37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37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37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37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83" name="Google Shape;1383;p37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1384" name="Google Shape;1384;p37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37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86" name="Google Shape;1386;p37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1387" name="Google Shape;1387;p37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8" name="Google Shape;1388;p37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0" name="Google Shape;1390;p37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1" name="Google Shape;1391;p37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2" name="Google Shape;1392;p37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3" name="Google Shape;1393;p37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4" name="Google Shape;1394;p37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95" name="Google Shape;1395;p37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1396" name="Google Shape;1396;p37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7" name="Google Shape;1397;p37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8" name="Google Shape;1398;p37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37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37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1" name="Google Shape;1401;p37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2" name="Google Shape;1402;p37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3" name="Google Shape;1403;p37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4" name="Google Shape;1404;p37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1405" name="Google Shape;1405;p37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6" name="Google Shape;1406;p37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7" name="Google Shape;1407;p37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1408" name="Google Shape;1408;p37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9" name="Google Shape;1409;p37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37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37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2" name="Google Shape;1412;p37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3" name="Google Shape;1413;p37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14" name="Google Shape;1414;p37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1415" name="Google Shape;1415;p37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6" name="Google Shape;1416;p37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7" name="Google Shape;1417;p37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8" name="Google Shape;1418;p37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9" name="Google Shape;1419;p37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0" name="Google Shape;1420;p37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37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22" name="Google Shape;1422;p37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1423" name="Google Shape;1423;p37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37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37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26" name="Google Shape;1426;p37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1427" name="Google Shape;1427;p37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8" name="Google Shape;1428;p37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9" name="Google Shape;1429;p37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37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1" name="Google Shape;1431;p37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2" name="Google Shape;1432;p37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3" name="Google Shape;1433;p37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1434" name="Google Shape;1434;p37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37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37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7" name="Google Shape;1437;p37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1438" name="Google Shape;1438;p37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9" name="Google Shape;1439;p37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0" name="Google Shape;1440;p37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41" name="Google Shape;1441;p37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1442" name="Google Shape;1442;p37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3" name="Google Shape;1443;p37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4" name="Google Shape;1444;p37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5" name="Google Shape;1445;p37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37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47" name="Google Shape;1447;p37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1448" name="Google Shape;1448;p37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37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0" name="Google Shape;1450;p37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1" name="Google Shape;1451;p37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2" name="Google Shape;1452;p37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37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4" name="Google Shape;1454;p37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37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37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37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37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9" name="Google Shape;1459;p37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0" name="Google Shape;1460;p37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1" name="Google Shape;1461;p37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2" name="Google Shape;1462;p37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3" name="Google Shape;1463;p37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4" name="Google Shape;1464;p37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5" name="Google Shape;1465;p37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6" name="Google Shape;1466;p37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7" name="Google Shape;1467;p37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8" name="Google Shape;1468;p37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9" name="Google Shape;1469;p37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0" name="Google Shape;1470;p37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37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37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3" name="Google Shape;1473;p37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4" name="Google Shape;1474;p37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75" name="Google Shape;1475;p37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1476" name="Google Shape;1476;p37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7" name="Google Shape;1477;p37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8" name="Google Shape;1478;p37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9" name="Google Shape;1479;p37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0" name="Google Shape;1480;p37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1" name="Google Shape;1481;p37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2" name="Google Shape;1482;p37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3" name="Google Shape;1483;p37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4" name="Google Shape;1484;p37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5" name="Google Shape;1485;p37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6" name="Google Shape;1486;p37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7" name="Google Shape;1487;p37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8" name="Google Shape;1488;p37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9" name="Google Shape;1489;p37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0" name="Google Shape;1490;p37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1" name="Google Shape;1491;p37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2" name="Google Shape;1492;p37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37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4" name="Google Shape;1494;p37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5" name="Google Shape;1495;p37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6" name="Google Shape;1496;p37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7" name="Google Shape;1497;p37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8" name="Google Shape;1498;p37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99" name="Google Shape;1499;p37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1500" name="Google Shape;1500;p37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37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2" name="Google Shape;1502;p37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3" name="Google Shape;1503;p37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4" name="Google Shape;1504;p37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5" name="Google Shape;1505;p37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6" name="Google Shape;1506;p37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7" name="Google Shape;1507;p37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8" name="Google Shape;1508;p37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9" name="Google Shape;1509;p37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0" name="Google Shape;1510;p37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1" name="Google Shape;1511;p37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2" name="Google Shape;1512;p37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3" name="Google Shape;1513;p37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4" name="Google Shape;1514;p37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1515" name="Google Shape;1515;p37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6" name="Google Shape;1516;p37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7" name="Google Shape;1517;p37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8" name="Google Shape;1518;p37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1519" name="Google Shape;1519;p37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2" name="Google Shape;1522;p37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3" name="Google Shape;1523;p37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4" name="Google Shape;1524;p37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25" name="Google Shape;1525;p37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1526" name="Google Shape;1526;p3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0" name="Google Shape;1530;p3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1" name="Google Shape;1531;p3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3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3" name="Google Shape;1533;p3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34" name="Google Shape;1534;p37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1535" name="Google Shape;1535;p37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6" name="Google Shape;1536;p37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7" name="Google Shape;1537;p37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38" name="Google Shape;1538;p37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1539" name="Google Shape;1539;p37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37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1" name="Google Shape;1541;p37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2" name="Google Shape;1542;p37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3" name="Google Shape;1543;p37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44" name="Google Shape;1544;p37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1545" name="Google Shape;1545;p37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6" name="Google Shape;1546;p37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7" name="Google Shape;1547;p37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8" name="Google Shape;1548;p37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37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0" name="Google Shape;1550;p37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1" name="Google Shape;1551;p37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2" name="Google Shape;1552;p37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1553" name="Google Shape;1553;p37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4" name="Google Shape;1554;p37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37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6" name="Google Shape;1556;p37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7" name="Google Shape;1557;p37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8" name="Google Shape;1558;p37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9" name="Google Shape;1559;p37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1560" name="Google Shape;1560;p37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37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37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3" name="Google Shape;1563;p37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37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5" name="Google Shape;1565;p37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6" name="Google Shape;1566;p37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7" name="Google Shape;1567;p37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8" name="Google Shape;1568;p37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9" name="Google Shape;1569;p37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1570" name="Google Shape;1570;p37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37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2" name="Google Shape;1572;p37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3" name="Google Shape;1573;p37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4" name="Google Shape;1574;p37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5" name="Google Shape;1575;p37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6" name="Google Shape;1576;p37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7" name="Google Shape;1577;p37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8" name="Google Shape;1578;p37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9" name="Google Shape;1579;p37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0" name="Google Shape;1580;p37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1" name="Google Shape;1581;p37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1582" name="Google Shape;1582;p37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3" name="Google Shape;1583;p37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4" name="Google Shape;1584;p37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5" name="Google Shape;1585;p37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7" name="Google Shape;1587;p37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1588" name="Google Shape;1588;p37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9" name="Google Shape;1589;p37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37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37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5" name="Google Shape;1595;p37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1596" name="Google Shape;1596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8" name="Google Shape;1598;p37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1599" name="Google Shape;1599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01" name="Google Shape;1601;p37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1602" name="Google Shape;1602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04" name="Google Shape;1604;p37"/>
          <p:cNvSpPr/>
          <p:nvPr/>
        </p:nvSpPr>
        <p:spPr>
          <a:xfrm>
            <a:off x="74360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5" name="Google Shape;1605;p37"/>
          <p:cNvSpPr/>
          <p:nvPr/>
        </p:nvSpPr>
        <p:spPr>
          <a:xfrm>
            <a:off x="65522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6" name="Google Shape;1606;p37"/>
          <p:cNvSpPr/>
          <p:nvPr/>
        </p:nvSpPr>
        <p:spPr>
          <a:xfrm>
            <a:off x="68377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7" name="Google Shape;1607;p37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08" name="Google Shape;1608;p37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1609" name="Google Shape;1609;p37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▹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▹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▹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3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4" name="Google Shape;1614;p38"/>
          <p:cNvGrpSpPr/>
          <p:nvPr/>
        </p:nvGrpSpPr>
        <p:grpSpPr>
          <a:xfrm>
            <a:off x="3193214" y="1664730"/>
            <a:ext cx="404980" cy="405056"/>
            <a:chOff x="3706812" y="1035050"/>
            <a:chExt cx="4792662" cy="4787899"/>
          </a:xfrm>
        </p:grpSpPr>
        <p:sp>
          <p:nvSpPr>
            <p:cNvPr id="1615" name="Google Shape;1615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6" name="Google Shape;1616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1" name="Google Shape;1621;p38"/>
          <p:cNvGrpSpPr/>
          <p:nvPr/>
        </p:nvGrpSpPr>
        <p:grpSpPr>
          <a:xfrm>
            <a:off x="2030228" y="1664851"/>
            <a:ext cx="403069" cy="405146"/>
            <a:chOff x="1400175" y="1220787"/>
            <a:chExt cx="4473575" cy="4476750"/>
          </a:xfrm>
        </p:grpSpPr>
        <p:sp>
          <p:nvSpPr>
            <p:cNvPr id="1622" name="Google Shape;1622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6" name="Google Shape;1626;p38"/>
          <p:cNvGrpSpPr/>
          <p:nvPr/>
        </p:nvGrpSpPr>
        <p:grpSpPr>
          <a:xfrm>
            <a:off x="1447164" y="1664875"/>
            <a:ext cx="405450" cy="405333"/>
            <a:chOff x="1649412" y="927100"/>
            <a:chExt cx="5011737" cy="5016500"/>
          </a:xfrm>
        </p:grpSpPr>
        <p:sp>
          <p:nvSpPr>
            <p:cNvPr id="1627" name="Google Shape;1627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8" name="Google Shape;1628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9" name="Google Shape;1629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0" name="Google Shape;1630;p38"/>
          <p:cNvGrpSpPr/>
          <p:nvPr/>
        </p:nvGrpSpPr>
        <p:grpSpPr>
          <a:xfrm>
            <a:off x="2611040" y="1664979"/>
            <a:ext cx="404103" cy="404481"/>
            <a:chOff x="1301750" y="920750"/>
            <a:chExt cx="5095875" cy="5100637"/>
          </a:xfrm>
        </p:grpSpPr>
        <p:sp>
          <p:nvSpPr>
            <p:cNvPr id="1631" name="Google Shape;1631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2" name="Google Shape;1632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3" name="Google Shape;1633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4" name="Google Shape;1634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5" name="Google Shape;1635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6" name="Google Shape;1636;p38"/>
          <p:cNvGrpSpPr/>
          <p:nvPr/>
        </p:nvGrpSpPr>
        <p:grpSpPr>
          <a:xfrm>
            <a:off x="4359893" y="1665167"/>
            <a:ext cx="405163" cy="405135"/>
            <a:chOff x="5732756" y="2682276"/>
            <a:chExt cx="719905" cy="719856"/>
          </a:xfrm>
        </p:grpSpPr>
        <p:sp>
          <p:nvSpPr>
            <p:cNvPr id="1637" name="Google Shape;1637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8" name="Google Shape;1638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0" name="Google Shape;1640;p38"/>
          <p:cNvGrpSpPr/>
          <p:nvPr/>
        </p:nvGrpSpPr>
        <p:grpSpPr>
          <a:xfrm>
            <a:off x="4942983" y="1665161"/>
            <a:ext cx="405168" cy="405147"/>
            <a:chOff x="6768809" y="2682265"/>
            <a:chExt cx="719915" cy="719877"/>
          </a:xfrm>
        </p:grpSpPr>
        <p:sp>
          <p:nvSpPr>
            <p:cNvPr id="1641" name="Google Shape;1641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2" name="Google Shape;1642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3" name="Google Shape;1643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4" name="Google Shape;1644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5" name="Google Shape;1645;p38"/>
          <p:cNvGrpSpPr/>
          <p:nvPr/>
        </p:nvGrpSpPr>
        <p:grpSpPr>
          <a:xfrm>
            <a:off x="5526079" y="1665188"/>
            <a:ext cx="405283" cy="405093"/>
            <a:chOff x="7804870" y="2682313"/>
            <a:chExt cx="720118" cy="719782"/>
          </a:xfrm>
        </p:grpSpPr>
        <p:sp>
          <p:nvSpPr>
            <p:cNvPr id="1646" name="Google Shape;1646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7" name="Google Shape;1647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8" name="Google Shape;1648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9" name="Google Shape;1649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0" name="Google Shape;1650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1" name="Google Shape;1651;p38"/>
          <p:cNvGrpSpPr/>
          <p:nvPr/>
        </p:nvGrpSpPr>
        <p:grpSpPr>
          <a:xfrm>
            <a:off x="6109289" y="1664978"/>
            <a:ext cx="405773" cy="405513"/>
            <a:chOff x="8841135" y="2681940"/>
            <a:chExt cx="720990" cy="720527"/>
          </a:xfrm>
        </p:grpSpPr>
        <p:sp>
          <p:nvSpPr>
            <p:cNvPr id="1652" name="Google Shape;1652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4" name="Google Shape;1654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5" name="Google Shape;1655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6" name="Google Shape;1656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7" name="Google Shape;1657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8" name="Google Shape;1658;p38"/>
          <p:cNvGrpSpPr/>
          <p:nvPr/>
        </p:nvGrpSpPr>
        <p:grpSpPr>
          <a:xfrm>
            <a:off x="3775706" y="1664639"/>
            <a:ext cx="404601" cy="404600"/>
            <a:chOff x="4103687" y="1439862"/>
            <a:chExt cx="3986212" cy="3986211"/>
          </a:xfrm>
        </p:grpSpPr>
        <p:sp>
          <p:nvSpPr>
            <p:cNvPr id="1659" name="Google Shape;1659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1" name="Google Shape;1661;p38"/>
          <p:cNvGrpSpPr/>
          <p:nvPr/>
        </p:nvGrpSpPr>
        <p:grpSpPr>
          <a:xfrm>
            <a:off x="6692989" y="1665192"/>
            <a:ext cx="405328" cy="405085"/>
            <a:chOff x="9878272" y="2682320"/>
            <a:chExt cx="720199" cy="719767"/>
          </a:xfrm>
        </p:grpSpPr>
        <p:sp>
          <p:nvSpPr>
            <p:cNvPr id="1662" name="Google Shape;1662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3" name="Google Shape;1663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4" name="Google Shape;1664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5" name="Google Shape;1665;p38"/>
          <p:cNvGrpSpPr/>
          <p:nvPr/>
        </p:nvGrpSpPr>
        <p:grpSpPr>
          <a:xfrm>
            <a:off x="7276244" y="1665117"/>
            <a:ext cx="405235" cy="405235"/>
            <a:chOff x="10914618" y="2682187"/>
            <a:chExt cx="720033" cy="720033"/>
          </a:xfrm>
        </p:grpSpPr>
        <p:sp>
          <p:nvSpPr>
            <p:cNvPr id="1666" name="Google Shape;1666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7" name="Google Shape;1667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8" name="Google Shape;1668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9" name="Google Shape;1669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0" name="Google Shape;1670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1" name="Google Shape;1671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2" name="Google Shape;1672;p38"/>
          <p:cNvGrpSpPr/>
          <p:nvPr/>
        </p:nvGrpSpPr>
        <p:grpSpPr>
          <a:xfrm>
            <a:off x="2024221" y="1022064"/>
            <a:ext cx="328697" cy="405340"/>
            <a:chOff x="1582665" y="1011072"/>
            <a:chExt cx="584040" cy="720220"/>
          </a:xfrm>
        </p:grpSpPr>
        <p:sp>
          <p:nvSpPr>
            <p:cNvPr id="1673" name="Google Shape;1673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7" name="Google Shape;1677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8" name="Google Shape;1678;p38"/>
          <p:cNvGrpSpPr/>
          <p:nvPr/>
        </p:nvGrpSpPr>
        <p:grpSpPr>
          <a:xfrm>
            <a:off x="2571005" y="1022082"/>
            <a:ext cx="345027" cy="405321"/>
            <a:chOff x="2554206" y="1011105"/>
            <a:chExt cx="613055" cy="720187"/>
          </a:xfrm>
        </p:grpSpPr>
        <p:sp>
          <p:nvSpPr>
            <p:cNvPr id="1679" name="Google Shape;1679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2" name="Google Shape;1682;p38"/>
          <p:cNvGrpSpPr/>
          <p:nvPr/>
        </p:nvGrpSpPr>
        <p:grpSpPr>
          <a:xfrm>
            <a:off x="6706244" y="980569"/>
            <a:ext cx="418877" cy="446835"/>
            <a:chOff x="9901824" y="937343"/>
            <a:chExt cx="744273" cy="793950"/>
          </a:xfrm>
        </p:grpSpPr>
        <p:grpSp>
          <p:nvGrpSpPr>
            <p:cNvPr id="1683" name="Google Shape;1683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684" name="Google Shape;1684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5" name="Google Shape;1685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6" name="Google Shape;1686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7" name="Google Shape;1687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8" name="Google Shape;1688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9" name="Google Shape;1689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0" name="Google Shape;1690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1" name="Google Shape;1691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2" name="Google Shape;1692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3" name="Google Shape;1693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4" name="Google Shape;1694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6" name="Google Shape;1696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7" name="Google Shape;1697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8" name="Google Shape;1698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0" name="Google Shape;1700;p38"/>
          <p:cNvGrpSpPr/>
          <p:nvPr/>
        </p:nvGrpSpPr>
        <p:grpSpPr>
          <a:xfrm>
            <a:off x="3134117" y="1022234"/>
            <a:ext cx="336287" cy="405170"/>
            <a:chOff x="3554761" y="1011374"/>
            <a:chExt cx="597525" cy="719918"/>
          </a:xfrm>
        </p:grpSpPr>
        <p:sp>
          <p:nvSpPr>
            <p:cNvPr id="1701" name="Google Shape;1701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2" name="Google Shape;1702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5" name="Google Shape;1705;p38"/>
          <p:cNvGrpSpPr/>
          <p:nvPr/>
        </p:nvGrpSpPr>
        <p:grpSpPr>
          <a:xfrm>
            <a:off x="3688490" y="1022041"/>
            <a:ext cx="337093" cy="405363"/>
            <a:chOff x="4539787" y="1011032"/>
            <a:chExt cx="598958" cy="720261"/>
          </a:xfrm>
        </p:grpSpPr>
        <p:sp>
          <p:nvSpPr>
            <p:cNvPr id="1706" name="Google Shape;1706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7" name="Google Shape;1707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8" name="Google Shape;1708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9" name="Google Shape;1709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1" name="Google Shape;1711;p38"/>
          <p:cNvGrpSpPr/>
          <p:nvPr/>
        </p:nvGrpSpPr>
        <p:grpSpPr>
          <a:xfrm>
            <a:off x="4243668" y="1022139"/>
            <a:ext cx="333604" cy="405264"/>
            <a:chOff x="5526246" y="1011207"/>
            <a:chExt cx="592758" cy="720086"/>
          </a:xfrm>
        </p:grpSpPr>
        <p:sp>
          <p:nvSpPr>
            <p:cNvPr id="1712" name="Google Shape;1712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3" name="Google Shape;1713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4" name="Google Shape;1714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5" name="Google Shape;1715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6" name="Google Shape;1716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7" name="Google Shape;1717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8" name="Google Shape;1718;p38"/>
          <p:cNvGrpSpPr/>
          <p:nvPr/>
        </p:nvGrpSpPr>
        <p:grpSpPr>
          <a:xfrm>
            <a:off x="1474917" y="1022133"/>
            <a:ext cx="331219" cy="405270"/>
            <a:chOff x="606645" y="1011196"/>
            <a:chExt cx="588520" cy="720096"/>
          </a:xfrm>
        </p:grpSpPr>
        <p:sp>
          <p:nvSpPr>
            <p:cNvPr id="1719" name="Google Shape;1719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0" name="Google Shape;1720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1" name="Google Shape;1721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2" name="Google Shape;1722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3" name="Google Shape;1723;p38"/>
          <p:cNvGrpSpPr/>
          <p:nvPr/>
        </p:nvGrpSpPr>
        <p:grpSpPr>
          <a:xfrm>
            <a:off x="7343206" y="1022113"/>
            <a:ext cx="271312" cy="405291"/>
            <a:chOff x="11033597" y="1011159"/>
            <a:chExt cx="482075" cy="720133"/>
          </a:xfrm>
        </p:grpSpPr>
        <p:sp>
          <p:nvSpPr>
            <p:cNvPr id="1724" name="Google Shape;1724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5" name="Google Shape;1725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6" name="Google Shape;1726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7" name="Google Shape;1727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8" name="Google Shape;1728;p38"/>
          <p:cNvGrpSpPr/>
          <p:nvPr/>
        </p:nvGrpSpPr>
        <p:grpSpPr>
          <a:xfrm>
            <a:off x="6069282" y="980569"/>
            <a:ext cx="418877" cy="446835"/>
            <a:chOff x="8770051" y="937343"/>
            <a:chExt cx="744273" cy="793950"/>
          </a:xfrm>
        </p:grpSpPr>
        <p:sp>
          <p:nvSpPr>
            <p:cNvPr id="1729" name="Google Shape;1729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0" name="Google Shape;1730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1" name="Google Shape;1731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34" name="Google Shape;1734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735" name="Google Shape;1735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6" name="Google Shape;1736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7" name="Google Shape;1737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8" name="Google Shape;1738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9" name="Google Shape;1739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0" name="Google Shape;1740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1" name="Google Shape;1741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2" name="Google Shape;1742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3" name="Google Shape;1743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4" name="Google Shape;1744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45" name="Google Shape;1745;p38"/>
          <p:cNvGrpSpPr/>
          <p:nvPr/>
        </p:nvGrpSpPr>
        <p:grpSpPr>
          <a:xfrm>
            <a:off x="4795358" y="980569"/>
            <a:ext cx="418877" cy="446835"/>
            <a:chOff x="6506504" y="937343"/>
            <a:chExt cx="744273" cy="793950"/>
          </a:xfrm>
        </p:grpSpPr>
        <p:sp>
          <p:nvSpPr>
            <p:cNvPr id="1746" name="Google Shape;1746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8" name="Google Shape;1748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49" name="Google Shape;1749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750" name="Google Shape;1750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1" name="Google Shape;1751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2" name="Google Shape;1752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3" name="Google Shape;1753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4" name="Google Shape;1754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5" name="Google Shape;1755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6" name="Google Shape;1756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7" name="Google Shape;1757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8" name="Google Shape;1758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9" name="Google Shape;1759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60" name="Google Shape;1760;p38"/>
          <p:cNvGrpSpPr/>
          <p:nvPr/>
        </p:nvGrpSpPr>
        <p:grpSpPr>
          <a:xfrm>
            <a:off x="5432320" y="980569"/>
            <a:ext cx="418877" cy="446835"/>
            <a:chOff x="7638277" y="937343"/>
            <a:chExt cx="744273" cy="793950"/>
          </a:xfrm>
        </p:grpSpPr>
        <p:sp>
          <p:nvSpPr>
            <p:cNvPr id="1761" name="Google Shape;1761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2" name="Google Shape;1762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3" name="Google Shape;1763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4" name="Google Shape;1764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65" name="Google Shape;1765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766" name="Google Shape;1766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7" name="Google Shape;1767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8" name="Google Shape;1768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9" name="Google Shape;1769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0" name="Google Shape;1770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1" name="Google Shape;1771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2" name="Google Shape;1772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3" name="Google Shape;1773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4" name="Google Shape;1774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5" name="Google Shape;1775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76" name="Google Shape;1776;p38"/>
          <p:cNvGrpSpPr/>
          <p:nvPr/>
        </p:nvGrpSpPr>
        <p:grpSpPr>
          <a:xfrm>
            <a:off x="3195776" y="2971329"/>
            <a:ext cx="405306" cy="364378"/>
            <a:chOff x="3778727" y="4460423"/>
            <a:chExt cx="720160" cy="647438"/>
          </a:xfrm>
        </p:grpSpPr>
        <p:sp>
          <p:nvSpPr>
            <p:cNvPr id="1777" name="Google Shape;1777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84" name="Google Shape;1784;p38"/>
          <p:cNvGrpSpPr/>
          <p:nvPr/>
        </p:nvGrpSpPr>
        <p:grpSpPr>
          <a:xfrm>
            <a:off x="1447255" y="2957759"/>
            <a:ext cx="405216" cy="391517"/>
            <a:chOff x="557494" y="4436312"/>
            <a:chExt cx="720000" cy="695660"/>
          </a:xfrm>
        </p:grpSpPr>
        <p:sp>
          <p:nvSpPr>
            <p:cNvPr id="1785" name="Google Shape;1785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6" name="Google Shape;1786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7" name="Google Shape;1787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8" name="Google Shape;1788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89" name="Google Shape;1789;p38"/>
          <p:cNvGrpSpPr/>
          <p:nvPr/>
        </p:nvGrpSpPr>
        <p:grpSpPr>
          <a:xfrm>
            <a:off x="4361485" y="2950859"/>
            <a:ext cx="405355" cy="405318"/>
            <a:chOff x="5926265" y="4424051"/>
            <a:chExt cx="720246" cy="720181"/>
          </a:xfrm>
        </p:grpSpPr>
        <p:sp>
          <p:nvSpPr>
            <p:cNvPr id="1790" name="Google Shape;1790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1" name="Google Shape;1791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2" name="Google Shape;1792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3" name="Google Shape;1793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4" name="Google Shape;1794;p38"/>
          <p:cNvGrpSpPr/>
          <p:nvPr/>
        </p:nvGrpSpPr>
        <p:grpSpPr>
          <a:xfrm>
            <a:off x="2030046" y="2968638"/>
            <a:ext cx="405216" cy="369761"/>
            <a:chOff x="1631150" y="4455641"/>
            <a:chExt cx="720000" cy="657002"/>
          </a:xfrm>
        </p:grpSpPr>
        <p:sp>
          <p:nvSpPr>
            <p:cNvPr id="1795" name="Google Shape;1795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6" name="Google Shape;1796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7" name="Google Shape;1797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8" name="Google Shape;1798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9" name="Google Shape;1799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0" name="Google Shape;1800;p38"/>
          <p:cNvGrpSpPr/>
          <p:nvPr/>
        </p:nvGrpSpPr>
        <p:grpSpPr>
          <a:xfrm>
            <a:off x="2612877" y="2968106"/>
            <a:ext cx="405216" cy="370823"/>
            <a:chOff x="2704878" y="4454697"/>
            <a:chExt cx="720000" cy="658889"/>
          </a:xfrm>
        </p:grpSpPr>
        <p:sp>
          <p:nvSpPr>
            <p:cNvPr id="1801" name="Google Shape;1801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2" name="Google Shape;1802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3" name="Google Shape;1803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4" name="Google Shape;1804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5" name="Google Shape;1805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6" name="Google Shape;1806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7" name="Google Shape;1807;p38"/>
          <p:cNvGrpSpPr/>
          <p:nvPr/>
        </p:nvGrpSpPr>
        <p:grpSpPr>
          <a:xfrm>
            <a:off x="3778735" y="2969887"/>
            <a:ext cx="405097" cy="367261"/>
            <a:chOff x="4852681" y="4457861"/>
            <a:chExt cx="719788" cy="652561"/>
          </a:xfrm>
        </p:grpSpPr>
        <p:sp>
          <p:nvSpPr>
            <p:cNvPr id="1808" name="Google Shape;1808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9" name="Google Shape;1809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0" name="Google Shape;1810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1" name="Google Shape;1811;p38"/>
          <p:cNvGrpSpPr/>
          <p:nvPr/>
        </p:nvGrpSpPr>
        <p:grpSpPr>
          <a:xfrm>
            <a:off x="4944493" y="2961192"/>
            <a:ext cx="405342" cy="384653"/>
            <a:chOff x="7000306" y="4442411"/>
            <a:chExt cx="720224" cy="683463"/>
          </a:xfrm>
        </p:grpSpPr>
        <p:sp>
          <p:nvSpPr>
            <p:cNvPr id="1812" name="Google Shape;1812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3" name="Google Shape;1813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4" name="Google Shape;1814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5" name="Google Shape;1815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6" name="Google Shape;1816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7" name="Google Shape;1817;p38"/>
          <p:cNvGrpSpPr/>
          <p:nvPr/>
        </p:nvGrpSpPr>
        <p:grpSpPr>
          <a:xfrm>
            <a:off x="5527487" y="2959189"/>
            <a:ext cx="405306" cy="388658"/>
            <a:chOff x="8074325" y="4438852"/>
            <a:chExt cx="720160" cy="690579"/>
          </a:xfrm>
        </p:grpSpPr>
        <p:sp>
          <p:nvSpPr>
            <p:cNvPr id="1818" name="Google Shape;1818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9" name="Google Shape;1819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0" name="Google Shape;1820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1" name="Google Shape;1821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2" name="Google Shape;1822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3" name="Google Shape;1823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4" name="Google Shape;1824;p38"/>
          <p:cNvGrpSpPr/>
          <p:nvPr/>
        </p:nvGrpSpPr>
        <p:grpSpPr>
          <a:xfrm>
            <a:off x="6693385" y="2971869"/>
            <a:ext cx="405170" cy="363288"/>
            <a:chOff x="9878975" y="4425243"/>
            <a:chExt cx="719918" cy="645502"/>
          </a:xfrm>
        </p:grpSpPr>
        <p:sp>
          <p:nvSpPr>
            <p:cNvPr id="1825" name="Google Shape;1825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6" name="Google Shape;1826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7" name="Google Shape;1827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8" name="Google Shape;1828;p38"/>
          <p:cNvGrpSpPr/>
          <p:nvPr/>
        </p:nvGrpSpPr>
        <p:grpSpPr>
          <a:xfrm>
            <a:off x="7276203" y="2961686"/>
            <a:ext cx="405312" cy="383654"/>
            <a:chOff x="10914544" y="4407150"/>
            <a:chExt cx="720170" cy="681687"/>
          </a:xfrm>
        </p:grpSpPr>
        <p:sp>
          <p:nvSpPr>
            <p:cNvPr id="1829" name="Google Shape;1829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0" name="Google Shape;1830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1" name="Google Shape;1831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3" name="Google Shape;1833;p38"/>
          <p:cNvGrpSpPr/>
          <p:nvPr/>
        </p:nvGrpSpPr>
        <p:grpSpPr>
          <a:xfrm>
            <a:off x="6110407" y="2969064"/>
            <a:ext cx="405330" cy="368898"/>
            <a:chOff x="8843122" y="4420259"/>
            <a:chExt cx="720202" cy="655469"/>
          </a:xfrm>
        </p:grpSpPr>
        <p:sp>
          <p:nvSpPr>
            <p:cNvPr id="1834" name="Google Shape;1834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5" name="Google Shape;1835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6" name="Google Shape;1836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7" name="Google Shape;1837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8" name="Google Shape;1838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9" name="Google Shape;1839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0" name="Google Shape;1840;p38"/>
          <p:cNvGrpSpPr/>
          <p:nvPr/>
        </p:nvGrpSpPr>
        <p:grpSpPr>
          <a:xfrm>
            <a:off x="3203379" y="2331306"/>
            <a:ext cx="405336" cy="358699"/>
            <a:chOff x="1510757" y="3225422"/>
            <a:chExt cx="720214" cy="637347"/>
          </a:xfrm>
        </p:grpSpPr>
        <p:sp>
          <p:nvSpPr>
            <p:cNvPr id="1841" name="Google Shape;1841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2" name="Google Shape;1842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3" name="Google Shape;1843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4" name="Google Shape;1844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5" name="Google Shape;1845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6" name="Google Shape;1846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7" name="Google Shape;1847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8" name="Google Shape;1848;p38"/>
          <p:cNvGrpSpPr/>
          <p:nvPr/>
        </p:nvGrpSpPr>
        <p:grpSpPr>
          <a:xfrm>
            <a:off x="3831995" y="2347235"/>
            <a:ext cx="405295" cy="326840"/>
            <a:chOff x="2595501" y="3253725"/>
            <a:chExt cx="720141" cy="580739"/>
          </a:xfrm>
        </p:grpSpPr>
        <p:sp>
          <p:nvSpPr>
            <p:cNvPr id="1849" name="Google Shape;1849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1" name="Google Shape;1851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2" name="Google Shape;1852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3" name="Google Shape;1853;p38"/>
          <p:cNvGrpSpPr/>
          <p:nvPr/>
        </p:nvGrpSpPr>
        <p:grpSpPr>
          <a:xfrm>
            <a:off x="5089126" y="2308110"/>
            <a:ext cx="403578" cy="405089"/>
            <a:chOff x="4764809" y="3184208"/>
            <a:chExt cx="717090" cy="719775"/>
          </a:xfrm>
        </p:grpSpPr>
        <p:sp>
          <p:nvSpPr>
            <p:cNvPr id="1854" name="Google Shape;1854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5" name="Google Shape;1855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6" name="Google Shape;1856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7" name="Google Shape;1857;p38"/>
          <p:cNvGrpSpPr/>
          <p:nvPr/>
        </p:nvGrpSpPr>
        <p:grpSpPr>
          <a:xfrm>
            <a:off x="4460571" y="2334445"/>
            <a:ext cx="405276" cy="352420"/>
            <a:chOff x="3680173" y="3231000"/>
            <a:chExt cx="720106" cy="626190"/>
          </a:xfrm>
        </p:grpSpPr>
        <p:sp>
          <p:nvSpPr>
            <p:cNvPr id="1858" name="Google Shape;1858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9" name="Google Shape;1859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0" name="Google Shape;1860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1" name="Google Shape;1861;p38"/>
          <p:cNvGrpSpPr/>
          <p:nvPr/>
        </p:nvGrpSpPr>
        <p:grpSpPr>
          <a:xfrm>
            <a:off x="6344522" y="2308074"/>
            <a:ext cx="403037" cy="405161"/>
            <a:chOff x="6931035" y="3184144"/>
            <a:chExt cx="716128" cy="719903"/>
          </a:xfrm>
        </p:grpSpPr>
        <p:sp>
          <p:nvSpPr>
            <p:cNvPr id="1862" name="Google Shape;1862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3" name="Google Shape;1863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4" name="Google Shape;1864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5" name="Google Shape;1865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6" name="Google Shape;1866;p38"/>
          <p:cNvGrpSpPr/>
          <p:nvPr/>
        </p:nvGrpSpPr>
        <p:grpSpPr>
          <a:xfrm>
            <a:off x="5715984" y="2308031"/>
            <a:ext cx="405259" cy="405247"/>
            <a:chOff x="5846429" y="3184067"/>
            <a:chExt cx="720076" cy="720055"/>
          </a:xfrm>
        </p:grpSpPr>
        <p:sp>
          <p:nvSpPr>
            <p:cNvPr id="1867" name="Google Shape;1867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8" name="Google Shape;1868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9" name="Google Shape;1869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0" name="Google Shape;1870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1" name="Google Shape;1871;p38"/>
          <p:cNvGrpSpPr/>
          <p:nvPr/>
        </p:nvGrpSpPr>
        <p:grpSpPr>
          <a:xfrm>
            <a:off x="2703975" y="2307981"/>
            <a:ext cx="276125" cy="405348"/>
            <a:chOff x="655600" y="3183978"/>
            <a:chExt cx="490627" cy="720234"/>
          </a:xfrm>
        </p:grpSpPr>
        <p:sp>
          <p:nvSpPr>
            <p:cNvPr id="1872" name="Google Shape;1872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6" name="Google Shape;1876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7" name="Google Shape;1877;p38"/>
          <p:cNvGrpSpPr/>
          <p:nvPr/>
        </p:nvGrpSpPr>
        <p:grpSpPr>
          <a:xfrm>
            <a:off x="6970838" y="2308087"/>
            <a:ext cx="172554" cy="405136"/>
            <a:chOff x="8011692" y="3184166"/>
            <a:chExt cx="306600" cy="719859"/>
          </a:xfrm>
        </p:grpSpPr>
        <p:sp>
          <p:nvSpPr>
            <p:cNvPr id="1878" name="Google Shape;1878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9" name="Google Shape;1879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0" name="Google Shape;1880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1" name="Google Shape;1881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2" name="Google Shape;1882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3" name="Google Shape;1883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4" name="Google Shape;1884;p38"/>
          <p:cNvGrpSpPr/>
          <p:nvPr/>
        </p:nvGrpSpPr>
        <p:grpSpPr>
          <a:xfrm>
            <a:off x="7365303" y="2307589"/>
            <a:ext cx="223705" cy="404863"/>
            <a:chOff x="4556125" y="630237"/>
            <a:chExt cx="3081338" cy="5568950"/>
          </a:xfrm>
        </p:grpSpPr>
        <p:sp>
          <p:nvSpPr>
            <p:cNvPr id="1885" name="Google Shape;1885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6" name="Google Shape;1886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7" name="Google Shape;1887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8" name="Google Shape;1888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9" name="Google Shape;1889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0" name="Google Shape;1890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1" name="Google Shape;1891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2" name="Google Shape;1892;p38"/>
          <p:cNvGrpSpPr/>
          <p:nvPr/>
        </p:nvGrpSpPr>
        <p:grpSpPr>
          <a:xfrm>
            <a:off x="2075672" y="2308043"/>
            <a:ext cx="405296" cy="405231"/>
            <a:chOff x="1674084" y="3214987"/>
            <a:chExt cx="720142" cy="720027"/>
          </a:xfrm>
        </p:grpSpPr>
        <p:sp>
          <p:nvSpPr>
            <p:cNvPr id="1893" name="Google Shape;1893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4" name="Google Shape;1894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5" name="Google Shape;1895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6" name="Google Shape;1896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7" name="Google Shape;1897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8" name="Google Shape;1898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9" name="Google Shape;1899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0" name="Google Shape;1900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1" name="Google Shape;1901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2" name="Google Shape;1902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3" name="Google Shape;1903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4" name="Google Shape;1904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5" name="Google Shape;1905;p38"/>
          <p:cNvGrpSpPr/>
          <p:nvPr/>
        </p:nvGrpSpPr>
        <p:grpSpPr>
          <a:xfrm>
            <a:off x="1447265" y="2308009"/>
            <a:ext cx="405124" cy="405300"/>
            <a:chOff x="557511" y="3214925"/>
            <a:chExt cx="719836" cy="720150"/>
          </a:xfrm>
        </p:grpSpPr>
        <p:sp>
          <p:nvSpPr>
            <p:cNvPr id="1906" name="Google Shape;1906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7" name="Google Shape;1907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8" name="Google Shape;1908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9" name="Google Shape;1909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0" name="Google Shape;1910;p38"/>
          <p:cNvGrpSpPr/>
          <p:nvPr/>
        </p:nvGrpSpPr>
        <p:grpSpPr>
          <a:xfrm>
            <a:off x="1396197" y="3613478"/>
            <a:ext cx="405321" cy="364027"/>
            <a:chOff x="1147762" y="1131887"/>
            <a:chExt cx="5137150" cy="4619626"/>
          </a:xfrm>
        </p:grpSpPr>
        <p:sp>
          <p:nvSpPr>
            <p:cNvPr id="1911" name="Google Shape;1911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2" name="Google Shape;1912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3" name="Google Shape;1913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4" name="Google Shape;1914;p38"/>
          <p:cNvGrpSpPr/>
          <p:nvPr/>
        </p:nvGrpSpPr>
        <p:grpSpPr>
          <a:xfrm>
            <a:off x="2121045" y="3607742"/>
            <a:ext cx="405365" cy="375752"/>
            <a:chOff x="1570037" y="1341437"/>
            <a:chExt cx="4943475" cy="4576762"/>
          </a:xfrm>
        </p:grpSpPr>
        <p:sp>
          <p:nvSpPr>
            <p:cNvPr id="1915" name="Google Shape;1915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6" name="Google Shape;1916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7" name="Google Shape;1917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8" name="Google Shape;1918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9" name="Google Shape;1919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0" name="Google Shape;1920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21" name="Google Shape;1921;p38"/>
          <p:cNvGrpSpPr/>
          <p:nvPr/>
        </p:nvGrpSpPr>
        <p:grpSpPr>
          <a:xfrm>
            <a:off x="4380858" y="3593711"/>
            <a:ext cx="401263" cy="405254"/>
            <a:chOff x="5770007" y="5489899"/>
            <a:chExt cx="712976" cy="720067"/>
          </a:xfrm>
        </p:grpSpPr>
        <p:sp>
          <p:nvSpPr>
            <p:cNvPr id="1922" name="Google Shape;1922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3" name="Google Shape;1923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4" name="Google Shape;1924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5" name="Google Shape;1925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6" name="Google Shape;1926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7" name="Google Shape;1927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8" name="Google Shape;1928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9" name="Google Shape;1929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0" name="Google Shape;1930;p38"/>
          <p:cNvGrpSpPr/>
          <p:nvPr/>
        </p:nvGrpSpPr>
        <p:grpSpPr>
          <a:xfrm>
            <a:off x="5101670" y="3614140"/>
            <a:ext cx="405189" cy="364432"/>
            <a:chOff x="7050768" y="5526199"/>
            <a:chExt cx="719953" cy="647534"/>
          </a:xfrm>
        </p:grpSpPr>
        <p:sp>
          <p:nvSpPr>
            <p:cNvPr id="1931" name="Google Shape;1931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2" name="Google Shape;1932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3" name="Google Shape;1933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4" name="Google Shape;1934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5" name="Google Shape;1935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6" name="Google Shape;1936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7" name="Google Shape;1937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8" name="Google Shape;1938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9" name="Google Shape;1939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0" name="Google Shape;1940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1" name="Google Shape;1941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2" name="Google Shape;1942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3" name="Google Shape;1943;p38"/>
          <p:cNvGrpSpPr/>
          <p:nvPr/>
        </p:nvGrpSpPr>
        <p:grpSpPr>
          <a:xfrm>
            <a:off x="6551417" y="3614205"/>
            <a:ext cx="405217" cy="364275"/>
            <a:chOff x="9626723" y="5526313"/>
            <a:chExt cx="720002" cy="647256"/>
          </a:xfrm>
        </p:grpSpPr>
        <p:sp>
          <p:nvSpPr>
            <p:cNvPr id="1944" name="Google Shape;1944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5" name="Google Shape;1945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6" name="Google Shape;1946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7" name="Google Shape;1947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8" name="Google Shape;1948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9" name="Google Shape;1949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0" name="Google Shape;1950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1" name="Google Shape;1951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2" name="Google Shape;1952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3" name="Google Shape;1953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4" name="Google Shape;1954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5" name="Google Shape;1955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6" name="Google Shape;1956;p38"/>
          <p:cNvGrpSpPr/>
          <p:nvPr/>
        </p:nvGrpSpPr>
        <p:grpSpPr>
          <a:xfrm>
            <a:off x="7276275" y="3593690"/>
            <a:ext cx="405127" cy="405273"/>
            <a:chOff x="10914672" y="5489861"/>
            <a:chExt cx="719842" cy="720102"/>
          </a:xfrm>
        </p:grpSpPr>
        <p:sp>
          <p:nvSpPr>
            <p:cNvPr id="1957" name="Google Shape;1957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9" name="Google Shape;1959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0" name="Google Shape;1960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1" name="Google Shape;1961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2" name="Google Shape;1962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3" name="Google Shape;1963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5" name="Google Shape;1965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6" name="Google Shape;1966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7" name="Google Shape;1967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8" name="Google Shape;1968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9" name="Google Shape;1969;p38"/>
          <p:cNvGrpSpPr/>
          <p:nvPr/>
        </p:nvGrpSpPr>
        <p:grpSpPr>
          <a:xfrm>
            <a:off x="5826506" y="3603022"/>
            <a:ext cx="405344" cy="386637"/>
            <a:chOff x="8338678" y="5506443"/>
            <a:chExt cx="720227" cy="686988"/>
          </a:xfrm>
        </p:grpSpPr>
        <p:sp>
          <p:nvSpPr>
            <p:cNvPr id="1970" name="Google Shape;1970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1" name="Google Shape;1971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2" name="Google Shape;1972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3" name="Google Shape;1973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4" name="Google Shape;1974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5" name="Google Shape;1975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6" name="Google Shape;1976;p38"/>
          <p:cNvGrpSpPr/>
          <p:nvPr/>
        </p:nvGrpSpPr>
        <p:grpSpPr>
          <a:xfrm>
            <a:off x="2845808" y="3652655"/>
            <a:ext cx="1215452" cy="287341"/>
            <a:chOff x="3042485" y="5594633"/>
            <a:chExt cx="2159652" cy="510557"/>
          </a:xfrm>
        </p:grpSpPr>
        <p:sp>
          <p:nvSpPr>
            <p:cNvPr id="1977" name="Google Shape;1977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8" name="Google Shape;1978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9" name="Google Shape;1979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0" name="Google Shape;1980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1" name="Google Shape;1981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3" name="Google Shape;1983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4" name="Google Shape;1984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5" name="Google Shape;1985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6" name="Google Shape;1986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7" name="Google Shape;1987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8" name="Google Shape;1988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9" name="Google Shape;1989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0" name="Google Shape;1990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1" name="Google Shape;1991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2" name="Google Shape;1992;p38"/>
          <p:cNvGrpSpPr/>
          <p:nvPr/>
        </p:nvGrpSpPr>
        <p:grpSpPr>
          <a:xfrm>
            <a:off x="2120915" y="4237180"/>
            <a:ext cx="405206" cy="402671"/>
            <a:chOff x="1442627" y="5710929"/>
            <a:chExt cx="594318" cy="590600"/>
          </a:xfrm>
        </p:grpSpPr>
        <p:sp>
          <p:nvSpPr>
            <p:cNvPr id="1993" name="Google Shape;1993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4" name="Google Shape;1994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5" name="Google Shape;1995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6" name="Google Shape;1996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7" name="Google Shape;1997;p38"/>
          <p:cNvGrpSpPr/>
          <p:nvPr/>
        </p:nvGrpSpPr>
        <p:grpSpPr>
          <a:xfrm>
            <a:off x="6583386" y="4235888"/>
            <a:ext cx="339130" cy="405254"/>
            <a:chOff x="8095060" y="5664590"/>
            <a:chExt cx="497404" cy="594389"/>
          </a:xfrm>
        </p:grpSpPr>
        <p:grpSp>
          <p:nvGrpSpPr>
            <p:cNvPr id="1998" name="Google Shape;1998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999" name="Google Shape;1999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0" name="Google Shape;2000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1" name="Google Shape;2001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02" name="Google Shape;2002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2003" name="Google Shape;2003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4" name="Google Shape;2004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5" name="Google Shape;2005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06" name="Google Shape;2006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2007" name="Google Shape;2007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8" name="Google Shape;2008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9" name="Google Shape;2009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0" name="Google Shape;2010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2011" name="Google Shape;2011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2" name="Google Shape;2012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3" name="Google Shape;2013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14" name="Google Shape;2014;p38"/>
          <p:cNvGrpSpPr/>
          <p:nvPr/>
        </p:nvGrpSpPr>
        <p:grpSpPr>
          <a:xfrm>
            <a:off x="3022364" y="4235915"/>
            <a:ext cx="506497" cy="405202"/>
            <a:chOff x="4607809" y="5664627"/>
            <a:chExt cx="742883" cy="594312"/>
          </a:xfrm>
        </p:grpSpPr>
        <p:sp>
          <p:nvSpPr>
            <p:cNvPr id="2015" name="Google Shape;2015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6" name="Google Shape;2016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7" name="Google Shape;2017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8" name="Google Shape;2018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9" name="Google Shape;2019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0" name="Google Shape;2020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1" name="Google Shape;2021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2" name="Google Shape;2022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3" name="Google Shape;2023;p38"/>
          <p:cNvGrpSpPr/>
          <p:nvPr/>
        </p:nvGrpSpPr>
        <p:grpSpPr>
          <a:xfrm>
            <a:off x="4025162" y="4235966"/>
            <a:ext cx="981669" cy="405098"/>
            <a:chOff x="2571250" y="5664711"/>
            <a:chExt cx="1439820" cy="594160"/>
          </a:xfrm>
        </p:grpSpPr>
        <p:sp>
          <p:nvSpPr>
            <p:cNvPr id="2024" name="Google Shape;2024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5" name="Google Shape;2025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6" name="Google Shape;2026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7" name="Google Shape;2027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8" name="Google Shape;2028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9" name="Google Shape;2029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0" name="Google Shape;2030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1" name="Google Shape;2031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2" name="Google Shape;2032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3" name="Google Shape;2033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4" name="Google Shape;2034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5" name="Google Shape;2035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6" name="Google Shape;2036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7" name="Google Shape;2037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8" name="Google Shape;2038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9" name="Google Shape;2039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0" name="Google Shape;2040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1" name="Google Shape;2041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2" name="Google Shape;2042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3" name="Google Shape;2043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4" name="Google Shape;2044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5" name="Google Shape;2045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6" name="Google Shape;2046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7" name="Google Shape;2047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8" name="Google Shape;2048;p38"/>
          <p:cNvGrpSpPr/>
          <p:nvPr/>
        </p:nvGrpSpPr>
        <p:grpSpPr>
          <a:xfrm>
            <a:off x="5503077" y="4235777"/>
            <a:ext cx="584048" cy="405477"/>
            <a:chOff x="6332670" y="5663946"/>
            <a:chExt cx="856627" cy="594715"/>
          </a:xfrm>
        </p:grpSpPr>
        <p:grpSp>
          <p:nvGrpSpPr>
            <p:cNvPr id="2049" name="Google Shape;2049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2050" name="Google Shape;2050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1" name="Google Shape;2051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52" name="Google Shape;2052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2053" name="Google Shape;2053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4" name="Google Shape;2054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55" name="Google Shape;2055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2056" name="Google Shape;2056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7" name="Google Shape;2057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58" name="Google Shape;2058;p38"/>
          <p:cNvSpPr txBox="1"/>
          <p:nvPr>
            <p:ph idx="4294967295"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DIAGRAMS AND INFOGRAPHICS</a:t>
            </a:r>
            <a:endParaRPr sz="2000"/>
          </a:p>
        </p:txBody>
      </p:sp>
      <p:sp>
        <p:nvSpPr>
          <p:cNvPr id="2059" name="Google Shape;2059;p38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39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1"/>
                </a:highlight>
                <a:latin typeface="Catamaran Thin"/>
                <a:ea typeface="Catamaran Thin"/>
                <a:cs typeface="Catamaran Thin"/>
                <a:sym typeface="Catamaran Thin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1"/>
              </a:highlight>
              <a:latin typeface="Catamaran Thin"/>
              <a:ea typeface="Catamaran Thin"/>
              <a:cs typeface="Catamaran Thin"/>
              <a:sym typeface="Catamaran Thin"/>
            </a:endParaRPr>
          </a:p>
        </p:txBody>
      </p:sp>
      <p:sp>
        <p:nvSpPr>
          <p:cNvPr id="2065" name="Google Shape;2065;p39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66" name="Google Shape;2066;p39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70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1" name="Google Shape;2071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2" name="Google Shape;2072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073" name="Google Shape;2073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2074" name="Google Shape;2074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2075" name="Google Shape;2075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6" name="Google Shape;2076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077" name="Google Shape;2077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2078" name="Google Shape;2078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79" name="Google Shape;2079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080" name="Google Shape;2080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2081" name="Google Shape;2081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2" name="Google Shape;2082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083" name="Google Shape;2083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2084" name="Google Shape;2084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085" name="Google Shape;2085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2" name="Google Shape;672;p14"/>
          <p:cNvGrpSpPr/>
          <p:nvPr/>
        </p:nvGrpSpPr>
        <p:grpSpPr>
          <a:xfrm>
            <a:off x="218" y="1955909"/>
            <a:ext cx="9143345" cy="1231682"/>
            <a:chOff x="218" y="898161"/>
            <a:chExt cx="9143345" cy="1231682"/>
          </a:xfrm>
        </p:grpSpPr>
        <p:sp>
          <p:nvSpPr>
            <p:cNvPr id="673" name="Google Shape;673;p14"/>
            <p:cNvSpPr/>
            <p:nvPr/>
          </p:nvSpPr>
          <p:spPr>
            <a:xfrm>
              <a:off x="4567150" y="1374616"/>
              <a:ext cx="236742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FFC229"/>
                </a:gs>
                <a:gs pos="100000">
                  <a:srgbClr val="FF826C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14"/>
            <p:cNvSpPr/>
            <p:nvPr/>
          </p:nvSpPr>
          <p:spPr>
            <a:xfrm flipH="1">
              <a:off x="4340118" y="1374612"/>
              <a:ext cx="232100" cy="232824"/>
            </a:xfrm>
            <a:custGeom>
              <a:rect b="b" l="l" r="r" t="t"/>
              <a:pathLst>
                <a:path extrusionOk="0" h="620864" w="618934">
                  <a:moveTo>
                    <a:pt x="0" y="0"/>
                  </a:moveTo>
                  <a:lnTo>
                    <a:pt x="0" y="620865"/>
                  </a:lnTo>
                  <a:lnTo>
                    <a:pt x="618935" y="620865"/>
                  </a:lnTo>
                  <a:cubicBezTo>
                    <a:pt x="480632" y="309101"/>
                    <a:pt x="339535" y="1459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FFC229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14"/>
            <p:cNvSpPr/>
            <p:nvPr/>
          </p:nvSpPr>
          <p:spPr>
            <a:xfrm>
              <a:off x="4765540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14"/>
            <p:cNvSpPr/>
            <p:nvPr/>
          </p:nvSpPr>
          <p:spPr>
            <a:xfrm>
              <a:off x="4803711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4"/>
            <p:cNvSpPr/>
            <p:nvPr/>
          </p:nvSpPr>
          <p:spPr>
            <a:xfrm>
              <a:off x="5519015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83288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14"/>
            <p:cNvSpPr/>
            <p:nvPr/>
          </p:nvSpPr>
          <p:spPr>
            <a:xfrm>
              <a:off x="522995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FFA22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4"/>
            <p:cNvSpPr/>
            <p:nvPr/>
          </p:nvSpPr>
          <p:spPr>
            <a:xfrm>
              <a:off x="5916017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14"/>
            <p:cNvSpPr/>
            <p:nvPr/>
          </p:nvSpPr>
          <p:spPr>
            <a:xfrm>
              <a:off x="7745341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F002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14"/>
            <p:cNvSpPr/>
            <p:nvPr/>
          </p:nvSpPr>
          <p:spPr>
            <a:xfrm>
              <a:off x="6788222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14"/>
            <p:cNvSpPr/>
            <p:nvPr/>
          </p:nvSpPr>
          <p:spPr>
            <a:xfrm>
              <a:off x="6308923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3D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14"/>
            <p:cNvSpPr/>
            <p:nvPr/>
          </p:nvSpPr>
          <p:spPr>
            <a:xfrm>
              <a:off x="7467735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14"/>
            <p:cNvSpPr/>
            <p:nvPr/>
          </p:nvSpPr>
          <p:spPr>
            <a:xfrm>
              <a:off x="8954159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14"/>
            <p:cNvSpPr/>
            <p:nvPr/>
          </p:nvSpPr>
          <p:spPr>
            <a:xfrm>
              <a:off x="551901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4"/>
            <p:cNvSpPr/>
            <p:nvPr/>
          </p:nvSpPr>
          <p:spPr>
            <a:xfrm>
              <a:off x="7215942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4"/>
            <p:cNvSpPr/>
            <p:nvPr/>
          </p:nvSpPr>
          <p:spPr>
            <a:xfrm>
              <a:off x="8828810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solidFill>
              <a:srgbClr val="FF96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4"/>
            <p:cNvSpPr/>
            <p:nvPr/>
          </p:nvSpPr>
          <p:spPr>
            <a:xfrm>
              <a:off x="6509901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14"/>
            <p:cNvSpPr/>
            <p:nvPr/>
          </p:nvSpPr>
          <p:spPr>
            <a:xfrm>
              <a:off x="768616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14"/>
            <p:cNvSpPr/>
            <p:nvPr/>
          </p:nvSpPr>
          <p:spPr>
            <a:xfrm>
              <a:off x="8243403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  <a:alpha val="49800"/>
                  </a:srgbClr>
                </a:gs>
                <a:gs pos="100000">
                  <a:srgbClr val="002FFF">
                    <a:alpha val="58431"/>
                    <a:alpha val="498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14"/>
            <p:cNvSpPr/>
            <p:nvPr/>
          </p:nvSpPr>
          <p:spPr>
            <a:xfrm>
              <a:off x="7686239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4"/>
            <p:cNvSpPr/>
            <p:nvPr/>
          </p:nvSpPr>
          <p:spPr>
            <a:xfrm>
              <a:off x="8369228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14"/>
            <p:cNvSpPr/>
            <p:nvPr/>
          </p:nvSpPr>
          <p:spPr>
            <a:xfrm>
              <a:off x="6000837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33E7FF">
                <a:alpha val="597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14"/>
            <p:cNvSpPr/>
            <p:nvPr/>
          </p:nvSpPr>
          <p:spPr>
            <a:xfrm flipH="1">
              <a:off x="3624791" y="1606642"/>
              <a:ext cx="753451" cy="523201"/>
            </a:xfrm>
            <a:custGeom>
              <a:rect b="b" l="l" r="r" t="t"/>
              <a:pathLst>
                <a:path extrusionOk="0" h="1395202" w="2009203">
                  <a:moveTo>
                    <a:pt x="1005142" y="1395202"/>
                  </a:moveTo>
                  <a:cubicBezTo>
                    <a:pt x="1434656" y="1395202"/>
                    <a:pt x="1742377" y="650418"/>
                    <a:pt x="2009204" y="0"/>
                  </a:cubicBezTo>
                  <a:lnTo>
                    <a:pt x="0" y="0"/>
                  </a:lnTo>
                  <a:cubicBezTo>
                    <a:pt x="310706" y="521742"/>
                    <a:pt x="470408" y="1395202"/>
                    <a:pt x="1005142" y="1395202"/>
                  </a:cubicBezTo>
                  <a:close/>
                </a:path>
              </a:pathLst>
            </a:custGeom>
            <a:gradFill>
              <a:gsLst>
                <a:gs pos="0">
                  <a:srgbClr val="BEF176"/>
                </a:gs>
                <a:gs pos="100000">
                  <a:srgbClr val="17A892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14"/>
            <p:cNvSpPr/>
            <p:nvPr/>
          </p:nvSpPr>
          <p:spPr>
            <a:xfrm flipH="1">
              <a:off x="3913827" y="1606642"/>
              <a:ext cx="426243" cy="242789"/>
            </a:xfrm>
            <a:custGeom>
              <a:rect b="b" l="l" r="r" t="t"/>
              <a:pathLst>
                <a:path extrusionOk="0" h="647437" w="1136649">
                  <a:moveTo>
                    <a:pt x="632968" y="647437"/>
                  </a:moveTo>
                  <a:cubicBezTo>
                    <a:pt x="884492" y="647437"/>
                    <a:pt x="1023684" y="362626"/>
                    <a:pt x="1136650" y="0"/>
                  </a:cubicBezTo>
                  <a:lnTo>
                    <a:pt x="0" y="0"/>
                  </a:lnTo>
                  <a:cubicBezTo>
                    <a:pt x="142494" y="321467"/>
                    <a:pt x="282067" y="647437"/>
                    <a:pt x="632968" y="647437"/>
                  </a:cubicBezTo>
                  <a:close/>
                </a:path>
              </a:pathLst>
            </a:custGeom>
            <a:solidFill>
              <a:srgbClr val="002FFF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14"/>
            <p:cNvSpPr/>
            <p:nvPr/>
          </p:nvSpPr>
          <p:spPr>
            <a:xfrm flipH="1">
              <a:off x="3142801" y="1249917"/>
              <a:ext cx="481965" cy="356728"/>
            </a:xfrm>
            <a:custGeom>
              <a:rect b="b" l="l" r="r" t="t"/>
              <a:pathLst>
                <a:path extrusionOk="0" h="951274" w="1285240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285240" y="951274"/>
                  </a:lnTo>
                  <a:cubicBezTo>
                    <a:pt x="1028509" y="509883"/>
                    <a:pt x="837755" y="0"/>
                    <a:pt x="584200" y="0"/>
                  </a:cubicBezTo>
                  <a:close/>
                </a:path>
              </a:pathLst>
            </a:custGeom>
            <a:solidFill>
              <a:srgbClr val="FF85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14"/>
            <p:cNvSpPr/>
            <p:nvPr/>
          </p:nvSpPr>
          <p:spPr>
            <a:xfrm flipH="1">
              <a:off x="3227765" y="1040852"/>
              <a:ext cx="686062" cy="565794"/>
            </a:xfrm>
            <a:custGeom>
              <a:rect b="b" l="l" r="r" t="t"/>
              <a:pathLst>
                <a:path extrusionOk="0" h="1508784" w="1829498">
                  <a:moveTo>
                    <a:pt x="815658" y="0"/>
                  </a:moveTo>
                  <a:cubicBezTo>
                    <a:pt x="315468" y="0"/>
                    <a:pt x="197866" y="873714"/>
                    <a:pt x="0" y="1508784"/>
                  </a:cubicBezTo>
                  <a:lnTo>
                    <a:pt x="1829498" y="1508784"/>
                  </a:lnTo>
                  <a:cubicBezTo>
                    <a:pt x="1541526" y="928000"/>
                    <a:pt x="1355789" y="0"/>
                    <a:pt x="815658" y="0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14"/>
            <p:cNvSpPr/>
            <p:nvPr/>
          </p:nvSpPr>
          <p:spPr>
            <a:xfrm flipH="1">
              <a:off x="2834859" y="1606642"/>
              <a:ext cx="392906" cy="171443"/>
            </a:xfrm>
            <a:custGeom>
              <a:rect b="b" l="l" r="r" t="t"/>
              <a:pathLst>
                <a:path extrusionOk="0" h="457182" w="1047750">
                  <a:moveTo>
                    <a:pt x="500190" y="457182"/>
                  </a:moveTo>
                  <a:cubicBezTo>
                    <a:pt x="745744" y="457182"/>
                    <a:pt x="914019" y="257605"/>
                    <a:pt x="1047750" y="0"/>
                  </a:cubicBezTo>
                  <a:lnTo>
                    <a:pt x="0" y="0"/>
                  </a:lnTo>
                  <a:cubicBezTo>
                    <a:pt x="131191" y="264645"/>
                    <a:pt x="283528" y="457182"/>
                    <a:pt x="500190" y="457182"/>
                  </a:cubicBezTo>
                  <a:close/>
                </a:path>
              </a:pathLst>
            </a:custGeom>
            <a:gradFill>
              <a:gsLst>
                <a:gs pos="0">
                  <a:srgbClr val="FF826C"/>
                </a:gs>
                <a:gs pos="100000">
                  <a:srgbClr val="FF3E4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14"/>
            <p:cNvSpPr/>
            <p:nvPr/>
          </p:nvSpPr>
          <p:spPr>
            <a:xfrm flipH="1">
              <a:off x="904784" y="1606642"/>
              <a:ext cx="493657" cy="242765"/>
            </a:xfrm>
            <a:custGeom>
              <a:rect b="b" l="l" r="r" t="t"/>
              <a:pathLst>
                <a:path extrusionOk="0" h="647373" w="1316418">
                  <a:moveTo>
                    <a:pt x="475298" y="345376"/>
                  </a:moveTo>
                  <a:cubicBezTo>
                    <a:pt x="465201" y="345376"/>
                    <a:pt x="457010" y="353551"/>
                    <a:pt x="457010" y="363640"/>
                  </a:cubicBezTo>
                  <a:cubicBezTo>
                    <a:pt x="457010" y="373730"/>
                    <a:pt x="465201" y="381905"/>
                    <a:pt x="475298" y="381905"/>
                  </a:cubicBezTo>
                  <a:cubicBezTo>
                    <a:pt x="485394" y="381905"/>
                    <a:pt x="493586" y="373730"/>
                    <a:pt x="493586" y="363640"/>
                  </a:cubicBezTo>
                  <a:cubicBezTo>
                    <a:pt x="493586" y="353551"/>
                    <a:pt x="485394" y="345376"/>
                    <a:pt x="475298" y="345376"/>
                  </a:cubicBezTo>
                  <a:close/>
                  <a:moveTo>
                    <a:pt x="475298" y="436698"/>
                  </a:moveTo>
                  <a:cubicBezTo>
                    <a:pt x="465201" y="436698"/>
                    <a:pt x="457010" y="444873"/>
                    <a:pt x="457010" y="454963"/>
                  </a:cubicBezTo>
                  <a:cubicBezTo>
                    <a:pt x="457010" y="465053"/>
                    <a:pt x="465201" y="473227"/>
                    <a:pt x="475298" y="473227"/>
                  </a:cubicBezTo>
                  <a:cubicBezTo>
                    <a:pt x="485394" y="473227"/>
                    <a:pt x="493586" y="465053"/>
                    <a:pt x="493586" y="454963"/>
                  </a:cubicBezTo>
                  <a:cubicBezTo>
                    <a:pt x="493586" y="444873"/>
                    <a:pt x="485394" y="436698"/>
                    <a:pt x="475298" y="436698"/>
                  </a:cubicBezTo>
                  <a:close/>
                  <a:moveTo>
                    <a:pt x="475298" y="528021"/>
                  </a:moveTo>
                  <a:cubicBezTo>
                    <a:pt x="465138" y="527983"/>
                    <a:pt x="456947" y="536164"/>
                    <a:pt x="456883" y="546285"/>
                  </a:cubicBezTo>
                  <a:cubicBezTo>
                    <a:pt x="456819" y="556407"/>
                    <a:pt x="465011" y="564638"/>
                    <a:pt x="475171" y="564676"/>
                  </a:cubicBezTo>
                  <a:cubicBezTo>
                    <a:pt x="485331" y="564714"/>
                    <a:pt x="493523" y="556533"/>
                    <a:pt x="493586" y="546412"/>
                  </a:cubicBezTo>
                  <a:cubicBezTo>
                    <a:pt x="493586" y="546367"/>
                    <a:pt x="493586" y="546330"/>
                    <a:pt x="493586" y="546285"/>
                  </a:cubicBezTo>
                  <a:cubicBezTo>
                    <a:pt x="493586" y="536195"/>
                    <a:pt x="485394" y="528021"/>
                    <a:pt x="475298" y="528021"/>
                  </a:cubicBezTo>
                  <a:close/>
                  <a:moveTo>
                    <a:pt x="429578" y="25748"/>
                  </a:moveTo>
                  <a:cubicBezTo>
                    <a:pt x="419481" y="25748"/>
                    <a:pt x="411290" y="33922"/>
                    <a:pt x="411290" y="44012"/>
                  </a:cubicBezTo>
                  <a:cubicBezTo>
                    <a:pt x="411290" y="54102"/>
                    <a:pt x="419481" y="62277"/>
                    <a:pt x="429578" y="62277"/>
                  </a:cubicBezTo>
                  <a:cubicBezTo>
                    <a:pt x="439675" y="62277"/>
                    <a:pt x="447866" y="54102"/>
                    <a:pt x="447866" y="44012"/>
                  </a:cubicBezTo>
                  <a:cubicBezTo>
                    <a:pt x="447739" y="33998"/>
                    <a:pt x="439611" y="25938"/>
                    <a:pt x="429578" y="25938"/>
                  </a:cubicBezTo>
                  <a:close/>
                  <a:moveTo>
                    <a:pt x="475298" y="162731"/>
                  </a:moveTo>
                  <a:cubicBezTo>
                    <a:pt x="465201" y="162731"/>
                    <a:pt x="457010" y="170906"/>
                    <a:pt x="457010" y="180996"/>
                  </a:cubicBezTo>
                  <a:cubicBezTo>
                    <a:pt x="457010" y="191086"/>
                    <a:pt x="465201" y="199260"/>
                    <a:pt x="475298" y="199260"/>
                  </a:cubicBezTo>
                  <a:cubicBezTo>
                    <a:pt x="485394" y="199260"/>
                    <a:pt x="493586" y="191086"/>
                    <a:pt x="493586" y="180996"/>
                  </a:cubicBezTo>
                  <a:cubicBezTo>
                    <a:pt x="493586" y="170906"/>
                    <a:pt x="485394" y="162731"/>
                    <a:pt x="475298" y="162731"/>
                  </a:cubicBezTo>
                  <a:close/>
                  <a:moveTo>
                    <a:pt x="521018" y="573682"/>
                  </a:moveTo>
                  <a:cubicBezTo>
                    <a:pt x="510922" y="573682"/>
                    <a:pt x="502730" y="581856"/>
                    <a:pt x="502730" y="591946"/>
                  </a:cubicBezTo>
                  <a:cubicBezTo>
                    <a:pt x="502730" y="591946"/>
                    <a:pt x="502730" y="591946"/>
                    <a:pt x="502730" y="592263"/>
                  </a:cubicBezTo>
                  <a:cubicBezTo>
                    <a:pt x="512826" y="596747"/>
                    <a:pt x="523113" y="600971"/>
                    <a:pt x="533591" y="604947"/>
                  </a:cubicBezTo>
                  <a:cubicBezTo>
                    <a:pt x="541020" y="598123"/>
                    <a:pt x="541528" y="586568"/>
                    <a:pt x="534670" y="579142"/>
                  </a:cubicBezTo>
                  <a:cubicBezTo>
                    <a:pt x="531114" y="575293"/>
                    <a:pt x="526098" y="573143"/>
                    <a:pt x="520891" y="573238"/>
                  </a:cubicBezTo>
                  <a:close/>
                  <a:moveTo>
                    <a:pt x="475298" y="254054"/>
                  </a:moveTo>
                  <a:cubicBezTo>
                    <a:pt x="465201" y="254054"/>
                    <a:pt x="457010" y="262228"/>
                    <a:pt x="457010" y="272318"/>
                  </a:cubicBezTo>
                  <a:cubicBezTo>
                    <a:pt x="457010" y="282408"/>
                    <a:pt x="465201" y="290583"/>
                    <a:pt x="475298" y="290583"/>
                  </a:cubicBezTo>
                  <a:cubicBezTo>
                    <a:pt x="485394" y="290583"/>
                    <a:pt x="493586" y="282408"/>
                    <a:pt x="493586" y="272318"/>
                  </a:cubicBezTo>
                  <a:cubicBezTo>
                    <a:pt x="493459" y="262304"/>
                    <a:pt x="485331" y="254244"/>
                    <a:pt x="475298" y="254244"/>
                  </a:cubicBezTo>
                  <a:close/>
                  <a:moveTo>
                    <a:pt x="475298" y="71409"/>
                  </a:moveTo>
                  <a:cubicBezTo>
                    <a:pt x="465201" y="71409"/>
                    <a:pt x="457010" y="79584"/>
                    <a:pt x="457010" y="89673"/>
                  </a:cubicBezTo>
                  <a:cubicBezTo>
                    <a:pt x="457010" y="99763"/>
                    <a:pt x="465201" y="107938"/>
                    <a:pt x="475298" y="107938"/>
                  </a:cubicBezTo>
                  <a:cubicBezTo>
                    <a:pt x="485394" y="107938"/>
                    <a:pt x="493586" y="99763"/>
                    <a:pt x="493586" y="89673"/>
                  </a:cubicBezTo>
                  <a:cubicBezTo>
                    <a:pt x="493586" y="79584"/>
                    <a:pt x="485394" y="71409"/>
                    <a:pt x="475298" y="71409"/>
                  </a:cubicBezTo>
                  <a:close/>
                  <a:moveTo>
                    <a:pt x="521018" y="482359"/>
                  </a:moveTo>
                  <a:cubicBezTo>
                    <a:pt x="510922" y="482359"/>
                    <a:pt x="502730" y="490534"/>
                    <a:pt x="502730" y="500624"/>
                  </a:cubicBezTo>
                  <a:cubicBezTo>
                    <a:pt x="502730" y="510714"/>
                    <a:pt x="510922" y="518888"/>
                    <a:pt x="521018" y="518888"/>
                  </a:cubicBezTo>
                  <a:cubicBezTo>
                    <a:pt x="531114" y="518888"/>
                    <a:pt x="539306" y="510714"/>
                    <a:pt x="539306" y="500624"/>
                  </a:cubicBezTo>
                  <a:cubicBezTo>
                    <a:pt x="539179" y="490610"/>
                    <a:pt x="531051" y="482550"/>
                    <a:pt x="521018" y="482550"/>
                  </a:cubicBezTo>
                  <a:close/>
                  <a:moveTo>
                    <a:pt x="383858" y="162731"/>
                  </a:moveTo>
                  <a:cubicBezTo>
                    <a:pt x="373762" y="162731"/>
                    <a:pt x="365570" y="170906"/>
                    <a:pt x="365570" y="180996"/>
                  </a:cubicBezTo>
                  <a:cubicBezTo>
                    <a:pt x="365570" y="191086"/>
                    <a:pt x="373762" y="199260"/>
                    <a:pt x="383858" y="199260"/>
                  </a:cubicBezTo>
                  <a:cubicBezTo>
                    <a:pt x="393954" y="199260"/>
                    <a:pt x="402146" y="191086"/>
                    <a:pt x="402146" y="180996"/>
                  </a:cubicBezTo>
                  <a:cubicBezTo>
                    <a:pt x="402146" y="170906"/>
                    <a:pt x="393954" y="162731"/>
                    <a:pt x="383858" y="162731"/>
                  </a:cubicBezTo>
                  <a:close/>
                  <a:moveTo>
                    <a:pt x="383858" y="254054"/>
                  </a:moveTo>
                  <a:cubicBezTo>
                    <a:pt x="373762" y="254054"/>
                    <a:pt x="365570" y="262228"/>
                    <a:pt x="365570" y="272318"/>
                  </a:cubicBezTo>
                  <a:cubicBezTo>
                    <a:pt x="365570" y="282408"/>
                    <a:pt x="373762" y="290583"/>
                    <a:pt x="383858" y="290583"/>
                  </a:cubicBezTo>
                  <a:cubicBezTo>
                    <a:pt x="393954" y="290583"/>
                    <a:pt x="402146" y="282408"/>
                    <a:pt x="402146" y="272318"/>
                  </a:cubicBezTo>
                  <a:cubicBezTo>
                    <a:pt x="402019" y="262304"/>
                    <a:pt x="393891" y="254244"/>
                    <a:pt x="383858" y="254244"/>
                  </a:cubicBezTo>
                  <a:close/>
                  <a:moveTo>
                    <a:pt x="383858" y="71409"/>
                  </a:moveTo>
                  <a:cubicBezTo>
                    <a:pt x="373762" y="71409"/>
                    <a:pt x="365570" y="79584"/>
                    <a:pt x="365570" y="89673"/>
                  </a:cubicBezTo>
                  <a:cubicBezTo>
                    <a:pt x="365570" y="99763"/>
                    <a:pt x="373762" y="107938"/>
                    <a:pt x="383858" y="107938"/>
                  </a:cubicBezTo>
                  <a:cubicBezTo>
                    <a:pt x="393954" y="107938"/>
                    <a:pt x="402146" y="99763"/>
                    <a:pt x="402146" y="89673"/>
                  </a:cubicBezTo>
                  <a:cubicBezTo>
                    <a:pt x="402146" y="79584"/>
                    <a:pt x="393954" y="71409"/>
                    <a:pt x="383858" y="71409"/>
                  </a:cubicBezTo>
                  <a:close/>
                  <a:moveTo>
                    <a:pt x="383858" y="345376"/>
                  </a:moveTo>
                  <a:cubicBezTo>
                    <a:pt x="373762" y="345376"/>
                    <a:pt x="365570" y="353551"/>
                    <a:pt x="365570" y="363640"/>
                  </a:cubicBezTo>
                  <a:cubicBezTo>
                    <a:pt x="365570" y="373730"/>
                    <a:pt x="373762" y="381905"/>
                    <a:pt x="383858" y="381905"/>
                  </a:cubicBezTo>
                  <a:cubicBezTo>
                    <a:pt x="393954" y="381905"/>
                    <a:pt x="402146" y="373730"/>
                    <a:pt x="402146" y="363640"/>
                  </a:cubicBezTo>
                  <a:cubicBezTo>
                    <a:pt x="402146" y="353551"/>
                    <a:pt x="393954" y="345376"/>
                    <a:pt x="383858" y="345376"/>
                  </a:cubicBezTo>
                  <a:close/>
                  <a:moveTo>
                    <a:pt x="429578" y="208392"/>
                  </a:moveTo>
                  <a:cubicBezTo>
                    <a:pt x="419481" y="208392"/>
                    <a:pt x="411290" y="216567"/>
                    <a:pt x="411290" y="226657"/>
                  </a:cubicBezTo>
                  <a:cubicBezTo>
                    <a:pt x="411290" y="236747"/>
                    <a:pt x="419481" y="244921"/>
                    <a:pt x="429578" y="244921"/>
                  </a:cubicBezTo>
                  <a:cubicBezTo>
                    <a:pt x="439675" y="244921"/>
                    <a:pt x="447866" y="236747"/>
                    <a:pt x="447866" y="226657"/>
                  </a:cubicBezTo>
                  <a:cubicBezTo>
                    <a:pt x="447866" y="216567"/>
                    <a:pt x="439675" y="208392"/>
                    <a:pt x="429578" y="208392"/>
                  </a:cubicBezTo>
                  <a:close/>
                  <a:moveTo>
                    <a:pt x="429578" y="117070"/>
                  </a:moveTo>
                  <a:cubicBezTo>
                    <a:pt x="419481" y="117070"/>
                    <a:pt x="411290" y="125245"/>
                    <a:pt x="411290" y="135335"/>
                  </a:cubicBezTo>
                  <a:cubicBezTo>
                    <a:pt x="411290" y="145424"/>
                    <a:pt x="419481" y="153599"/>
                    <a:pt x="429578" y="153599"/>
                  </a:cubicBezTo>
                  <a:cubicBezTo>
                    <a:pt x="439675" y="153599"/>
                    <a:pt x="447866" y="145424"/>
                    <a:pt x="447866" y="135335"/>
                  </a:cubicBezTo>
                  <a:cubicBezTo>
                    <a:pt x="447866" y="125245"/>
                    <a:pt x="439675" y="117070"/>
                    <a:pt x="429578" y="117070"/>
                  </a:cubicBezTo>
                  <a:close/>
                  <a:moveTo>
                    <a:pt x="429578" y="299715"/>
                  </a:moveTo>
                  <a:cubicBezTo>
                    <a:pt x="419481" y="299715"/>
                    <a:pt x="411290" y="307890"/>
                    <a:pt x="411290" y="317979"/>
                  </a:cubicBezTo>
                  <a:cubicBezTo>
                    <a:pt x="411290" y="328069"/>
                    <a:pt x="419481" y="336244"/>
                    <a:pt x="429578" y="336244"/>
                  </a:cubicBezTo>
                  <a:cubicBezTo>
                    <a:pt x="439675" y="336244"/>
                    <a:pt x="447866" y="328069"/>
                    <a:pt x="447866" y="317979"/>
                  </a:cubicBezTo>
                  <a:cubicBezTo>
                    <a:pt x="447866" y="307890"/>
                    <a:pt x="439675" y="299715"/>
                    <a:pt x="429578" y="299715"/>
                  </a:cubicBezTo>
                  <a:close/>
                  <a:moveTo>
                    <a:pt x="429578" y="482359"/>
                  </a:moveTo>
                  <a:cubicBezTo>
                    <a:pt x="419481" y="482359"/>
                    <a:pt x="411290" y="490534"/>
                    <a:pt x="411290" y="500624"/>
                  </a:cubicBezTo>
                  <a:cubicBezTo>
                    <a:pt x="411290" y="510714"/>
                    <a:pt x="419481" y="518888"/>
                    <a:pt x="429578" y="518888"/>
                  </a:cubicBezTo>
                  <a:cubicBezTo>
                    <a:pt x="439675" y="518888"/>
                    <a:pt x="447866" y="510714"/>
                    <a:pt x="447866" y="500624"/>
                  </a:cubicBezTo>
                  <a:cubicBezTo>
                    <a:pt x="447739" y="490610"/>
                    <a:pt x="439611" y="482550"/>
                    <a:pt x="429578" y="482550"/>
                  </a:cubicBezTo>
                  <a:close/>
                  <a:moveTo>
                    <a:pt x="429578" y="391037"/>
                  </a:moveTo>
                  <a:cubicBezTo>
                    <a:pt x="419481" y="391037"/>
                    <a:pt x="411290" y="399212"/>
                    <a:pt x="411290" y="409302"/>
                  </a:cubicBezTo>
                  <a:cubicBezTo>
                    <a:pt x="411290" y="419391"/>
                    <a:pt x="419481" y="427566"/>
                    <a:pt x="429578" y="427566"/>
                  </a:cubicBezTo>
                  <a:cubicBezTo>
                    <a:pt x="439675" y="427566"/>
                    <a:pt x="447866" y="419391"/>
                    <a:pt x="447866" y="409302"/>
                  </a:cubicBezTo>
                  <a:cubicBezTo>
                    <a:pt x="447866" y="399212"/>
                    <a:pt x="439675" y="391037"/>
                    <a:pt x="429578" y="391037"/>
                  </a:cubicBezTo>
                  <a:close/>
                  <a:moveTo>
                    <a:pt x="566738" y="71409"/>
                  </a:moveTo>
                  <a:cubicBezTo>
                    <a:pt x="556641" y="71409"/>
                    <a:pt x="548450" y="79584"/>
                    <a:pt x="548450" y="89673"/>
                  </a:cubicBezTo>
                  <a:cubicBezTo>
                    <a:pt x="548450" y="99763"/>
                    <a:pt x="556641" y="107938"/>
                    <a:pt x="566738" y="107938"/>
                  </a:cubicBezTo>
                  <a:cubicBezTo>
                    <a:pt x="576835" y="107938"/>
                    <a:pt x="585026" y="99763"/>
                    <a:pt x="585026" y="89673"/>
                  </a:cubicBezTo>
                  <a:cubicBezTo>
                    <a:pt x="585026" y="79584"/>
                    <a:pt x="576835" y="71409"/>
                    <a:pt x="566738" y="71409"/>
                  </a:cubicBezTo>
                  <a:close/>
                  <a:moveTo>
                    <a:pt x="612458" y="391037"/>
                  </a:moveTo>
                  <a:cubicBezTo>
                    <a:pt x="602362" y="391037"/>
                    <a:pt x="594170" y="399212"/>
                    <a:pt x="594170" y="409302"/>
                  </a:cubicBezTo>
                  <a:cubicBezTo>
                    <a:pt x="594170" y="419391"/>
                    <a:pt x="602362" y="427566"/>
                    <a:pt x="612458" y="427566"/>
                  </a:cubicBezTo>
                  <a:cubicBezTo>
                    <a:pt x="622554" y="427566"/>
                    <a:pt x="630746" y="419391"/>
                    <a:pt x="630746" y="409302"/>
                  </a:cubicBezTo>
                  <a:cubicBezTo>
                    <a:pt x="630746" y="399212"/>
                    <a:pt x="622554" y="391037"/>
                    <a:pt x="612458" y="391037"/>
                  </a:cubicBezTo>
                  <a:close/>
                  <a:moveTo>
                    <a:pt x="612458" y="299715"/>
                  </a:moveTo>
                  <a:cubicBezTo>
                    <a:pt x="602362" y="299715"/>
                    <a:pt x="594170" y="307890"/>
                    <a:pt x="594170" y="317979"/>
                  </a:cubicBezTo>
                  <a:cubicBezTo>
                    <a:pt x="594170" y="328069"/>
                    <a:pt x="602362" y="336244"/>
                    <a:pt x="612458" y="336244"/>
                  </a:cubicBezTo>
                  <a:cubicBezTo>
                    <a:pt x="622554" y="336244"/>
                    <a:pt x="630746" y="328069"/>
                    <a:pt x="630746" y="317979"/>
                  </a:cubicBezTo>
                  <a:cubicBezTo>
                    <a:pt x="630746" y="307890"/>
                    <a:pt x="622554" y="299715"/>
                    <a:pt x="612458" y="299715"/>
                  </a:cubicBezTo>
                  <a:close/>
                  <a:moveTo>
                    <a:pt x="612458" y="482359"/>
                  </a:moveTo>
                  <a:cubicBezTo>
                    <a:pt x="602362" y="482359"/>
                    <a:pt x="594170" y="490534"/>
                    <a:pt x="594170" y="500624"/>
                  </a:cubicBezTo>
                  <a:cubicBezTo>
                    <a:pt x="594170" y="510714"/>
                    <a:pt x="602362" y="518888"/>
                    <a:pt x="612458" y="518888"/>
                  </a:cubicBezTo>
                  <a:cubicBezTo>
                    <a:pt x="622554" y="518888"/>
                    <a:pt x="630746" y="510714"/>
                    <a:pt x="630746" y="500624"/>
                  </a:cubicBezTo>
                  <a:cubicBezTo>
                    <a:pt x="630619" y="490610"/>
                    <a:pt x="622491" y="482550"/>
                    <a:pt x="612458" y="482550"/>
                  </a:cubicBezTo>
                  <a:close/>
                  <a:moveTo>
                    <a:pt x="521018" y="391037"/>
                  </a:moveTo>
                  <a:cubicBezTo>
                    <a:pt x="510922" y="391037"/>
                    <a:pt x="502730" y="399212"/>
                    <a:pt x="502730" y="409302"/>
                  </a:cubicBezTo>
                  <a:cubicBezTo>
                    <a:pt x="502730" y="419391"/>
                    <a:pt x="510922" y="427566"/>
                    <a:pt x="521018" y="427566"/>
                  </a:cubicBezTo>
                  <a:cubicBezTo>
                    <a:pt x="531114" y="427566"/>
                    <a:pt x="539306" y="419391"/>
                    <a:pt x="539306" y="409302"/>
                  </a:cubicBezTo>
                  <a:cubicBezTo>
                    <a:pt x="539306" y="399212"/>
                    <a:pt x="531114" y="391037"/>
                    <a:pt x="521018" y="391037"/>
                  </a:cubicBezTo>
                  <a:close/>
                  <a:moveTo>
                    <a:pt x="612458" y="25748"/>
                  </a:moveTo>
                  <a:cubicBezTo>
                    <a:pt x="602362" y="25748"/>
                    <a:pt x="594170" y="33922"/>
                    <a:pt x="594170" y="44012"/>
                  </a:cubicBezTo>
                  <a:cubicBezTo>
                    <a:pt x="594170" y="54102"/>
                    <a:pt x="602362" y="62277"/>
                    <a:pt x="612458" y="62277"/>
                  </a:cubicBezTo>
                  <a:cubicBezTo>
                    <a:pt x="622554" y="62277"/>
                    <a:pt x="630746" y="54102"/>
                    <a:pt x="630746" y="44012"/>
                  </a:cubicBezTo>
                  <a:cubicBezTo>
                    <a:pt x="630619" y="33998"/>
                    <a:pt x="622491" y="25938"/>
                    <a:pt x="612458" y="25938"/>
                  </a:cubicBezTo>
                  <a:close/>
                  <a:moveTo>
                    <a:pt x="658178" y="619343"/>
                  </a:moveTo>
                  <a:cubicBezTo>
                    <a:pt x="648970" y="619381"/>
                    <a:pt x="641224" y="626293"/>
                    <a:pt x="640144" y="635451"/>
                  </a:cubicBezTo>
                  <a:cubicBezTo>
                    <a:pt x="651891" y="637734"/>
                    <a:pt x="663829" y="639700"/>
                    <a:pt x="676085" y="641349"/>
                  </a:cubicBezTo>
                  <a:cubicBezTo>
                    <a:pt x="678180" y="631475"/>
                    <a:pt x="671830" y="621797"/>
                    <a:pt x="661925" y="619730"/>
                  </a:cubicBezTo>
                  <a:cubicBezTo>
                    <a:pt x="660718" y="619470"/>
                    <a:pt x="659448" y="619343"/>
                    <a:pt x="658178" y="619343"/>
                  </a:cubicBezTo>
                  <a:close/>
                  <a:moveTo>
                    <a:pt x="383858" y="436698"/>
                  </a:moveTo>
                  <a:cubicBezTo>
                    <a:pt x="373762" y="436698"/>
                    <a:pt x="365570" y="444873"/>
                    <a:pt x="365570" y="454963"/>
                  </a:cubicBezTo>
                  <a:cubicBezTo>
                    <a:pt x="365570" y="465053"/>
                    <a:pt x="373762" y="473227"/>
                    <a:pt x="383858" y="473227"/>
                  </a:cubicBezTo>
                  <a:cubicBezTo>
                    <a:pt x="393954" y="473227"/>
                    <a:pt x="402146" y="465053"/>
                    <a:pt x="402146" y="454963"/>
                  </a:cubicBezTo>
                  <a:cubicBezTo>
                    <a:pt x="402146" y="444873"/>
                    <a:pt x="393954" y="436698"/>
                    <a:pt x="383858" y="436698"/>
                  </a:cubicBezTo>
                  <a:close/>
                  <a:moveTo>
                    <a:pt x="612458" y="208392"/>
                  </a:moveTo>
                  <a:cubicBezTo>
                    <a:pt x="602362" y="208392"/>
                    <a:pt x="594170" y="216567"/>
                    <a:pt x="594170" y="226657"/>
                  </a:cubicBezTo>
                  <a:cubicBezTo>
                    <a:pt x="594170" y="236747"/>
                    <a:pt x="602362" y="244921"/>
                    <a:pt x="612458" y="244921"/>
                  </a:cubicBezTo>
                  <a:cubicBezTo>
                    <a:pt x="622554" y="244921"/>
                    <a:pt x="630746" y="236747"/>
                    <a:pt x="630746" y="226657"/>
                  </a:cubicBezTo>
                  <a:cubicBezTo>
                    <a:pt x="630746" y="216567"/>
                    <a:pt x="622554" y="208392"/>
                    <a:pt x="612458" y="208392"/>
                  </a:cubicBezTo>
                  <a:close/>
                  <a:moveTo>
                    <a:pt x="612458" y="117070"/>
                  </a:moveTo>
                  <a:cubicBezTo>
                    <a:pt x="602362" y="117070"/>
                    <a:pt x="594170" y="125245"/>
                    <a:pt x="594170" y="135335"/>
                  </a:cubicBezTo>
                  <a:cubicBezTo>
                    <a:pt x="594170" y="145424"/>
                    <a:pt x="602362" y="153599"/>
                    <a:pt x="612458" y="153599"/>
                  </a:cubicBezTo>
                  <a:cubicBezTo>
                    <a:pt x="622554" y="153599"/>
                    <a:pt x="630746" y="145424"/>
                    <a:pt x="630746" y="135335"/>
                  </a:cubicBezTo>
                  <a:cubicBezTo>
                    <a:pt x="630746" y="125245"/>
                    <a:pt x="622554" y="117070"/>
                    <a:pt x="612458" y="117070"/>
                  </a:cubicBezTo>
                  <a:close/>
                  <a:moveTo>
                    <a:pt x="612458" y="573682"/>
                  </a:moveTo>
                  <a:cubicBezTo>
                    <a:pt x="602362" y="573682"/>
                    <a:pt x="594170" y="581856"/>
                    <a:pt x="594170" y="591946"/>
                  </a:cubicBezTo>
                  <a:cubicBezTo>
                    <a:pt x="594170" y="602036"/>
                    <a:pt x="602362" y="610211"/>
                    <a:pt x="612458" y="610211"/>
                  </a:cubicBezTo>
                  <a:cubicBezTo>
                    <a:pt x="622554" y="610211"/>
                    <a:pt x="630746" y="602036"/>
                    <a:pt x="630746" y="591946"/>
                  </a:cubicBezTo>
                  <a:cubicBezTo>
                    <a:pt x="630746" y="581856"/>
                    <a:pt x="622554" y="573682"/>
                    <a:pt x="612458" y="573682"/>
                  </a:cubicBezTo>
                  <a:close/>
                  <a:moveTo>
                    <a:pt x="521018" y="25748"/>
                  </a:moveTo>
                  <a:cubicBezTo>
                    <a:pt x="510922" y="25748"/>
                    <a:pt x="502730" y="33922"/>
                    <a:pt x="502730" y="44012"/>
                  </a:cubicBezTo>
                  <a:cubicBezTo>
                    <a:pt x="502730" y="54102"/>
                    <a:pt x="510922" y="62277"/>
                    <a:pt x="521018" y="62277"/>
                  </a:cubicBezTo>
                  <a:cubicBezTo>
                    <a:pt x="531114" y="62277"/>
                    <a:pt x="539306" y="54102"/>
                    <a:pt x="539306" y="44012"/>
                  </a:cubicBezTo>
                  <a:cubicBezTo>
                    <a:pt x="539179" y="33998"/>
                    <a:pt x="531051" y="25938"/>
                    <a:pt x="521018" y="25938"/>
                  </a:cubicBezTo>
                  <a:close/>
                  <a:moveTo>
                    <a:pt x="521018" y="117070"/>
                  </a:moveTo>
                  <a:cubicBezTo>
                    <a:pt x="510922" y="117070"/>
                    <a:pt x="502730" y="125245"/>
                    <a:pt x="502730" y="135335"/>
                  </a:cubicBezTo>
                  <a:cubicBezTo>
                    <a:pt x="502730" y="145424"/>
                    <a:pt x="510922" y="153599"/>
                    <a:pt x="521018" y="153599"/>
                  </a:cubicBezTo>
                  <a:cubicBezTo>
                    <a:pt x="531114" y="153599"/>
                    <a:pt x="539306" y="145424"/>
                    <a:pt x="539306" y="135335"/>
                  </a:cubicBezTo>
                  <a:cubicBezTo>
                    <a:pt x="539306" y="125245"/>
                    <a:pt x="531114" y="117070"/>
                    <a:pt x="521018" y="117070"/>
                  </a:cubicBezTo>
                  <a:close/>
                  <a:moveTo>
                    <a:pt x="521018" y="208392"/>
                  </a:moveTo>
                  <a:cubicBezTo>
                    <a:pt x="510922" y="208392"/>
                    <a:pt x="502730" y="216567"/>
                    <a:pt x="502730" y="226657"/>
                  </a:cubicBezTo>
                  <a:cubicBezTo>
                    <a:pt x="502730" y="236747"/>
                    <a:pt x="510922" y="244921"/>
                    <a:pt x="521018" y="244921"/>
                  </a:cubicBezTo>
                  <a:cubicBezTo>
                    <a:pt x="531114" y="244921"/>
                    <a:pt x="539306" y="236747"/>
                    <a:pt x="539306" y="226657"/>
                  </a:cubicBezTo>
                  <a:cubicBezTo>
                    <a:pt x="539306" y="216567"/>
                    <a:pt x="531114" y="208392"/>
                    <a:pt x="521018" y="208392"/>
                  </a:cubicBezTo>
                  <a:close/>
                  <a:moveTo>
                    <a:pt x="521018" y="299715"/>
                  </a:moveTo>
                  <a:cubicBezTo>
                    <a:pt x="510922" y="299715"/>
                    <a:pt x="502730" y="307890"/>
                    <a:pt x="502730" y="317979"/>
                  </a:cubicBezTo>
                  <a:cubicBezTo>
                    <a:pt x="502730" y="328069"/>
                    <a:pt x="510922" y="336244"/>
                    <a:pt x="521018" y="336244"/>
                  </a:cubicBezTo>
                  <a:cubicBezTo>
                    <a:pt x="531114" y="336244"/>
                    <a:pt x="539306" y="328069"/>
                    <a:pt x="539306" y="317979"/>
                  </a:cubicBezTo>
                  <a:cubicBezTo>
                    <a:pt x="539306" y="307890"/>
                    <a:pt x="531114" y="299715"/>
                    <a:pt x="521018" y="299715"/>
                  </a:cubicBezTo>
                  <a:close/>
                  <a:moveTo>
                    <a:pt x="566738" y="162731"/>
                  </a:moveTo>
                  <a:cubicBezTo>
                    <a:pt x="556641" y="162731"/>
                    <a:pt x="548450" y="170906"/>
                    <a:pt x="548450" y="180996"/>
                  </a:cubicBezTo>
                  <a:cubicBezTo>
                    <a:pt x="548450" y="191086"/>
                    <a:pt x="556641" y="199260"/>
                    <a:pt x="566738" y="199260"/>
                  </a:cubicBezTo>
                  <a:cubicBezTo>
                    <a:pt x="576835" y="199260"/>
                    <a:pt x="585026" y="191086"/>
                    <a:pt x="585026" y="180996"/>
                  </a:cubicBezTo>
                  <a:cubicBezTo>
                    <a:pt x="585026" y="170906"/>
                    <a:pt x="576835" y="162731"/>
                    <a:pt x="566738" y="162731"/>
                  </a:cubicBezTo>
                  <a:close/>
                  <a:moveTo>
                    <a:pt x="566738" y="528021"/>
                  </a:moveTo>
                  <a:cubicBezTo>
                    <a:pt x="556578" y="527983"/>
                    <a:pt x="548387" y="536164"/>
                    <a:pt x="548323" y="546285"/>
                  </a:cubicBezTo>
                  <a:cubicBezTo>
                    <a:pt x="548260" y="556407"/>
                    <a:pt x="556451" y="564638"/>
                    <a:pt x="566611" y="564676"/>
                  </a:cubicBezTo>
                  <a:cubicBezTo>
                    <a:pt x="576771" y="564714"/>
                    <a:pt x="584962" y="556533"/>
                    <a:pt x="585026" y="546412"/>
                  </a:cubicBezTo>
                  <a:cubicBezTo>
                    <a:pt x="585026" y="546367"/>
                    <a:pt x="585026" y="546330"/>
                    <a:pt x="585026" y="546285"/>
                  </a:cubicBezTo>
                  <a:cubicBezTo>
                    <a:pt x="585026" y="536195"/>
                    <a:pt x="576835" y="528021"/>
                    <a:pt x="566738" y="528021"/>
                  </a:cubicBezTo>
                  <a:close/>
                  <a:moveTo>
                    <a:pt x="566738" y="254054"/>
                  </a:moveTo>
                  <a:cubicBezTo>
                    <a:pt x="556641" y="254054"/>
                    <a:pt x="548450" y="262228"/>
                    <a:pt x="548450" y="272318"/>
                  </a:cubicBezTo>
                  <a:cubicBezTo>
                    <a:pt x="548450" y="282408"/>
                    <a:pt x="556641" y="290583"/>
                    <a:pt x="566738" y="290583"/>
                  </a:cubicBezTo>
                  <a:cubicBezTo>
                    <a:pt x="576835" y="290583"/>
                    <a:pt x="585026" y="282408"/>
                    <a:pt x="585026" y="272318"/>
                  </a:cubicBezTo>
                  <a:cubicBezTo>
                    <a:pt x="584899" y="262304"/>
                    <a:pt x="576771" y="254244"/>
                    <a:pt x="566738" y="254244"/>
                  </a:cubicBezTo>
                  <a:close/>
                  <a:moveTo>
                    <a:pt x="566738" y="345376"/>
                  </a:moveTo>
                  <a:cubicBezTo>
                    <a:pt x="556641" y="345376"/>
                    <a:pt x="548450" y="353551"/>
                    <a:pt x="548450" y="363640"/>
                  </a:cubicBezTo>
                  <a:cubicBezTo>
                    <a:pt x="548450" y="373730"/>
                    <a:pt x="556641" y="381905"/>
                    <a:pt x="566738" y="381905"/>
                  </a:cubicBezTo>
                  <a:cubicBezTo>
                    <a:pt x="576835" y="381905"/>
                    <a:pt x="585026" y="373730"/>
                    <a:pt x="585026" y="363640"/>
                  </a:cubicBezTo>
                  <a:cubicBezTo>
                    <a:pt x="585026" y="353551"/>
                    <a:pt x="576835" y="345376"/>
                    <a:pt x="566738" y="345376"/>
                  </a:cubicBezTo>
                  <a:close/>
                  <a:moveTo>
                    <a:pt x="566738" y="436698"/>
                  </a:moveTo>
                  <a:cubicBezTo>
                    <a:pt x="556641" y="436698"/>
                    <a:pt x="548450" y="444873"/>
                    <a:pt x="548450" y="454963"/>
                  </a:cubicBezTo>
                  <a:cubicBezTo>
                    <a:pt x="548450" y="465053"/>
                    <a:pt x="556641" y="473227"/>
                    <a:pt x="566738" y="473227"/>
                  </a:cubicBezTo>
                  <a:cubicBezTo>
                    <a:pt x="576835" y="473227"/>
                    <a:pt x="585026" y="465053"/>
                    <a:pt x="585026" y="454963"/>
                  </a:cubicBezTo>
                  <a:cubicBezTo>
                    <a:pt x="585026" y="444873"/>
                    <a:pt x="576835" y="436698"/>
                    <a:pt x="566738" y="436698"/>
                  </a:cubicBezTo>
                  <a:close/>
                  <a:moveTo>
                    <a:pt x="338138" y="299715"/>
                  </a:moveTo>
                  <a:cubicBezTo>
                    <a:pt x="328041" y="299715"/>
                    <a:pt x="319849" y="307890"/>
                    <a:pt x="319849" y="317979"/>
                  </a:cubicBezTo>
                  <a:cubicBezTo>
                    <a:pt x="319849" y="328069"/>
                    <a:pt x="328041" y="336244"/>
                    <a:pt x="338138" y="336244"/>
                  </a:cubicBezTo>
                  <a:cubicBezTo>
                    <a:pt x="348235" y="336244"/>
                    <a:pt x="356426" y="328069"/>
                    <a:pt x="356426" y="317979"/>
                  </a:cubicBezTo>
                  <a:cubicBezTo>
                    <a:pt x="356426" y="307890"/>
                    <a:pt x="348235" y="299715"/>
                    <a:pt x="338138" y="299715"/>
                  </a:cubicBezTo>
                  <a:close/>
                  <a:moveTo>
                    <a:pt x="292418" y="16616"/>
                  </a:moveTo>
                  <a:cubicBezTo>
                    <a:pt x="301879" y="16590"/>
                    <a:pt x="309753" y="9392"/>
                    <a:pt x="310579" y="0"/>
                  </a:cubicBezTo>
                  <a:lnTo>
                    <a:pt x="274193" y="0"/>
                  </a:lnTo>
                  <a:cubicBezTo>
                    <a:pt x="275019" y="9443"/>
                    <a:pt x="282956" y="16679"/>
                    <a:pt x="292418" y="16616"/>
                  </a:cubicBezTo>
                  <a:close/>
                  <a:moveTo>
                    <a:pt x="200978" y="16616"/>
                  </a:moveTo>
                  <a:cubicBezTo>
                    <a:pt x="210439" y="16590"/>
                    <a:pt x="218313" y="9392"/>
                    <a:pt x="219139" y="0"/>
                  </a:cubicBezTo>
                  <a:lnTo>
                    <a:pt x="182880" y="0"/>
                  </a:lnTo>
                  <a:cubicBezTo>
                    <a:pt x="183642" y="9392"/>
                    <a:pt x="191516" y="16616"/>
                    <a:pt x="200978" y="16616"/>
                  </a:cubicBezTo>
                  <a:close/>
                  <a:moveTo>
                    <a:pt x="109538" y="16616"/>
                  </a:moveTo>
                  <a:cubicBezTo>
                    <a:pt x="119000" y="16590"/>
                    <a:pt x="126874" y="9392"/>
                    <a:pt x="127699" y="0"/>
                  </a:cubicBezTo>
                  <a:lnTo>
                    <a:pt x="91440" y="0"/>
                  </a:lnTo>
                  <a:cubicBezTo>
                    <a:pt x="92266" y="9380"/>
                    <a:pt x="100140" y="16584"/>
                    <a:pt x="109538" y="16616"/>
                  </a:cubicBezTo>
                  <a:close/>
                  <a:moveTo>
                    <a:pt x="383858" y="16616"/>
                  </a:moveTo>
                  <a:cubicBezTo>
                    <a:pt x="393319" y="16590"/>
                    <a:pt x="401193" y="9392"/>
                    <a:pt x="402019" y="0"/>
                  </a:cubicBezTo>
                  <a:lnTo>
                    <a:pt x="365761" y="0"/>
                  </a:lnTo>
                  <a:cubicBezTo>
                    <a:pt x="366523" y="9392"/>
                    <a:pt x="374397" y="16616"/>
                    <a:pt x="383858" y="16616"/>
                  </a:cubicBezTo>
                  <a:close/>
                  <a:moveTo>
                    <a:pt x="63818" y="25748"/>
                  </a:moveTo>
                  <a:cubicBezTo>
                    <a:pt x="53722" y="25748"/>
                    <a:pt x="45530" y="33922"/>
                    <a:pt x="45530" y="44012"/>
                  </a:cubicBezTo>
                  <a:cubicBezTo>
                    <a:pt x="45530" y="54102"/>
                    <a:pt x="53722" y="62277"/>
                    <a:pt x="63818" y="62277"/>
                  </a:cubicBezTo>
                  <a:cubicBezTo>
                    <a:pt x="73914" y="62277"/>
                    <a:pt x="82106" y="54102"/>
                    <a:pt x="82106" y="44012"/>
                  </a:cubicBezTo>
                  <a:cubicBezTo>
                    <a:pt x="81979" y="33998"/>
                    <a:pt x="73851" y="25938"/>
                    <a:pt x="63818" y="25938"/>
                  </a:cubicBezTo>
                  <a:close/>
                  <a:moveTo>
                    <a:pt x="63818" y="117070"/>
                  </a:moveTo>
                  <a:cubicBezTo>
                    <a:pt x="57341" y="117121"/>
                    <a:pt x="51436" y="120539"/>
                    <a:pt x="48133" y="126076"/>
                  </a:cubicBezTo>
                  <a:lnTo>
                    <a:pt x="65913" y="153409"/>
                  </a:lnTo>
                  <a:cubicBezTo>
                    <a:pt x="75947" y="152699"/>
                    <a:pt x="83503" y="143991"/>
                    <a:pt x="82804" y="133965"/>
                  </a:cubicBezTo>
                  <a:cubicBezTo>
                    <a:pt x="82106" y="124129"/>
                    <a:pt x="73661" y="116633"/>
                    <a:pt x="63818" y="117070"/>
                  </a:cubicBezTo>
                  <a:close/>
                  <a:moveTo>
                    <a:pt x="475298" y="16616"/>
                  </a:moveTo>
                  <a:cubicBezTo>
                    <a:pt x="484760" y="16590"/>
                    <a:pt x="492634" y="9392"/>
                    <a:pt x="493459" y="0"/>
                  </a:cubicBezTo>
                  <a:lnTo>
                    <a:pt x="457200" y="0"/>
                  </a:lnTo>
                  <a:cubicBezTo>
                    <a:pt x="457962" y="9392"/>
                    <a:pt x="465837" y="16616"/>
                    <a:pt x="475298" y="16616"/>
                  </a:cubicBezTo>
                  <a:close/>
                  <a:moveTo>
                    <a:pt x="18098" y="71409"/>
                  </a:moveTo>
                  <a:cubicBezTo>
                    <a:pt x="16511" y="71447"/>
                    <a:pt x="14923" y="71682"/>
                    <a:pt x="13399" y="72107"/>
                  </a:cubicBezTo>
                  <a:cubicBezTo>
                    <a:pt x="19749" y="81746"/>
                    <a:pt x="26099" y="91513"/>
                    <a:pt x="32449" y="101279"/>
                  </a:cubicBezTo>
                  <a:cubicBezTo>
                    <a:pt x="35179" y="98038"/>
                    <a:pt x="36703" y="93922"/>
                    <a:pt x="36703" y="89673"/>
                  </a:cubicBezTo>
                  <a:cubicBezTo>
                    <a:pt x="36703" y="79584"/>
                    <a:pt x="28512" y="71409"/>
                    <a:pt x="18415" y="71409"/>
                  </a:cubicBezTo>
                  <a:cubicBezTo>
                    <a:pt x="18288" y="71409"/>
                    <a:pt x="18224" y="71409"/>
                    <a:pt x="18098" y="71409"/>
                  </a:cubicBezTo>
                  <a:close/>
                  <a:moveTo>
                    <a:pt x="36259" y="0"/>
                  </a:moveTo>
                  <a:lnTo>
                    <a:pt x="0" y="0"/>
                  </a:lnTo>
                  <a:cubicBezTo>
                    <a:pt x="1016" y="10001"/>
                    <a:pt x="9970" y="17275"/>
                    <a:pt x="20003" y="16248"/>
                  </a:cubicBezTo>
                  <a:cubicBezTo>
                    <a:pt x="28575" y="15366"/>
                    <a:pt x="35370" y="8580"/>
                    <a:pt x="36259" y="0"/>
                  </a:cubicBezTo>
                  <a:close/>
                  <a:moveTo>
                    <a:pt x="1115378" y="16616"/>
                  </a:moveTo>
                  <a:cubicBezTo>
                    <a:pt x="1124839" y="16616"/>
                    <a:pt x="1132713" y="9392"/>
                    <a:pt x="1133475" y="0"/>
                  </a:cubicBezTo>
                  <a:lnTo>
                    <a:pt x="1097280" y="0"/>
                  </a:lnTo>
                  <a:cubicBezTo>
                    <a:pt x="1098042" y="9392"/>
                    <a:pt x="1105916" y="16616"/>
                    <a:pt x="1115378" y="16616"/>
                  </a:cubicBezTo>
                  <a:close/>
                  <a:moveTo>
                    <a:pt x="1023938" y="16616"/>
                  </a:moveTo>
                  <a:cubicBezTo>
                    <a:pt x="1033400" y="16616"/>
                    <a:pt x="1041274" y="9392"/>
                    <a:pt x="1042036" y="0"/>
                  </a:cubicBezTo>
                  <a:lnTo>
                    <a:pt x="1005840" y="0"/>
                  </a:lnTo>
                  <a:cubicBezTo>
                    <a:pt x="1006602" y="9392"/>
                    <a:pt x="1014476" y="16616"/>
                    <a:pt x="1023938" y="16616"/>
                  </a:cubicBezTo>
                  <a:close/>
                  <a:moveTo>
                    <a:pt x="932498" y="16616"/>
                  </a:moveTo>
                  <a:cubicBezTo>
                    <a:pt x="941960" y="16616"/>
                    <a:pt x="949834" y="9392"/>
                    <a:pt x="950595" y="0"/>
                  </a:cubicBezTo>
                  <a:lnTo>
                    <a:pt x="914400" y="0"/>
                  </a:lnTo>
                  <a:cubicBezTo>
                    <a:pt x="915162" y="9392"/>
                    <a:pt x="923037" y="16616"/>
                    <a:pt x="932498" y="16616"/>
                  </a:cubicBezTo>
                  <a:close/>
                  <a:moveTo>
                    <a:pt x="109538" y="162478"/>
                  </a:moveTo>
                  <a:cubicBezTo>
                    <a:pt x="99441" y="162478"/>
                    <a:pt x="91249" y="170652"/>
                    <a:pt x="91249" y="180742"/>
                  </a:cubicBezTo>
                  <a:cubicBezTo>
                    <a:pt x="91249" y="190832"/>
                    <a:pt x="99441" y="199007"/>
                    <a:pt x="109538" y="199007"/>
                  </a:cubicBezTo>
                  <a:cubicBezTo>
                    <a:pt x="119635" y="199007"/>
                    <a:pt x="127826" y="190832"/>
                    <a:pt x="127826" y="180742"/>
                  </a:cubicBezTo>
                  <a:cubicBezTo>
                    <a:pt x="127699" y="170754"/>
                    <a:pt x="119571" y="162731"/>
                    <a:pt x="109538" y="162731"/>
                  </a:cubicBezTo>
                  <a:close/>
                  <a:moveTo>
                    <a:pt x="566738" y="16616"/>
                  </a:moveTo>
                  <a:cubicBezTo>
                    <a:pt x="576200" y="16590"/>
                    <a:pt x="584074" y="9392"/>
                    <a:pt x="584899" y="0"/>
                  </a:cubicBezTo>
                  <a:lnTo>
                    <a:pt x="548640" y="0"/>
                  </a:lnTo>
                  <a:cubicBezTo>
                    <a:pt x="549402" y="9392"/>
                    <a:pt x="557276" y="16616"/>
                    <a:pt x="566738" y="16616"/>
                  </a:cubicBezTo>
                  <a:close/>
                  <a:moveTo>
                    <a:pt x="1206818" y="16616"/>
                  </a:moveTo>
                  <a:cubicBezTo>
                    <a:pt x="1216279" y="16616"/>
                    <a:pt x="1224153" y="9392"/>
                    <a:pt x="1224915" y="0"/>
                  </a:cubicBezTo>
                  <a:lnTo>
                    <a:pt x="1188593" y="0"/>
                  </a:lnTo>
                  <a:cubicBezTo>
                    <a:pt x="1189419" y="9443"/>
                    <a:pt x="1197356" y="16679"/>
                    <a:pt x="1206818" y="16616"/>
                  </a:cubicBezTo>
                  <a:close/>
                  <a:moveTo>
                    <a:pt x="841058" y="16616"/>
                  </a:moveTo>
                  <a:cubicBezTo>
                    <a:pt x="850519" y="16616"/>
                    <a:pt x="858393" y="9392"/>
                    <a:pt x="859155" y="0"/>
                  </a:cubicBezTo>
                  <a:lnTo>
                    <a:pt x="822961" y="0"/>
                  </a:lnTo>
                  <a:cubicBezTo>
                    <a:pt x="823723" y="9392"/>
                    <a:pt x="831597" y="16616"/>
                    <a:pt x="841058" y="16616"/>
                  </a:cubicBezTo>
                  <a:close/>
                  <a:moveTo>
                    <a:pt x="658178" y="16616"/>
                  </a:moveTo>
                  <a:cubicBezTo>
                    <a:pt x="667639" y="16590"/>
                    <a:pt x="675513" y="9392"/>
                    <a:pt x="676339" y="0"/>
                  </a:cubicBezTo>
                  <a:lnTo>
                    <a:pt x="640080" y="0"/>
                  </a:lnTo>
                  <a:cubicBezTo>
                    <a:pt x="640842" y="9392"/>
                    <a:pt x="648716" y="16616"/>
                    <a:pt x="658178" y="16616"/>
                  </a:cubicBezTo>
                  <a:close/>
                  <a:moveTo>
                    <a:pt x="749618" y="16616"/>
                  </a:moveTo>
                  <a:cubicBezTo>
                    <a:pt x="759079" y="16616"/>
                    <a:pt x="766953" y="9392"/>
                    <a:pt x="767715" y="0"/>
                  </a:cubicBezTo>
                  <a:lnTo>
                    <a:pt x="731393" y="0"/>
                  </a:lnTo>
                  <a:cubicBezTo>
                    <a:pt x="732219" y="9443"/>
                    <a:pt x="740156" y="16679"/>
                    <a:pt x="749618" y="16616"/>
                  </a:cubicBezTo>
                  <a:close/>
                  <a:moveTo>
                    <a:pt x="200978" y="71409"/>
                  </a:moveTo>
                  <a:cubicBezTo>
                    <a:pt x="190881" y="71409"/>
                    <a:pt x="182690" y="79584"/>
                    <a:pt x="182690" y="89673"/>
                  </a:cubicBezTo>
                  <a:cubicBezTo>
                    <a:pt x="182690" y="99763"/>
                    <a:pt x="190881" y="107938"/>
                    <a:pt x="200978" y="107938"/>
                  </a:cubicBezTo>
                  <a:cubicBezTo>
                    <a:pt x="211075" y="107938"/>
                    <a:pt x="219266" y="99763"/>
                    <a:pt x="219266" y="89673"/>
                  </a:cubicBezTo>
                  <a:cubicBezTo>
                    <a:pt x="219266" y="79584"/>
                    <a:pt x="211075" y="71409"/>
                    <a:pt x="200978" y="71409"/>
                  </a:cubicBezTo>
                  <a:close/>
                  <a:moveTo>
                    <a:pt x="292418" y="162731"/>
                  </a:moveTo>
                  <a:cubicBezTo>
                    <a:pt x="282322" y="162731"/>
                    <a:pt x="274130" y="170906"/>
                    <a:pt x="274130" y="180996"/>
                  </a:cubicBezTo>
                  <a:cubicBezTo>
                    <a:pt x="274130" y="191086"/>
                    <a:pt x="282322" y="199260"/>
                    <a:pt x="292418" y="199260"/>
                  </a:cubicBezTo>
                  <a:cubicBezTo>
                    <a:pt x="302514" y="199260"/>
                    <a:pt x="310706" y="191086"/>
                    <a:pt x="310706" y="180996"/>
                  </a:cubicBezTo>
                  <a:cubicBezTo>
                    <a:pt x="310706" y="170906"/>
                    <a:pt x="302514" y="162731"/>
                    <a:pt x="292418" y="162731"/>
                  </a:cubicBezTo>
                  <a:close/>
                  <a:moveTo>
                    <a:pt x="292418" y="71409"/>
                  </a:moveTo>
                  <a:cubicBezTo>
                    <a:pt x="282322" y="71409"/>
                    <a:pt x="274130" y="79584"/>
                    <a:pt x="274130" y="89673"/>
                  </a:cubicBezTo>
                  <a:cubicBezTo>
                    <a:pt x="274130" y="99763"/>
                    <a:pt x="282322" y="107938"/>
                    <a:pt x="292418" y="107938"/>
                  </a:cubicBezTo>
                  <a:cubicBezTo>
                    <a:pt x="302514" y="107938"/>
                    <a:pt x="310706" y="99763"/>
                    <a:pt x="310706" y="89673"/>
                  </a:cubicBezTo>
                  <a:cubicBezTo>
                    <a:pt x="310706" y="79584"/>
                    <a:pt x="302514" y="71409"/>
                    <a:pt x="292418" y="71409"/>
                  </a:cubicBezTo>
                  <a:close/>
                  <a:moveTo>
                    <a:pt x="292418" y="254054"/>
                  </a:moveTo>
                  <a:cubicBezTo>
                    <a:pt x="282322" y="254054"/>
                    <a:pt x="274130" y="262228"/>
                    <a:pt x="274130" y="272318"/>
                  </a:cubicBezTo>
                  <a:cubicBezTo>
                    <a:pt x="274130" y="282408"/>
                    <a:pt x="282322" y="290583"/>
                    <a:pt x="292418" y="290583"/>
                  </a:cubicBezTo>
                  <a:cubicBezTo>
                    <a:pt x="302514" y="290583"/>
                    <a:pt x="310706" y="282408"/>
                    <a:pt x="310706" y="272318"/>
                  </a:cubicBezTo>
                  <a:cubicBezTo>
                    <a:pt x="310579" y="262304"/>
                    <a:pt x="302451" y="254244"/>
                    <a:pt x="292418" y="254244"/>
                  </a:cubicBezTo>
                  <a:close/>
                  <a:moveTo>
                    <a:pt x="292418" y="345376"/>
                  </a:moveTo>
                  <a:cubicBezTo>
                    <a:pt x="282322" y="345376"/>
                    <a:pt x="274130" y="353551"/>
                    <a:pt x="274130" y="363640"/>
                  </a:cubicBezTo>
                  <a:cubicBezTo>
                    <a:pt x="274130" y="373730"/>
                    <a:pt x="282322" y="381905"/>
                    <a:pt x="292418" y="381905"/>
                  </a:cubicBezTo>
                  <a:cubicBezTo>
                    <a:pt x="302514" y="381905"/>
                    <a:pt x="310706" y="373730"/>
                    <a:pt x="310706" y="363640"/>
                  </a:cubicBezTo>
                  <a:cubicBezTo>
                    <a:pt x="310706" y="353551"/>
                    <a:pt x="302514" y="345376"/>
                    <a:pt x="292418" y="345376"/>
                  </a:cubicBezTo>
                  <a:close/>
                  <a:moveTo>
                    <a:pt x="338138" y="208392"/>
                  </a:moveTo>
                  <a:cubicBezTo>
                    <a:pt x="328041" y="208392"/>
                    <a:pt x="319849" y="216567"/>
                    <a:pt x="319849" y="226657"/>
                  </a:cubicBezTo>
                  <a:cubicBezTo>
                    <a:pt x="319849" y="236747"/>
                    <a:pt x="328041" y="244921"/>
                    <a:pt x="338138" y="244921"/>
                  </a:cubicBezTo>
                  <a:cubicBezTo>
                    <a:pt x="348235" y="244921"/>
                    <a:pt x="356426" y="236747"/>
                    <a:pt x="356426" y="226657"/>
                  </a:cubicBezTo>
                  <a:cubicBezTo>
                    <a:pt x="356426" y="216567"/>
                    <a:pt x="348235" y="208392"/>
                    <a:pt x="338138" y="208392"/>
                  </a:cubicBezTo>
                  <a:close/>
                  <a:moveTo>
                    <a:pt x="109538" y="71409"/>
                  </a:moveTo>
                  <a:cubicBezTo>
                    <a:pt x="99441" y="71409"/>
                    <a:pt x="91249" y="79584"/>
                    <a:pt x="91249" y="89673"/>
                  </a:cubicBezTo>
                  <a:cubicBezTo>
                    <a:pt x="91249" y="99763"/>
                    <a:pt x="99441" y="107938"/>
                    <a:pt x="109538" y="107938"/>
                  </a:cubicBezTo>
                  <a:cubicBezTo>
                    <a:pt x="119635" y="107938"/>
                    <a:pt x="127826" y="99763"/>
                    <a:pt x="127826" y="89673"/>
                  </a:cubicBezTo>
                  <a:cubicBezTo>
                    <a:pt x="127826" y="79584"/>
                    <a:pt x="119635" y="71409"/>
                    <a:pt x="109538" y="71409"/>
                  </a:cubicBezTo>
                  <a:close/>
                  <a:moveTo>
                    <a:pt x="246698" y="25748"/>
                  </a:moveTo>
                  <a:cubicBezTo>
                    <a:pt x="236601" y="25748"/>
                    <a:pt x="228410" y="33922"/>
                    <a:pt x="228410" y="44012"/>
                  </a:cubicBezTo>
                  <a:cubicBezTo>
                    <a:pt x="228410" y="54102"/>
                    <a:pt x="236601" y="62277"/>
                    <a:pt x="246698" y="62277"/>
                  </a:cubicBezTo>
                  <a:cubicBezTo>
                    <a:pt x="256794" y="62277"/>
                    <a:pt x="264986" y="54102"/>
                    <a:pt x="264986" y="44012"/>
                  </a:cubicBezTo>
                  <a:cubicBezTo>
                    <a:pt x="264859" y="33998"/>
                    <a:pt x="256731" y="25938"/>
                    <a:pt x="246698" y="25938"/>
                  </a:cubicBezTo>
                  <a:close/>
                  <a:moveTo>
                    <a:pt x="338138" y="117070"/>
                  </a:moveTo>
                  <a:cubicBezTo>
                    <a:pt x="328041" y="117070"/>
                    <a:pt x="319849" y="125245"/>
                    <a:pt x="319849" y="135335"/>
                  </a:cubicBezTo>
                  <a:cubicBezTo>
                    <a:pt x="319849" y="145424"/>
                    <a:pt x="328041" y="153599"/>
                    <a:pt x="338138" y="153599"/>
                  </a:cubicBezTo>
                  <a:cubicBezTo>
                    <a:pt x="348235" y="153599"/>
                    <a:pt x="356426" y="145424"/>
                    <a:pt x="356426" y="135335"/>
                  </a:cubicBezTo>
                  <a:cubicBezTo>
                    <a:pt x="356426" y="125245"/>
                    <a:pt x="348235" y="117070"/>
                    <a:pt x="338138" y="117070"/>
                  </a:cubicBezTo>
                  <a:close/>
                  <a:moveTo>
                    <a:pt x="658178" y="528021"/>
                  </a:moveTo>
                  <a:cubicBezTo>
                    <a:pt x="648018" y="527983"/>
                    <a:pt x="639826" y="536164"/>
                    <a:pt x="639763" y="546285"/>
                  </a:cubicBezTo>
                  <a:cubicBezTo>
                    <a:pt x="639700" y="556407"/>
                    <a:pt x="647891" y="564638"/>
                    <a:pt x="658051" y="564676"/>
                  </a:cubicBezTo>
                  <a:cubicBezTo>
                    <a:pt x="668211" y="564714"/>
                    <a:pt x="676402" y="556533"/>
                    <a:pt x="676466" y="546412"/>
                  </a:cubicBezTo>
                  <a:cubicBezTo>
                    <a:pt x="676466" y="546367"/>
                    <a:pt x="676466" y="546330"/>
                    <a:pt x="676466" y="546285"/>
                  </a:cubicBezTo>
                  <a:cubicBezTo>
                    <a:pt x="676466" y="536195"/>
                    <a:pt x="668275" y="528021"/>
                    <a:pt x="658178" y="528021"/>
                  </a:cubicBezTo>
                  <a:close/>
                  <a:moveTo>
                    <a:pt x="338138" y="391037"/>
                  </a:moveTo>
                  <a:cubicBezTo>
                    <a:pt x="328041" y="391037"/>
                    <a:pt x="319849" y="399212"/>
                    <a:pt x="319849" y="409302"/>
                  </a:cubicBezTo>
                  <a:cubicBezTo>
                    <a:pt x="319849" y="419391"/>
                    <a:pt x="328041" y="427566"/>
                    <a:pt x="338138" y="427566"/>
                  </a:cubicBezTo>
                  <a:cubicBezTo>
                    <a:pt x="348235" y="427566"/>
                    <a:pt x="356426" y="419391"/>
                    <a:pt x="356426" y="409302"/>
                  </a:cubicBezTo>
                  <a:cubicBezTo>
                    <a:pt x="356426" y="399212"/>
                    <a:pt x="348235" y="391037"/>
                    <a:pt x="338138" y="391037"/>
                  </a:cubicBezTo>
                  <a:close/>
                  <a:moveTo>
                    <a:pt x="155258" y="25748"/>
                  </a:moveTo>
                  <a:cubicBezTo>
                    <a:pt x="145162" y="25748"/>
                    <a:pt x="136970" y="33922"/>
                    <a:pt x="136970" y="44012"/>
                  </a:cubicBezTo>
                  <a:cubicBezTo>
                    <a:pt x="136970" y="54102"/>
                    <a:pt x="145162" y="62277"/>
                    <a:pt x="155258" y="62277"/>
                  </a:cubicBezTo>
                  <a:cubicBezTo>
                    <a:pt x="165354" y="62277"/>
                    <a:pt x="173546" y="54102"/>
                    <a:pt x="173546" y="44012"/>
                  </a:cubicBezTo>
                  <a:cubicBezTo>
                    <a:pt x="173419" y="33998"/>
                    <a:pt x="165291" y="25938"/>
                    <a:pt x="155258" y="25938"/>
                  </a:cubicBezTo>
                  <a:close/>
                  <a:moveTo>
                    <a:pt x="155258" y="117070"/>
                  </a:moveTo>
                  <a:cubicBezTo>
                    <a:pt x="145162" y="117070"/>
                    <a:pt x="136970" y="125245"/>
                    <a:pt x="136970" y="135335"/>
                  </a:cubicBezTo>
                  <a:cubicBezTo>
                    <a:pt x="136970" y="145424"/>
                    <a:pt x="145162" y="153599"/>
                    <a:pt x="155258" y="153599"/>
                  </a:cubicBezTo>
                  <a:cubicBezTo>
                    <a:pt x="165354" y="153599"/>
                    <a:pt x="173546" y="145424"/>
                    <a:pt x="173546" y="135335"/>
                  </a:cubicBezTo>
                  <a:cubicBezTo>
                    <a:pt x="173546" y="125245"/>
                    <a:pt x="165354" y="117070"/>
                    <a:pt x="155258" y="117070"/>
                  </a:cubicBezTo>
                  <a:close/>
                  <a:moveTo>
                    <a:pt x="200978" y="254054"/>
                  </a:moveTo>
                  <a:cubicBezTo>
                    <a:pt x="190881" y="254054"/>
                    <a:pt x="182690" y="262228"/>
                    <a:pt x="182690" y="272318"/>
                  </a:cubicBezTo>
                  <a:cubicBezTo>
                    <a:pt x="182690" y="282408"/>
                    <a:pt x="190881" y="290583"/>
                    <a:pt x="200978" y="290583"/>
                  </a:cubicBezTo>
                  <a:cubicBezTo>
                    <a:pt x="211075" y="290583"/>
                    <a:pt x="219266" y="282408"/>
                    <a:pt x="219266" y="272318"/>
                  </a:cubicBezTo>
                  <a:cubicBezTo>
                    <a:pt x="219139" y="262304"/>
                    <a:pt x="211011" y="254244"/>
                    <a:pt x="200978" y="254244"/>
                  </a:cubicBezTo>
                  <a:close/>
                  <a:moveTo>
                    <a:pt x="155258" y="208392"/>
                  </a:moveTo>
                  <a:cubicBezTo>
                    <a:pt x="145162" y="208392"/>
                    <a:pt x="136970" y="216567"/>
                    <a:pt x="136970" y="226657"/>
                  </a:cubicBezTo>
                  <a:cubicBezTo>
                    <a:pt x="136970" y="236747"/>
                    <a:pt x="145162" y="244921"/>
                    <a:pt x="155258" y="244921"/>
                  </a:cubicBezTo>
                  <a:cubicBezTo>
                    <a:pt x="165354" y="244921"/>
                    <a:pt x="173546" y="236747"/>
                    <a:pt x="173546" y="226657"/>
                  </a:cubicBezTo>
                  <a:cubicBezTo>
                    <a:pt x="173546" y="216567"/>
                    <a:pt x="165354" y="208392"/>
                    <a:pt x="155258" y="208392"/>
                  </a:cubicBezTo>
                  <a:close/>
                  <a:moveTo>
                    <a:pt x="200978" y="162731"/>
                  </a:moveTo>
                  <a:cubicBezTo>
                    <a:pt x="190881" y="162731"/>
                    <a:pt x="182690" y="170906"/>
                    <a:pt x="182690" y="180996"/>
                  </a:cubicBezTo>
                  <a:cubicBezTo>
                    <a:pt x="182690" y="191086"/>
                    <a:pt x="190881" y="199260"/>
                    <a:pt x="200978" y="199260"/>
                  </a:cubicBezTo>
                  <a:cubicBezTo>
                    <a:pt x="211075" y="199260"/>
                    <a:pt x="219266" y="191086"/>
                    <a:pt x="219266" y="180996"/>
                  </a:cubicBezTo>
                  <a:cubicBezTo>
                    <a:pt x="219266" y="170906"/>
                    <a:pt x="211075" y="162731"/>
                    <a:pt x="200978" y="162731"/>
                  </a:cubicBezTo>
                  <a:close/>
                  <a:moveTo>
                    <a:pt x="246698" y="208392"/>
                  </a:moveTo>
                  <a:cubicBezTo>
                    <a:pt x="236601" y="208392"/>
                    <a:pt x="228410" y="216567"/>
                    <a:pt x="228410" y="226657"/>
                  </a:cubicBezTo>
                  <a:cubicBezTo>
                    <a:pt x="228410" y="236747"/>
                    <a:pt x="236601" y="244921"/>
                    <a:pt x="246698" y="244921"/>
                  </a:cubicBezTo>
                  <a:cubicBezTo>
                    <a:pt x="256794" y="244921"/>
                    <a:pt x="264986" y="236747"/>
                    <a:pt x="264986" y="226657"/>
                  </a:cubicBezTo>
                  <a:cubicBezTo>
                    <a:pt x="264986" y="216567"/>
                    <a:pt x="256794" y="208392"/>
                    <a:pt x="246698" y="208392"/>
                  </a:cubicBezTo>
                  <a:close/>
                  <a:moveTo>
                    <a:pt x="246698" y="299715"/>
                  </a:moveTo>
                  <a:cubicBezTo>
                    <a:pt x="236601" y="299715"/>
                    <a:pt x="228410" y="307890"/>
                    <a:pt x="228410" y="317979"/>
                  </a:cubicBezTo>
                  <a:cubicBezTo>
                    <a:pt x="228410" y="328069"/>
                    <a:pt x="236601" y="336244"/>
                    <a:pt x="246698" y="336244"/>
                  </a:cubicBezTo>
                  <a:cubicBezTo>
                    <a:pt x="256794" y="336244"/>
                    <a:pt x="264986" y="328069"/>
                    <a:pt x="264986" y="317979"/>
                  </a:cubicBezTo>
                  <a:cubicBezTo>
                    <a:pt x="264986" y="307890"/>
                    <a:pt x="256794" y="299715"/>
                    <a:pt x="246698" y="299715"/>
                  </a:cubicBezTo>
                  <a:close/>
                  <a:moveTo>
                    <a:pt x="338138" y="25748"/>
                  </a:moveTo>
                  <a:cubicBezTo>
                    <a:pt x="328041" y="25748"/>
                    <a:pt x="319849" y="33922"/>
                    <a:pt x="319849" y="44012"/>
                  </a:cubicBezTo>
                  <a:cubicBezTo>
                    <a:pt x="319849" y="54102"/>
                    <a:pt x="328041" y="62277"/>
                    <a:pt x="338138" y="62277"/>
                  </a:cubicBezTo>
                  <a:cubicBezTo>
                    <a:pt x="348235" y="62277"/>
                    <a:pt x="356426" y="54102"/>
                    <a:pt x="356426" y="44012"/>
                  </a:cubicBezTo>
                  <a:cubicBezTo>
                    <a:pt x="356299" y="33998"/>
                    <a:pt x="348171" y="25938"/>
                    <a:pt x="338138" y="25938"/>
                  </a:cubicBezTo>
                  <a:close/>
                  <a:moveTo>
                    <a:pt x="246698" y="117070"/>
                  </a:moveTo>
                  <a:cubicBezTo>
                    <a:pt x="236601" y="117070"/>
                    <a:pt x="228410" y="125245"/>
                    <a:pt x="228410" y="135335"/>
                  </a:cubicBezTo>
                  <a:cubicBezTo>
                    <a:pt x="228410" y="145424"/>
                    <a:pt x="236601" y="153599"/>
                    <a:pt x="246698" y="153599"/>
                  </a:cubicBezTo>
                  <a:cubicBezTo>
                    <a:pt x="256794" y="153599"/>
                    <a:pt x="264986" y="145424"/>
                    <a:pt x="264986" y="135335"/>
                  </a:cubicBezTo>
                  <a:cubicBezTo>
                    <a:pt x="264986" y="125245"/>
                    <a:pt x="256794" y="117070"/>
                    <a:pt x="246698" y="117070"/>
                  </a:cubicBezTo>
                  <a:close/>
                  <a:moveTo>
                    <a:pt x="1023938" y="345376"/>
                  </a:moveTo>
                  <a:cubicBezTo>
                    <a:pt x="1013841" y="345376"/>
                    <a:pt x="1005650" y="353551"/>
                    <a:pt x="1005650" y="363640"/>
                  </a:cubicBezTo>
                  <a:cubicBezTo>
                    <a:pt x="1005650" y="373730"/>
                    <a:pt x="1013841" y="381905"/>
                    <a:pt x="1023938" y="381905"/>
                  </a:cubicBezTo>
                  <a:cubicBezTo>
                    <a:pt x="1034035" y="381905"/>
                    <a:pt x="1042226" y="373730"/>
                    <a:pt x="1042226" y="363640"/>
                  </a:cubicBezTo>
                  <a:cubicBezTo>
                    <a:pt x="1042226" y="353551"/>
                    <a:pt x="1034035" y="345376"/>
                    <a:pt x="1023938" y="345376"/>
                  </a:cubicBezTo>
                  <a:close/>
                  <a:moveTo>
                    <a:pt x="978218" y="25748"/>
                  </a:moveTo>
                  <a:cubicBezTo>
                    <a:pt x="968122" y="25748"/>
                    <a:pt x="959930" y="33922"/>
                    <a:pt x="959930" y="44012"/>
                  </a:cubicBezTo>
                  <a:cubicBezTo>
                    <a:pt x="959930" y="54102"/>
                    <a:pt x="968122" y="62277"/>
                    <a:pt x="978218" y="62277"/>
                  </a:cubicBezTo>
                  <a:cubicBezTo>
                    <a:pt x="988314" y="62277"/>
                    <a:pt x="996506" y="54102"/>
                    <a:pt x="996506" y="44012"/>
                  </a:cubicBezTo>
                  <a:cubicBezTo>
                    <a:pt x="996379" y="33998"/>
                    <a:pt x="988251" y="25938"/>
                    <a:pt x="978218" y="25938"/>
                  </a:cubicBezTo>
                  <a:close/>
                  <a:moveTo>
                    <a:pt x="1023938" y="436698"/>
                  </a:moveTo>
                  <a:cubicBezTo>
                    <a:pt x="1013841" y="436698"/>
                    <a:pt x="1005650" y="444873"/>
                    <a:pt x="1005650" y="454963"/>
                  </a:cubicBezTo>
                  <a:cubicBezTo>
                    <a:pt x="1005650" y="465053"/>
                    <a:pt x="1013841" y="473227"/>
                    <a:pt x="1023938" y="473227"/>
                  </a:cubicBezTo>
                  <a:cubicBezTo>
                    <a:pt x="1034035" y="473227"/>
                    <a:pt x="1042226" y="465053"/>
                    <a:pt x="1042226" y="454963"/>
                  </a:cubicBezTo>
                  <a:cubicBezTo>
                    <a:pt x="1042226" y="444873"/>
                    <a:pt x="1034035" y="436698"/>
                    <a:pt x="1023938" y="436698"/>
                  </a:cubicBezTo>
                  <a:close/>
                  <a:moveTo>
                    <a:pt x="978218" y="117070"/>
                  </a:moveTo>
                  <a:cubicBezTo>
                    <a:pt x="968122" y="117070"/>
                    <a:pt x="959930" y="125245"/>
                    <a:pt x="959930" y="135335"/>
                  </a:cubicBezTo>
                  <a:cubicBezTo>
                    <a:pt x="959930" y="145424"/>
                    <a:pt x="968122" y="153599"/>
                    <a:pt x="978218" y="153599"/>
                  </a:cubicBezTo>
                  <a:cubicBezTo>
                    <a:pt x="988314" y="153599"/>
                    <a:pt x="996506" y="145424"/>
                    <a:pt x="996506" y="135335"/>
                  </a:cubicBezTo>
                  <a:cubicBezTo>
                    <a:pt x="996506" y="125245"/>
                    <a:pt x="988314" y="117070"/>
                    <a:pt x="978218" y="117070"/>
                  </a:cubicBezTo>
                  <a:close/>
                  <a:moveTo>
                    <a:pt x="1069658" y="391037"/>
                  </a:moveTo>
                  <a:cubicBezTo>
                    <a:pt x="1059562" y="391037"/>
                    <a:pt x="1051370" y="399212"/>
                    <a:pt x="1051370" y="409302"/>
                  </a:cubicBezTo>
                  <a:cubicBezTo>
                    <a:pt x="1051370" y="419391"/>
                    <a:pt x="1059562" y="427566"/>
                    <a:pt x="1069658" y="427566"/>
                  </a:cubicBezTo>
                  <a:cubicBezTo>
                    <a:pt x="1079754" y="427566"/>
                    <a:pt x="1087946" y="419391"/>
                    <a:pt x="1087946" y="409302"/>
                  </a:cubicBezTo>
                  <a:cubicBezTo>
                    <a:pt x="1087946" y="399212"/>
                    <a:pt x="1079754" y="391037"/>
                    <a:pt x="1069658" y="391037"/>
                  </a:cubicBezTo>
                  <a:close/>
                  <a:moveTo>
                    <a:pt x="1023938" y="254054"/>
                  </a:moveTo>
                  <a:cubicBezTo>
                    <a:pt x="1013841" y="254054"/>
                    <a:pt x="1005650" y="262228"/>
                    <a:pt x="1005650" y="272318"/>
                  </a:cubicBezTo>
                  <a:cubicBezTo>
                    <a:pt x="1005650" y="282408"/>
                    <a:pt x="1013841" y="290583"/>
                    <a:pt x="1023938" y="290583"/>
                  </a:cubicBezTo>
                  <a:cubicBezTo>
                    <a:pt x="1034035" y="290583"/>
                    <a:pt x="1042226" y="282408"/>
                    <a:pt x="1042226" y="272318"/>
                  </a:cubicBezTo>
                  <a:cubicBezTo>
                    <a:pt x="1042099" y="262304"/>
                    <a:pt x="1033971" y="254244"/>
                    <a:pt x="1023938" y="254244"/>
                  </a:cubicBezTo>
                  <a:close/>
                  <a:moveTo>
                    <a:pt x="1023938" y="71409"/>
                  </a:moveTo>
                  <a:cubicBezTo>
                    <a:pt x="1013841" y="71409"/>
                    <a:pt x="1005650" y="79584"/>
                    <a:pt x="1005650" y="89673"/>
                  </a:cubicBezTo>
                  <a:cubicBezTo>
                    <a:pt x="1005650" y="99763"/>
                    <a:pt x="1013841" y="107938"/>
                    <a:pt x="1023938" y="107938"/>
                  </a:cubicBezTo>
                  <a:cubicBezTo>
                    <a:pt x="1034035" y="107938"/>
                    <a:pt x="1042226" y="99763"/>
                    <a:pt x="1042226" y="89673"/>
                  </a:cubicBezTo>
                  <a:cubicBezTo>
                    <a:pt x="1042226" y="79584"/>
                    <a:pt x="1034035" y="71409"/>
                    <a:pt x="1023938" y="71409"/>
                  </a:cubicBezTo>
                  <a:close/>
                  <a:moveTo>
                    <a:pt x="978218" y="208392"/>
                  </a:moveTo>
                  <a:cubicBezTo>
                    <a:pt x="968122" y="208392"/>
                    <a:pt x="959930" y="216567"/>
                    <a:pt x="959930" y="226657"/>
                  </a:cubicBezTo>
                  <a:cubicBezTo>
                    <a:pt x="959930" y="236747"/>
                    <a:pt x="968122" y="244921"/>
                    <a:pt x="978218" y="244921"/>
                  </a:cubicBezTo>
                  <a:cubicBezTo>
                    <a:pt x="988314" y="244921"/>
                    <a:pt x="996506" y="236747"/>
                    <a:pt x="996506" y="226657"/>
                  </a:cubicBezTo>
                  <a:cubicBezTo>
                    <a:pt x="996506" y="216567"/>
                    <a:pt x="988314" y="208392"/>
                    <a:pt x="978218" y="208392"/>
                  </a:cubicBezTo>
                  <a:close/>
                  <a:moveTo>
                    <a:pt x="1023938" y="162731"/>
                  </a:moveTo>
                  <a:cubicBezTo>
                    <a:pt x="1013841" y="162731"/>
                    <a:pt x="1005650" y="170906"/>
                    <a:pt x="1005650" y="180996"/>
                  </a:cubicBezTo>
                  <a:cubicBezTo>
                    <a:pt x="1005650" y="191086"/>
                    <a:pt x="1013841" y="199260"/>
                    <a:pt x="1023938" y="199260"/>
                  </a:cubicBezTo>
                  <a:cubicBezTo>
                    <a:pt x="1034035" y="199260"/>
                    <a:pt x="1042226" y="191086"/>
                    <a:pt x="1042226" y="180996"/>
                  </a:cubicBezTo>
                  <a:cubicBezTo>
                    <a:pt x="1042226" y="170906"/>
                    <a:pt x="1034035" y="162731"/>
                    <a:pt x="1023938" y="162731"/>
                  </a:cubicBezTo>
                  <a:close/>
                  <a:moveTo>
                    <a:pt x="932498" y="528021"/>
                  </a:moveTo>
                  <a:cubicBezTo>
                    <a:pt x="922338" y="527983"/>
                    <a:pt x="914147" y="536164"/>
                    <a:pt x="914083" y="546285"/>
                  </a:cubicBezTo>
                  <a:cubicBezTo>
                    <a:pt x="914019" y="556407"/>
                    <a:pt x="922211" y="564638"/>
                    <a:pt x="932371" y="564676"/>
                  </a:cubicBezTo>
                  <a:cubicBezTo>
                    <a:pt x="942531" y="564714"/>
                    <a:pt x="950723" y="556533"/>
                    <a:pt x="950786" y="546412"/>
                  </a:cubicBezTo>
                  <a:cubicBezTo>
                    <a:pt x="950786" y="546367"/>
                    <a:pt x="950786" y="546330"/>
                    <a:pt x="950786" y="546285"/>
                  </a:cubicBezTo>
                  <a:cubicBezTo>
                    <a:pt x="950786" y="536195"/>
                    <a:pt x="942594" y="528021"/>
                    <a:pt x="932498" y="528021"/>
                  </a:cubicBezTo>
                  <a:close/>
                  <a:moveTo>
                    <a:pt x="932498" y="436698"/>
                  </a:moveTo>
                  <a:cubicBezTo>
                    <a:pt x="922401" y="436698"/>
                    <a:pt x="914210" y="444873"/>
                    <a:pt x="914210" y="454963"/>
                  </a:cubicBezTo>
                  <a:cubicBezTo>
                    <a:pt x="914210" y="465053"/>
                    <a:pt x="922401" y="473227"/>
                    <a:pt x="932498" y="473227"/>
                  </a:cubicBezTo>
                  <a:cubicBezTo>
                    <a:pt x="942594" y="473227"/>
                    <a:pt x="950786" y="465053"/>
                    <a:pt x="950786" y="454963"/>
                  </a:cubicBezTo>
                  <a:cubicBezTo>
                    <a:pt x="950786" y="444873"/>
                    <a:pt x="942594" y="436698"/>
                    <a:pt x="932498" y="436698"/>
                  </a:cubicBezTo>
                  <a:close/>
                  <a:moveTo>
                    <a:pt x="932498" y="345376"/>
                  </a:moveTo>
                  <a:cubicBezTo>
                    <a:pt x="922401" y="345376"/>
                    <a:pt x="914210" y="353551"/>
                    <a:pt x="914210" y="363640"/>
                  </a:cubicBezTo>
                  <a:cubicBezTo>
                    <a:pt x="914210" y="373730"/>
                    <a:pt x="922401" y="381905"/>
                    <a:pt x="932498" y="381905"/>
                  </a:cubicBezTo>
                  <a:cubicBezTo>
                    <a:pt x="942594" y="381905"/>
                    <a:pt x="950786" y="373730"/>
                    <a:pt x="950786" y="363640"/>
                  </a:cubicBezTo>
                  <a:cubicBezTo>
                    <a:pt x="950786" y="353551"/>
                    <a:pt x="942594" y="345376"/>
                    <a:pt x="932498" y="345376"/>
                  </a:cubicBezTo>
                  <a:close/>
                  <a:moveTo>
                    <a:pt x="1069658" y="299715"/>
                  </a:moveTo>
                  <a:cubicBezTo>
                    <a:pt x="1059562" y="299715"/>
                    <a:pt x="1051370" y="307890"/>
                    <a:pt x="1051370" y="317979"/>
                  </a:cubicBezTo>
                  <a:cubicBezTo>
                    <a:pt x="1051370" y="328069"/>
                    <a:pt x="1059562" y="336244"/>
                    <a:pt x="1069658" y="336244"/>
                  </a:cubicBezTo>
                  <a:cubicBezTo>
                    <a:pt x="1079754" y="336244"/>
                    <a:pt x="1087946" y="328069"/>
                    <a:pt x="1087946" y="317979"/>
                  </a:cubicBezTo>
                  <a:cubicBezTo>
                    <a:pt x="1087946" y="307890"/>
                    <a:pt x="1079754" y="299715"/>
                    <a:pt x="1069658" y="299715"/>
                  </a:cubicBezTo>
                  <a:close/>
                  <a:moveTo>
                    <a:pt x="886778" y="25748"/>
                  </a:moveTo>
                  <a:cubicBezTo>
                    <a:pt x="876681" y="25748"/>
                    <a:pt x="868490" y="33922"/>
                    <a:pt x="868490" y="44012"/>
                  </a:cubicBezTo>
                  <a:cubicBezTo>
                    <a:pt x="868490" y="54102"/>
                    <a:pt x="876681" y="62277"/>
                    <a:pt x="886778" y="62277"/>
                  </a:cubicBezTo>
                  <a:cubicBezTo>
                    <a:pt x="896875" y="62277"/>
                    <a:pt x="905066" y="54102"/>
                    <a:pt x="905066" y="44012"/>
                  </a:cubicBezTo>
                  <a:cubicBezTo>
                    <a:pt x="904939" y="33998"/>
                    <a:pt x="896811" y="25938"/>
                    <a:pt x="886778" y="25938"/>
                  </a:cubicBezTo>
                  <a:close/>
                  <a:moveTo>
                    <a:pt x="932498" y="162731"/>
                  </a:moveTo>
                  <a:cubicBezTo>
                    <a:pt x="922401" y="162731"/>
                    <a:pt x="914210" y="170906"/>
                    <a:pt x="914210" y="180996"/>
                  </a:cubicBezTo>
                  <a:cubicBezTo>
                    <a:pt x="914210" y="191086"/>
                    <a:pt x="922401" y="199260"/>
                    <a:pt x="932498" y="199260"/>
                  </a:cubicBezTo>
                  <a:cubicBezTo>
                    <a:pt x="942594" y="199260"/>
                    <a:pt x="950786" y="191086"/>
                    <a:pt x="950786" y="180996"/>
                  </a:cubicBezTo>
                  <a:cubicBezTo>
                    <a:pt x="950786" y="170906"/>
                    <a:pt x="942594" y="162731"/>
                    <a:pt x="932498" y="162731"/>
                  </a:cubicBezTo>
                  <a:close/>
                  <a:moveTo>
                    <a:pt x="978218" y="482359"/>
                  </a:moveTo>
                  <a:cubicBezTo>
                    <a:pt x="968122" y="482359"/>
                    <a:pt x="959930" y="490534"/>
                    <a:pt x="959930" y="500624"/>
                  </a:cubicBezTo>
                  <a:cubicBezTo>
                    <a:pt x="959930" y="510714"/>
                    <a:pt x="968122" y="518888"/>
                    <a:pt x="978218" y="518888"/>
                  </a:cubicBezTo>
                  <a:cubicBezTo>
                    <a:pt x="988314" y="518888"/>
                    <a:pt x="996506" y="510714"/>
                    <a:pt x="996506" y="500624"/>
                  </a:cubicBezTo>
                  <a:cubicBezTo>
                    <a:pt x="996379" y="490610"/>
                    <a:pt x="988251" y="482550"/>
                    <a:pt x="978218" y="482550"/>
                  </a:cubicBezTo>
                  <a:close/>
                  <a:moveTo>
                    <a:pt x="978218" y="299715"/>
                  </a:moveTo>
                  <a:cubicBezTo>
                    <a:pt x="968122" y="299715"/>
                    <a:pt x="959930" y="307890"/>
                    <a:pt x="959930" y="317979"/>
                  </a:cubicBezTo>
                  <a:cubicBezTo>
                    <a:pt x="959930" y="328069"/>
                    <a:pt x="968122" y="336244"/>
                    <a:pt x="978218" y="336244"/>
                  </a:cubicBezTo>
                  <a:cubicBezTo>
                    <a:pt x="988314" y="336244"/>
                    <a:pt x="996506" y="328069"/>
                    <a:pt x="996506" y="317979"/>
                  </a:cubicBezTo>
                  <a:cubicBezTo>
                    <a:pt x="996506" y="307890"/>
                    <a:pt x="988314" y="299715"/>
                    <a:pt x="978218" y="299715"/>
                  </a:cubicBezTo>
                  <a:close/>
                  <a:moveTo>
                    <a:pt x="978218" y="391037"/>
                  </a:moveTo>
                  <a:cubicBezTo>
                    <a:pt x="968122" y="391037"/>
                    <a:pt x="959930" y="399212"/>
                    <a:pt x="959930" y="409302"/>
                  </a:cubicBezTo>
                  <a:cubicBezTo>
                    <a:pt x="959930" y="419391"/>
                    <a:pt x="968122" y="427566"/>
                    <a:pt x="978218" y="427566"/>
                  </a:cubicBezTo>
                  <a:cubicBezTo>
                    <a:pt x="988314" y="427566"/>
                    <a:pt x="996506" y="419391"/>
                    <a:pt x="996506" y="409302"/>
                  </a:cubicBezTo>
                  <a:cubicBezTo>
                    <a:pt x="996506" y="399212"/>
                    <a:pt x="988314" y="391037"/>
                    <a:pt x="978218" y="391037"/>
                  </a:cubicBezTo>
                  <a:close/>
                  <a:moveTo>
                    <a:pt x="932498" y="71409"/>
                  </a:moveTo>
                  <a:cubicBezTo>
                    <a:pt x="922401" y="71409"/>
                    <a:pt x="914210" y="79584"/>
                    <a:pt x="914210" y="89673"/>
                  </a:cubicBezTo>
                  <a:cubicBezTo>
                    <a:pt x="914210" y="99763"/>
                    <a:pt x="922401" y="107938"/>
                    <a:pt x="932498" y="107938"/>
                  </a:cubicBezTo>
                  <a:cubicBezTo>
                    <a:pt x="942594" y="107938"/>
                    <a:pt x="950786" y="99763"/>
                    <a:pt x="950786" y="89673"/>
                  </a:cubicBezTo>
                  <a:cubicBezTo>
                    <a:pt x="950786" y="79584"/>
                    <a:pt x="942594" y="71409"/>
                    <a:pt x="932498" y="71409"/>
                  </a:cubicBezTo>
                  <a:close/>
                  <a:moveTo>
                    <a:pt x="932498" y="254054"/>
                  </a:moveTo>
                  <a:cubicBezTo>
                    <a:pt x="922401" y="254054"/>
                    <a:pt x="914210" y="262228"/>
                    <a:pt x="914210" y="272318"/>
                  </a:cubicBezTo>
                  <a:cubicBezTo>
                    <a:pt x="914210" y="282408"/>
                    <a:pt x="922401" y="290583"/>
                    <a:pt x="932498" y="290583"/>
                  </a:cubicBezTo>
                  <a:cubicBezTo>
                    <a:pt x="942594" y="290583"/>
                    <a:pt x="950786" y="282408"/>
                    <a:pt x="950786" y="272318"/>
                  </a:cubicBezTo>
                  <a:cubicBezTo>
                    <a:pt x="950659" y="262304"/>
                    <a:pt x="942531" y="254244"/>
                    <a:pt x="932498" y="254244"/>
                  </a:cubicBezTo>
                  <a:close/>
                  <a:moveTo>
                    <a:pt x="1206818" y="162731"/>
                  </a:moveTo>
                  <a:cubicBezTo>
                    <a:pt x="1196722" y="162731"/>
                    <a:pt x="1188530" y="170906"/>
                    <a:pt x="1188530" y="180996"/>
                  </a:cubicBezTo>
                  <a:cubicBezTo>
                    <a:pt x="1188530" y="191086"/>
                    <a:pt x="1196722" y="199260"/>
                    <a:pt x="1206818" y="199260"/>
                  </a:cubicBezTo>
                  <a:cubicBezTo>
                    <a:pt x="1216914" y="199260"/>
                    <a:pt x="1225106" y="191086"/>
                    <a:pt x="1225106" y="180996"/>
                  </a:cubicBezTo>
                  <a:cubicBezTo>
                    <a:pt x="1225106" y="170906"/>
                    <a:pt x="1216914" y="162731"/>
                    <a:pt x="1206818" y="162731"/>
                  </a:cubicBezTo>
                  <a:close/>
                  <a:moveTo>
                    <a:pt x="1206818" y="71409"/>
                  </a:moveTo>
                  <a:cubicBezTo>
                    <a:pt x="1196722" y="71409"/>
                    <a:pt x="1188530" y="79584"/>
                    <a:pt x="1188530" y="89673"/>
                  </a:cubicBezTo>
                  <a:cubicBezTo>
                    <a:pt x="1188530" y="99763"/>
                    <a:pt x="1196722" y="107938"/>
                    <a:pt x="1206818" y="107938"/>
                  </a:cubicBezTo>
                  <a:cubicBezTo>
                    <a:pt x="1216914" y="107938"/>
                    <a:pt x="1225106" y="99763"/>
                    <a:pt x="1225106" y="89673"/>
                  </a:cubicBezTo>
                  <a:cubicBezTo>
                    <a:pt x="1225106" y="79584"/>
                    <a:pt x="1216914" y="71409"/>
                    <a:pt x="1206818" y="71409"/>
                  </a:cubicBezTo>
                  <a:close/>
                  <a:moveTo>
                    <a:pt x="1188593" y="272318"/>
                  </a:moveTo>
                  <a:cubicBezTo>
                    <a:pt x="1188593" y="276599"/>
                    <a:pt x="1190117" y="280734"/>
                    <a:pt x="1192912" y="283987"/>
                  </a:cubicBezTo>
                  <a:cubicBezTo>
                    <a:pt x="1198309" y="274221"/>
                    <a:pt x="1203706" y="264327"/>
                    <a:pt x="1209104" y="254307"/>
                  </a:cubicBezTo>
                  <a:cubicBezTo>
                    <a:pt x="1208342" y="254244"/>
                    <a:pt x="1207643" y="254244"/>
                    <a:pt x="1206881" y="254307"/>
                  </a:cubicBezTo>
                  <a:cubicBezTo>
                    <a:pt x="1196849" y="254307"/>
                    <a:pt x="1188721" y="262330"/>
                    <a:pt x="1188593" y="272318"/>
                  </a:cubicBezTo>
                  <a:close/>
                  <a:moveTo>
                    <a:pt x="658241" y="436698"/>
                  </a:moveTo>
                  <a:cubicBezTo>
                    <a:pt x="648145" y="436698"/>
                    <a:pt x="639953" y="444873"/>
                    <a:pt x="639953" y="454963"/>
                  </a:cubicBezTo>
                  <a:cubicBezTo>
                    <a:pt x="639953" y="465053"/>
                    <a:pt x="648145" y="473227"/>
                    <a:pt x="658241" y="473227"/>
                  </a:cubicBezTo>
                  <a:cubicBezTo>
                    <a:pt x="668338" y="473227"/>
                    <a:pt x="676529" y="465053"/>
                    <a:pt x="676529" y="454963"/>
                  </a:cubicBezTo>
                  <a:cubicBezTo>
                    <a:pt x="676529" y="444873"/>
                    <a:pt x="668338" y="436698"/>
                    <a:pt x="658241" y="436698"/>
                  </a:cubicBezTo>
                  <a:cubicBezTo>
                    <a:pt x="658241" y="436698"/>
                    <a:pt x="658178" y="436698"/>
                    <a:pt x="658178" y="436698"/>
                  </a:cubicBezTo>
                  <a:close/>
                  <a:moveTo>
                    <a:pt x="1161162" y="25748"/>
                  </a:moveTo>
                  <a:cubicBezTo>
                    <a:pt x="1151065" y="25748"/>
                    <a:pt x="1142874" y="33922"/>
                    <a:pt x="1142874" y="44012"/>
                  </a:cubicBezTo>
                  <a:cubicBezTo>
                    <a:pt x="1142874" y="54102"/>
                    <a:pt x="1151065" y="62277"/>
                    <a:pt x="1161162" y="62277"/>
                  </a:cubicBezTo>
                  <a:cubicBezTo>
                    <a:pt x="1171258" y="62277"/>
                    <a:pt x="1179450" y="54102"/>
                    <a:pt x="1179450" y="44012"/>
                  </a:cubicBezTo>
                  <a:cubicBezTo>
                    <a:pt x="1179323" y="33973"/>
                    <a:pt x="1171131" y="25900"/>
                    <a:pt x="1161098" y="25938"/>
                  </a:cubicBezTo>
                  <a:close/>
                  <a:moveTo>
                    <a:pt x="1280034" y="89673"/>
                  </a:moveTo>
                  <a:cubicBezTo>
                    <a:pt x="1280034" y="93859"/>
                    <a:pt x="1281494" y="97911"/>
                    <a:pt x="1284161" y="101152"/>
                  </a:cubicBezTo>
                  <a:cubicBezTo>
                    <a:pt x="1288606" y="91322"/>
                    <a:pt x="1293051" y="81493"/>
                    <a:pt x="1297432" y="71536"/>
                  </a:cubicBezTo>
                  <a:cubicBezTo>
                    <a:pt x="1287717" y="71942"/>
                    <a:pt x="1279970" y="79939"/>
                    <a:pt x="1279970" y="89673"/>
                  </a:cubicBezTo>
                  <a:close/>
                  <a:moveTo>
                    <a:pt x="1069722" y="208392"/>
                  </a:moveTo>
                  <a:cubicBezTo>
                    <a:pt x="1059625" y="208392"/>
                    <a:pt x="1051434" y="216567"/>
                    <a:pt x="1051434" y="226657"/>
                  </a:cubicBezTo>
                  <a:cubicBezTo>
                    <a:pt x="1051434" y="236747"/>
                    <a:pt x="1059625" y="244921"/>
                    <a:pt x="1069722" y="244921"/>
                  </a:cubicBezTo>
                  <a:cubicBezTo>
                    <a:pt x="1079818" y="244921"/>
                    <a:pt x="1088010" y="236747"/>
                    <a:pt x="1088010" y="226657"/>
                  </a:cubicBezTo>
                  <a:cubicBezTo>
                    <a:pt x="1088010" y="216567"/>
                    <a:pt x="1079818" y="208392"/>
                    <a:pt x="1069722" y="208392"/>
                  </a:cubicBezTo>
                  <a:cubicBezTo>
                    <a:pt x="1069722" y="208392"/>
                    <a:pt x="1069658" y="208392"/>
                    <a:pt x="1069658" y="208392"/>
                  </a:cubicBezTo>
                  <a:close/>
                  <a:moveTo>
                    <a:pt x="1252601" y="25748"/>
                  </a:moveTo>
                  <a:cubicBezTo>
                    <a:pt x="1242505" y="25748"/>
                    <a:pt x="1234313" y="33922"/>
                    <a:pt x="1234313" y="44012"/>
                  </a:cubicBezTo>
                  <a:cubicBezTo>
                    <a:pt x="1234313" y="54102"/>
                    <a:pt x="1242505" y="62277"/>
                    <a:pt x="1252601" y="62277"/>
                  </a:cubicBezTo>
                  <a:cubicBezTo>
                    <a:pt x="1262698" y="62277"/>
                    <a:pt x="1270889" y="54102"/>
                    <a:pt x="1270889" y="44012"/>
                  </a:cubicBezTo>
                  <a:cubicBezTo>
                    <a:pt x="1270762" y="33973"/>
                    <a:pt x="1262571" y="25900"/>
                    <a:pt x="1252538" y="25938"/>
                  </a:cubicBezTo>
                  <a:close/>
                  <a:moveTo>
                    <a:pt x="1252601" y="117070"/>
                  </a:moveTo>
                  <a:cubicBezTo>
                    <a:pt x="1242505" y="117070"/>
                    <a:pt x="1234313" y="125245"/>
                    <a:pt x="1234313" y="135335"/>
                  </a:cubicBezTo>
                  <a:cubicBezTo>
                    <a:pt x="1234313" y="145424"/>
                    <a:pt x="1242505" y="153599"/>
                    <a:pt x="1252601" y="153599"/>
                  </a:cubicBezTo>
                  <a:cubicBezTo>
                    <a:pt x="1255396" y="153574"/>
                    <a:pt x="1258189" y="152901"/>
                    <a:pt x="1260729" y="151633"/>
                  </a:cubicBezTo>
                  <a:cubicBezTo>
                    <a:pt x="1263904" y="144847"/>
                    <a:pt x="1267079" y="138062"/>
                    <a:pt x="1270318" y="131149"/>
                  </a:cubicBezTo>
                  <a:cubicBezTo>
                    <a:pt x="1268413" y="122879"/>
                    <a:pt x="1261047" y="117032"/>
                    <a:pt x="1252538" y="117070"/>
                  </a:cubicBezTo>
                  <a:close/>
                  <a:moveTo>
                    <a:pt x="1280224" y="0"/>
                  </a:moveTo>
                  <a:cubicBezTo>
                    <a:pt x="1281050" y="9982"/>
                    <a:pt x="1289812" y="17396"/>
                    <a:pt x="1299846" y="16558"/>
                  </a:cubicBezTo>
                  <a:cubicBezTo>
                    <a:pt x="1308672" y="15816"/>
                    <a:pt x="1315657" y="8821"/>
                    <a:pt x="1316419" y="0"/>
                  </a:cubicBezTo>
                  <a:close/>
                  <a:moveTo>
                    <a:pt x="1115124" y="345376"/>
                  </a:moveTo>
                  <a:cubicBezTo>
                    <a:pt x="1105027" y="345376"/>
                    <a:pt x="1096836" y="353551"/>
                    <a:pt x="1096836" y="363640"/>
                  </a:cubicBezTo>
                  <a:cubicBezTo>
                    <a:pt x="1096836" y="373730"/>
                    <a:pt x="1105027" y="381905"/>
                    <a:pt x="1115124" y="381905"/>
                  </a:cubicBezTo>
                  <a:cubicBezTo>
                    <a:pt x="1125221" y="381905"/>
                    <a:pt x="1133412" y="373730"/>
                    <a:pt x="1133412" y="363640"/>
                  </a:cubicBezTo>
                  <a:cubicBezTo>
                    <a:pt x="1133412" y="353652"/>
                    <a:pt x="1125411" y="345515"/>
                    <a:pt x="1115378" y="345376"/>
                  </a:cubicBezTo>
                  <a:close/>
                  <a:moveTo>
                    <a:pt x="1115124" y="254054"/>
                  </a:moveTo>
                  <a:cubicBezTo>
                    <a:pt x="1105027" y="254054"/>
                    <a:pt x="1096836" y="262228"/>
                    <a:pt x="1096836" y="272318"/>
                  </a:cubicBezTo>
                  <a:cubicBezTo>
                    <a:pt x="1096836" y="282408"/>
                    <a:pt x="1105027" y="290583"/>
                    <a:pt x="1115124" y="290583"/>
                  </a:cubicBezTo>
                  <a:cubicBezTo>
                    <a:pt x="1125221" y="290583"/>
                    <a:pt x="1133412" y="282408"/>
                    <a:pt x="1133412" y="272318"/>
                  </a:cubicBezTo>
                  <a:cubicBezTo>
                    <a:pt x="1133285" y="262406"/>
                    <a:pt x="1125284" y="254383"/>
                    <a:pt x="1115378" y="254244"/>
                  </a:cubicBezTo>
                  <a:close/>
                  <a:moveTo>
                    <a:pt x="1069404" y="25748"/>
                  </a:moveTo>
                  <a:cubicBezTo>
                    <a:pt x="1059307" y="25748"/>
                    <a:pt x="1051116" y="33922"/>
                    <a:pt x="1051116" y="44012"/>
                  </a:cubicBezTo>
                  <a:cubicBezTo>
                    <a:pt x="1051116" y="54102"/>
                    <a:pt x="1059307" y="62277"/>
                    <a:pt x="1069404" y="62277"/>
                  </a:cubicBezTo>
                  <a:cubicBezTo>
                    <a:pt x="1079500" y="62277"/>
                    <a:pt x="1087692" y="54102"/>
                    <a:pt x="1087692" y="44012"/>
                  </a:cubicBezTo>
                  <a:cubicBezTo>
                    <a:pt x="1087565" y="34100"/>
                    <a:pt x="1079564" y="26078"/>
                    <a:pt x="1069658" y="25938"/>
                  </a:cubicBezTo>
                  <a:close/>
                  <a:moveTo>
                    <a:pt x="1069404" y="117070"/>
                  </a:moveTo>
                  <a:cubicBezTo>
                    <a:pt x="1059307" y="117070"/>
                    <a:pt x="1051116" y="125245"/>
                    <a:pt x="1051116" y="135335"/>
                  </a:cubicBezTo>
                  <a:cubicBezTo>
                    <a:pt x="1051116" y="145424"/>
                    <a:pt x="1059307" y="153599"/>
                    <a:pt x="1069404" y="153599"/>
                  </a:cubicBezTo>
                  <a:cubicBezTo>
                    <a:pt x="1079500" y="153599"/>
                    <a:pt x="1087692" y="145424"/>
                    <a:pt x="1087692" y="135335"/>
                  </a:cubicBezTo>
                  <a:cubicBezTo>
                    <a:pt x="1087692" y="125346"/>
                    <a:pt x="1079627" y="117210"/>
                    <a:pt x="1069658" y="117070"/>
                  </a:cubicBezTo>
                  <a:close/>
                  <a:moveTo>
                    <a:pt x="1160844" y="299715"/>
                  </a:moveTo>
                  <a:cubicBezTo>
                    <a:pt x="1150748" y="299715"/>
                    <a:pt x="1142556" y="307890"/>
                    <a:pt x="1142556" y="317979"/>
                  </a:cubicBezTo>
                  <a:cubicBezTo>
                    <a:pt x="1142556" y="328069"/>
                    <a:pt x="1150748" y="336244"/>
                    <a:pt x="1160844" y="336244"/>
                  </a:cubicBezTo>
                  <a:lnTo>
                    <a:pt x="1162495" y="336244"/>
                  </a:lnTo>
                  <a:cubicBezTo>
                    <a:pt x="1167512" y="327790"/>
                    <a:pt x="1172528" y="319330"/>
                    <a:pt x="1177544" y="310876"/>
                  </a:cubicBezTo>
                  <a:cubicBezTo>
                    <a:pt x="1174750" y="304255"/>
                    <a:pt x="1168274" y="299892"/>
                    <a:pt x="1161098" y="299715"/>
                  </a:cubicBezTo>
                  <a:close/>
                  <a:moveTo>
                    <a:pt x="1160844" y="208392"/>
                  </a:moveTo>
                  <a:cubicBezTo>
                    <a:pt x="1150748" y="208392"/>
                    <a:pt x="1142556" y="216567"/>
                    <a:pt x="1142556" y="226657"/>
                  </a:cubicBezTo>
                  <a:cubicBezTo>
                    <a:pt x="1142556" y="236747"/>
                    <a:pt x="1150748" y="244921"/>
                    <a:pt x="1160844" y="244921"/>
                  </a:cubicBezTo>
                  <a:cubicBezTo>
                    <a:pt x="1170940" y="244921"/>
                    <a:pt x="1179132" y="236747"/>
                    <a:pt x="1179132" y="226657"/>
                  </a:cubicBezTo>
                  <a:cubicBezTo>
                    <a:pt x="1179132" y="216669"/>
                    <a:pt x="1171067" y="208532"/>
                    <a:pt x="1161098" y="208392"/>
                  </a:cubicBezTo>
                  <a:close/>
                  <a:moveTo>
                    <a:pt x="1115124" y="162731"/>
                  </a:moveTo>
                  <a:cubicBezTo>
                    <a:pt x="1105027" y="162731"/>
                    <a:pt x="1096836" y="170906"/>
                    <a:pt x="1096836" y="180996"/>
                  </a:cubicBezTo>
                  <a:cubicBezTo>
                    <a:pt x="1096836" y="191086"/>
                    <a:pt x="1105027" y="199260"/>
                    <a:pt x="1115124" y="199260"/>
                  </a:cubicBezTo>
                  <a:cubicBezTo>
                    <a:pt x="1125221" y="199260"/>
                    <a:pt x="1133412" y="191086"/>
                    <a:pt x="1133412" y="180996"/>
                  </a:cubicBezTo>
                  <a:cubicBezTo>
                    <a:pt x="1133412" y="171007"/>
                    <a:pt x="1125411" y="162871"/>
                    <a:pt x="1115378" y="162731"/>
                  </a:cubicBezTo>
                  <a:close/>
                  <a:moveTo>
                    <a:pt x="1115124" y="71409"/>
                  </a:moveTo>
                  <a:cubicBezTo>
                    <a:pt x="1105027" y="71409"/>
                    <a:pt x="1096836" y="79584"/>
                    <a:pt x="1096836" y="89673"/>
                  </a:cubicBezTo>
                  <a:cubicBezTo>
                    <a:pt x="1096836" y="99763"/>
                    <a:pt x="1105027" y="107938"/>
                    <a:pt x="1115124" y="107938"/>
                  </a:cubicBezTo>
                  <a:cubicBezTo>
                    <a:pt x="1125221" y="107938"/>
                    <a:pt x="1133412" y="99763"/>
                    <a:pt x="1133412" y="89673"/>
                  </a:cubicBezTo>
                  <a:cubicBezTo>
                    <a:pt x="1133412" y="79685"/>
                    <a:pt x="1125411" y="71548"/>
                    <a:pt x="1115378" y="71409"/>
                  </a:cubicBezTo>
                  <a:close/>
                  <a:moveTo>
                    <a:pt x="1160844" y="117070"/>
                  </a:moveTo>
                  <a:cubicBezTo>
                    <a:pt x="1150748" y="117070"/>
                    <a:pt x="1142556" y="125245"/>
                    <a:pt x="1142556" y="135335"/>
                  </a:cubicBezTo>
                  <a:cubicBezTo>
                    <a:pt x="1142556" y="145424"/>
                    <a:pt x="1150748" y="153599"/>
                    <a:pt x="1160844" y="153599"/>
                  </a:cubicBezTo>
                  <a:cubicBezTo>
                    <a:pt x="1170940" y="153599"/>
                    <a:pt x="1179132" y="145424"/>
                    <a:pt x="1179132" y="135335"/>
                  </a:cubicBezTo>
                  <a:cubicBezTo>
                    <a:pt x="1179132" y="125346"/>
                    <a:pt x="1171067" y="117210"/>
                    <a:pt x="1161098" y="117070"/>
                  </a:cubicBezTo>
                  <a:close/>
                  <a:moveTo>
                    <a:pt x="749364" y="619343"/>
                  </a:moveTo>
                  <a:cubicBezTo>
                    <a:pt x="739267" y="619343"/>
                    <a:pt x="731076" y="627518"/>
                    <a:pt x="731076" y="637607"/>
                  </a:cubicBezTo>
                  <a:cubicBezTo>
                    <a:pt x="731076" y="640747"/>
                    <a:pt x="731965" y="643822"/>
                    <a:pt x="733489" y="646549"/>
                  </a:cubicBezTo>
                  <a:cubicBezTo>
                    <a:pt x="743776" y="647057"/>
                    <a:pt x="754190" y="647310"/>
                    <a:pt x="764794" y="647374"/>
                  </a:cubicBezTo>
                  <a:cubicBezTo>
                    <a:pt x="770192" y="638850"/>
                    <a:pt x="767652" y="627568"/>
                    <a:pt x="759143" y="622171"/>
                  </a:cubicBezTo>
                  <a:cubicBezTo>
                    <a:pt x="756222" y="620326"/>
                    <a:pt x="752793" y="619349"/>
                    <a:pt x="749364" y="619343"/>
                  </a:cubicBezTo>
                  <a:close/>
                  <a:moveTo>
                    <a:pt x="749364" y="436698"/>
                  </a:moveTo>
                  <a:cubicBezTo>
                    <a:pt x="739267" y="436698"/>
                    <a:pt x="731076" y="444873"/>
                    <a:pt x="731076" y="454963"/>
                  </a:cubicBezTo>
                  <a:cubicBezTo>
                    <a:pt x="731076" y="465053"/>
                    <a:pt x="739267" y="473227"/>
                    <a:pt x="749364" y="473227"/>
                  </a:cubicBezTo>
                  <a:cubicBezTo>
                    <a:pt x="759461" y="473227"/>
                    <a:pt x="767652" y="465053"/>
                    <a:pt x="767652" y="454963"/>
                  </a:cubicBezTo>
                  <a:cubicBezTo>
                    <a:pt x="767652" y="444974"/>
                    <a:pt x="759587" y="436838"/>
                    <a:pt x="749618" y="436698"/>
                  </a:cubicBezTo>
                  <a:close/>
                  <a:moveTo>
                    <a:pt x="749364" y="528021"/>
                  </a:moveTo>
                  <a:cubicBezTo>
                    <a:pt x="739204" y="527983"/>
                    <a:pt x="731012" y="536164"/>
                    <a:pt x="730949" y="546285"/>
                  </a:cubicBezTo>
                  <a:cubicBezTo>
                    <a:pt x="730886" y="556407"/>
                    <a:pt x="739077" y="564638"/>
                    <a:pt x="749237" y="564676"/>
                  </a:cubicBezTo>
                  <a:cubicBezTo>
                    <a:pt x="759397" y="564714"/>
                    <a:pt x="767588" y="556533"/>
                    <a:pt x="767652" y="546412"/>
                  </a:cubicBezTo>
                  <a:cubicBezTo>
                    <a:pt x="767652" y="546367"/>
                    <a:pt x="767652" y="546330"/>
                    <a:pt x="767652" y="546285"/>
                  </a:cubicBezTo>
                  <a:cubicBezTo>
                    <a:pt x="767652" y="536297"/>
                    <a:pt x="759587" y="528160"/>
                    <a:pt x="749618" y="528021"/>
                  </a:cubicBezTo>
                  <a:close/>
                  <a:moveTo>
                    <a:pt x="703644" y="25748"/>
                  </a:moveTo>
                  <a:cubicBezTo>
                    <a:pt x="693548" y="25748"/>
                    <a:pt x="685356" y="33922"/>
                    <a:pt x="685356" y="44012"/>
                  </a:cubicBezTo>
                  <a:cubicBezTo>
                    <a:pt x="685356" y="54102"/>
                    <a:pt x="693548" y="62277"/>
                    <a:pt x="703644" y="62277"/>
                  </a:cubicBezTo>
                  <a:cubicBezTo>
                    <a:pt x="713740" y="62277"/>
                    <a:pt x="721932" y="54102"/>
                    <a:pt x="721932" y="44012"/>
                  </a:cubicBezTo>
                  <a:cubicBezTo>
                    <a:pt x="721805" y="34100"/>
                    <a:pt x="713804" y="26078"/>
                    <a:pt x="703898" y="25938"/>
                  </a:cubicBezTo>
                  <a:close/>
                  <a:moveTo>
                    <a:pt x="749364" y="162731"/>
                  </a:moveTo>
                  <a:cubicBezTo>
                    <a:pt x="739267" y="162731"/>
                    <a:pt x="731076" y="170906"/>
                    <a:pt x="731076" y="180996"/>
                  </a:cubicBezTo>
                  <a:cubicBezTo>
                    <a:pt x="731076" y="191086"/>
                    <a:pt x="739267" y="199260"/>
                    <a:pt x="749364" y="199260"/>
                  </a:cubicBezTo>
                  <a:cubicBezTo>
                    <a:pt x="759461" y="199260"/>
                    <a:pt x="767652" y="191086"/>
                    <a:pt x="767652" y="180996"/>
                  </a:cubicBezTo>
                  <a:cubicBezTo>
                    <a:pt x="767652" y="171007"/>
                    <a:pt x="759587" y="162871"/>
                    <a:pt x="749618" y="162731"/>
                  </a:cubicBezTo>
                  <a:close/>
                  <a:moveTo>
                    <a:pt x="749364" y="345376"/>
                  </a:moveTo>
                  <a:cubicBezTo>
                    <a:pt x="739267" y="345376"/>
                    <a:pt x="731076" y="353551"/>
                    <a:pt x="731076" y="363640"/>
                  </a:cubicBezTo>
                  <a:cubicBezTo>
                    <a:pt x="731076" y="373730"/>
                    <a:pt x="739267" y="381905"/>
                    <a:pt x="749364" y="381905"/>
                  </a:cubicBezTo>
                  <a:cubicBezTo>
                    <a:pt x="759461" y="381905"/>
                    <a:pt x="767652" y="373730"/>
                    <a:pt x="767652" y="363640"/>
                  </a:cubicBezTo>
                  <a:cubicBezTo>
                    <a:pt x="767652" y="353652"/>
                    <a:pt x="759587" y="345515"/>
                    <a:pt x="749618" y="345376"/>
                  </a:cubicBezTo>
                  <a:close/>
                  <a:moveTo>
                    <a:pt x="749364" y="71409"/>
                  </a:moveTo>
                  <a:cubicBezTo>
                    <a:pt x="739267" y="71409"/>
                    <a:pt x="731076" y="79584"/>
                    <a:pt x="731076" y="89673"/>
                  </a:cubicBezTo>
                  <a:cubicBezTo>
                    <a:pt x="731076" y="99763"/>
                    <a:pt x="739267" y="107938"/>
                    <a:pt x="749364" y="107938"/>
                  </a:cubicBezTo>
                  <a:cubicBezTo>
                    <a:pt x="759461" y="107938"/>
                    <a:pt x="767652" y="99763"/>
                    <a:pt x="767652" y="89673"/>
                  </a:cubicBezTo>
                  <a:cubicBezTo>
                    <a:pt x="767652" y="79685"/>
                    <a:pt x="759587" y="71548"/>
                    <a:pt x="749618" y="71409"/>
                  </a:cubicBezTo>
                  <a:close/>
                  <a:moveTo>
                    <a:pt x="703644" y="117070"/>
                  </a:moveTo>
                  <a:cubicBezTo>
                    <a:pt x="693548" y="117070"/>
                    <a:pt x="685356" y="125245"/>
                    <a:pt x="685356" y="135335"/>
                  </a:cubicBezTo>
                  <a:cubicBezTo>
                    <a:pt x="685356" y="145424"/>
                    <a:pt x="693548" y="153599"/>
                    <a:pt x="703644" y="153599"/>
                  </a:cubicBezTo>
                  <a:cubicBezTo>
                    <a:pt x="713740" y="153599"/>
                    <a:pt x="721932" y="145424"/>
                    <a:pt x="721932" y="135335"/>
                  </a:cubicBezTo>
                  <a:cubicBezTo>
                    <a:pt x="721932" y="125346"/>
                    <a:pt x="713867" y="117210"/>
                    <a:pt x="703898" y="117070"/>
                  </a:cubicBezTo>
                  <a:close/>
                  <a:moveTo>
                    <a:pt x="749364" y="254054"/>
                  </a:moveTo>
                  <a:cubicBezTo>
                    <a:pt x="739267" y="254054"/>
                    <a:pt x="731076" y="262228"/>
                    <a:pt x="731076" y="272318"/>
                  </a:cubicBezTo>
                  <a:cubicBezTo>
                    <a:pt x="731076" y="282408"/>
                    <a:pt x="739267" y="290583"/>
                    <a:pt x="749364" y="290583"/>
                  </a:cubicBezTo>
                  <a:cubicBezTo>
                    <a:pt x="759461" y="290583"/>
                    <a:pt x="767652" y="282408"/>
                    <a:pt x="767652" y="272318"/>
                  </a:cubicBezTo>
                  <a:cubicBezTo>
                    <a:pt x="767525" y="262406"/>
                    <a:pt x="759524" y="254383"/>
                    <a:pt x="749618" y="254244"/>
                  </a:cubicBezTo>
                  <a:close/>
                  <a:moveTo>
                    <a:pt x="703644" y="482359"/>
                  </a:moveTo>
                  <a:cubicBezTo>
                    <a:pt x="693548" y="482359"/>
                    <a:pt x="685356" y="490534"/>
                    <a:pt x="685356" y="500624"/>
                  </a:cubicBezTo>
                  <a:cubicBezTo>
                    <a:pt x="685356" y="510714"/>
                    <a:pt x="693548" y="518888"/>
                    <a:pt x="703644" y="518888"/>
                  </a:cubicBezTo>
                  <a:cubicBezTo>
                    <a:pt x="713740" y="518888"/>
                    <a:pt x="721932" y="510714"/>
                    <a:pt x="721932" y="500624"/>
                  </a:cubicBezTo>
                  <a:cubicBezTo>
                    <a:pt x="721805" y="490712"/>
                    <a:pt x="713804" y="482689"/>
                    <a:pt x="703898" y="482550"/>
                  </a:cubicBezTo>
                  <a:close/>
                  <a:moveTo>
                    <a:pt x="657924" y="71409"/>
                  </a:moveTo>
                  <a:cubicBezTo>
                    <a:pt x="647827" y="71409"/>
                    <a:pt x="639636" y="79584"/>
                    <a:pt x="639636" y="89673"/>
                  </a:cubicBezTo>
                  <a:cubicBezTo>
                    <a:pt x="639636" y="99763"/>
                    <a:pt x="647827" y="107938"/>
                    <a:pt x="657924" y="107938"/>
                  </a:cubicBezTo>
                  <a:cubicBezTo>
                    <a:pt x="668020" y="107938"/>
                    <a:pt x="676212" y="99763"/>
                    <a:pt x="676212" y="89673"/>
                  </a:cubicBezTo>
                  <a:cubicBezTo>
                    <a:pt x="676212" y="79685"/>
                    <a:pt x="668211" y="71548"/>
                    <a:pt x="658178" y="71409"/>
                  </a:cubicBezTo>
                  <a:close/>
                  <a:moveTo>
                    <a:pt x="886524" y="117070"/>
                  </a:moveTo>
                  <a:cubicBezTo>
                    <a:pt x="876427" y="117070"/>
                    <a:pt x="868236" y="125245"/>
                    <a:pt x="868236" y="135335"/>
                  </a:cubicBezTo>
                  <a:cubicBezTo>
                    <a:pt x="868236" y="145424"/>
                    <a:pt x="876427" y="153599"/>
                    <a:pt x="886524" y="153599"/>
                  </a:cubicBezTo>
                  <a:cubicBezTo>
                    <a:pt x="896620" y="153599"/>
                    <a:pt x="904812" y="145424"/>
                    <a:pt x="904812" y="135335"/>
                  </a:cubicBezTo>
                  <a:cubicBezTo>
                    <a:pt x="904812" y="125346"/>
                    <a:pt x="896811" y="117210"/>
                    <a:pt x="886778" y="117070"/>
                  </a:cubicBezTo>
                  <a:close/>
                  <a:moveTo>
                    <a:pt x="657924" y="162731"/>
                  </a:moveTo>
                  <a:cubicBezTo>
                    <a:pt x="647827" y="162731"/>
                    <a:pt x="639636" y="170906"/>
                    <a:pt x="639636" y="180996"/>
                  </a:cubicBezTo>
                  <a:cubicBezTo>
                    <a:pt x="639636" y="191086"/>
                    <a:pt x="647827" y="199260"/>
                    <a:pt x="657924" y="199260"/>
                  </a:cubicBezTo>
                  <a:cubicBezTo>
                    <a:pt x="668020" y="199260"/>
                    <a:pt x="676212" y="191086"/>
                    <a:pt x="676212" y="180996"/>
                  </a:cubicBezTo>
                  <a:cubicBezTo>
                    <a:pt x="676212" y="171007"/>
                    <a:pt x="668211" y="162871"/>
                    <a:pt x="658178" y="162731"/>
                  </a:cubicBezTo>
                  <a:close/>
                  <a:moveTo>
                    <a:pt x="657924" y="345376"/>
                  </a:moveTo>
                  <a:cubicBezTo>
                    <a:pt x="647827" y="345376"/>
                    <a:pt x="639636" y="353551"/>
                    <a:pt x="639636" y="363640"/>
                  </a:cubicBezTo>
                  <a:cubicBezTo>
                    <a:pt x="639636" y="373730"/>
                    <a:pt x="647827" y="381905"/>
                    <a:pt x="657924" y="381905"/>
                  </a:cubicBezTo>
                  <a:cubicBezTo>
                    <a:pt x="668020" y="381905"/>
                    <a:pt x="676212" y="373730"/>
                    <a:pt x="676212" y="363640"/>
                  </a:cubicBezTo>
                  <a:cubicBezTo>
                    <a:pt x="676212" y="353652"/>
                    <a:pt x="668211" y="345515"/>
                    <a:pt x="658178" y="345376"/>
                  </a:cubicBezTo>
                  <a:close/>
                  <a:moveTo>
                    <a:pt x="703644" y="391037"/>
                  </a:moveTo>
                  <a:cubicBezTo>
                    <a:pt x="693548" y="391037"/>
                    <a:pt x="685356" y="399212"/>
                    <a:pt x="685356" y="409302"/>
                  </a:cubicBezTo>
                  <a:cubicBezTo>
                    <a:pt x="685356" y="419391"/>
                    <a:pt x="693548" y="427566"/>
                    <a:pt x="703644" y="427566"/>
                  </a:cubicBezTo>
                  <a:cubicBezTo>
                    <a:pt x="713740" y="427566"/>
                    <a:pt x="721932" y="419391"/>
                    <a:pt x="721932" y="409302"/>
                  </a:cubicBezTo>
                  <a:cubicBezTo>
                    <a:pt x="721932" y="399313"/>
                    <a:pt x="713867" y="391177"/>
                    <a:pt x="703898" y="391037"/>
                  </a:cubicBezTo>
                  <a:close/>
                  <a:moveTo>
                    <a:pt x="703644" y="573682"/>
                  </a:moveTo>
                  <a:cubicBezTo>
                    <a:pt x="693548" y="573682"/>
                    <a:pt x="685356" y="581856"/>
                    <a:pt x="685356" y="591946"/>
                  </a:cubicBezTo>
                  <a:cubicBezTo>
                    <a:pt x="685356" y="602036"/>
                    <a:pt x="693548" y="610211"/>
                    <a:pt x="703644" y="610211"/>
                  </a:cubicBezTo>
                  <a:cubicBezTo>
                    <a:pt x="713740" y="610211"/>
                    <a:pt x="721932" y="602036"/>
                    <a:pt x="721932" y="591946"/>
                  </a:cubicBezTo>
                  <a:cubicBezTo>
                    <a:pt x="721932" y="581958"/>
                    <a:pt x="713867" y="573821"/>
                    <a:pt x="703898" y="573682"/>
                  </a:cubicBezTo>
                  <a:close/>
                  <a:moveTo>
                    <a:pt x="703644" y="208392"/>
                  </a:moveTo>
                  <a:cubicBezTo>
                    <a:pt x="693548" y="208392"/>
                    <a:pt x="685356" y="216567"/>
                    <a:pt x="685356" y="226657"/>
                  </a:cubicBezTo>
                  <a:cubicBezTo>
                    <a:pt x="685356" y="236747"/>
                    <a:pt x="693548" y="244921"/>
                    <a:pt x="703644" y="244921"/>
                  </a:cubicBezTo>
                  <a:cubicBezTo>
                    <a:pt x="713740" y="244921"/>
                    <a:pt x="721932" y="236747"/>
                    <a:pt x="721932" y="226657"/>
                  </a:cubicBezTo>
                  <a:cubicBezTo>
                    <a:pt x="721932" y="216669"/>
                    <a:pt x="713867" y="208532"/>
                    <a:pt x="703898" y="208392"/>
                  </a:cubicBezTo>
                  <a:close/>
                  <a:moveTo>
                    <a:pt x="703644" y="299715"/>
                  </a:moveTo>
                  <a:cubicBezTo>
                    <a:pt x="693548" y="299715"/>
                    <a:pt x="685356" y="307890"/>
                    <a:pt x="685356" y="317979"/>
                  </a:cubicBezTo>
                  <a:cubicBezTo>
                    <a:pt x="685356" y="328069"/>
                    <a:pt x="693548" y="336244"/>
                    <a:pt x="703644" y="336244"/>
                  </a:cubicBezTo>
                  <a:cubicBezTo>
                    <a:pt x="713740" y="336244"/>
                    <a:pt x="721932" y="328069"/>
                    <a:pt x="721932" y="317979"/>
                  </a:cubicBezTo>
                  <a:cubicBezTo>
                    <a:pt x="721932" y="307991"/>
                    <a:pt x="713867" y="299854"/>
                    <a:pt x="703898" y="299715"/>
                  </a:cubicBezTo>
                  <a:close/>
                  <a:moveTo>
                    <a:pt x="795084" y="573682"/>
                  </a:moveTo>
                  <a:cubicBezTo>
                    <a:pt x="784987" y="573682"/>
                    <a:pt x="776796" y="581856"/>
                    <a:pt x="776796" y="591946"/>
                  </a:cubicBezTo>
                  <a:cubicBezTo>
                    <a:pt x="776796" y="602036"/>
                    <a:pt x="784987" y="610211"/>
                    <a:pt x="795084" y="610211"/>
                  </a:cubicBezTo>
                  <a:cubicBezTo>
                    <a:pt x="805180" y="610211"/>
                    <a:pt x="813372" y="602036"/>
                    <a:pt x="813372" y="591946"/>
                  </a:cubicBezTo>
                  <a:cubicBezTo>
                    <a:pt x="813372" y="581958"/>
                    <a:pt x="805371" y="573821"/>
                    <a:pt x="795338" y="573682"/>
                  </a:cubicBezTo>
                  <a:close/>
                  <a:moveTo>
                    <a:pt x="657924" y="254054"/>
                  </a:moveTo>
                  <a:cubicBezTo>
                    <a:pt x="647827" y="254054"/>
                    <a:pt x="639636" y="262228"/>
                    <a:pt x="639636" y="272318"/>
                  </a:cubicBezTo>
                  <a:cubicBezTo>
                    <a:pt x="639636" y="282408"/>
                    <a:pt x="647827" y="290583"/>
                    <a:pt x="657924" y="290583"/>
                  </a:cubicBezTo>
                  <a:cubicBezTo>
                    <a:pt x="668020" y="290583"/>
                    <a:pt x="676212" y="282408"/>
                    <a:pt x="676212" y="272318"/>
                  </a:cubicBezTo>
                  <a:cubicBezTo>
                    <a:pt x="676085" y="262406"/>
                    <a:pt x="668084" y="254383"/>
                    <a:pt x="658178" y="254244"/>
                  </a:cubicBezTo>
                  <a:close/>
                  <a:moveTo>
                    <a:pt x="840804" y="162731"/>
                  </a:moveTo>
                  <a:cubicBezTo>
                    <a:pt x="830707" y="162731"/>
                    <a:pt x="822516" y="170906"/>
                    <a:pt x="822516" y="180996"/>
                  </a:cubicBezTo>
                  <a:cubicBezTo>
                    <a:pt x="822516" y="191086"/>
                    <a:pt x="830707" y="199260"/>
                    <a:pt x="840804" y="199260"/>
                  </a:cubicBezTo>
                  <a:cubicBezTo>
                    <a:pt x="850900" y="199260"/>
                    <a:pt x="859092" y="191086"/>
                    <a:pt x="859092" y="180996"/>
                  </a:cubicBezTo>
                  <a:cubicBezTo>
                    <a:pt x="859092" y="171007"/>
                    <a:pt x="851027" y="162871"/>
                    <a:pt x="841058" y="162731"/>
                  </a:cubicBezTo>
                  <a:close/>
                  <a:moveTo>
                    <a:pt x="840804" y="71409"/>
                  </a:moveTo>
                  <a:cubicBezTo>
                    <a:pt x="830707" y="71409"/>
                    <a:pt x="822516" y="79584"/>
                    <a:pt x="822516" y="89673"/>
                  </a:cubicBezTo>
                  <a:cubicBezTo>
                    <a:pt x="822516" y="99763"/>
                    <a:pt x="830707" y="107938"/>
                    <a:pt x="840804" y="107938"/>
                  </a:cubicBezTo>
                  <a:cubicBezTo>
                    <a:pt x="850900" y="107938"/>
                    <a:pt x="859092" y="99763"/>
                    <a:pt x="859092" y="89673"/>
                  </a:cubicBezTo>
                  <a:cubicBezTo>
                    <a:pt x="859092" y="79685"/>
                    <a:pt x="851027" y="71548"/>
                    <a:pt x="841058" y="71409"/>
                  </a:cubicBezTo>
                  <a:close/>
                  <a:moveTo>
                    <a:pt x="840804" y="345376"/>
                  </a:moveTo>
                  <a:cubicBezTo>
                    <a:pt x="830707" y="345376"/>
                    <a:pt x="822516" y="353551"/>
                    <a:pt x="822516" y="363640"/>
                  </a:cubicBezTo>
                  <a:cubicBezTo>
                    <a:pt x="822516" y="373730"/>
                    <a:pt x="830707" y="381905"/>
                    <a:pt x="840804" y="381905"/>
                  </a:cubicBezTo>
                  <a:cubicBezTo>
                    <a:pt x="850900" y="381905"/>
                    <a:pt x="859092" y="373730"/>
                    <a:pt x="859092" y="363640"/>
                  </a:cubicBezTo>
                  <a:cubicBezTo>
                    <a:pt x="859092" y="353652"/>
                    <a:pt x="851027" y="345515"/>
                    <a:pt x="841058" y="345376"/>
                  </a:cubicBezTo>
                  <a:close/>
                  <a:moveTo>
                    <a:pt x="886524" y="573682"/>
                  </a:moveTo>
                  <a:cubicBezTo>
                    <a:pt x="876427" y="573682"/>
                    <a:pt x="868236" y="581856"/>
                    <a:pt x="868236" y="591946"/>
                  </a:cubicBezTo>
                  <a:cubicBezTo>
                    <a:pt x="868236" y="602036"/>
                    <a:pt x="876427" y="610211"/>
                    <a:pt x="886524" y="610211"/>
                  </a:cubicBezTo>
                  <a:cubicBezTo>
                    <a:pt x="896620" y="610211"/>
                    <a:pt x="904812" y="602036"/>
                    <a:pt x="904812" y="591946"/>
                  </a:cubicBezTo>
                  <a:cubicBezTo>
                    <a:pt x="904812" y="581958"/>
                    <a:pt x="896811" y="573821"/>
                    <a:pt x="886778" y="573682"/>
                  </a:cubicBezTo>
                  <a:close/>
                  <a:moveTo>
                    <a:pt x="840804" y="254054"/>
                  </a:moveTo>
                  <a:cubicBezTo>
                    <a:pt x="830707" y="254054"/>
                    <a:pt x="822516" y="262228"/>
                    <a:pt x="822516" y="272318"/>
                  </a:cubicBezTo>
                  <a:cubicBezTo>
                    <a:pt x="822516" y="282408"/>
                    <a:pt x="830707" y="290583"/>
                    <a:pt x="840804" y="290583"/>
                  </a:cubicBezTo>
                  <a:cubicBezTo>
                    <a:pt x="850900" y="290583"/>
                    <a:pt x="859092" y="282408"/>
                    <a:pt x="859092" y="272318"/>
                  </a:cubicBezTo>
                  <a:cubicBezTo>
                    <a:pt x="858965" y="262406"/>
                    <a:pt x="850964" y="254383"/>
                    <a:pt x="841058" y="254244"/>
                  </a:cubicBezTo>
                  <a:close/>
                  <a:moveTo>
                    <a:pt x="886524" y="208392"/>
                  </a:moveTo>
                  <a:cubicBezTo>
                    <a:pt x="876427" y="208392"/>
                    <a:pt x="868236" y="216567"/>
                    <a:pt x="868236" y="226657"/>
                  </a:cubicBezTo>
                  <a:cubicBezTo>
                    <a:pt x="868236" y="236747"/>
                    <a:pt x="876427" y="244921"/>
                    <a:pt x="886524" y="244921"/>
                  </a:cubicBezTo>
                  <a:cubicBezTo>
                    <a:pt x="896620" y="244921"/>
                    <a:pt x="904812" y="236747"/>
                    <a:pt x="904812" y="226657"/>
                  </a:cubicBezTo>
                  <a:cubicBezTo>
                    <a:pt x="904812" y="216669"/>
                    <a:pt x="896811" y="208532"/>
                    <a:pt x="886778" y="208392"/>
                  </a:cubicBezTo>
                  <a:close/>
                  <a:moveTo>
                    <a:pt x="886524" y="299715"/>
                  </a:moveTo>
                  <a:cubicBezTo>
                    <a:pt x="876427" y="299715"/>
                    <a:pt x="868236" y="307890"/>
                    <a:pt x="868236" y="317979"/>
                  </a:cubicBezTo>
                  <a:cubicBezTo>
                    <a:pt x="868236" y="328069"/>
                    <a:pt x="876427" y="336244"/>
                    <a:pt x="886524" y="336244"/>
                  </a:cubicBezTo>
                  <a:cubicBezTo>
                    <a:pt x="896620" y="336244"/>
                    <a:pt x="904812" y="328069"/>
                    <a:pt x="904812" y="317979"/>
                  </a:cubicBezTo>
                  <a:cubicBezTo>
                    <a:pt x="904812" y="307991"/>
                    <a:pt x="896811" y="299854"/>
                    <a:pt x="886778" y="299715"/>
                  </a:cubicBezTo>
                  <a:close/>
                  <a:moveTo>
                    <a:pt x="886524" y="391037"/>
                  </a:moveTo>
                  <a:cubicBezTo>
                    <a:pt x="876427" y="391037"/>
                    <a:pt x="868236" y="399212"/>
                    <a:pt x="868236" y="409302"/>
                  </a:cubicBezTo>
                  <a:cubicBezTo>
                    <a:pt x="868236" y="419391"/>
                    <a:pt x="876427" y="427566"/>
                    <a:pt x="886524" y="427566"/>
                  </a:cubicBezTo>
                  <a:cubicBezTo>
                    <a:pt x="896620" y="427566"/>
                    <a:pt x="904812" y="419391"/>
                    <a:pt x="904812" y="409302"/>
                  </a:cubicBezTo>
                  <a:cubicBezTo>
                    <a:pt x="904812" y="399313"/>
                    <a:pt x="896811" y="391177"/>
                    <a:pt x="886778" y="391037"/>
                  </a:cubicBezTo>
                  <a:close/>
                  <a:moveTo>
                    <a:pt x="886524" y="482359"/>
                  </a:moveTo>
                  <a:cubicBezTo>
                    <a:pt x="876427" y="482359"/>
                    <a:pt x="868236" y="490534"/>
                    <a:pt x="868236" y="500624"/>
                  </a:cubicBezTo>
                  <a:cubicBezTo>
                    <a:pt x="868236" y="510714"/>
                    <a:pt x="876427" y="518888"/>
                    <a:pt x="886524" y="518888"/>
                  </a:cubicBezTo>
                  <a:cubicBezTo>
                    <a:pt x="896620" y="518888"/>
                    <a:pt x="904812" y="510714"/>
                    <a:pt x="904812" y="500624"/>
                  </a:cubicBezTo>
                  <a:cubicBezTo>
                    <a:pt x="904685" y="490712"/>
                    <a:pt x="896684" y="482689"/>
                    <a:pt x="886778" y="482550"/>
                  </a:cubicBezTo>
                  <a:close/>
                  <a:moveTo>
                    <a:pt x="795084" y="391037"/>
                  </a:moveTo>
                  <a:cubicBezTo>
                    <a:pt x="784987" y="391037"/>
                    <a:pt x="776796" y="399212"/>
                    <a:pt x="776796" y="409302"/>
                  </a:cubicBezTo>
                  <a:cubicBezTo>
                    <a:pt x="776796" y="419391"/>
                    <a:pt x="784987" y="427566"/>
                    <a:pt x="795084" y="427566"/>
                  </a:cubicBezTo>
                  <a:cubicBezTo>
                    <a:pt x="805180" y="427566"/>
                    <a:pt x="813372" y="419391"/>
                    <a:pt x="813372" y="409302"/>
                  </a:cubicBezTo>
                  <a:cubicBezTo>
                    <a:pt x="813372" y="399313"/>
                    <a:pt x="805371" y="391177"/>
                    <a:pt x="795338" y="391037"/>
                  </a:cubicBezTo>
                  <a:close/>
                  <a:moveTo>
                    <a:pt x="795084" y="299715"/>
                  </a:moveTo>
                  <a:cubicBezTo>
                    <a:pt x="784987" y="299715"/>
                    <a:pt x="776796" y="307890"/>
                    <a:pt x="776796" y="317979"/>
                  </a:cubicBezTo>
                  <a:cubicBezTo>
                    <a:pt x="776796" y="328069"/>
                    <a:pt x="784987" y="336244"/>
                    <a:pt x="795084" y="336244"/>
                  </a:cubicBezTo>
                  <a:cubicBezTo>
                    <a:pt x="805180" y="336244"/>
                    <a:pt x="813372" y="328069"/>
                    <a:pt x="813372" y="317979"/>
                  </a:cubicBezTo>
                  <a:cubicBezTo>
                    <a:pt x="813372" y="307991"/>
                    <a:pt x="805371" y="299854"/>
                    <a:pt x="795338" y="299715"/>
                  </a:cubicBezTo>
                  <a:close/>
                  <a:moveTo>
                    <a:pt x="840804" y="436698"/>
                  </a:moveTo>
                  <a:cubicBezTo>
                    <a:pt x="830707" y="436698"/>
                    <a:pt x="822516" y="444873"/>
                    <a:pt x="822516" y="454963"/>
                  </a:cubicBezTo>
                  <a:cubicBezTo>
                    <a:pt x="822516" y="465053"/>
                    <a:pt x="830707" y="473227"/>
                    <a:pt x="840804" y="473227"/>
                  </a:cubicBezTo>
                  <a:cubicBezTo>
                    <a:pt x="850900" y="473227"/>
                    <a:pt x="859092" y="465053"/>
                    <a:pt x="859092" y="454963"/>
                  </a:cubicBezTo>
                  <a:cubicBezTo>
                    <a:pt x="859092" y="444974"/>
                    <a:pt x="851027" y="436838"/>
                    <a:pt x="841058" y="436698"/>
                  </a:cubicBezTo>
                  <a:close/>
                  <a:moveTo>
                    <a:pt x="795084" y="208392"/>
                  </a:moveTo>
                  <a:cubicBezTo>
                    <a:pt x="784987" y="208392"/>
                    <a:pt x="776796" y="216567"/>
                    <a:pt x="776796" y="226657"/>
                  </a:cubicBezTo>
                  <a:cubicBezTo>
                    <a:pt x="776796" y="236747"/>
                    <a:pt x="784987" y="244921"/>
                    <a:pt x="795084" y="244921"/>
                  </a:cubicBezTo>
                  <a:cubicBezTo>
                    <a:pt x="805180" y="244921"/>
                    <a:pt x="813372" y="236747"/>
                    <a:pt x="813372" y="226657"/>
                  </a:cubicBezTo>
                  <a:cubicBezTo>
                    <a:pt x="813372" y="216669"/>
                    <a:pt x="805371" y="208532"/>
                    <a:pt x="795338" y="208392"/>
                  </a:cubicBezTo>
                  <a:close/>
                  <a:moveTo>
                    <a:pt x="795084" y="482359"/>
                  </a:moveTo>
                  <a:cubicBezTo>
                    <a:pt x="784987" y="482359"/>
                    <a:pt x="776796" y="490534"/>
                    <a:pt x="776796" y="500624"/>
                  </a:cubicBezTo>
                  <a:cubicBezTo>
                    <a:pt x="776796" y="510714"/>
                    <a:pt x="784987" y="518888"/>
                    <a:pt x="795084" y="518888"/>
                  </a:cubicBezTo>
                  <a:cubicBezTo>
                    <a:pt x="805180" y="518888"/>
                    <a:pt x="813372" y="510714"/>
                    <a:pt x="813372" y="500624"/>
                  </a:cubicBezTo>
                  <a:cubicBezTo>
                    <a:pt x="813245" y="490712"/>
                    <a:pt x="805244" y="482689"/>
                    <a:pt x="795338" y="482550"/>
                  </a:cubicBezTo>
                  <a:close/>
                  <a:moveTo>
                    <a:pt x="795084" y="117070"/>
                  </a:moveTo>
                  <a:cubicBezTo>
                    <a:pt x="784987" y="117070"/>
                    <a:pt x="776796" y="125245"/>
                    <a:pt x="776796" y="135335"/>
                  </a:cubicBezTo>
                  <a:cubicBezTo>
                    <a:pt x="776796" y="145424"/>
                    <a:pt x="784987" y="153599"/>
                    <a:pt x="795084" y="153599"/>
                  </a:cubicBezTo>
                  <a:cubicBezTo>
                    <a:pt x="805180" y="153599"/>
                    <a:pt x="813372" y="145424"/>
                    <a:pt x="813372" y="135335"/>
                  </a:cubicBezTo>
                  <a:cubicBezTo>
                    <a:pt x="813372" y="125346"/>
                    <a:pt x="805371" y="117210"/>
                    <a:pt x="795338" y="117070"/>
                  </a:cubicBezTo>
                  <a:close/>
                  <a:moveTo>
                    <a:pt x="840804" y="528021"/>
                  </a:moveTo>
                  <a:cubicBezTo>
                    <a:pt x="830644" y="527983"/>
                    <a:pt x="822452" y="536164"/>
                    <a:pt x="822389" y="546285"/>
                  </a:cubicBezTo>
                  <a:cubicBezTo>
                    <a:pt x="822325" y="556407"/>
                    <a:pt x="830517" y="564638"/>
                    <a:pt x="840677" y="564676"/>
                  </a:cubicBezTo>
                  <a:cubicBezTo>
                    <a:pt x="850837" y="564714"/>
                    <a:pt x="859028" y="556533"/>
                    <a:pt x="859092" y="546412"/>
                  </a:cubicBezTo>
                  <a:cubicBezTo>
                    <a:pt x="859092" y="546367"/>
                    <a:pt x="859092" y="546330"/>
                    <a:pt x="859092" y="546285"/>
                  </a:cubicBezTo>
                  <a:cubicBezTo>
                    <a:pt x="859092" y="536297"/>
                    <a:pt x="851027" y="528160"/>
                    <a:pt x="841058" y="528021"/>
                  </a:cubicBezTo>
                  <a:close/>
                  <a:moveTo>
                    <a:pt x="840804" y="619343"/>
                  </a:moveTo>
                  <a:cubicBezTo>
                    <a:pt x="830707" y="619343"/>
                    <a:pt x="822516" y="627518"/>
                    <a:pt x="822516" y="637607"/>
                  </a:cubicBezTo>
                  <a:cubicBezTo>
                    <a:pt x="822516" y="639148"/>
                    <a:pt x="822770" y="640683"/>
                    <a:pt x="823151" y="642174"/>
                  </a:cubicBezTo>
                  <a:cubicBezTo>
                    <a:pt x="835089" y="639814"/>
                    <a:pt x="846837" y="636701"/>
                    <a:pt x="858393" y="632851"/>
                  </a:cubicBezTo>
                  <a:cubicBezTo>
                    <a:pt x="856298" y="624994"/>
                    <a:pt x="849186" y="619489"/>
                    <a:pt x="841058" y="619343"/>
                  </a:cubicBezTo>
                  <a:close/>
                  <a:moveTo>
                    <a:pt x="795084" y="25748"/>
                  </a:moveTo>
                  <a:cubicBezTo>
                    <a:pt x="784987" y="25748"/>
                    <a:pt x="776796" y="33922"/>
                    <a:pt x="776796" y="44012"/>
                  </a:cubicBezTo>
                  <a:cubicBezTo>
                    <a:pt x="776796" y="54102"/>
                    <a:pt x="784987" y="62277"/>
                    <a:pt x="795084" y="62277"/>
                  </a:cubicBezTo>
                  <a:cubicBezTo>
                    <a:pt x="805180" y="62277"/>
                    <a:pt x="813372" y="54102"/>
                    <a:pt x="813372" y="44012"/>
                  </a:cubicBezTo>
                  <a:cubicBezTo>
                    <a:pt x="813245" y="34100"/>
                    <a:pt x="805244" y="26078"/>
                    <a:pt x="795338" y="25938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14"/>
            <p:cNvSpPr/>
            <p:nvPr/>
          </p:nvSpPr>
          <p:spPr>
            <a:xfrm flipH="1">
              <a:off x="1676047" y="1606642"/>
              <a:ext cx="679513" cy="456825"/>
            </a:xfrm>
            <a:custGeom>
              <a:rect b="b" l="l" r="r" t="t"/>
              <a:pathLst>
                <a:path extrusionOk="0" h="1218201" w="1812035">
                  <a:moveTo>
                    <a:pt x="877760" y="1218202"/>
                  </a:moveTo>
                  <a:cubicBezTo>
                    <a:pt x="1373442" y="1218202"/>
                    <a:pt x="1576959" y="444118"/>
                    <a:pt x="1812036" y="0"/>
                  </a:cubicBezTo>
                  <a:lnTo>
                    <a:pt x="0" y="0"/>
                  </a:lnTo>
                  <a:cubicBezTo>
                    <a:pt x="243967" y="601269"/>
                    <a:pt x="522922" y="1218202"/>
                    <a:pt x="877760" y="1218202"/>
                  </a:cubicBezTo>
                  <a:close/>
                </a:path>
              </a:pathLst>
            </a:custGeom>
            <a:gradFill>
              <a:gsLst>
                <a:gs pos="0">
                  <a:srgbClr val="A54FA6"/>
                </a:gs>
                <a:gs pos="100000">
                  <a:srgbClr val="F702A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14"/>
            <p:cNvSpPr/>
            <p:nvPr/>
          </p:nvSpPr>
          <p:spPr>
            <a:xfrm flipH="1">
              <a:off x="2355561" y="1183542"/>
              <a:ext cx="479298" cy="423103"/>
            </a:xfrm>
            <a:custGeom>
              <a:rect b="b" l="l" r="r" t="t"/>
              <a:pathLst>
                <a:path extrusionOk="0" h="1128274" w="1278128">
                  <a:moveTo>
                    <a:pt x="641922" y="0"/>
                  </a:moveTo>
                  <a:cubicBezTo>
                    <a:pt x="371729" y="0"/>
                    <a:pt x="243142" y="659994"/>
                    <a:pt x="0" y="1128275"/>
                  </a:cubicBezTo>
                  <a:lnTo>
                    <a:pt x="1278128" y="1128275"/>
                  </a:lnTo>
                  <a:cubicBezTo>
                    <a:pt x="1046290" y="557066"/>
                    <a:pt x="845947" y="0"/>
                    <a:pt x="641922" y="0"/>
                  </a:cubicBezTo>
                  <a:close/>
                </a:path>
              </a:pathLst>
            </a:custGeom>
            <a:solidFill>
              <a:srgbClr val="FF80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14"/>
            <p:cNvSpPr/>
            <p:nvPr/>
          </p:nvSpPr>
          <p:spPr>
            <a:xfrm flipH="1">
              <a:off x="1411014" y="1492704"/>
              <a:ext cx="265033" cy="113939"/>
            </a:xfrm>
            <a:custGeom>
              <a:rect b="b" l="l" r="r" t="t"/>
              <a:pathLst>
                <a:path extrusionOk="0" h="303837" w="706755">
                  <a:moveTo>
                    <a:pt x="320167" y="0"/>
                  </a:moveTo>
                  <a:cubicBezTo>
                    <a:pt x="194310" y="0"/>
                    <a:pt x="94615" y="125251"/>
                    <a:pt x="0" y="303837"/>
                  </a:cubicBezTo>
                  <a:lnTo>
                    <a:pt x="706755" y="303837"/>
                  </a:lnTo>
                  <a:cubicBezTo>
                    <a:pt x="594932" y="135335"/>
                    <a:pt x="483933" y="0"/>
                    <a:pt x="320167" y="0"/>
                  </a:cubicBezTo>
                  <a:close/>
                </a:path>
              </a:pathLst>
            </a:custGeom>
            <a:solidFill>
              <a:srgbClr val="3BE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14"/>
            <p:cNvSpPr/>
            <p:nvPr/>
          </p:nvSpPr>
          <p:spPr>
            <a:xfrm flipH="1">
              <a:off x="218" y="1606642"/>
              <a:ext cx="189405" cy="242741"/>
            </a:xfrm>
            <a:custGeom>
              <a:rect b="b" l="l" r="r" t="t"/>
              <a:pathLst>
                <a:path extrusionOk="0" h="647310" w="505079">
                  <a:moveTo>
                    <a:pt x="0" y="0"/>
                  </a:moveTo>
                  <a:cubicBezTo>
                    <a:pt x="127000" y="368460"/>
                    <a:pt x="278765" y="644013"/>
                    <a:pt x="505079" y="647310"/>
                  </a:cubicBezTo>
                  <a:lnTo>
                    <a:pt x="505079" y="0"/>
                  </a:lnTo>
                  <a:close/>
                </a:path>
              </a:pathLst>
            </a:custGeom>
            <a:solidFill>
              <a:srgbClr val="F702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14"/>
            <p:cNvSpPr/>
            <p:nvPr/>
          </p:nvSpPr>
          <p:spPr>
            <a:xfrm flipH="1">
              <a:off x="3227765" y="1249917"/>
              <a:ext cx="397002" cy="356728"/>
            </a:xfrm>
            <a:custGeom>
              <a:rect b="b" l="l" r="r" t="t"/>
              <a:pathLst>
                <a:path extrusionOk="0" h="951274" w="1058671">
                  <a:moveTo>
                    <a:pt x="584200" y="0"/>
                  </a:moveTo>
                  <a:cubicBezTo>
                    <a:pt x="388938" y="0"/>
                    <a:pt x="206692" y="447289"/>
                    <a:pt x="0" y="951274"/>
                  </a:cubicBezTo>
                  <a:lnTo>
                    <a:pt x="1058672" y="951274"/>
                  </a:lnTo>
                  <a:cubicBezTo>
                    <a:pt x="920623" y="672805"/>
                    <a:pt x="806005" y="314808"/>
                    <a:pt x="664654" y="17313"/>
                  </a:cubicBezTo>
                  <a:cubicBezTo>
                    <a:pt x="639312" y="6075"/>
                    <a:pt x="611924" y="184"/>
                    <a:pt x="584200" y="0"/>
                  </a:cubicBezTo>
                  <a:close/>
                </a:path>
              </a:pathLst>
            </a:custGeom>
            <a:solidFill>
              <a:srgbClr val="A54F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14"/>
            <p:cNvSpPr/>
            <p:nvPr/>
          </p:nvSpPr>
          <p:spPr>
            <a:xfrm flipH="1">
              <a:off x="1457615" y="1606642"/>
              <a:ext cx="470225" cy="214036"/>
            </a:xfrm>
            <a:custGeom>
              <a:rect b="b" l="l" r="r" t="t"/>
              <a:pathLst>
                <a:path extrusionOk="0" h="570764" w="1253934">
                  <a:moveTo>
                    <a:pt x="569913" y="570765"/>
                  </a:moveTo>
                  <a:cubicBezTo>
                    <a:pt x="852488" y="570765"/>
                    <a:pt x="1068959" y="318106"/>
                    <a:pt x="1253934" y="0"/>
                  </a:cubicBezTo>
                  <a:lnTo>
                    <a:pt x="0" y="0"/>
                  </a:lnTo>
                  <a:cubicBezTo>
                    <a:pt x="142240" y="325336"/>
                    <a:pt x="312674" y="570765"/>
                    <a:pt x="569913" y="570765"/>
                  </a:cubicBezTo>
                  <a:close/>
                </a:path>
              </a:pathLst>
            </a:custGeom>
            <a:solidFill>
              <a:srgbClr val="C182FF">
                <a:alpha val="531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14"/>
            <p:cNvSpPr/>
            <p:nvPr/>
          </p:nvSpPr>
          <p:spPr>
            <a:xfrm flipH="1">
              <a:off x="218" y="1202353"/>
              <a:ext cx="314754" cy="404291"/>
            </a:xfrm>
            <a:custGeom>
              <a:rect b="b" l="l" r="r" t="t"/>
              <a:pathLst>
                <a:path extrusionOk="0" h="1078110" w="839343">
                  <a:moveTo>
                    <a:pt x="0" y="1078111"/>
                  </a:moveTo>
                  <a:lnTo>
                    <a:pt x="839343" y="1078111"/>
                  </a:lnTo>
                  <a:lnTo>
                    <a:pt x="839343" y="0"/>
                  </a:lnTo>
                  <a:cubicBezTo>
                    <a:pt x="537274" y="5898"/>
                    <a:pt x="328867" y="647881"/>
                    <a:pt x="0" y="1078111"/>
                  </a:cubicBezTo>
                  <a:close/>
                </a:path>
              </a:pathLst>
            </a:custGeom>
            <a:gradFill>
              <a:gsLst>
                <a:gs pos="0">
                  <a:srgbClr val="3BE5CC"/>
                </a:gs>
                <a:gs pos="100000">
                  <a:srgbClr val="027196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14"/>
            <p:cNvSpPr/>
            <p:nvPr/>
          </p:nvSpPr>
          <p:spPr>
            <a:xfrm flipH="1">
              <a:off x="1934650" y="1012171"/>
              <a:ext cx="699230" cy="594522"/>
            </a:xfrm>
            <a:custGeom>
              <a:rect b="b" l="l" r="r" t="t"/>
              <a:pathLst>
                <a:path extrusionOk="0" h="1585393" w="1864614">
                  <a:moveTo>
                    <a:pt x="215900" y="962880"/>
                  </a:moveTo>
                  <a:lnTo>
                    <a:pt x="839153" y="1585267"/>
                  </a:lnTo>
                  <a:lnTo>
                    <a:pt x="866648" y="1585267"/>
                  </a:lnTo>
                  <a:lnTo>
                    <a:pt x="223329" y="942523"/>
                  </a:lnTo>
                  <a:close/>
                  <a:moveTo>
                    <a:pt x="194754" y="1023761"/>
                  </a:moveTo>
                  <a:lnTo>
                    <a:pt x="757047" y="1585267"/>
                  </a:lnTo>
                  <a:lnTo>
                    <a:pt x="784542" y="1585267"/>
                  </a:lnTo>
                  <a:lnTo>
                    <a:pt x="201866" y="1003341"/>
                  </a:lnTo>
                  <a:cubicBezTo>
                    <a:pt x="199771" y="1010190"/>
                    <a:pt x="197358" y="1016976"/>
                    <a:pt x="195009" y="1023761"/>
                  </a:cubicBezTo>
                  <a:close/>
                  <a:moveTo>
                    <a:pt x="173990" y="1084833"/>
                  </a:moveTo>
                  <a:lnTo>
                    <a:pt x="675132" y="1585267"/>
                  </a:lnTo>
                  <a:lnTo>
                    <a:pt x="702691" y="1585267"/>
                  </a:lnTo>
                  <a:lnTo>
                    <a:pt x="181039" y="1064349"/>
                  </a:lnTo>
                  <a:close/>
                  <a:moveTo>
                    <a:pt x="259143" y="841751"/>
                  </a:moveTo>
                  <a:lnTo>
                    <a:pt x="1003681" y="1585267"/>
                  </a:lnTo>
                  <a:lnTo>
                    <a:pt x="1031177" y="1585267"/>
                  </a:lnTo>
                  <a:lnTo>
                    <a:pt x="266700" y="821584"/>
                  </a:lnTo>
                  <a:close/>
                  <a:moveTo>
                    <a:pt x="237490" y="902188"/>
                  </a:moveTo>
                  <a:lnTo>
                    <a:pt x="921512" y="1585267"/>
                  </a:lnTo>
                  <a:lnTo>
                    <a:pt x="949071" y="1585267"/>
                  </a:lnTo>
                  <a:lnTo>
                    <a:pt x="244729" y="881895"/>
                  </a:lnTo>
                  <a:close/>
                  <a:moveTo>
                    <a:pt x="303657" y="722207"/>
                  </a:moveTo>
                  <a:lnTo>
                    <a:pt x="1167892" y="1585267"/>
                  </a:lnTo>
                  <a:lnTo>
                    <a:pt x="1195451" y="1585267"/>
                  </a:lnTo>
                  <a:lnTo>
                    <a:pt x="311150" y="702358"/>
                  </a:lnTo>
                  <a:cubicBezTo>
                    <a:pt x="308801" y="708953"/>
                    <a:pt x="306260" y="715549"/>
                    <a:pt x="303657" y="722207"/>
                  </a:cubicBezTo>
                  <a:close/>
                  <a:moveTo>
                    <a:pt x="281178" y="781757"/>
                  </a:moveTo>
                  <a:lnTo>
                    <a:pt x="1085850" y="1585267"/>
                  </a:lnTo>
                  <a:lnTo>
                    <a:pt x="1113346" y="1585267"/>
                  </a:lnTo>
                  <a:lnTo>
                    <a:pt x="288671" y="761717"/>
                  </a:lnTo>
                  <a:cubicBezTo>
                    <a:pt x="286131" y="768376"/>
                    <a:pt x="283654" y="775035"/>
                    <a:pt x="281178" y="781757"/>
                  </a:cubicBezTo>
                  <a:close/>
                  <a:moveTo>
                    <a:pt x="45657" y="1448727"/>
                  </a:moveTo>
                  <a:lnTo>
                    <a:pt x="182372" y="1585267"/>
                  </a:lnTo>
                  <a:lnTo>
                    <a:pt x="209867" y="1585267"/>
                  </a:lnTo>
                  <a:lnTo>
                    <a:pt x="53086" y="1428687"/>
                  </a:lnTo>
                  <a:close/>
                  <a:moveTo>
                    <a:pt x="23051" y="1508150"/>
                  </a:moveTo>
                  <a:lnTo>
                    <a:pt x="100266" y="1585267"/>
                  </a:lnTo>
                  <a:lnTo>
                    <a:pt x="127762" y="1585267"/>
                  </a:lnTo>
                  <a:lnTo>
                    <a:pt x="30671" y="1488300"/>
                  </a:lnTo>
                  <a:close/>
                  <a:moveTo>
                    <a:pt x="67501" y="1388797"/>
                  </a:moveTo>
                  <a:lnTo>
                    <a:pt x="264351" y="1585394"/>
                  </a:lnTo>
                  <a:lnTo>
                    <a:pt x="292100" y="1585394"/>
                  </a:lnTo>
                  <a:lnTo>
                    <a:pt x="75121" y="1368757"/>
                  </a:lnTo>
                  <a:close/>
                  <a:moveTo>
                    <a:pt x="326517" y="663228"/>
                  </a:moveTo>
                  <a:lnTo>
                    <a:pt x="1249807" y="1585267"/>
                  </a:lnTo>
                  <a:lnTo>
                    <a:pt x="1277303" y="1585267"/>
                  </a:lnTo>
                  <a:lnTo>
                    <a:pt x="334709" y="643632"/>
                  </a:lnTo>
                  <a:cubicBezTo>
                    <a:pt x="332041" y="650164"/>
                    <a:pt x="329374" y="656696"/>
                    <a:pt x="326771" y="663228"/>
                  </a:cubicBezTo>
                  <a:close/>
                  <a:moveTo>
                    <a:pt x="153035" y="1145905"/>
                  </a:moveTo>
                  <a:lnTo>
                    <a:pt x="593027" y="1585267"/>
                  </a:lnTo>
                  <a:lnTo>
                    <a:pt x="620522" y="1585267"/>
                  </a:lnTo>
                  <a:lnTo>
                    <a:pt x="160084" y="1125421"/>
                  </a:lnTo>
                  <a:close/>
                  <a:moveTo>
                    <a:pt x="0" y="1566812"/>
                  </a:moveTo>
                  <a:lnTo>
                    <a:pt x="18288" y="1585077"/>
                  </a:lnTo>
                  <a:lnTo>
                    <a:pt x="45847" y="1585077"/>
                  </a:lnTo>
                  <a:lnTo>
                    <a:pt x="7747" y="1547026"/>
                  </a:lnTo>
                  <a:cubicBezTo>
                    <a:pt x="5080" y="1554128"/>
                    <a:pt x="2413" y="1560470"/>
                    <a:pt x="0" y="1566812"/>
                  </a:cubicBezTo>
                  <a:close/>
                  <a:moveTo>
                    <a:pt x="132207" y="1206723"/>
                  </a:moveTo>
                  <a:lnTo>
                    <a:pt x="511111" y="1585077"/>
                  </a:lnTo>
                  <a:lnTo>
                    <a:pt x="538607" y="1585077"/>
                  </a:lnTo>
                  <a:lnTo>
                    <a:pt x="139065" y="1186302"/>
                  </a:lnTo>
                  <a:close/>
                  <a:moveTo>
                    <a:pt x="110998" y="1267605"/>
                  </a:moveTo>
                  <a:lnTo>
                    <a:pt x="428942" y="1585077"/>
                  </a:lnTo>
                  <a:lnTo>
                    <a:pt x="456438" y="1585077"/>
                  </a:lnTo>
                  <a:lnTo>
                    <a:pt x="118110" y="1247184"/>
                  </a:lnTo>
                  <a:cubicBezTo>
                    <a:pt x="115570" y="1254223"/>
                    <a:pt x="113221" y="1261009"/>
                    <a:pt x="110808" y="1267795"/>
                  </a:cubicBezTo>
                  <a:close/>
                  <a:moveTo>
                    <a:pt x="89662" y="1328233"/>
                  </a:moveTo>
                  <a:lnTo>
                    <a:pt x="346837" y="1585077"/>
                  </a:lnTo>
                  <a:lnTo>
                    <a:pt x="374333" y="1585077"/>
                  </a:lnTo>
                  <a:lnTo>
                    <a:pt x="96838" y="1307939"/>
                  </a:lnTo>
                  <a:cubicBezTo>
                    <a:pt x="94234" y="1314915"/>
                    <a:pt x="91884" y="1321701"/>
                    <a:pt x="89472" y="1328423"/>
                  </a:cubicBezTo>
                  <a:close/>
                  <a:moveTo>
                    <a:pt x="1792922" y="1361400"/>
                  </a:moveTo>
                  <a:lnTo>
                    <a:pt x="599122" y="169137"/>
                  </a:lnTo>
                  <a:cubicBezTo>
                    <a:pt x="594868" y="173956"/>
                    <a:pt x="590614" y="178966"/>
                    <a:pt x="586422" y="183976"/>
                  </a:cubicBezTo>
                  <a:lnTo>
                    <a:pt x="1809750" y="1405920"/>
                  </a:lnTo>
                  <a:cubicBezTo>
                    <a:pt x="1804035" y="1391251"/>
                    <a:pt x="1798383" y="1376475"/>
                    <a:pt x="1792732" y="1361591"/>
                  </a:cubicBezTo>
                  <a:close/>
                  <a:moveTo>
                    <a:pt x="1608772" y="849171"/>
                  </a:moveTo>
                  <a:lnTo>
                    <a:pt x="785876" y="27967"/>
                  </a:lnTo>
                  <a:cubicBezTo>
                    <a:pt x="779526" y="30631"/>
                    <a:pt x="773176" y="33421"/>
                    <a:pt x="766826" y="36402"/>
                  </a:cubicBezTo>
                  <a:lnTo>
                    <a:pt x="1624076" y="892549"/>
                  </a:lnTo>
                  <a:close/>
                  <a:moveTo>
                    <a:pt x="1745488" y="1231837"/>
                  </a:moveTo>
                  <a:lnTo>
                    <a:pt x="638873" y="127217"/>
                  </a:lnTo>
                  <a:cubicBezTo>
                    <a:pt x="634238" y="131720"/>
                    <a:pt x="629603" y="136222"/>
                    <a:pt x="625030" y="140915"/>
                  </a:cubicBezTo>
                  <a:lnTo>
                    <a:pt x="1760728" y="1275088"/>
                  </a:lnTo>
                  <a:close/>
                  <a:moveTo>
                    <a:pt x="1700149" y="1104493"/>
                  </a:moveTo>
                  <a:lnTo>
                    <a:pt x="682689" y="89166"/>
                  </a:lnTo>
                  <a:cubicBezTo>
                    <a:pt x="677609" y="93161"/>
                    <a:pt x="672528" y="97347"/>
                    <a:pt x="667512" y="101533"/>
                  </a:cubicBezTo>
                  <a:lnTo>
                    <a:pt x="1714818" y="1147490"/>
                  </a:lnTo>
                  <a:close/>
                  <a:moveTo>
                    <a:pt x="1558734" y="717197"/>
                  </a:moveTo>
                  <a:lnTo>
                    <a:pt x="848423" y="8435"/>
                  </a:lnTo>
                  <a:cubicBezTo>
                    <a:pt x="841058" y="10020"/>
                    <a:pt x="833691" y="11859"/>
                    <a:pt x="826453" y="13952"/>
                  </a:cubicBezTo>
                  <a:lnTo>
                    <a:pt x="1575753" y="762288"/>
                  </a:lnTo>
                  <a:cubicBezTo>
                    <a:pt x="1569974" y="747239"/>
                    <a:pt x="1564132" y="732272"/>
                    <a:pt x="1558354" y="717388"/>
                  </a:cubicBezTo>
                  <a:close/>
                  <a:moveTo>
                    <a:pt x="1655128" y="977593"/>
                  </a:moveTo>
                  <a:lnTo>
                    <a:pt x="731266" y="55491"/>
                  </a:lnTo>
                  <a:cubicBezTo>
                    <a:pt x="725615" y="58852"/>
                    <a:pt x="719963" y="62404"/>
                    <a:pt x="714375" y="66082"/>
                  </a:cubicBezTo>
                  <a:lnTo>
                    <a:pt x="1670050" y="1020337"/>
                  </a:lnTo>
                  <a:cubicBezTo>
                    <a:pt x="1664843" y="1006131"/>
                    <a:pt x="1659827" y="991925"/>
                    <a:pt x="1654746" y="977783"/>
                  </a:cubicBezTo>
                  <a:close/>
                  <a:moveTo>
                    <a:pt x="1289876" y="202621"/>
                  </a:moveTo>
                  <a:lnTo>
                    <a:pt x="1173035" y="85995"/>
                  </a:lnTo>
                  <a:cubicBezTo>
                    <a:pt x="1150029" y="68341"/>
                    <a:pt x="1125385" y="52924"/>
                    <a:pt x="1099439" y="39954"/>
                  </a:cubicBezTo>
                  <a:lnTo>
                    <a:pt x="1356423" y="296544"/>
                  </a:lnTo>
                  <a:cubicBezTo>
                    <a:pt x="1335786" y="264142"/>
                    <a:pt x="1313434" y="232854"/>
                    <a:pt x="1289495" y="202812"/>
                  </a:cubicBezTo>
                  <a:close/>
                  <a:moveTo>
                    <a:pt x="1501457" y="577994"/>
                  </a:moveTo>
                  <a:lnTo>
                    <a:pt x="922147" y="0"/>
                  </a:lnTo>
                  <a:cubicBezTo>
                    <a:pt x="913321" y="0"/>
                    <a:pt x="904558" y="634"/>
                    <a:pt x="895922" y="1332"/>
                  </a:cubicBezTo>
                  <a:lnTo>
                    <a:pt x="1521396" y="625938"/>
                  </a:lnTo>
                  <a:cubicBezTo>
                    <a:pt x="1514666" y="609894"/>
                    <a:pt x="1507934" y="593912"/>
                    <a:pt x="1501077" y="578185"/>
                  </a:cubicBezTo>
                  <a:close/>
                  <a:moveTo>
                    <a:pt x="1428496" y="423127"/>
                  </a:moveTo>
                  <a:lnTo>
                    <a:pt x="1013841" y="9576"/>
                  </a:lnTo>
                  <a:cubicBezTo>
                    <a:pt x="1002792" y="7039"/>
                    <a:pt x="991597" y="4926"/>
                    <a:pt x="980250" y="3234"/>
                  </a:cubicBezTo>
                  <a:lnTo>
                    <a:pt x="1455293" y="477667"/>
                  </a:lnTo>
                  <a:cubicBezTo>
                    <a:pt x="1446340" y="459275"/>
                    <a:pt x="1437322" y="441157"/>
                    <a:pt x="1428115" y="423317"/>
                  </a:cubicBezTo>
                  <a:close/>
                  <a:moveTo>
                    <a:pt x="456057" y="381651"/>
                  </a:moveTo>
                  <a:lnTo>
                    <a:pt x="1661033" y="1585077"/>
                  </a:lnTo>
                  <a:lnTo>
                    <a:pt x="1688592" y="1585077"/>
                  </a:lnTo>
                  <a:lnTo>
                    <a:pt x="465455" y="364084"/>
                  </a:lnTo>
                  <a:cubicBezTo>
                    <a:pt x="462153" y="369982"/>
                    <a:pt x="458915" y="375880"/>
                    <a:pt x="455676" y="381842"/>
                  </a:cubicBezTo>
                  <a:close/>
                  <a:moveTo>
                    <a:pt x="427990" y="435620"/>
                  </a:moveTo>
                  <a:lnTo>
                    <a:pt x="1578928" y="1585077"/>
                  </a:lnTo>
                  <a:lnTo>
                    <a:pt x="1606423" y="1585077"/>
                  </a:lnTo>
                  <a:lnTo>
                    <a:pt x="436880" y="417609"/>
                  </a:lnTo>
                  <a:cubicBezTo>
                    <a:pt x="433769" y="423634"/>
                    <a:pt x="430657" y="429659"/>
                    <a:pt x="427609" y="435810"/>
                  </a:cubicBezTo>
                  <a:close/>
                  <a:moveTo>
                    <a:pt x="1845564" y="1495847"/>
                  </a:moveTo>
                  <a:lnTo>
                    <a:pt x="561911" y="214354"/>
                  </a:lnTo>
                  <a:cubicBezTo>
                    <a:pt x="557975" y="219554"/>
                    <a:pt x="554101" y="224881"/>
                    <a:pt x="550164" y="230145"/>
                  </a:cubicBezTo>
                  <a:lnTo>
                    <a:pt x="1864614" y="1542904"/>
                  </a:lnTo>
                  <a:cubicBezTo>
                    <a:pt x="1858137" y="1527429"/>
                    <a:pt x="1851660" y="1511828"/>
                    <a:pt x="1845183" y="1496037"/>
                  </a:cubicBezTo>
                  <a:close/>
                  <a:moveTo>
                    <a:pt x="375222" y="547553"/>
                  </a:moveTo>
                  <a:lnTo>
                    <a:pt x="1414272" y="1585267"/>
                  </a:lnTo>
                  <a:lnTo>
                    <a:pt x="1441831" y="1585267"/>
                  </a:lnTo>
                  <a:lnTo>
                    <a:pt x="383730" y="528528"/>
                  </a:lnTo>
                  <a:cubicBezTo>
                    <a:pt x="381000" y="534870"/>
                    <a:pt x="378016" y="541148"/>
                    <a:pt x="375222" y="547553"/>
                  </a:cubicBezTo>
                  <a:close/>
                  <a:moveTo>
                    <a:pt x="400622" y="491111"/>
                  </a:moveTo>
                  <a:lnTo>
                    <a:pt x="1496251" y="1585267"/>
                  </a:lnTo>
                  <a:lnTo>
                    <a:pt x="1524000" y="1585267"/>
                  </a:lnTo>
                  <a:lnTo>
                    <a:pt x="409702" y="472466"/>
                  </a:lnTo>
                  <a:close/>
                  <a:moveTo>
                    <a:pt x="516509" y="278723"/>
                  </a:moveTo>
                  <a:lnTo>
                    <a:pt x="1824609" y="1585140"/>
                  </a:lnTo>
                  <a:lnTo>
                    <a:pt x="1852105" y="1585140"/>
                  </a:lnTo>
                  <a:lnTo>
                    <a:pt x="527685" y="262235"/>
                  </a:lnTo>
                  <a:cubicBezTo>
                    <a:pt x="524002" y="267689"/>
                    <a:pt x="520319" y="273079"/>
                    <a:pt x="516699" y="278723"/>
                  </a:cubicBezTo>
                  <a:close/>
                  <a:moveTo>
                    <a:pt x="484759" y="329458"/>
                  </a:moveTo>
                  <a:lnTo>
                    <a:pt x="1742059" y="1585140"/>
                  </a:lnTo>
                  <a:lnTo>
                    <a:pt x="1769555" y="1585140"/>
                  </a:lnTo>
                  <a:lnTo>
                    <a:pt x="495617" y="312208"/>
                  </a:lnTo>
                  <a:cubicBezTo>
                    <a:pt x="492125" y="317916"/>
                    <a:pt x="488950" y="323814"/>
                    <a:pt x="485267" y="329395"/>
                  </a:cubicBezTo>
                  <a:close/>
                  <a:moveTo>
                    <a:pt x="350076" y="605010"/>
                  </a:moveTo>
                  <a:lnTo>
                    <a:pt x="1331659" y="1585330"/>
                  </a:lnTo>
                  <a:lnTo>
                    <a:pt x="1359154" y="1585330"/>
                  </a:lnTo>
                  <a:lnTo>
                    <a:pt x="358775" y="585668"/>
                  </a:lnTo>
                  <a:close/>
                </a:path>
              </a:pathLst>
            </a:custGeom>
            <a:solidFill>
              <a:srgbClr val="FFC22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14"/>
            <p:cNvSpPr/>
            <p:nvPr/>
          </p:nvSpPr>
          <p:spPr>
            <a:xfrm flipH="1">
              <a:off x="189647" y="898161"/>
              <a:ext cx="710732" cy="708485"/>
            </a:xfrm>
            <a:custGeom>
              <a:rect b="b" l="l" r="r" t="t"/>
              <a:pathLst>
                <a:path extrusionOk="0" h="1889294" w="1895284">
                  <a:moveTo>
                    <a:pt x="878205" y="1889294"/>
                  </a:moveTo>
                  <a:lnTo>
                    <a:pt x="931735" y="1889294"/>
                  </a:lnTo>
                  <a:lnTo>
                    <a:pt x="931735" y="14333"/>
                  </a:lnTo>
                  <a:cubicBezTo>
                    <a:pt x="913194" y="20420"/>
                    <a:pt x="895286" y="28190"/>
                    <a:pt x="878205" y="37544"/>
                  </a:cubicBezTo>
                  <a:close/>
                  <a:moveTo>
                    <a:pt x="607695" y="1889294"/>
                  </a:moveTo>
                  <a:lnTo>
                    <a:pt x="661226" y="1889294"/>
                  </a:lnTo>
                  <a:lnTo>
                    <a:pt x="661226" y="256971"/>
                  </a:lnTo>
                  <a:cubicBezTo>
                    <a:pt x="643065" y="284241"/>
                    <a:pt x="625221" y="313223"/>
                    <a:pt x="607695" y="343917"/>
                  </a:cubicBezTo>
                  <a:close/>
                  <a:moveTo>
                    <a:pt x="427419" y="1889294"/>
                  </a:moveTo>
                  <a:lnTo>
                    <a:pt x="480885" y="1889294"/>
                  </a:lnTo>
                  <a:lnTo>
                    <a:pt x="480885" y="601903"/>
                  </a:lnTo>
                  <a:cubicBezTo>
                    <a:pt x="462852" y="643505"/>
                    <a:pt x="445009" y="686357"/>
                    <a:pt x="427419" y="730452"/>
                  </a:cubicBezTo>
                  <a:close/>
                  <a:moveTo>
                    <a:pt x="697865" y="1889294"/>
                  </a:moveTo>
                  <a:lnTo>
                    <a:pt x="751396" y="1889294"/>
                  </a:lnTo>
                  <a:lnTo>
                    <a:pt x="751396" y="140281"/>
                  </a:lnTo>
                  <a:cubicBezTo>
                    <a:pt x="733171" y="160068"/>
                    <a:pt x="715328" y="181651"/>
                    <a:pt x="697865" y="205031"/>
                  </a:cubicBezTo>
                  <a:close/>
                  <a:moveTo>
                    <a:pt x="517525" y="1889294"/>
                  </a:moveTo>
                  <a:lnTo>
                    <a:pt x="571056" y="1889294"/>
                  </a:lnTo>
                  <a:lnTo>
                    <a:pt x="571056" y="411141"/>
                  </a:lnTo>
                  <a:cubicBezTo>
                    <a:pt x="552895" y="445894"/>
                    <a:pt x="535115" y="482296"/>
                    <a:pt x="517525" y="520030"/>
                  </a:cubicBezTo>
                  <a:close/>
                  <a:moveTo>
                    <a:pt x="66675" y="1889294"/>
                  </a:moveTo>
                  <a:lnTo>
                    <a:pt x="120206" y="1889294"/>
                  </a:lnTo>
                  <a:lnTo>
                    <a:pt x="120206" y="1579813"/>
                  </a:lnTo>
                  <a:cubicBezTo>
                    <a:pt x="102489" y="1628309"/>
                    <a:pt x="84646" y="1676037"/>
                    <a:pt x="66675" y="1723011"/>
                  </a:cubicBezTo>
                  <a:close/>
                  <a:moveTo>
                    <a:pt x="30035" y="1889294"/>
                  </a:moveTo>
                  <a:lnTo>
                    <a:pt x="30035" y="1816363"/>
                  </a:lnTo>
                  <a:cubicBezTo>
                    <a:pt x="20066" y="1841014"/>
                    <a:pt x="10096" y="1865322"/>
                    <a:pt x="0" y="1889294"/>
                  </a:cubicBezTo>
                  <a:close/>
                  <a:moveTo>
                    <a:pt x="247015" y="1889294"/>
                  </a:moveTo>
                  <a:lnTo>
                    <a:pt x="300482" y="1889294"/>
                  </a:lnTo>
                  <a:lnTo>
                    <a:pt x="300482" y="1069676"/>
                  </a:lnTo>
                  <a:cubicBezTo>
                    <a:pt x="282639" y="1119986"/>
                    <a:pt x="264858" y="1170721"/>
                    <a:pt x="247015" y="1221880"/>
                  </a:cubicBezTo>
                  <a:close/>
                  <a:moveTo>
                    <a:pt x="337185" y="1889294"/>
                  </a:moveTo>
                  <a:lnTo>
                    <a:pt x="390652" y="1889294"/>
                  </a:lnTo>
                  <a:lnTo>
                    <a:pt x="390652" y="823867"/>
                  </a:lnTo>
                  <a:cubicBezTo>
                    <a:pt x="372682" y="870923"/>
                    <a:pt x="354902" y="918823"/>
                    <a:pt x="337185" y="967573"/>
                  </a:cubicBezTo>
                  <a:close/>
                  <a:moveTo>
                    <a:pt x="156845" y="1889294"/>
                  </a:moveTo>
                  <a:lnTo>
                    <a:pt x="210376" y="1889294"/>
                  </a:lnTo>
                  <a:lnTo>
                    <a:pt x="210376" y="1326393"/>
                  </a:lnTo>
                  <a:cubicBezTo>
                    <a:pt x="192532" y="1377128"/>
                    <a:pt x="174689" y="1427691"/>
                    <a:pt x="156845" y="1478090"/>
                  </a:cubicBezTo>
                  <a:close/>
                  <a:moveTo>
                    <a:pt x="787971" y="1889294"/>
                  </a:moveTo>
                  <a:lnTo>
                    <a:pt x="841502" y="1889294"/>
                  </a:lnTo>
                  <a:lnTo>
                    <a:pt x="841502" y="60184"/>
                  </a:lnTo>
                  <a:cubicBezTo>
                    <a:pt x="822643" y="73317"/>
                    <a:pt x="804799" y="87748"/>
                    <a:pt x="787971" y="103372"/>
                  </a:cubicBezTo>
                  <a:close/>
                  <a:moveTo>
                    <a:pt x="1501902" y="1889294"/>
                  </a:moveTo>
                  <a:lnTo>
                    <a:pt x="1555369" y="1889294"/>
                  </a:lnTo>
                  <a:lnTo>
                    <a:pt x="1555369" y="725442"/>
                  </a:lnTo>
                  <a:cubicBezTo>
                    <a:pt x="1538033" y="671917"/>
                    <a:pt x="1520254" y="620041"/>
                    <a:pt x="1501902" y="570194"/>
                  </a:cubicBezTo>
                  <a:close/>
                  <a:moveTo>
                    <a:pt x="1592008" y="1889294"/>
                  </a:moveTo>
                  <a:lnTo>
                    <a:pt x="1645539" y="1889294"/>
                  </a:lnTo>
                  <a:lnTo>
                    <a:pt x="1645539" y="1026298"/>
                  </a:lnTo>
                  <a:cubicBezTo>
                    <a:pt x="1628013" y="964021"/>
                    <a:pt x="1610234" y="902569"/>
                    <a:pt x="1592008" y="842385"/>
                  </a:cubicBezTo>
                  <a:close/>
                  <a:moveTo>
                    <a:pt x="1682179" y="1889294"/>
                  </a:moveTo>
                  <a:lnTo>
                    <a:pt x="1735709" y="1889294"/>
                  </a:lnTo>
                  <a:lnTo>
                    <a:pt x="1735709" y="1353980"/>
                  </a:lnTo>
                  <a:cubicBezTo>
                    <a:pt x="1717866" y="1288786"/>
                    <a:pt x="1700085" y="1223339"/>
                    <a:pt x="1682179" y="1158272"/>
                  </a:cubicBezTo>
                  <a:close/>
                  <a:moveTo>
                    <a:pt x="1862519" y="1790425"/>
                  </a:moveTo>
                  <a:lnTo>
                    <a:pt x="1862519" y="1889294"/>
                  </a:lnTo>
                  <a:lnTo>
                    <a:pt x="1895284" y="1889294"/>
                  </a:lnTo>
                  <a:cubicBezTo>
                    <a:pt x="1884235" y="1856995"/>
                    <a:pt x="1873314" y="1824037"/>
                    <a:pt x="1862582" y="1790425"/>
                  </a:cubicBezTo>
                  <a:close/>
                  <a:moveTo>
                    <a:pt x="1772348" y="1889294"/>
                  </a:moveTo>
                  <a:lnTo>
                    <a:pt x="1825879" y="1889294"/>
                  </a:lnTo>
                  <a:lnTo>
                    <a:pt x="1825879" y="1671833"/>
                  </a:lnTo>
                  <a:cubicBezTo>
                    <a:pt x="1807718" y="1611205"/>
                    <a:pt x="1789938" y="1549245"/>
                    <a:pt x="1772348" y="1486525"/>
                  </a:cubicBezTo>
                  <a:close/>
                  <a:moveTo>
                    <a:pt x="968375" y="4883"/>
                  </a:moveTo>
                  <a:lnTo>
                    <a:pt x="968375" y="1889294"/>
                  </a:lnTo>
                  <a:lnTo>
                    <a:pt x="1021842" y="1889294"/>
                  </a:lnTo>
                  <a:lnTo>
                    <a:pt x="1021842" y="0"/>
                  </a:lnTo>
                  <a:lnTo>
                    <a:pt x="1020191" y="0"/>
                  </a:lnTo>
                  <a:cubicBezTo>
                    <a:pt x="1002792" y="-8"/>
                    <a:pt x="985457" y="1627"/>
                    <a:pt x="968375" y="4883"/>
                  </a:cubicBezTo>
                  <a:close/>
                  <a:moveTo>
                    <a:pt x="1050925" y="1889294"/>
                  </a:moveTo>
                  <a:lnTo>
                    <a:pt x="1104456" y="1889294"/>
                  </a:lnTo>
                  <a:lnTo>
                    <a:pt x="1104456" y="13318"/>
                  </a:lnTo>
                  <a:cubicBezTo>
                    <a:pt x="1087057" y="7658"/>
                    <a:pt x="1069086" y="3770"/>
                    <a:pt x="1050925" y="1712"/>
                  </a:cubicBezTo>
                  <a:close/>
                  <a:moveTo>
                    <a:pt x="1141096" y="1889294"/>
                  </a:moveTo>
                  <a:lnTo>
                    <a:pt x="1194626" y="1889294"/>
                  </a:lnTo>
                  <a:lnTo>
                    <a:pt x="1194626" y="60564"/>
                  </a:lnTo>
                  <a:cubicBezTo>
                    <a:pt x="1177862" y="48103"/>
                    <a:pt x="1159891" y="37232"/>
                    <a:pt x="1141096" y="28094"/>
                  </a:cubicBezTo>
                  <a:close/>
                  <a:moveTo>
                    <a:pt x="1321435" y="1889294"/>
                  </a:moveTo>
                  <a:lnTo>
                    <a:pt x="1374902" y="1889294"/>
                  </a:lnTo>
                  <a:lnTo>
                    <a:pt x="1374902" y="284304"/>
                  </a:lnTo>
                  <a:cubicBezTo>
                    <a:pt x="1357694" y="253187"/>
                    <a:pt x="1339850" y="224205"/>
                    <a:pt x="1321435" y="197358"/>
                  </a:cubicBezTo>
                  <a:close/>
                  <a:moveTo>
                    <a:pt x="1231265" y="90942"/>
                  </a:moveTo>
                  <a:lnTo>
                    <a:pt x="1231265" y="1889294"/>
                  </a:lnTo>
                  <a:lnTo>
                    <a:pt x="1284732" y="1889294"/>
                  </a:lnTo>
                  <a:lnTo>
                    <a:pt x="1284732" y="148335"/>
                  </a:lnTo>
                  <a:cubicBezTo>
                    <a:pt x="1268349" y="127978"/>
                    <a:pt x="1250569" y="108800"/>
                    <a:pt x="1231456" y="90942"/>
                  </a:cubicBezTo>
                  <a:close/>
                  <a:moveTo>
                    <a:pt x="1411605" y="1889294"/>
                  </a:moveTo>
                  <a:lnTo>
                    <a:pt x="1465072" y="1889294"/>
                  </a:lnTo>
                  <a:lnTo>
                    <a:pt x="1465072" y="475637"/>
                  </a:lnTo>
                  <a:cubicBezTo>
                    <a:pt x="1447800" y="433401"/>
                    <a:pt x="1430021" y="393193"/>
                    <a:pt x="1411605" y="355142"/>
                  </a:cubicBezTo>
                  <a:close/>
                </a:path>
              </a:pathLst>
            </a:custGeom>
            <a:gradFill>
              <a:gsLst>
                <a:gs pos="0">
                  <a:srgbClr val="FF826C">
                    <a:alpha val="49800"/>
                  </a:srgbClr>
                </a:gs>
                <a:gs pos="100000">
                  <a:srgbClr val="FF3E45">
                    <a:alpha val="498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14"/>
            <p:cNvSpPr/>
            <p:nvPr/>
          </p:nvSpPr>
          <p:spPr>
            <a:xfrm flipH="1">
              <a:off x="1410942" y="1569757"/>
              <a:ext cx="46601" cy="36885"/>
            </a:xfrm>
            <a:custGeom>
              <a:rect b="b" l="l" r="r" t="t"/>
              <a:pathLst>
                <a:path extrusionOk="0" h="98361" w="124269">
                  <a:moveTo>
                    <a:pt x="0" y="98362"/>
                  </a:moveTo>
                  <a:lnTo>
                    <a:pt x="124269" y="98362"/>
                  </a:lnTo>
                  <a:cubicBezTo>
                    <a:pt x="101409" y="63926"/>
                    <a:pt x="78549" y="30821"/>
                    <a:pt x="55245" y="0"/>
                  </a:cubicBezTo>
                  <a:cubicBezTo>
                    <a:pt x="37020" y="33358"/>
                    <a:pt x="18606" y="66145"/>
                    <a:pt x="0" y="98362"/>
                  </a:cubicBezTo>
                  <a:close/>
                </a:path>
              </a:pathLst>
            </a:custGeom>
            <a:solidFill>
              <a:srgbClr val="AF9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14"/>
            <p:cNvSpPr/>
            <p:nvPr/>
          </p:nvSpPr>
          <p:spPr>
            <a:xfrm flipH="1">
              <a:off x="314972" y="1606642"/>
              <a:ext cx="459581" cy="142691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14"/>
            <p:cNvSpPr/>
            <p:nvPr/>
          </p:nvSpPr>
          <p:spPr>
            <a:xfrm flipH="1">
              <a:off x="2636739" y="1606143"/>
              <a:ext cx="506206" cy="237366"/>
            </a:xfrm>
            <a:custGeom>
              <a:rect b="b" l="l" r="r" t="t"/>
              <a:pathLst>
                <a:path extrusionOk="0" h="632977" w="1349883">
                  <a:moveTo>
                    <a:pt x="617347" y="0"/>
                  </a:moveTo>
                  <a:cubicBezTo>
                    <a:pt x="595535" y="0"/>
                    <a:pt x="577850" y="17662"/>
                    <a:pt x="577850" y="39446"/>
                  </a:cubicBezTo>
                  <a:cubicBezTo>
                    <a:pt x="577850" y="39465"/>
                    <a:pt x="577850" y="39491"/>
                    <a:pt x="577850" y="39509"/>
                  </a:cubicBezTo>
                  <a:lnTo>
                    <a:pt x="577850" y="569877"/>
                  </a:lnTo>
                  <a:cubicBezTo>
                    <a:pt x="577850" y="591661"/>
                    <a:pt x="595535" y="609323"/>
                    <a:pt x="617347" y="609323"/>
                  </a:cubicBezTo>
                  <a:cubicBezTo>
                    <a:pt x="639159" y="609323"/>
                    <a:pt x="656844" y="591661"/>
                    <a:pt x="656844" y="569877"/>
                  </a:cubicBezTo>
                  <a:lnTo>
                    <a:pt x="656844" y="39509"/>
                  </a:lnTo>
                  <a:cubicBezTo>
                    <a:pt x="656876" y="17725"/>
                    <a:pt x="639223" y="38"/>
                    <a:pt x="617411" y="0"/>
                  </a:cubicBezTo>
                  <a:cubicBezTo>
                    <a:pt x="617392" y="0"/>
                    <a:pt x="617366" y="0"/>
                    <a:pt x="617347" y="0"/>
                  </a:cubicBezTo>
                  <a:close/>
                  <a:moveTo>
                    <a:pt x="39497" y="0"/>
                  </a:moveTo>
                  <a:cubicBezTo>
                    <a:pt x="17685" y="0"/>
                    <a:pt x="0" y="17662"/>
                    <a:pt x="0" y="39446"/>
                  </a:cubicBezTo>
                  <a:cubicBezTo>
                    <a:pt x="0" y="39465"/>
                    <a:pt x="0" y="39491"/>
                    <a:pt x="0" y="39509"/>
                  </a:cubicBezTo>
                  <a:lnTo>
                    <a:pt x="0" y="69506"/>
                  </a:lnTo>
                  <a:cubicBezTo>
                    <a:pt x="0" y="91291"/>
                    <a:pt x="17685" y="108953"/>
                    <a:pt x="39497" y="108953"/>
                  </a:cubicBezTo>
                  <a:cubicBezTo>
                    <a:pt x="61309" y="108953"/>
                    <a:pt x="78994" y="91291"/>
                    <a:pt x="78994" y="69506"/>
                  </a:cubicBezTo>
                  <a:lnTo>
                    <a:pt x="78994" y="39509"/>
                  </a:lnTo>
                  <a:cubicBezTo>
                    <a:pt x="79032" y="17821"/>
                    <a:pt x="61532" y="171"/>
                    <a:pt x="39815" y="0"/>
                  </a:cubicBezTo>
                  <a:close/>
                  <a:moveTo>
                    <a:pt x="501523" y="0"/>
                  </a:moveTo>
                  <a:cubicBezTo>
                    <a:pt x="479711" y="0"/>
                    <a:pt x="462026" y="17662"/>
                    <a:pt x="462026" y="39446"/>
                  </a:cubicBezTo>
                  <a:cubicBezTo>
                    <a:pt x="462026" y="39465"/>
                    <a:pt x="462026" y="39491"/>
                    <a:pt x="462026" y="39509"/>
                  </a:cubicBezTo>
                  <a:lnTo>
                    <a:pt x="462026" y="513561"/>
                  </a:lnTo>
                  <a:cubicBezTo>
                    <a:pt x="462026" y="535345"/>
                    <a:pt x="479711" y="553007"/>
                    <a:pt x="501523" y="553007"/>
                  </a:cubicBezTo>
                  <a:cubicBezTo>
                    <a:pt x="523336" y="553007"/>
                    <a:pt x="541020" y="535345"/>
                    <a:pt x="541020" y="513561"/>
                  </a:cubicBezTo>
                  <a:lnTo>
                    <a:pt x="541020" y="39509"/>
                  </a:lnTo>
                  <a:cubicBezTo>
                    <a:pt x="541058" y="17821"/>
                    <a:pt x="523558" y="171"/>
                    <a:pt x="501841" y="0"/>
                  </a:cubicBezTo>
                  <a:close/>
                  <a:moveTo>
                    <a:pt x="386017" y="0"/>
                  </a:moveTo>
                  <a:cubicBezTo>
                    <a:pt x="364205" y="0"/>
                    <a:pt x="346520" y="17662"/>
                    <a:pt x="346520" y="39446"/>
                  </a:cubicBezTo>
                  <a:cubicBezTo>
                    <a:pt x="346520" y="39465"/>
                    <a:pt x="346520" y="39491"/>
                    <a:pt x="346520" y="39509"/>
                  </a:cubicBezTo>
                  <a:lnTo>
                    <a:pt x="346520" y="437206"/>
                  </a:lnTo>
                  <a:cubicBezTo>
                    <a:pt x="346520" y="458990"/>
                    <a:pt x="364205" y="476652"/>
                    <a:pt x="386017" y="476652"/>
                  </a:cubicBezTo>
                  <a:cubicBezTo>
                    <a:pt x="407829" y="476652"/>
                    <a:pt x="425514" y="458990"/>
                    <a:pt x="425514" y="437206"/>
                  </a:cubicBezTo>
                  <a:lnTo>
                    <a:pt x="425514" y="39509"/>
                  </a:lnTo>
                  <a:cubicBezTo>
                    <a:pt x="425552" y="17821"/>
                    <a:pt x="408051" y="171"/>
                    <a:pt x="386334" y="0"/>
                  </a:cubicBezTo>
                  <a:close/>
                  <a:moveTo>
                    <a:pt x="155004" y="0"/>
                  </a:moveTo>
                  <a:cubicBezTo>
                    <a:pt x="133191" y="0"/>
                    <a:pt x="115507" y="17662"/>
                    <a:pt x="115507" y="39446"/>
                  </a:cubicBezTo>
                  <a:cubicBezTo>
                    <a:pt x="115507" y="39465"/>
                    <a:pt x="115507" y="39491"/>
                    <a:pt x="115507" y="39509"/>
                  </a:cubicBezTo>
                  <a:lnTo>
                    <a:pt x="115507" y="171356"/>
                  </a:lnTo>
                  <a:cubicBezTo>
                    <a:pt x="115507" y="193140"/>
                    <a:pt x="133191" y="210802"/>
                    <a:pt x="155004" y="210802"/>
                  </a:cubicBezTo>
                  <a:cubicBezTo>
                    <a:pt x="176816" y="210802"/>
                    <a:pt x="194501" y="193140"/>
                    <a:pt x="194501" y="171356"/>
                  </a:cubicBezTo>
                  <a:lnTo>
                    <a:pt x="194501" y="39509"/>
                  </a:lnTo>
                  <a:cubicBezTo>
                    <a:pt x="194539" y="17821"/>
                    <a:pt x="177038" y="171"/>
                    <a:pt x="155321" y="0"/>
                  </a:cubicBezTo>
                  <a:close/>
                  <a:moveTo>
                    <a:pt x="270510" y="0"/>
                  </a:moveTo>
                  <a:cubicBezTo>
                    <a:pt x="248698" y="0"/>
                    <a:pt x="231013" y="17662"/>
                    <a:pt x="231013" y="39446"/>
                  </a:cubicBezTo>
                  <a:cubicBezTo>
                    <a:pt x="231013" y="39465"/>
                    <a:pt x="231013" y="39491"/>
                    <a:pt x="231013" y="39509"/>
                  </a:cubicBezTo>
                  <a:lnTo>
                    <a:pt x="231013" y="322355"/>
                  </a:lnTo>
                  <a:cubicBezTo>
                    <a:pt x="231013" y="344139"/>
                    <a:pt x="248698" y="361801"/>
                    <a:pt x="270510" y="361801"/>
                  </a:cubicBezTo>
                  <a:cubicBezTo>
                    <a:pt x="292322" y="361801"/>
                    <a:pt x="310007" y="344139"/>
                    <a:pt x="310007" y="322355"/>
                  </a:cubicBezTo>
                  <a:lnTo>
                    <a:pt x="310007" y="39509"/>
                  </a:lnTo>
                  <a:cubicBezTo>
                    <a:pt x="310045" y="17821"/>
                    <a:pt x="292545" y="171"/>
                    <a:pt x="270828" y="0"/>
                  </a:cubicBezTo>
                  <a:close/>
                  <a:moveTo>
                    <a:pt x="848360" y="0"/>
                  </a:moveTo>
                  <a:cubicBezTo>
                    <a:pt x="826548" y="0"/>
                    <a:pt x="808863" y="17662"/>
                    <a:pt x="808863" y="39446"/>
                  </a:cubicBezTo>
                  <a:cubicBezTo>
                    <a:pt x="808863" y="39465"/>
                    <a:pt x="808863" y="39491"/>
                    <a:pt x="808863" y="39509"/>
                  </a:cubicBezTo>
                  <a:lnTo>
                    <a:pt x="808863" y="580911"/>
                  </a:lnTo>
                  <a:cubicBezTo>
                    <a:pt x="808863" y="602696"/>
                    <a:pt x="826548" y="620358"/>
                    <a:pt x="848360" y="620358"/>
                  </a:cubicBezTo>
                  <a:cubicBezTo>
                    <a:pt x="870172" y="620358"/>
                    <a:pt x="887857" y="602696"/>
                    <a:pt x="887857" y="580911"/>
                  </a:cubicBezTo>
                  <a:lnTo>
                    <a:pt x="887857" y="39509"/>
                  </a:lnTo>
                  <a:cubicBezTo>
                    <a:pt x="887889" y="17725"/>
                    <a:pt x="870236" y="38"/>
                    <a:pt x="848424" y="0"/>
                  </a:cubicBezTo>
                  <a:cubicBezTo>
                    <a:pt x="848405" y="0"/>
                    <a:pt x="848379" y="0"/>
                    <a:pt x="848360" y="0"/>
                  </a:cubicBezTo>
                  <a:close/>
                  <a:moveTo>
                    <a:pt x="1194880" y="0"/>
                  </a:moveTo>
                  <a:cubicBezTo>
                    <a:pt x="1173068" y="0"/>
                    <a:pt x="1155383" y="17662"/>
                    <a:pt x="1155383" y="39446"/>
                  </a:cubicBezTo>
                  <a:cubicBezTo>
                    <a:pt x="1155383" y="39465"/>
                    <a:pt x="1155383" y="39491"/>
                    <a:pt x="1155383" y="39509"/>
                  </a:cubicBezTo>
                  <a:lnTo>
                    <a:pt x="1155383" y="236106"/>
                  </a:lnTo>
                  <a:cubicBezTo>
                    <a:pt x="1155383" y="257890"/>
                    <a:pt x="1173068" y="275552"/>
                    <a:pt x="1194880" y="275552"/>
                  </a:cubicBezTo>
                  <a:cubicBezTo>
                    <a:pt x="1216692" y="275552"/>
                    <a:pt x="1234377" y="257890"/>
                    <a:pt x="1234377" y="236106"/>
                  </a:cubicBezTo>
                  <a:lnTo>
                    <a:pt x="1234377" y="39509"/>
                  </a:lnTo>
                  <a:cubicBezTo>
                    <a:pt x="1234408" y="17725"/>
                    <a:pt x="1216756" y="38"/>
                    <a:pt x="1194943" y="0"/>
                  </a:cubicBezTo>
                  <a:cubicBezTo>
                    <a:pt x="1194924" y="0"/>
                    <a:pt x="1194899" y="0"/>
                    <a:pt x="1194880" y="0"/>
                  </a:cubicBezTo>
                  <a:close/>
                  <a:moveTo>
                    <a:pt x="1310386" y="0"/>
                  </a:moveTo>
                  <a:cubicBezTo>
                    <a:pt x="1288574" y="0"/>
                    <a:pt x="1270889" y="17662"/>
                    <a:pt x="1270889" y="39446"/>
                  </a:cubicBezTo>
                  <a:cubicBezTo>
                    <a:pt x="1270889" y="39465"/>
                    <a:pt x="1270889" y="39491"/>
                    <a:pt x="1270889" y="39509"/>
                  </a:cubicBezTo>
                  <a:lnTo>
                    <a:pt x="1270889" y="71219"/>
                  </a:lnTo>
                  <a:cubicBezTo>
                    <a:pt x="1270889" y="93003"/>
                    <a:pt x="1288574" y="110665"/>
                    <a:pt x="1310386" y="110665"/>
                  </a:cubicBezTo>
                  <a:cubicBezTo>
                    <a:pt x="1332199" y="110665"/>
                    <a:pt x="1349883" y="93003"/>
                    <a:pt x="1349883" y="71219"/>
                  </a:cubicBezTo>
                  <a:lnTo>
                    <a:pt x="1349883" y="39509"/>
                  </a:lnTo>
                  <a:cubicBezTo>
                    <a:pt x="1349915" y="17725"/>
                    <a:pt x="1332262" y="38"/>
                    <a:pt x="1310450" y="0"/>
                  </a:cubicBezTo>
                  <a:cubicBezTo>
                    <a:pt x="1310431" y="0"/>
                    <a:pt x="1310405" y="0"/>
                    <a:pt x="1310386" y="0"/>
                  </a:cubicBezTo>
                  <a:close/>
                  <a:moveTo>
                    <a:pt x="732536" y="0"/>
                  </a:moveTo>
                  <a:cubicBezTo>
                    <a:pt x="710724" y="0"/>
                    <a:pt x="693039" y="17662"/>
                    <a:pt x="693039" y="39446"/>
                  </a:cubicBezTo>
                  <a:cubicBezTo>
                    <a:pt x="693039" y="39465"/>
                    <a:pt x="693039" y="39491"/>
                    <a:pt x="693039" y="39509"/>
                  </a:cubicBezTo>
                  <a:lnTo>
                    <a:pt x="693039" y="593532"/>
                  </a:lnTo>
                  <a:cubicBezTo>
                    <a:pt x="693039" y="615316"/>
                    <a:pt x="710724" y="632978"/>
                    <a:pt x="732536" y="632978"/>
                  </a:cubicBezTo>
                  <a:cubicBezTo>
                    <a:pt x="754349" y="632978"/>
                    <a:pt x="772033" y="615316"/>
                    <a:pt x="772033" y="593532"/>
                  </a:cubicBezTo>
                  <a:lnTo>
                    <a:pt x="772033" y="39509"/>
                  </a:lnTo>
                  <a:cubicBezTo>
                    <a:pt x="772072" y="17821"/>
                    <a:pt x="754571" y="171"/>
                    <a:pt x="732854" y="0"/>
                  </a:cubicBezTo>
                  <a:close/>
                  <a:moveTo>
                    <a:pt x="1079056" y="0"/>
                  </a:moveTo>
                  <a:cubicBezTo>
                    <a:pt x="1057244" y="0"/>
                    <a:pt x="1039559" y="17662"/>
                    <a:pt x="1039559" y="39446"/>
                  </a:cubicBezTo>
                  <a:cubicBezTo>
                    <a:pt x="1039559" y="39465"/>
                    <a:pt x="1039559" y="39491"/>
                    <a:pt x="1039559" y="39509"/>
                  </a:cubicBezTo>
                  <a:lnTo>
                    <a:pt x="1039559" y="411141"/>
                  </a:lnTo>
                  <a:cubicBezTo>
                    <a:pt x="1039559" y="432925"/>
                    <a:pt x="1057244" y="450587"/>
                    <a:pt x="1079056" y="450587"/>
                  </a:cubicBezTo>
                  <a:cubicBezTo>
                    <a:pt x="1100868" y="450587"/>
                    <a:pt x="1118553" y="432925"/>
                    <a:pt x="1118553" y="411141"/>
                  </a:cubicBezTo>
                  <a:lnTo>
                    <a:pt x="1118553" y="39509"/>
                  </a:lnTo>
                  <a:cubicBezTo>
                    <a:pt x="1118591" y="17821"/>
                    <a:pt x="1101090" y="171"/>
                    <a:pt x="1079373" y="0"/>
                  </a:cubicBezTo>
                  <a:close/>
                  <a:moveTo>
                    <a:pt x="963549" y="0"/>
                  </a:moveTo>
                  <a:lnTo>
                    <a:pt x="963549" y="0"/>
                  </a:lnTo>
                  <a:cubicBezTo>
                    <a:pt x="941737" y="0"/>
                    <a:pt x="924052" y="17662"/>
                    <a:pt x="924052" y="39446"/>
                  </a:cubicBezTo>
                  <a:cubicBezTo>
                    <a:pt x="924052" y="39465"/>
                    <a:pt x="924052" y="39491"/>
                    <a:pt x="924052" y="39509"/>
                  </a:cubicBezTo>
                  <a:lnTo>
                    <a:pt x="924052" y="524913"/>
                  </a:lnTo>
                  <a:cubicBezTo>
                    <a:pt x="924014" y="546697"/>
                    <a:pt x="941674" y="564391"/>
                    <a:pt x="963486" y="564423"/>
                  </a:cubicBezTo>
                  <a:cubicBezTo>
                    <a:pt x="963594" y="564423"/>
                    <a:pt x="963695" y="564423"/>
                    <a:pt x="963803" y="564423"/>
                  </a:cubicBezTo>
                  <a:lnTo>
                    <a:pt x="963803" y="564423"/>
                  </a:lnTo>
                  <a:cubicBezTo>
                    <a:pt x="985615" y="564423"/>
                    <a:pt x="1003300" y="546761"/>
                    <a:pt x="1003300" y="524977"/>
                  </a:cubicBezTo>
                  <a:cubicBezTo>
                    <a:pt x="1003300" y="524957"/>
                    <a:pt x="1003300" y="524932"/>
                    <a:pt x="1003300" y="524913"/>
                  </a:cubicBezTo>
                  <a:lnTo>
                    <a:pt x="1003300" y="39509"/>
                  </a:lnTo>
                  <a:cubicBezTo>
                    <a:pt x="1003332" y="17725"/>
                    <a:pt x="985679" y="38"/>
                    <a:pt x="963867" y="0"/>
                  </a:cubicBezTo>
                  <a:cubicBezTo>
                    <a:pt x="963848" y="0"/>
                    <a:pt x="963822" y="0"/>
                    <a:pt x="963803" y="0"/>
                  </a:cubicBezTo>
                  <a:close/>
                </a:path>
              </a:pathLst>
            </a:custGeom>
            <a:solidFill>
              <a:srgbClr val="7DFF2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14"/>
            <p:cNvSpPr/>
            <p:nvPr/>
          </p:nvSpPr>
          <p:spPr>
            <a:xfrm flipH="1">
              <a:off x="3650389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14"/>
            <p:cNvSpPr/>
            <p:nvPr/>
          </p:nvSpPr>
          <p:spPr>
            <a:xfrm>
              <a:off x="4799544" y="1606595"/>
              <a:ext cx="693848" cy="513616"/>
            </a:xfrm>
            <a:custGeom>
              <a:rect b="b" l="l" r="r" t="t"/>
              <a:pathLst>
                <a:path extrusionOk="0" h="1369644" w="1850262">
                  <a:moveTo>
                    <a:pt x="750570" y="896291"/>
                  </a:moveTo>
                  <a:cubicBezTo>
                    <a:pt x="720268" y="896291"/>
                    <a:pt x="695706" y="920821"/>
                    <a:pt x="695706" y="951084"/>
                  </a:cubicBezTo>
                  <a:cubicBezTo>
                    <a:pt x="695706" y="981347"/>
                    <a:pt x="720268" y="1005877"/>
                    <a:pt x="750570" y="1005877"/>
                  </a:cubicBezTo>
                  <a:cubicBezTo>
                    <a:pt x="780872" y="1005877"/>
                    <a:pt x="805434" y="981347"/>
                    <a:pt x="805434" y="951084"/>
                  </a:cubicBezTo>
                  <a:cubicBezTo>
                    <a:pt x="805434" y="920821"/>
                    <a:pt x="780872" y="896291"/>
                    <a:pt x="750570" y="896291"/>
                  </a:cubicBezTo>
                  <a:close/>
                  <a:moveTo>
                    <a:pt x="750570" y="1261643"/>
                  </a:moveTo>
                  <a:cubicBezTo>
                    <a:pt x="720268" y="1261643"/>
                    <a:pt x="695706" y="1286173"/>
                    <a:pt x="695706" y="1316437"/>
                  </a:cubicBezTo>
                  <a:cubicBezTo>
                    <a:pt x="695700" y="1325842"/>
                    <a:pt x="698151" y="1335088"/>
                    <a:pt x="702818" y="1343263"/>
                  </a:cubicBezTo>
                  <a:cubicBezTo>
                    <a:pt x="722274" y="1353473"/>
                    <a:pt x="742436" y="1362294"/>
                    <a:pt x="763143" y="1369645"/>
                  </a:cubicBezTo>
                  <a:cubicBezTo>
                    <a:pt x="792499" y="1362288"/>
                    <a:pt x="810324" y="1332558"/>
                    <a:pt x="802964" y="1303239"/>
                  </a:cubicBezTo>
                  <a:cubicBezTo>
                    <a:pt x="796906" y="1279128"/>
                    <a:pt x="775335" y="1262119"/>
                    <a:pt x="750443" y="1261833"/>
                  </a:cubicBezTo>
                  <a:close/>
                  <a:moveTo>
                    <a:pt x="527939" y="127"/>
                  </a:moveTo>
                  <a:cubicBezTo>
                    <a:pt x="507054" y="22050"/>
                    <a:pt x="507924" y="56734"/>
                    <a:pt x="529876" y="77592"/>
                  </a:cubicBezTo>
                  <a:cubicBezTo>
                    <a:pt x="551828" y="98450"/>
                    <a:pt x="586556" y="97582"/>
                    <a:pt x="607441" y="75658"/>
                  </a:cubicBezTo>
                  <a:cubicBezTo>
                    <a:pt x="627590" y="54502"/>
                    <a:pt x="627590" y="21283"/>
                    <a:pt x="607441" y="127"/>
                  </a:cubicBezTo>
                  <a:close/>
                  <a:moveTo>
                    <a:pt x="567690" y="348357"/>
                  </a:moveTo>
                  <a:cubicBezTo>
                    <a:pt x="537388" y="348357"/>
                    <a:pt x="512826" y="372887"/>
                    <a:pt x="512826" y="403150"/>
                  </a:cubicBezTo>
                  <a:cubicBezTo>
                    <a:pt x="512731" y="405008"/>
                    <a:pt x="512731" y="406873"/>
                    <a:pt x="512826" y="408731"/>
                  </a:cubicBezTo>
                  <a:cubicBezTo>
                    <a:pt x="515912" y="438835"/>
                    <a:pt x="542855" y="460740"/>
                    <a:pt x="572999" y="457652"/>
                  </a:cubicBezTo>
                  <a:cubicBezTo>
                    <a:pt x="598875" y="455007"/>
                    <a:pt x="619328" y="434574"/>
                    <a:pt x="621983" y="408731"/>
                  </a:cubicBezTo>
                  <a:cubicBezTo>
                    <a:pt x="622186" y="406879"/>
                    <a:pt x="622294" y="405014"/>
                    <a:pt x="622300" y="403150"/>
                  </a:cubicBezTo>
                  <a:cubicBezTo>
                    <a:pt x="622300" y="372988"/>
                    <a:pt x="597891" y="348496"/>
                    <a:pt x="567690" y="348357"/>
                  </a:cubicBezTo>
                  <a:close/>
                  <a:moveTo>
                    <a:pt x="750570" y="165712"/>
                  </a:moveTo>
                  <a:cubicBezTo>
                    <a:pt x="720268" y="165712"/>
                    <a:pt x="695706" y="190242"/>
                    <a:pt x="695706" y="220505"/>
                  </a:cubicBezTo>
                  <a:cubicBezTo>
                    <a:pt x="695706" y="250769"/>
                    <a:pt x="720268" y="275299"/>
                    <a:pt x="750570" y="275299"/>
                  </a:cubicBezTo>
                  <a:cubicBezTo>
                    <a:pt x="780872" y="275299"/>
                    <a:pt x="805434" y="250769"/>
                    <a:pt x="805434" y="220505"/>
                  </a:cubicBezTo>
                  <a:cubicBezTo>
                    <a:pt x="805434" y="220486"/>
                    <a:pt x="805434" y="220461"/>
                    <a:pt x="805434" y="220442"/>
                  </a:cubicBezTo>
                  <a:cubicBezTo>
                    <a:pt x="805472" y="190179"/>
                    <a:pt x="780936" y="165623"/>
                    <a:pt x="750634" y="165585"/>
                  </a:cubicBezTo>
                  <a:cubicBezTo>
                    <a:pt x="750615" y="165585"/>
                    <a:pt x="750589" y="165585"/>
                    <a:pt x="750570" y="165585"/>
                  </a:cubicBezTo>
                  <a:close/>
                  <a:moveTo>
                    <a:pt x="933450" y="1078935"/>
                  </a:moveTo>
                  <a:cubicBezTo>
                    <a:pt x="931583" y="1078942"/>
                    <a:pt x="929716" y="1079049"/>
                    <a:pt x="927862" y="1079252"/>
                  </a:cubicBezTo>
                  <a:cubicBezTo>
                    <a:pt x="899884" y="1082112"/>
                    <a:pt x="878605" y="1105641"/>
                    <a:pt x="878586" y="1133729"/>
                  </a:cubicBezTo>
                  <a:cubicBezTo>
                    <a:pt x="878491" y="1135587"/>
                    <a:pt x="878491" y="1137451"/>
                    <a:pt x="878586" y="1139309"/>
                  </a:cubicBezTo>
                  <a:cubicBezTo>
                    <a:pt x="881272" y="1165159"/>
                    <a:pt x="901725" y="1185586"/>
                    <a:pt x="927608" y="1188268"/>
                  </a:cubicBezTo>
                  <a:cubicBezTo>
                    <a:pt x="929462" y="1188471"/>
                    <a:pt x="931329" y="1188579"/>
                    <a:pt x="933196" y="1188585"/>
                  </a:cubicBezTo>
                  <a:cubicBezTo>
                    <a:pt x="961333" y="1188535"/>
                    <a:pt x="984879" y="1167264"/>
                    <a:pt x="987743" y="1139309"/>
                  </a:cubicBezTo>
                  <a:cubicBezTo>
                    <a:pt x="987838" y="1137451"/>
                    <a:pt x="987838" y="1135587"/>
                    <a:pt x="987743" y="1133729"/>
                  </a:cubicBezTo>
                  <a:cubicBezTo>
                    <a:pt x="987812" y="1103637"/>
                    <a:pt x="963574" y="1079119"/>
                    <a:pt x="933450" y="1078808"/>
                  </a:cubicBezTo>
                  <a:close/>
                  <a:moveTo>
                    <a:pt x="750570" y="531001"/>
                  </a:moveTo>
                  <a:cubicBezTo>
                    <a:pt x="720268" y="531001"/>
                    <a:pt x="695706" y="555531"/>
                    <a:pt x="695706" y="585795"/>
                  </a:cubicBezTo>
                  <a:cubicBezTo>
                    <a:pt x="695706" y="616058"/>
                    <a:pt x="720268" y="640588"/>
                    <a:pt x="750570" y="640588"/>
                  </a:cubicBezTo>
                  <a:cubicBezTo>
                    <a:pt x="780872" y="640588"/>
                    <a:pt x="805434" y="616058"/>
                    <a:pt x="805434" y="585795"/>
                  </a:cubicBezTo>
                  <a:cubicBezTo>
                    <a:pt x="805434" y="555531"/>
                    <a:pt x="780872" y="531001"/>
                    <a:pt x="750570" y="531001"/>
                  </a:cubicBezTo>
                  <a:close/>
                  <a:moveTo>
                    <a:pt x="567690" y="713646"/>
                  </a:moveTo>
                  <a:cubicBezTo>
                    <a:pt x="537388" y="713646"/>
                    <a:pt x="512826" y="738176"/>
                    <a:pt x="512826" y="768439"/>
                  </a:cubicBezTo>
                  <a:cubicBezTo>
                    <a:pt x="512826" y="798702"/>
                    <a:pt x="537388" y="823233"/>
                    <a:pt x="567690" y="823233"/>
                  </a:cubicBezTo>
                  <a:cubicBezTo>
                    <a:pt x="597992" y="823233"/>
                    <a:pt x="622554" y="798702"/>
                    <a:pt x="622554" y="768439"/>
                  </a:cubicBezTo>
                  <a:cubicBezTo>
                    <a:pt x="622554" y="738176"/>
                    <a:pt x="597992" y="713646"/>
                    <a:pt x="567690" y="713646"/>
                  </a:cubicBezTo>
                  <a:close/>
                  <a:moveTo>
                    <a:pt x="384810" y="896291"/>
                  </a:moveTo>
                  <a:cubicBezTo>
                    <a:pt x="367494" y="896291"/>
                    <a:pt x="351193" y="904478"/>
                    <a:pt x="340868" y="918360"/>
                  </a:cubicBezTo>
                  <a:cubicBezTo>
                    <a:pt x="356699" y="948376"/>
                    <a:pt x="372872" y="977466"/>
                    <a:pt x="389382" y="1005624"/>
                  </a:cubicBezTo>
                  <a:cubicBezTo>
                    <a:pt x="419583" y="1003639"/>
                    <a:pt x="442455" y="977580"/>
                    <a:pt x="440461" y="947418"/>
                  </a:cubicBezTo>
                  <a:cubicBezTo>
                    <a:pt x="438544" y="918271"/>
                    <a:pt x="414052" y="895770"/>
                    <a:pt x="384810" y="896291"/>
                  </a:cubicBezTo>
                  <a:close/>
                  <a:moveTo>
                    <a:pt x="201930" y="348357"/>
                  </a:moveTo>
                  <a:cubicBezTo>
                    <a:pt x="171628" y="348357"/>
                    <a:pt x="147066" y="372887"/>
                    <a:pt x="147066" y="403150"/>
                  </a:cubicBezTo>
                  <a:cubicBezTo>
                    <a:pt x="146971" y="405008"/>
                    <a:pt x="146971" y="406873"/>
                    <a:pt x="147066" y="408731"/>
                  </a:cubicBezTo>
                  <a:cubicBezTo>
                    <a:pt x="150152" y="438835"/>
                    <a:pt x="177095" y="460740"/>
                    <a:pt x="207239" y="457652"/>
                  </a:cubicBezTo>
                  <a:cubicBezTo>
                    <a:pt x="233115" y="455007"/>
                    <a:pt x="253568" y="434574"/>
                    <a:pt x="256222" y="408731"/>
                  </a:cubicBezTo>
                  <a:cubicBezTo>
                    <a:pt x="256426" y="406879"/>
                    <a:pt x="256534" y="405014"/>
                    <a:pt x="256540" y="403150"/>
                  </a:cubicBezTo>
                  <a:cubicBezTo>
                    <a:pt x="256540" y="372988"/>
                    <a:pt x="232131" y="348496"/>
                    <a:pt x="201930" y="348357"/>
                  </a:cubicBezTo>
                  <a:close/>
                  <a:moveTo>
                    <a:pt x="19050" y="165585"/>
                  </a:moveTo>
                  <a:cubicBezTo>
                    <a:pt x="12548" y="165591"/>
                    <a:pt x="6098" y="166752"/>
                    <a:pt x="0" y="169010"/>
                  </a:cubicBezTo>
                  <a:cubicBezTo>
                    <a:pt x="15791" y="201226"/>
                    <a:pt x="31350" y="234077"/>
                    <a:pt x="46672" y="267562"/>
                  </a:cubicBezTo>
                  <a:cubicBezTo>
                    <a:pt x="72803" y="252303"/>
                    <a:pt x="81597" y="218787"/>
                    <a:pt x="66319" y="192690"/>
                  </a:cubicBezTo>
                  <a:cubicBezTo>
                    <a:pt x="56496" y="175916"/>
                    <a:pt x="38506" y="165598"/>
                    <a:pt x="19050" y="165585"/>
                  </a:cubicBezTo>
                  <a:close/>
                  <a:moveTo>
                    <a:pt x="162179" y="0"/>
                  </a:moveTo>
                  <a:cubicBezTo>
                    <a:pt x="141294" y="21924"/>
                    <a:pt x="142164" y="56607"/>
                    <a:pt x="164116" y="77465"/>
                  </a:cubicBezTo>
                  <a:cubicBezTo>
                    <a:pt x="186068" y="98324"/>
                    <a:pt x="220796" y="97455"/>
                    <a:pt x="241681" y="75531"/>
                  </a:cubicBezTo>
                  <a:cubicBezTo>
                    <a:pt x="261830" y="54375"/>
                    <a:pt x="261830" y="21156"/>
                    <a:pt x="241681" y="0"/>
                  </a:cubicBezTo>
                  <a:close/>
                  <a:moveTo>
                    <a:pt x="567690" y="1078808"/>
                  </a:moveTo>
                  <a:cubicBezTo>
                    <a:pt x="537388" y="1078808"/>
                    <a:pt x="512826" y="1103339"/>
                    <a:pt x="512826" y="1133602"/>
                  </a:cubicBezTo>
                  <a:cubicBezTo>
                    <a:pt x="512731" y="1135460"/>
                    <a:pt x="512731" y="1137324"/>
                    <a:pt x="512826" y="1139182"/>
                  </a:cubicBezTo>
                  <a:cubicBezTo>
                    <a:pt x="515912" y="1169287"/>
                    <a:pt x="542855" y="1191192"/>
                    <a:pt x="572999" y="1188103"/>
                  </a:cubicBezTo>
                  <a:cubicBezTo>
                    <a:pt x="598875" y="1185459"/>
                    <a:pt x="619328" y="1165026"/>
                    <a:pt x="621983" y="1139182"/>
                  </a:cubicBezTo>
                  <a:cubicBezTo>
                    <a:pt x="622186" y="1137331"/>
                    <a:pt x="622294" y="1135466"/>
                    <a:pt x="622300" y="1133602"/>
                  </a:cubicBezTo>
                  <a:cubicBezTo>
                    <a:pt x="622300" y="1103440"/>
                    <a:pt x="597891" y="1078948"/>
                    <a:pt x="567690" y="1078808"/>
                  </a:cubicBezTo>
                  <a:close/>
                  <a:moveTo>
                    <a:pt x="384810" y="165585"/>
                  </a:moveTo>
                  <a:cubicBezTo>
                    <a:pt x="354508" y="165585"/>
                    <a:pt x="329946" y="190115"/>
                    <a:pt x="329946" y="220379"/>
                  </a:cubicBezTo>
                  <a:cubicBezTo>
                    <a:pt x="329946" y="250642"/>
                    <a:pt x="354508" y="275172"/>
                    <a:pt x="384810" y="275172"/>
                  </a:cubicBezTo>
                  <a:cubicBezTo>
                    <a:pt x="415112" y="275172"/>
                    <a:pt x="439674" y="250642"/>
                    <a:pt x="439674" y="220379"/>
                  </a:cubicBezTo>
                  <a:cubicBezTo>
                    <a:pt x="439674" y="220359"/>
                    <a:pt x="439674" y="220334"/>
                    <a:pt x="439674" y="220315"/>
                  </a:cubicBezTo>
                  <a:cubicBezTo>
                    <a:pt x="439674" y="190090"/>
                    <a:pt x="415138" y="165585"/>
                    <a:pt x="384874" y="165585"/>
                  </a:cubicBezTo>
                  <a:cubicBezTo>
                    <a:pt x="384854" y="165585"/>
                    <a:pt x="384829" y="165585"/>
                    <a:pt x="384810" y="165585"/>
                  </a:cubicBezTo>
                  <a:close/>
                  <a:moveTo>
                    <a:pt x="933450" y="713519"/>
                  </a:moveTo>
                  <a:cubicBezTo>
                    <a:pt x="931590" y="713424"/>
                    <a:pt x="929723" y="713424"/>
                    <a:pt x="927862" y="713519"/>
                  </a:cubicBezTo>
                  <a:cubicBezTo>
                    <a:pt x="897700" y="716772"/>
                    <a:pt x="875894" y="743827"/>
                    <a:pt x="879151" y="773950"/>
                  </a:cubicBezTo>
                  <a:cubicBezTo>
                    <a:pt x="881920" y="799584"/>
                    <a:pt x="902195" y="819827"/>
                    <a:pt x="927862" y="822599"/>
                  </a:cubicBezTo>
                  <a:cubicBezTo>
                    <a:pt x="929704" y="822599"/>
                    <a:pt x="931545" y="822599"/>
                    <a:pt x="933450" y="822599"/>
                  </a:cubicBezTo>
                  <a:cubicBezTo>
                    <a:pt x="963752" y="822599"/>
                    <a:pt x="988314" y="798068"/>
                    <a:pt x="988314" y="767805"/>
                  </a:cubicBezTo>
                  <a:cubicBezTo>
                    <a:pt x="988314" y="737542"/>
                    <a:pt x="963752" y="713012"/>
                    <a:pt x="933450" y="713012"/>
                  </a:cubicBezTo>
                  <a:close/>
                  <a:moveTo>
                    <a:pt x="384810" y="530874"/>
                  </a:moveTo>
                  <a:cubicBezTo>
                    <a:pt x="354508" y="530874"/>
                    <a:pt x="329946" y="555404"/>
                    <a:pt x="329946" y="585668"/>
                  </a:cubicBezTo>
                  <a:cubicBezTo>
                    <a:pt x="329946" y="615931"/>
                    <a:pt x="354508" y="640461"/>
                    <a:pt x="384810" y="640461"/>
                  </a:cubicBezTo>
                  <a:cubicBezTo>
                    <a:pt x="415112" y="640461"/>
                    <a:pt x="439674" y="615931"/>
                    <a:pt x="439674" y="585668"/>
                  </a:cubicBezTo>
                  <a:cubicBezTo>
                    <a:pt x="439604" y="555455"/>
                    <a:pt x="415061" y="531001"/>
                    <a:pt x="384810" y="531001"/>
                  </a:cubicBezTo>
                  <a:close/>
                  <a:moveTo>
                    <a:pt x="1847850" y="165585"/>
                  </a:moveTo>
                  <a:cubicBezTo>
                    <a:pt x="1817586" y="165420"/>
                    <a:pt x="1792916" y="189786"/>
                    <a:pt x="1792745" y="220011"/>
                  </a:cubicBezTo>
                  <a:cubicBezTo>
                    <a:pt x="1792662" y="235485"/>
                    <a:pt x="1799139" y="250274"/>
                    <a:pt x="1810576" y="260712"/>
                  </a:cubicBezTo>
                  <a:cubicBezTo>
                    <a:pt x="1823911" y="229048"/>
                    <a:pt x="1837138" y="197440"/>
                    <a:pt x="1850263" y="165902"/>
                  </a:cubicBezTo>
                  <a:close/>
                  <a:moveTo>
                    <a:pt x="1427226" y="951084"/>
                  </a:moveTo>
                  <a:cubicBezTo>
                    <a:pt x="1427232" y="966767"/>
                    <a:pt x="1433982" y="981690"/>
                    <a:pt x="1445768" y="992052"/>
                  </a:cubicBezTo>
                  <a:cubicBezTo>
                    <a:pt x="1464818" y="962563"/>
                    <a:pt x="1483868" y="931868"/>
                    <a:pt x="1502346" y="900222"/>
                  </a:cubicBezTo>
                  <a:cubicBezTo>
                    <a:pt x="1474292" y="888978"/>
                    <a:pt x="1442422" y="902582"/>
                    <a:pt x="1431163" y="930600"/>
                  </a:cubicBezTo>
                  <a:cubicBezTo>
                    <a:pt x="1428560" y="937075"/>
                    <a:pt x="1427226" y="943981"/>
                    <a:pt x="1427226" y="950957"/>
                  </a:cubicBezTo>
                  <a:close/>
                  <a:moveTo>
                    <a:pt x="1482090" y="531001"/>
                  </a:moveTo>
                  <a:cubicBezTo>
                    <a:pt x="1451788" y="531001"/>
                    <a:pt x="1427226" y="555531"/>
                    <a:pt x="1427226" y="585795"/>
                  </a:cubicBezTo>
                  <a:cubicBezTo>
                    <a:pt x="1427226" y="616058"/>
                    <a:pt x="1451788" y="640588"/>
                    <a:pt x="1482090" y="640588"/>
                  </a:cubicBezTo>
                  <a:cubicBezTo>
                    <a:pt x="1512392" y="640588"/>
                    <a:pt x="1536954" y="616058"/>
                    <a:pt x="1536954" y="585795"/>
                  </a:cubicBezTo>
                  <a:cubicBezTo>
                    <a:pt x="1536954" y="555531"/>
                    <a:pt x="1512392" y="531001"/>
                    <a:pt x="1482090" y="531001"/>
                  </a:cubicBezTo>
                  <a:close/>
                  <a:moveTo>
                    <a:pt x="1259459" y="127"/>
                  </a:moveTo>
                  <a:cubicBezTo>
                    <a:pt x="1238574" y="22050"/>
                    <a:pt x="1239444" y="56734"/>
                    <a:pt x="1261396" y="77592"/>
                  </a:cubicBezTo>
                  <a:cubicBezTo>
                    <a:pt x="1283348" y="98450"/>
                    <a:pt x="1318076" y="97582"/>
                    <a:pt x="1338961" y="75658"/>
                  </a:cubicBezTo>
                  <a:cubicBezTo>
                    <a:pt x="1359110" y="54502"/>
                    <a:pt x="1359110" y="21283"/>
                    <a:pt x="1338961" y="127"/>
                  </a:cubicBezTo>
                  <a:close/>
                  <a:moveTo>
                    <a:pt x="1482090" y="165585"/>
                  </a:moveTo>
                  <a:cubicBezTo>
                    <a:pt x="1451788" y="165585"/>
                    <a:pt x="1427226" y="190115"/>
                    <a:pt x="1427226" y="220379"/>
                  </a:cubicBezTo>
                  <a:cubicBezTo>
                    <a:pt x="1427226" y="250642"/>
                    <a:pt x="1451788" y="275172"/>
                    <a:pt x="1482090" y="275172"/>
                  </a:cubicBezTo>
                  <a:cubicBezTo>
                    <a:pt x="1512392" y="275172"/>
                    <a:pt x="1536954" y="250642"/>
                    <a:pt x="1536954" y="220379"/>
                  </a:cubicBezTo>
                  <a:cubicBezTo>
                    <a:pt x="1536954" y="220359"/>
                    <a:pt x="1536954" y="220334"/>
                    <a:pt x="1536954" y="220315"/>
                  </a:cubicBezTo>
                  <a:cubicBezTo>
                    <a:pt x="1536922" y="190077"/>
                    <a:pt x="1512367" y="165585"/>
                    <a:pt x="1482090" y="165585"/>
                  </a:cubicBezTo>
                  <a:close/>
                  <a:moveTo>
                    <a:pt x="1625219" y="0"/>
                  </a:moveTo>
                  <a:cubicBezTo>
                    <a:pt x="1604334" y="21924"/>
                    <a:pt x="1605204" y="56607"/>
                    <a:pt x="1627156" y="77465"/>
                  </a:cubicBezTo>
                  <a:cubicBezTo>
                    <a:pt x="1649108" y="98324"/>
                    <a:pt x="1683836" y="97455"/>
                    <a:pt x="1704721" y="75531"/>
                  </a:cubicBezTo>
                  <a:cubicBezTo>
                    <a:pt x="1724870" y="54375"/>
                    <a:pt x="1724870" y="21156"/>
                    <a:pt x="1704721" y="0"/>
                  </a:cubicBezTo>
                  <a:close/>
                  <a:moveTo>
                    <a:pt x="1299210" y="348230"/>
                  </a:moveTo>
                  <a:cubicBezTo>
                    <a:pt x="1268908" y="348230"/>
                    <a:pt x="1244346" y="372760"/>
                    <a:pt x="1244346" y="403023"/>
                  </a:cubicBezTo>
                  <a:cubicBezTo>
                    <a:pt x="1244251" y="404881"/>
                    <a:pt x="1244251" y="406746"/>
                    <a:pt x="1244346" y="408604"/>
                  </a:cubicBezTo>
                  <a:cubicBezTo>
                    <a:pt x="1247604" y="438728"/>
                    <a:pt x="1274693" y="460505"/>
                    <a:pt x="1304855" y="457252"/>
                  </a:cubicBezTo>
                  <a:cubicBezTo>
                    <a:pt x="1330522" y="454487"/>
                    <a:pt x="1350791" y="434238"/>
                    <a:pt x="1353566" y="408604"/>
                  </a:cubicBezTo>
                  <a:cubicBezTo>
                    <a:pt x="1353566" y="406765"/>
                    <a:pt x="1353566" y="404926"/>
                    <a:pt x="1353566" y="403023"/>
                  </a:cubicBezTo>
                  <a:cubicBezTo>
                    <a:pt x="1353496" y="373007"/>
                    <a:pt x="1329265" y="348636"/>
                    <a:pt x="1299210" y="348357"/>
                  </a:cubicBezTo>
                  <a:close/>
                  <a:moveTo>
                    <a:pt x="1664970" y="348230"/>
                  </a:moveTo>
                  <a:cubicBezTo>
                    <a:pt x="1634668" y="348230"/>
                    <a:pt x="1610106" y="372760"/>
                    <a:pt x="1610106" y="403023"/>
                  </a:cubicBezTo>
                  <a:cubicBezTo>
                    <a:pt x="1610106" y="404926"/>
                    <a:pt x="1610106" y="406765"/>
                    <a:pt x="1610106" y="408604"/>
                  </a:cubicBezTo>
                  <a:cubicBezTo>
                    <a:pt x="1613192" y="438708"/>
                    <a:pt x="1640135" y="460613"/>
                    <a:pt x="1670279" y="457525"/>
                  </a:cubicBezTo>
                  <a:cubicBezTo>
                    <a:pt x="1696155" y="454880"/>
                    <a:pt x="1716608" y="434447"/>
                    <a:pt x="1719263" y="408604"/>
                  </a:cubicBezTo>
                  <a:cubicBezTo>
                    <a:pt x="1719466" y="406752"/>
                    <a:pt x="1719574" y="404888"/>
                    <a:pt x="1719580" y="403023"/>
                  </a:cubicBezTo>
                  <a:cubicBezTo>
                    <a:pt x="1719510" y="372912"/>
                    <a:pt x="1695120" y="348496"/>
                    <a:pt x="1664970" y="348357"/>
                  </a:cubicBezTo>
                  <a:close/>
                  <a:moveTo>
                    <a:pt x="1299210" y="713519"/>
                  </a:moveTo>
                  <a:cubicBezTo>
                    <a:pt x="1268908" y="713519"/>
                    <a:pt x="1244346" y="738049"/>
                    <a:pt x="1244346" y="768312"/>
                  </a:cubicBezTo>
                  <a:cubicBezTo>
                    <a:pt x="1244346" y="798576"/>
                    <a:pt x="1268908" y="823106"/>
                    <a:pt x="1299210" y="823106"/>
                  </a:cubicBezTo>
                  <a:cubicBezTo>
                    <a:pt x="1329512" y="823106"/>
                    <a:pt x="1354074" y="798576"/>
                    <a:pt x="1354074" y="768312"/>
                  </a:cubicBezTo>
                  <a:cubicBezTo>
                    <a:pt x="1354004" y="738100"/>
                    <a:pt x="1329462" y="713646"/>
                    <a:pt x="1299210" y="713646"/>
                  </a:cubicBezTo>
                  <a:close/>
                  <a:moveTo>
                    <a:pt x="1116330" y="1261516"/>
                  </a:moveTo>
                  <a:cubicBezTo>
                    <a:pt x="1086066" y="1261478"/>
                    <a:pt x="1061498" y="1285951"/>
                    <a:pt x="1061466" y="1316183"/>
                  </a:cubicBezTo>
                  <a:cubicBezTo>
                    <a:pt x="1061447" y="1331936"/>
                    <a:pt x="1068229" y="1346934"/>
                    <a:pt x="1080071" y="1357342"/>
                  </a:cubicBezTo>
                  <a:cubicBezTo>
                    <a:pt x="1111701" y="1342628"/>
                    <a:pt x="1141838" y="1324897"/>
                    <a:pt x="1170051" y="1304387"/>
                  </a:cubicBezTo>
                  <a:cubicBezTo>
                    <a:pt x="1164438" y="1279293"/>
                    <a:pt x="1142073" y="1261504"/>
                    <a:pt x="1116330" y="1261643"/>
                  </a:cubicBezTo>
                  <a:close/>
                  <a:moveTo>
                    <a:pt x="933450" y="348293"/>
                  </a:moveTo>
                  <a:cubicBezTo>
                    <a:pt x="931590" y="348198"/>
                    <a:pt x="929723" y="348198"/>
                    <a:pt x="927862" y="348293"/>
                  </a:cubicBezTo>
                  <a:cubicBezTo>
                    <a:pt x="899859" y="351160"/>
                    <a:pt x="878567" y="374719"/>
                    <a:pt x="878586" y="402833"/>
                  </a:cubicBezTo>
                  <a:cubicBezTo>
                    <a:pt x="878491" y="404691"/>
                    <a:pt x="878491" y="406556"/>
                    <a:pt x="878586" y="408414"/>
                  </a:cubicBezTo>
                  <a:cubicBezTo>
                    <a:pt x="881297" y="434250"/>
                    <a:pt x="901738" y="454665"/>
                    <a:pt x="927608" y="457373"/>
                  </a:cubicBezTo>
                  <a:cubicBezTo>
                    <a:pt x="929469" y="457468"/>
                    <a:pt x="931335" y="457468"/>
                    <a:pt x="933196" y="457373"/>
                  </a:cubicBezTo>
                  <a:cubicBezTo>
                    <a:pt x="961320" y="457353"/>
                    <a:pt x="984879" y="436102"/>
                    <a:pt x="987743" y="408160"/>
                  </a:cubicBezTo>
                  <a:cubicBezTo>
                    <a:pt x="987838" y="406302"/>
                    <a:pt x="987838" y="404437"/>
                    <a:pt x="987743" y="402579"/>
                  </a:cubicBezTo>
                  <a:cubicBezTo>
                    <a:pt x="987431" y="372760"/>
                    <a:pt x="963308" y="348667"/>
                    <a:pt x="933450" y="348357"/>
                  </a:cubicBezTo>
                  <a:close/>
                  <a:moveTo>
                    <a:pt x="1116330" y="896227"/>
                  </a:moveTo>
                  <a:cubicBezTo>
                    <a:pt x="1086028" y="896227"/>
                    <a:pt x="1061466" y="920757"/>
                    <a:pt x="1061466" y="951021"/>
                  </a:cubicBezTo>
                  <a:cubicBezTo>
                    <a:pt x="1061466" y="981284"/>
                    <a:pt x="1086028" y="1005814"/>
                    <a:pt x="1116330" y="1005814"/>
                  </a:cubicBezTo>
                  <a:cubicBezTo>
                    <a:pt x="1146632" y="1005814"/>
                    <a:pt x="1171194" y="981284"/>
                    <a:pt x="1171194" y="951021"/>
                  </a:cubicBezTo>
                  <a:cubicBezTo>
                    <a:pt x="1171156" y="920783"/>
                    <a:pt x="1146607" y="896291"/>
                    <a:pt x="1116330" y="896291"/>
                  </a:cubicBezTo>
                  <a:close/>
                  <a:moveTo>
                    <a:pt x="893636" y="127"/>
                  </a:moveTo>
                  <a:cubicBezTo>
                    <a:pt x="872788" y="22088"/>
                    <a:pt x="873709" y="56766"/>
                    <a:pt x="895699" y="77586"/>
                  </a:cubicBezTo>
                  <a:cubicBezTo>
                    <a:pt x="904494" y="85919"/>
                    <a:pt x="915803" y="91107"/>
                    <a:pt x="927862" y="92337"/>
                  </a:cubicBezTo>
                  <a:cubicBezTo>
                    <a:pt x="929716" y="92540"/>
                    <a:pt x="931583" y="92648"/>
                    <a:pt x="933450" y="92654"/>
                  </a:cubicBezTo>
                  <a:cubicBezTo>
                    <a:pt x="963752" y="92635"/>
                    <a:pt x="988301" y="68092"/>
                    <a:pt x="988282" y="37829"/>
                  </a:cubicBezTo>
                  <a:cubicBezTo>
                    <a:pt x="988276" y="23794"/>
                    <a:pt x="982878" y="10299"/>
                    <a:pt x="973201" y="127"/>
                  </a:cubicBezTo>
                  <a:close/>
                  <a:moveTo>
                    <a:pt x="1299210" y="1078808"/>
                  </a:moveTo>
                  <a:cubicBezTo>
                    <a:pt x="1268908" y="1078808"/>
                    <a:pt x="1244346" y="1103339"/>
                    <a:pt x="1244346" y="1133602"/>
                  </a:cubicBezTo>
                  <a:cubicBezTo>
                    <a:pt x="1244251" y="1135460"/>
                    <a:pt x="1244251" y="1137324"/>
                    <a:pt x="1244346" y="1139182"/>
                  </a:cubicBezTo>
                  <a:cubicBezTo>
                    <a:pt x="1247140" y="1166345"/>
                    <a:pt x="1269536" y="1187304"/>
                    <a:pt x="1296861" y="1188332"/>
                  </a:cubicBezTo>
                  <a:cubicBezTo>
                    <a:pt x="1315739" y="1167575"/>
                    <a:pt x="1334326" y="1145569"/>
                    <a:pt x="1352614" y="1122313"/>
                  </a:cubicBezTo>
                  <a:cubicBezTo>
                    <a:pt x="1347311" y="1097048"/>
                    <a:pt x="1325055" y="1078916"/>
                    <a:pt x="1299210" y="1078808"/>
                  </a:cubicBezTo>
                  <a:close/>
                  <a:moveTo>
                    <a:pt x="1116330" y="530874"/>
                  </a:moveTo>
                  <a:cubicBezTo>
                    <a:pt x="1086028" y="530874"/>
                    <a:pt x="1061466" y="555404"/>
                    <a:pt x="1061466" y="585668"/>
                  </a:cubicBezTo>
                  <a:cubicBezTo>
                    <a:pt x="1061466" y="615931"/>
                    <a:pt x="1086028" y="640461"/>
                    <a:pt x="1116330" y="640461"/>
                  </a:cubicBezTo>
                  <a:cubicBezTo>
                    <a:pt x="1146632" y="640461"/>
                    <a:pt x="1171194" y="615931"/>
                    <a:pt x="1171194" y="585668"/>
                  </a:cubicBezTo>
                  <a:cubicBezTo>
                    <a:pt x="1171124" y="555455"/>
                    <a:pt x="1146581" y="531001"/>
                    <a:pt x="1116330" y="531001"/>
                  </a:cubicBezTo>
                  <a:close/>
                  <a:moveTo>
                    <a:pt x="1116330" y="165585"/>
                  </a:moveTo>
                  <a:cubicBezTo>
                    <a:pt x="1086028" y="165585"/>
                    <a:pt x="1061466" y="190115"/>
                    <a:pt x="1061466" y="220379"/>
                  </a:cubicBezTo>
                  <a:cubicBezTo>
                    <a:pt x="1061466" y="250642"/>
                    <a:pt x="1086028" y="275172"/>
                    <a:pt x="1116330" y="275172"/>
                  </a:cubicBezTo>
                  <a:cubicBezTo>
                    <a:pt x="1146632" y="275172"/>
                    <a:pt x="1171194" y="250642"/>
                    <a:pt x="1171194" y="220379"/>
                  </a:cubicBezTo>
                  <a:cubicBezTo>
                    <a:pt x="1171194" y="220359"/>
                    <a:pt x="1171194" y="220334"/>
                    <a:pt x="1171194" y="220315"/>
                  </a:cubicBezTo>
                  <a:cubicBezTo>
                    <a:pt x="1171156" y="190077"/>
                    <a:pt x="1146607" y="165585"/>
                    <a:pt x="1116330" y="165585"/>
                  </a:cubicBezTo>
                  <a:close/>
                </a:path>
              </a:pathLst>
            </a:custGeom>
            <a:solidFill>
              <a:srgbClr val="04152C">
                <a:alpha val="13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14"/>
            <p:cNvSpPr/>
            <p:nvPr/>
          </p:nvSpPr>
          <p:spPr>
            <a:xfrm flipH="1" rot="10800000">
              <a:off x="4377375" y="1454281"/>
              <a:ext cx="389112" cy="153155"/>
            </a:xfrm>
            <a:custGeom>
              <a:rect b="b" l="l" r="r" t="t"/>
              <a:pathLst>
                <a:path extrusionOk="0" h="380509" w="1225550">
                  <a:moveTo>
                    <a:pt x="607632" y="380510"/>
                  </a:moveTo>
                  <a:cubicBezTo>
                    <a:pt x="862712" y="380510"/>
                    <a:pt x="1059435" y="217271"/>
                    <a:pt x="1225550" y="0"/>
                  </a:cubicBezTo>
                  <a:lnTo>
                    <a:pt x="0" y="0"/>
                  </a:lnTo>
                  <a:cubicBezTo>
                    <a:pt x="173101" y="220442"/>
                    <a:pt x="370078" y="380510"/>
                    <a:pt x="607632" y="380510"/>
                  </a:cubicBezTo>
                  <a:close/>
                </a:path>
              </a:pathLst>
            </a:custGeom>
            <a:solidFill>
              <a:srgbClr val="17A8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14"/>
            <p:cNvSpPr/>
            <p:nvPr/>
          </p:nvSpPr>
          <p:spPr>
            <a:xfrm flipH="1">
              <a:off x="774577" y="1131008"/>
              <a:ext cx="683038" cy="475637"/>
            </a:xfrm>
            <a:custGeom>
              <a:rect b="b" l="l" r="r" t="t"/>
              <a:pathLst>
                <a:path extrusionOk="0" h="1268365" w="1821434">
                  <a:moveTo>
                    <a:pt x="840804" y="0"/>
                  </a:moveTo>
                  <a:cubicBezTo>
                    <a:pt x="537718" y="0"/>
                    <a:pt x="314134" y="728422"/>
                    <a:pt x="0" y="1268366"/>
                  </a:cubicBezTo>
                  <a:lnTo>
                    <a:pt x="1821435" y="1268366"/>
                  </a:lnTo>
                  <a:cubicBezTo>
                    <a:pt x="1438784" y="781440"/>
                    <a:pt x="1172337" y="0"/>
                    <a:pt x="840804" y="0"/>
                  </a:cubicBezTo>
                  <a:close/>
                </a:path>
              </a:pathLst>
            </a:custGeom>
            <a:gradFill>
              <a:gsLst>
                <a:gs pos="0">
                  <a:srgbClr val="C182FF">
                    <a:alpha val="53333"/>
                  </a:srgbClr>
                </a:gs>
                <a:gs pos="100000">
                  <a:srgbClr val="002FFF">
                    <a:alpha val="5843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14"/>
            <p:cNvSpPr/>
            <p:nvPr/>
          </p:nvSpPr>
          <p:spPr>
            <a:xfrm>
              <a:off x="4571564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14"/>
            <p:cNvSpPr/>
            <p:nvPr/>
          </p:nvSpPr>
          <p:spPr>
            <a:xfrm flipH="1">
              <a:off x="218" y="989079"/>
              <a:ext cx="4572000" cy="1110066"/>
            </a:xfrm>
            <a:custGeom>
              <a:rect b="b" l="l" r="r" t="t"/>
              <a:pathLst>
                <a:path extrusionOk="0" h="2960175" w="12192000">
                  <a:moveTo>
                    <a:pt x="0" y="333390"/>
                  </a:moveTo>
                  <a:cubicBezTo>
                    <a:pt x="514350" y="333390"/>
                    <a:pt x="699072" y="1437375"/>
                    <a:pt x="1490980" y="1437375"/>
                  </a:cubicBezTo>
                  <a:cubicBezTo>
                    <a:pt x="2642870" y="1437375"/>
                    <a:pt x="2642870" y="0"/>
                    <a:pt x="3794697" y="0"/>
                  </a:cubicBezTo>
                  <a:cubicBezTo>
                    <a:pt x="4946523" y="0"/>
                    <a:pt x="4946650" y="2960175"/>
                    <a:pt x="6098413" y="2960175"/>
                  </a:cubicBezTo>
                  <a:cubicBezTo>
                    <a:pt x="7250176" y="2960175"/>
                    <a:pt x="7250303" y="571082"/>
                    <a:pt x="8402130" y="571082"/>
                  </a:cubicBezTo>
                  <a:cubicBezTo>
                    <a:pt x="9553956" y="571082"/>
                    <a:pt x="9490519" y="2769920"/>
                    <a:pt x="10642600" y="2769920"/>
                  </a:cubicBezTo>
                  <a:cubicBezTo>
                    <a:pt x="11588052" y="2769920"/>
                    <a:pt x="11586337" y="903964"/>
                    <a:pt x="12192000" y="235155"/>
                  </a:cubicBez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8" name="Google Shape;718;p14"/>
          <p:cNvSpPr/>
          <p:nvPr/>
        </p:nvSpPr>
        <p:spPr>
          <a:xfrm>
            <a:off x="3346875" y="1346550"/>
            <a:ext cx="2450400" cy="2450400"/>
          </a:xfrm>
          <a:prstGeom prst="ellipse">
            <a:avLst/>
          </a:prstGeom>
          <a:gradFill>
            <a:gsLst>
              <a:gs pos="0">
                <a:srgbClr val="BEF176"/>
              </a:gs>
              <a:gs pos="50000">
                <a:schemeClr val="accent2"/>
              </a:gs>
              <a:gs pos="100000">
                <a:srgbClr val="AF9FFF"/>
              </a:gs>
            </a:gsLst>
            <a:lin ang="5400012" scaled="0"/>
          </a:gradFill>
          <a:ln>
            <a:noFill/>
          </a:ln>
          <a:effectLst>
            <a:outerShdw blurRad="285750" rotWithShape="0" algn="bl">
              <a:schemeClr val="lt1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14"/>
          <p:cNvSpPr txBox="1"/>
          <p:nvPr>
            <p:ph idx="4294967295" type="ctrTitle"/>
          </p:nvPr>
        </p:nvSpPr>
        <p:spPr>
          <a:xfrm>
            <a:off x="1439400" y="749975"/>
            <a:ext cx="6265200" cy="47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BEF176"/>
                </a:solidFill>
              </a:rPr>
              <a:t>HELLO</a:t>
            </a:r>
            <a:r>
              <a:rPr lang="en" sz="3000">
                <a:solidFill>
                  <a:srgbClr val="BEF176"/>
                </a:solidFill>
              </a:rPr>
              <a:t>!</a:t>
            </a:r>
            <a:endParaRPr sz="3000">
              <a:solidFill>
                <a:srgbClr val="BEF176"/>
              </a:solidFill>
            </a:endParaRPr>
          </a:p>
        </p:txBody>
      </p:sp>
      <p:sp>
        <p:nvSpPr>
          <p:cNvPr id="720" name="Google Shape;720;p14"/>
          <p:cNvSpPr txBox="1"/>
          <p:nvPr>
            <p:ph idx="4294967295" type="subTitle"/>
          </p:nvPr>
        </p:nvSpPr>
        <p:spPr>
          <a:xfrm>
            <a:off x="952875" y="3934925"/>
            <a:ext cx="7238400" cy="60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AF9FFF"/>
                </a:solidFill>
                <a:latin typeface="Catamaran"/>
                <a:ea typeface="Catamaran"/>
                <a:cs typeface="Catamaran"/>
                <a:sym typeface="Catamaran"/>
              </a:rPr>
              <a:t>I am Jayden Smith</a:t>
            </a:r>
            <a:endParaRPr b="1" sz="1800">
              <a:solidFill>
                <a:srgbClr val="AF9FF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AF9FFF"/>
                </a:solidFill>
              </a:rPr>
              <a:t>I am here because I love to give presentations. You can find me at @username</a:t>
            </a:r>
            <a:endParaRPr b="1" sz="1800">
              <a:solidFill>
                <a:srgbClr val="AF9FFF"/>
              </a:solidFill>
            </a:endParaRPr>
          </a:p>
        </p:txBody>
      </p:sp>
      <p:pic>
        <p:nvPicPr>
          <p:cNvPr id="721" name="Google Shape;721;p14"/>
          <p:cNvPicPr preferRelativeResize="0"/>
          <p:nvPr/>
        </p:nvPicPr>
        <p:blipFill rotWithShape="1">
          <a:blip r:embed="rId3">
            <a:alphaModFix/>
          </a:blip>
          <a:srcRect b="9987" l="0" r="0" t="9987"/>
          <a:stretch/>
        </p:blipFill>
        <p:spPr>
          <a:xfrm>
            <a:off x="3401316" y="1400991"/>
            <a:ext cx="2341500" cy="234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22" name="Google Shape;722;p14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5"/>
          <p:cNvSpPr txBox="1"/>
          <p:nvPr>
            <p:ph type="ctrTitle"/>
          </p:nvPr>
        </p:nvSpPr>
        <p:spPr>
          <a:xfrm>
            <a:off x="855300" y="1114800"/>
            <a:ext cx="7433400" cy="1018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1.</a:t>
            </a:r>
            <a:endParaRPr>
              <a:solidFill>
                <a:schemeClr val="accen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28" name="Google Shape;728;p15"/>
          <p:cNvSpPr txBox="1"/>
          <p:nvPr>
            <p:ph idx="1" type="subTitle"/>
          </p:nvPr>
        </p:nvSpPr>
        <p:spPr>
          <a:xfrm>
            <a:off x="855300" y="2117602"/>
            <a:ext cx="7433400" cy="3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6"/>
          <p:cNvSpPr txBox="1"/>
          <p:nvPr>
            <p:ph idx="1" type="body"/>
          </p:nvPr>
        </p:nvSpPr>
        <p:spPr>
          <a:xfrm>
            <a:off x="1241875" y="1933200"/>
            <a:ext cx="6660300" cy="24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734" name="Google Shape;734;p16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7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740" name="Google Shape;740;p17"/>
          <p:cNvSpPr txBox="1"/>
          <p:nvPr>
            <p:ph idx="1" type="body"/>
          </p:nvPr>
        </p:nvSpPr>
        <p:spPr>
          <a:xfrm>
            <a:off x="1241875" y="1125350"/>
            <a:ext cx="6660300" cy="29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▹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▹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▹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741" name="Google Shape;741;p17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8"/>
          <p:cNvSpPr txBox="1"/>
          <p:nvPr>
            <p:ph idx="4294967295" type="ctrTitle"/>
          </p:nvPr>
        </p:nvSpPr>
        <p:spPr>
          <a:xfrm>
            <a:off x="228600" y="1450950"/>
            <a:ext cx="2799600" cy="1327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BIG CONCEPT</a:t>
            </a:r>
            <a:endParaRPr sz="4800"/>
          </a:p>
        </p:txBody>
      </p:sp>
      <p:sp>
        <p:nvSpPr>
          <p:cNvPr id="747" name="Google Shape;747;p18"/>
          <p:cNvSpPr txBox="1"/>
          <p:nvPr>
            <p:ph idx="4294967295" type="subTitle"/>
          </p:nvPr>
        </p:nvSpPr>
        <p:spPr>
          <a:xfrm>
            <a:off x="6115800" y="1613400"/>
            <a:ext cx="2799600" cy="100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900"/>
              <a:t>Bring the attention of your audience over a key concept using icons or illustrations</a:t>
            </a:r>
            <a:endParaRPr sz="1900"/>
          </a:p>
        </p:txBody>
      </p:sp>
      <p:grpSp>
        <p:nvGrpSpPr>
          <p:cNvPr id="748" name="Google Shape;748;p18"/>
          <p:cNvGrpSpPr/>
          <p:nvPr/>
        </p:nvGrpSpPr>
        <p:grpSpPr>
          <a:xfrm>
            <a:off x="3942034" y="724589"/>
            <a:ext cx="1767035" cy="1767021"/>
            <a:chOff x="6643075" y="3664250"/>
            <a:chExt cx="407950" cy="407975"/>
          </a:xfrm>
        </p:grpSpPr>
        <p:sp>
          <p:nvSpPr>
            <p:cNvPr id="749" name="Google Shape;749;p1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1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1" name="Google Shape;751;p18"/>
          <p:cNvGrpSpPr/>
          <p:nvPr/>
        </p:nvGrpSpPr>
        <p:grpSpPr>
          <a:xfrm rot="-587343">
            <a:off x="3838205" y="2721593"/>
            <a:ext cx="726473" cy="726432"/>
            <a:chOff x="576250" y="4319400"/>
            <a:chExt cx="442075" cy="442050"/>
          </a:xfrm>
        </p:grpSpPr>
        <p:sp>
          <p:nvSpPr>
            <p:cNvPr id="752" name="Google Shape;752;p1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1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1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1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6" name="Google Shape;756;p18"/>
          <p:cNvSpPr/>
          <p:nvPr/>
        </p:nvSpPr>
        <p:spPr>
          <a:xfrm>
            <a:off x="3519528" y="1132610"/>
            <a:ext cx="276197" cy="263724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18"/>
          <p:cNvSpPr/>
          <p:nvPr/>
        </p:nvSpPr>
        <p:spPr>
          <a:xfrm rot="2697373">
            <a:off x="5339641" y="2482775"/>
            <a:ext cx="419273" cy="400337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18"/>
          <p:cNvSpPr/>
          <p:nvPr/>
        </p:nvSpPr>
        <p:spPr>
          <a:xfrm>
            <a:off x="5671331" y="2254231"/>
            <a:ext cx="167923" cy="16041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18"/>
          <p:cNvSpPr/>
          <p:nvPr/>
        </p:nvSpPr>
        <p:spPr>
          <a:xfrm rot="1279953">
            <a:off x="3328170" y="1928089"/>
            <a:ext cx="167913" cy="160423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18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9"/>
          <p:cNvSpPr txBox="1"/>
          <p:nvPr>
            <p:ph idx="1" type="body"/>
          </p:nvPr>
        </p:nvSpPr>
        <p:spPr>
          <a:xfrm>
            <a:off x="1241825" y="1125350"/>
            <a:ext cx="3111900" cy="273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766" name="Google Shape;766;p19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767" name="Google Shape;767;p19"/>
          <p:cNvSpPr txBox="1"/>
          <p:nvPr>
            <p:ph idx="2" type="body"/>
          </p:nvPr>
        </p:nvSpPr>
        <p:spPr>
          <a:xfrm>
            <a:off x="4790250" y="1125350"/>
            <a:ext cx="3111900" cy="273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768" name="Google Shape;768;p19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0"/>
          <p:cNvSpPr txBox="1"/>
          <p:nvPr>
            <p:ph type="title"/>
          </p:nvPr>
        </p:nvSpPr>
        <p:spPr>
          <a:xfrm>
            <a:off x="1241875" y="455000"/>
            <a:ext cx="6660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774" name="Google Shape;774;p20"/>
          <p:cNvSpPr txBox="1"/>
          <p:nvPr>
            <p:ph idx="1" type="body"/>
          </p:nvPr>
        </p:nvSpPr>
        <p:spPr>
          <a:xfrm>
            <a:off x="1241875" y="1125350"/>
            <a:ext cx="2074800" cy="284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775" name="Google Shape;775;p20"/>
          <p:cNvSpPr txBox="1"/>
          <p:nvPr>
            <p:ph idx="2" type="body"/>
          </p:nvPr>
        </p:nvSpPr>
        <p:spPr>
          <a:xfrm>
            <a:off x="3534626" y="1125350"/>
            <a:ext cx="2074800" cy="284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776" name="Google Shape;776;p20"/>
          <p:cNvSpPr txBox="1"/>
          <p:nvPr>
            <p:ph idx="3" type="body"/>
          </p:nvPr>
        </p:nvSpPr>
        <p:spPr>
          <a:xfrm>
            <a:off x="5827377" y="1125350"/>
            <a:ext cx="2074800" cy="284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20"/>
          <p:cNvSpPr txBox="1"/>
          <p:nvPr>
            <p:ph idx="12" type="sldNum"/>
          </p:nvPr>
        </p:nvSpPr>
        <p:spPr>
          <a:xfrm>
            <a:off x="4297650" y="4413799"/>
            <a:ext cx="548700" cy="72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ubert template">
  <a:themeElements>
    <a:clrScheme name="Custom 347">
      <a:dk1>
        <a:srgbClr val="FFFFFF"/>
      </a:dk1>
      <a:lt1>
        <a:srgbClr val="04152C"/>
      </a:lt1>
      <a:dk2>
        <a:srgbClr val="CAD3E2"/>
      </a:dk2>
      <a:lt2>
        <a:srgbClr val="4C5E81"/>
      </a:lt2>
      <a:accent1>
        <a:srgbClr val="8097FF"/>
      </a:accent1>
      <a:accent2>
        <a:srgbClr val="3BE5CC"/>
      </a:accent2>
      <a:accent3>
        <a:srgbClr val="FFC229"/>
      </a:accent3>
      <a:accent4>
        <a:srgbClr val="FF826C"/>
      </a:accent4>
      <a:accent5>
        <a:srgbClr val="A54FA5"/>
      </a:accent5>
      <a:accent6>
        <a:srgbClr val="F00286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