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5143500" cx="9144000"/>
  <p:notesSz cx="6858000" cy="9144000"/>
  <p:embeddedFontLst>
    <p:embeddedFont>
      <p:font typeface="Kulim Park Light"/>
      <p:regular r:id="rId35"/>
      <p:bold r:id="rId36"/>
      <p:italic r:id="rId37"/>
      <p:boldItalic r:id="rId38"/>
    </p:embeddedFont>
    <p:embeddedFont>
      <p:font typeface="Montserrat"/>
      <p:regular r:id="rId39"/>
      <p:bold r:id="rId40"/>
      <p:italic r:id="rId41"/>
      <p:boldItalic r:id="rId42"/>
    </p:embeddedFont>
    <p:embeddedFont>
      <p:font typeface="Kulim Park"/>
      <p:regular r:id="rId43"/>
      <p:bold r:id="rId44"/>
      <p:italic r:id="rId45"/>
      <p:boldItalic r:id="rId46"/>
    </p:embeddedFont>
    <p:embeddedFont>
      <p:font typeface="Kulim Park SemiBold"/>
      <p:regular r:id="rId47"/>
      <p:bold r:id="rId48"/>
      <p:italic r:id="rId49"/>
      <p:boldItalic r:id="rId5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6351192-FD7B-4581-8B71-EB5A82331404}">
  <a:tblStyle styleId="{66351192-FD7B-4581-8B71-EB5A8233140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ontserrat-bold.fntdata"/><Relationship Id="rId42" Type="http://schemas.openxmlformats.org/officeDocument/2006/relationships/font" Target="fonts/Montserrat-boldItalic.fntdata"/><Relationship Id="rId41" Type="http://schemas.openxmlformats.org/officeDocument/2006/relationships/font" Target="fonts/Montserrat-italic.fntdata"/><Relationship Id="rId44" Type="http://schemas.openxmlformats.org/officeDocument/2006/relationships/font" Target="fonts/KulimPark-bold.fntdata"/><Relationship Id="rId43" Type="http://schemas.openxmlformats.org/officeDocument/2006/relationships/font" Target="fonts/KulimPark-regular.fntdata"/><Relationship Id="rId46" Type="http://schemas.openxmlformats.org/officeDocument/2006/relationships/font" Target="fonts/KulimPark-boldItalic.fntdata"/><Relationship Id="rId45" Type="http://schemas.openxmlformats.org/officeDocument/2006/relationships/font" Target="fonts/KulimPark-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KulimParkSemiBold-bold.fntdata"/><Relationship Id="rId47" Type="http://schemas.openxmlformats.org/officeDocument/2006/relationships/font" Target="fonts/KulimParkSemiBold-regular.fntdata"/><Relationship Id="rId49" Type="http://schemas.openxmlformats.org/officeDocument/2006/relationships/font" Target="fonts/KulimParkSemiBold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font" Target="fonts/KulimParkLight-regular.fntdata"/><Relationship Id="rId34" Type="http://schemas.openxmlformats.org/officeDocument/2006/relationships/slide" Target="slides/slide29.xml"/><Relationship Id="rId37" Type="http://schemas.openxmlformats.org/officeDocument/2006/relationships/font" Target="fonts/KulimParkLight-italic.fntdata"/><Relationship Id="rId36" Type="http://schemas.openxmlformats.org/officeDocument/2006/relationships/font" Target="fonts/KulimParkLight-bold.fntdata"/><Relationship Id="rId39" Type="http://schemas.openxmlformats.org/officeDocument/2006/relationships/font" Target="fonts/Montserrat-regular.fntdata"/><Relationship Id="rId38" Type="http://schemas.openxmlformats.org/officeDocument/2006/relationships/font" Target="fonts/KulimParkLight-boldItalic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0" Type="http://schemas.openxmlformats.org/officeDocument/2006/relationships/font" Target="fonts/KulimParkSemiBold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Google Shape;338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a1facfd0ff_0_55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a1facfd0ff_0_5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Google Shape;358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35694cd56_06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35694cd56_0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g77ac4a4f4f_0_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3" name="Google Shape;663;g77ac4a4f4f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g134fb1cf8c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3" name="Google Shape;1113;g134fb1cf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8" name="Shape 1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9" name="Google Shape;1119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0" name="Google Shape;1120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970" y="1"/>
            <a:ext cx="4099451" cy="5145755"/>
          </a:xfrm>
          <a:custGeom>
            <a:rect b="b" l="l" r="r" t="t"/>
            <a:pathLst>
              <a:path extrusionOk="0" h="2522429" w="2009535">
                <a:moveTo>
                  <a:pt x="1578387" y="1949978"/>
                </a:moveTo>
                <a:lnTo>
                  <a:pt x="1358608" y="1751220"/>
                </a:lnTo>
                <a:lnTo>
                  <a:pt x="1358842" y="1750986"/>
                </a:lnTo>
                <a:lnTo>
                  <a:pt x="1667606" y="0"/>
                </a:lnTo>
                <a:lnTo>
                  <a:pt x="0" y="0"/>
                </a:lnTo>
                <a:lnTo>
                  <a:pt x="0" y="2522429"/>
                </a:lnTo>
                <a:lnTo>
                  <a:pt x="1880844" y="2522429"/>
                </a:lnTo>
                <a:lnTo>
                  <a:pt x="2009535" y="1793027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4416450" y="701175"/>
            <a:ext cx="4099500" cy="200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12" name="Google Shape;12;p2"/>
          <p:cNvSpPr/>
          <p:nvPr/>
        </p:nvSpPr>
        <p:spPr>
          <a:xfrm>
            <a:off x="2770809" y="0"/>
            <a:ext cx="1172070" cy="3570426"/>
          </a:xfrm>
          <a:custGeom>
            <a:rect b="b" l="l" r="r" t="t"/>
            <a:pathLst>
              <a:path extrusionOk="0" h="21600" w="21600">
                <a:moveTo>
                  <a:pt x="11603" y="0"/>
                </a:moveTo>
                <a:lnTo>
                  <a:pt x="0" y="21600"/>
                </a:lnTo>
                <a:lnTo>
                  <a:pt x="10690" y="20324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3835223" y="3445179"/>
            <a:ext cx="841968" cy="1698300"/>
          </a:xfrm>
          <a:custGeom>
            <a:rect b="b" l="l" r="r" t="t"/>
            <a:pathLst>
              <a:path extrusionOk="0" h="21600" w="21600">
                <a:moveTo>
                  <a:pt x="13915" y="21600"/>
                </a:moveTo>
                <a:lnTo>
                  <a:pt x="21600" y="0"/>
                </a:lnTo>
                <a:lnTo>
                  <a:pt x="6732" y="2683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2770334" y="3039892"/>
            <a:ext cx="1906902" cy="936306"/>
          </a:xfrm>
          <a:custGeom>
            <a:rect b="b" l="l" r="r" t="t"/>
            <a:pathLst>
              <a:path extrusionOk="0" h="21600" w="21600">
                <a:moveTo>
                  <a:pt x="21600" y="9350"/>
                </a:moveTo>
                <a:lnTo>
                  <a:pt x="5076" y="21600"/>
                </a:lnTo>
                <a:lnTo>
                  <a:pt x="0" y="12250"/>
                </a:lnTo>
                <a:lnTo>
                  <a:pt x="1651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1"/>
          <p:cNvSpPr txBox="1"/>
          <p:nvPr>
            <p:ph idx="1" type="body"/>
          </p:nvPr>
        </p:nvSpPr>
        <p:spPr>
          <a:xfrm>
            <a:off x="702900" y="4406300"/>
            <a:ext cx="7433400" cy="34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>
              <a:spcBef>
                <a:spcPts val="0"/>
              </a:spcBef>
              <a:spcAft>
                <a:spcPts val="80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</a:lstStyle>
          <a:p/>
        </p:txBody>
      </p:sp>
      <p:sp>
        <p:nvSpPr>
          <p:cNvPr id="83" name="Google Shape;83;p11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84" name="Google Shape;84;p11"/>
          <p:cNvGrpSpPr/>
          <p:nvPr/>
        </p:nvGrpSpPr>
        <p:grpSpPr>
          <a:xfrm>
            <a:off x="7637092" y="0"/>
            <a:ext cx="1202103" cy="5143503"/>
            <a:chOff x="3475252" y="0"/>
            <a:chExt cx="1202103" cy="5143503"/>
          </a:xfrm>
        </p:grpSpPr>
        <p:sp>
          <p:nvSpPr>
            <p:cNvPr id="85" name="Google Shape;85;p11"/>
            <p:cNvSpPr/>
            <p:nvPr/>
          </p:nvSpPr>
          <p:spPr>
            <a:xfrm>
              <a:off x="3475252" y="0"/>
              <a:ext cx="1109160" cy="4303854"/>
            </a:xfrm>
            <a:custGeom>
              <a:rect b="b" l="l" r="r" t="t"/>
              <a:pathLst>
                <a:path extrusionOk="0" h="21600" w="21600">
                  <a:moveTo>
                    <a:pt x="14802" y="0"/>
                  </a:moveTo>
                  <a:lnTo>
                    <a:pt x="21600" y="0"/>
                  </a:lnTo>
                  <a:lnTo>
                    <a:pt x="7262" y="20919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86;p11"/>
            <p:cNvSpPr/>
            <p:nvPr/>
          </p:nvSpPr>
          <p:spPr>
            <a:xfrm>
              <a:off x="4150099" y="4199096"/>
              <a:ext cx="527256" cy="944406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6322" y="3115"/>
                  </a:lnTo>
                  <a:lnTo>
                    <a:pt x="21600" y="0"/>
                  </a:lnTo>
                  <a:lnTo>
                    <a:pt x="14283" y="216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11"/>
            <p:cNvSpPr/>
            <p:nvPr/>
          </p:nvSpPr>
          <p:spPr>
            <a:xfrm>
              <a:off x="3475252" y="3938588"/>
              <a:ext cx="1202040" cy="626238"/>
            </a:xfrm>
            <a:custGeom>
              <a:rect b="b" l="l" r="r" t="t"/>
              <a:pathLst>
                <a:path extrusionOk="0" h="21600" w="21600">
                  <a:moveTo>
                    <a:pt x="0" y="12599"/>
                  </a:moveTo>
                  <a:lnTo>
                    <a:pt x="16414" y="0"/>
                  </a:lnTo>
                  <a:lnTo>
                    <a:pt x="21600" y="8985"/>
                  </a:lnTo>
                  <a:lnTo>
                    <a:pt x="5186" y="216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2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0" name="Google Shape;90;p12"/>
          <p:cNvSpPr/>
          <p:nvPr/>
        </p:nvSpPr>
        <p:spPr>
          <a:xfrm>
            <a:off x="699132" y="-1"/>
            <a:ext cx="1172563" cy="3572011"/>
          </a:xfrm>
          <a:custGeom>
            <a:rect b="b" l="l" r="r" t="t"/>
            <a:pathLst>
              <a:path extrusionOk="0" h="1750986" w="574786">
                <a:moveTo>
                  <a:pt x="308764" y="0"/>
                </a:moveTo>
                <a:lnTo>
                  <a:pt x="0" y="1750986"/>
                </a:lnTo>
                <a:lnTo>
                  <a:pt x="284240" y="1647520"/>
                </a:lnTo>
                <a:lnTo>
                  <a:pt x="57478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2"/>
          <p:cNvSpPr/>
          <p:nvPr/>
        </p:nvSpPr>
        <p:spPr>
          <a:xfrm>
            <a:off x="1763563" y="3445190"/>
            <a:ext cx="841902" cy="1699051"/>
          </a:xfrm>
          <a:custGeom>
            <a:rect b="b" l="l" r="r" t="t"/>
            <a:pathLst>
              <a:path extrusionOk="0" h="832868" w="412697">
                <a:moveTo>
                  <a:pt x="266023" y="832869"/>
                </a:moveTo>
                <a:lnTo>
                  <a:pt x="412697" y="0"/>
                </a:lnTo>
                <a:lnTo>
                  <a:pt x="128457" y="103466"/>
                </a:lnTo>
                <a:lnTo>
                  <a:pt x="0" y="83286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2"/>
          <p:cNvSpPr/>
          <p:nvPr/>
        </p:nvSpPr>
        <p:spPr>
          <a:xfrm>
            <a:off x="698180" y="3039902"/>
            <a:ext cx="1907741" cy="936717"/>
          </a:xfrm>
          <a:custGeom>
            <a:rect b="b" l="l" r="r" t="t"/>
            <a:pathLst>
              <a:path extrusionOk="0" h="459175" w="935167">
                <a:moveTo>
                  <a:pt x="935167" y="198758"/>
                </a:moveTo>
                <a:lnTo>
                  <a:pt x="220012" y="459176"/>
                </a:lnTo>
                <a:lnTo>
                  <a:pt x="0" y="260417"/>
                </a:lnTo>
                <a:lnTo>
                  <a:pt x="715389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2"/>
          <p:cNvSpPr/>
          <p:nvPr/>
        </p:nvSpPr>
        <p:spPr>
          <a:xfrm>
            <a:off x="-9" y="-1"/>
            <a:ext cx="2026379" cy="5145755"/>
          </a:xfrm>
          <a:custGeom>
            <a:rect b="b" l="l" r="r" t="t"/>
            <a:pathLst>
              <a:path extrusionOk="0" h="2522429" w="993323">
                <a:moveTo>
                  <a:pt x="562408" y="1949978"/>
                </a:moveTo>
                <a:lnTo>
                  <a:pt x="342396" y="1751220"/>
                </a:lnTo>
                <a:lnTo>
                  <a:pt x="342864" y="1750986"/>
                </a:lnTo>
                <a:lnTo>
                  <a:pt x="651627" y="0"/>
                </a:lnTo>
                <a:lnTo>
                  <a:pt x="0" y="0"/>
                </a:lnTo>
                <a:lnTo>
                  <a:pt x="0" y="2522429"/>
                </a:lnTo>
                <a:lnTo>
                  <a:pt x="864866" y="2522429"/>
                </a:lnTo>
                <a:lnTo>
                  <a:pt x="993323" y="1793027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Half">
  <p:cSld name="BLANK_1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3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6" name="Google Shape;96;p13"/>
          <p:cNvSpPr/>
          <p:nvPr/>
        </p:nvSpPr>
        <p:spPr>
          <a:xfrm>
            <a:off x="-970" y="1"/>
            <a:ext cx="4099451" cy="5145755"/>
          </a:xfrm>
          <a:custGeom>
            <a:rect b="b" l="l" r="r" t="t"/>
            <a:pathLst>
              <a:path extrusionOk="0" h="2522429" w="2009535">
                <a:moveTo>
                  <a:pt x="1578387" y="1949978"/>
                </a:moveTo>
                <a:lnTo>
                  <a:pt x="1358608" y="1751220"/>
                </a:lnTo>
                <a:lnTo>
                  <a:pt x="1358842" y="1750986"/>
                </a:lnTo>
                <a:lnTo>
                  <a:pt x="1667606" y="0"/>
                </a:lnTo>
                <a:lnTo>
                  <a:pt x="0" y="0"/>
                </a:lnTo>
                <a:lnTo>
                  <a:pt x="0" y="2522429"/>
                </a:lnTo>
                <a:lnTo>
                  <a:pt x="1880844" y="2522429"/>
                </a:lnTo>
                <a:lnTo>
                  <a:pt x="2009535" y="1793027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3"/>
          <p:cNvSpPr/>
          <p:nvPr/>
        </p:nvSpPr>
        <p:spPr>
          <a:xfrm>
            <a:off x="2763221" y="0"/>
            <a:ext cx="1172070" cy="3570426"/>
          </a:xfrm>
          <a:custGeom>
            <a:rect b="b" l="l" r="r" t="t"/>
            <a:pathLst>
              <a:path extrusionOk="0" h="21600" w="21600">
                <a:moveTo>
                  <a:pt x="11603" y="0"/>
                </a:moveTo>
                <a:lnTo>
                  <a:pt x="0" y="21600"/>
                </a:lnTo>
                <a:lnTo>
                  <a:pt x="10690" y="20324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3"/>
          <p:cNvSpPr/>
          <p:nvPr/>
        </p:nvSpPr>
        <p:spPr>
          <a:xfrm>
            <a:off x="3827634" y="3445179"/>
            <a:ext cx="841968" cy="1698300"/>
          </a:xfrm>
          <a:custGeom>
            <a:rect b="b" l="l" r="r" t="t"/>
            <a:pathLst>
              <a:path extrusionOk="0" h="21600" w="21600">
                <a:moveTo>
                  <a:pt x="13915" y="21600"/>
                </a:moveTo>
                <a:lnTo>
                  <a:pt x="21600" y="0"/>
                </a:lnTo>
                <a:lnTo>
                  <a:pt x="6732" y="2683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3"/>
          <p:cNvSpPr/>
          <p:nvPr/>
        </p:nvSpPr>
        <p:spPr>
          <a:xfrm>
            <a:off x="2762745" y="3039892"/>
            <a:ext cx="1906902" cy="936306"/>
          </a:xfrm>
          <a:custGeom>
            <a:rect b="b" l="l" r="r" t="t"/>
            <a:pathLst>
              <a:path extrusionOk="0" h="21600" w="21600">
                <a:moveTo>
                  <a:pt x="21600" y="9350"/>
                </a:moveTo>
                <a:lnTo>
                  <a:pt x="5076" y="21600"/>
                </a:lnTo>
                <a:lnTo>
                  <a:pt x="0" y="12250"/>
                </a:lnTo>
                <a:lnTo>
                  <a:pt x="1651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bg>
      <p:bgPr>
        <a:solidFill>
          <a:schemeClr val="accent6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702900" y="3004250"/>
            <a:ext cx="5026200" cy="1050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702900" y="4075901"/>
            <a:ext cx="5026200" cy="36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5pPr>
            <a:lvl6pPr lvl="5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6pPr>
            <a:lvl7pPr lvl="6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7pPr>
            <a:lvl8pPr lvl="7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8pPr>
            <a:lvl9pPr lvl="8" rtl="0"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8" name="Google Shape;18;p3"/>
          <p:cNvSpPr/>
          <p:nvPr/>
        </p:nvSpPr>
        <p:spPr>
          <a:xfrm>
            <a:off x="6997544" y="7"/>
            <a:ext cx="2146445" cy="5145755"/>
          </a:xfrm>
          <a:custGeom>
            <a:rect b="b" l="l" r="r" t="t"/>
            <a:pathLst>
              <a:path extrusionOk="0" h="2522429" w="1052179">
                <a:moveTo>
                  <a:pt x="290547" y="0"/>
                </a:moveTo>
                <a:lnTo>
                  <a:pt x="0" y="1647520"/>
                </a:lnTo>
                <a:lnTo>
                  <a:pt x="430681" y="1490802"/>
                </a:lnTo>
                <a:lnTo>
                  <a:pt x="650693" y="1689560"/>
                </a:lnTo>
                <a:lnTo>
                  <a:pt x="650693" y="1689560"/>
                </a:lnTo>
                <a:lnTo>
                  <a:pt x="503785" y="2522429"/>
                </a:lnTo>
                <a:lnTo>
                  <a:pt x="1052180" y="2522429"/>
                </a:lnTo>
                <a:lnTo>
                  <a:pt x="1052180" y="0"/>
                </a:ln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chemeClr val="lt1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3"/>
          <p:cNvSpPr/>
          <p:nvPr/>
        </p:nvSpPr>
        <p:spPr>
          <a:xfrm>
            <a:off x="6427799" y="0"/>
            <a:ext cx="1172070" cy="3570426"/>
          </a:xfrm>
          <a:custGeom>
            <a:rect b="b" l="l" r="r" t="t"/>
            <a:pathLst>
              <a:path extrusionOk="0" h="21600" w="21600">
                <a:moveTo>
                  <a:pt x="11603" y="0"/>
                </a:moveTo>
                <a:lnTo>
                  <a:pt x="0" y="21600"/>
                </a:lnTo>
                <a:lnTo>
                  <a:pt x="10682" y="20324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7492217" y="3445179"/>
            <a:ext cx="841968" cy="1698300"/>
          </a:xfrm>
          <a:custGeom>
            <a:rect b="b" l="l" r="r" t="t"/>
            <a:pathLst>
              <a:path extrusionOk="0" h="21600" w="21600">
                <a:moveTo>
                  <a:pt x="13915" y="21600"/>
                </a:moveTo>
                <a:lnTo>
                  <a:pt x="21600" y="0"/>
                </a:lnTo>
                <a:lnTo>
                  <a:pt x="6719" y="2683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3"/>
          <p:cNvSpPr/>
          <p:nvPr/>
        </p:nvSpPr>
        <p:spPr>
          <a:xfrm>
            <a:off x="6426846" y="3039892"/>
            <a:ext cx="1907388" cy="936306"/>
          </a:xfrm>
          <a:custGeom>
            <a:rect b="b" l="l" r="r" t="t"/>
            <a:pathLst>
              <a:path extrusionOk="0" h="21600" w="21600">
                <a:moveTo>
                  <a:pt x="21600" y="9350"/>
                </a:moveTo>
                <a:lnTo>
                  <a:pt x="5080" y="21600"/>
                </a:lnTo>
                <a:lnTo>
                  <a:pt x="0" y="12250"/>
                </a:lnTo>
                <a:lnTo>
                  <a:pt x="1652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solidFill>
          <a:schemeClr val="accent4"/>
        </a:solid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15075" y="605875"/>
            <a:ext cx="3999000" cy="81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Kulim Park SemiBold"/>
              <a:buChar char="▸"/>
              <a:defRPr>
                <a:solidFill>
                  <a:schemeClr val="accent6"/>
                </a:solidFill>
                <a:latin typeface="Kulim Park SemiBold"/>
                <a:ea typeface="Kulim Park SemiBold"/>
                <a:cs typeface="Kulim Park SemiBold"/>
                <a:sym typeface="Kulim Park SemiBold"/>
              </a:defRPr>
            </a:lvl1pPr>
            <a:lvl2pPr indent="-381000" lvl="1" marL="914400" rtl="0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Kulim Park SemiBold"/>
              <a:buChar char="▹"/>
              <a:defRPr>
                <a:solidFill>
                  <a:schemeClr val="accent6"/>
                </a:solidFill>
                <a:latin typeface="Kulim Park SemiBold"/>
                <a:ea typeface="Kulim Park SemiBold"/>
                <a:cs typeface="Kulim Park SemiBold"/>
                <a:sym typeface="Kulim Park SemiBold"/>
              </a:defRPr>
            </a:lvl2pPr>
            <a:lvl3pPr indent="-381000" lvl="2" marL="1371600" rtl="0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Kulim Park SemiBold"/>
              <a:buChar char="■"/>
              <a:defRPr>
                <a:solidFill>
                  <a:schemeClr val="accent6"/>
                </a:solidFill>
                <a:latin typeface="Kulim Park SemiBold"/>
                <a:ea typeface="Kulim Park SemiBold"/>
                <a:cs typeface="Kulim Park SemiBold"/>
                <a:sym typeface="Kulim Park SemiBold"/>
              </a:defRPr>
            </a:lvl3pPr>
            <a:lvl4pPr indent="-381000" lvl="3" marL="1828800" rtl="0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Kulim Park SemiBold"/>
              <a:buChar char="●"/>
              <a:defRPr>
                <a:solidFill>
                  <a:schemeClr val="accent6"/>
                </a:solidFill>
                <a:latin typeface="Kulim Park SemiBold"/>
                <a:ea typeface="Kulim Park SemiBold"/>
                <a:cs typeface="Kulim Park SemiBold"/>
                <a:sym typeface="Kulim Park SemiBold"/>
              </a:defRPr>
            </a:lvl4pPr>
            <a:lvl5pPr indent="-381000" lvl="4" marL="2286000" rtl="0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Kulim Park SemiBold"/>
              <a:buChar char="○"/>
              <a:defRPr>
                <a:solidFill>
                  <a:schemeClr val="accent6"/>
                </a:solidFill>
                <a:latin typeface="Kulim Park SemiBold"/>
                <a:ea typeface="Kulim Park SemiBold"/>
                <a:cs typeface="Kulim Park SemiBold"/>
                <a:sym typeface="Kulim Park SemiBold"/>
              </a:defRPr>
            </a:lvl5pPr>
            <a:lvl6pPr indent="-381000" lvl="5" marL="2743200" rtl="0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Kulim Park SemiBold"/>
              <a:buChar char="■"/>
              <a:defRPr>
                <a:solidFill>
                  <a:schemeClr val="accent6"/>
                </a:solidFill>
                <a:latin typeface="Kulim Park SemiBold"/>
                <a:ea typeface="Kulim Park SemiBold"/>
                <a:cs typeface="Kulim Park SemiBold"/>
                <a:sym typeface="Kulim Park SemiBold"/>
              </a:defRPr>
            </a:lvl6pPr>
            <a:lvl7pPr indent="-381000" lvl="6" marL="3200400" rtl="0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Kulim Park SemiBold"/>
              <a:buChar char="●"/>
              <a:defRPr>
                <a:solidFill>
                  <a:schemeClr val="accent6"/>
                </a:solidFill>
                <a:latin typeface="Kulim Park SemiBold"/>
                <a:ea typeface="Kulim Park SemiBold"/>
                <a:cs typeface="Kulim Park SemiBold"/>
                <a:sym typeface="Kulim Park SemiBold"/>
              </a:defRPr>
            </a:lvl7pPr>
            <a:lvl8pPr indent="-381000" lvl="7" marL="3657600" rtl="0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Kulim Park SemiBold"/>
              <a:buChar char="○"/>
              <a:defRPr>
                <a:solidFill>
                  <a:schemeClr val="accent6"/>
                </a:solidFill>
                <a:latin typeface="Kulim Park SemiBold"/>
                <a:ea typeface="Kulim Park SemiBold"/>
                <a:cs typeface="Kulim Park SemiBold"/>
                <a:sym typeface="Kulim Park SemiBold"/>
              </a:defRPr>
            </a:lvl8pPr>
            <a:lvl9pPr indent="-381000" lvl="8" marL="4114800" rtl="0">
              <a:spcBef>
                <a:spcPts val="800"/>
              </a:spcBef>
              <a:spcAft>
                <a:spcPts val="800"/>
              </a:spcAft>
              <a:buClr>
                <a:schemeClr val="accent6"/>
              </a:buClr>
              <a:buSzPts val="2400"/>
              <a:buFont typeface="Kulim Park SemiBold"/>
              <a:buChar char="■"/>
              <a:defRPr>
                <a:solidFill>
                  <a:schemeClr val="accent6"/>
                </a:solidFill>
                <a:latin typeface="Kulim Park SemiBold"/>
                <a:ea typeface="Kulim Park SemiBold"/>
                <a:cs typeface="Kulim Park SemiBold"/>
                <a:sym typeface="Kulim Park SemiBold"/>
              </a:defRPr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5" name="Google Shape;25;p4"/>
          <p:cNvSpPr/>
          <p:nvPr/>
        </p:nvSpPr>
        <p:spPr>
          <a:xfrm>
            <a:off x="-970" y="1"/>
            <a:ext cx="4099451" cy="5145755"/>
          </a:xfrm>
          <a:custGeom>
            <a:rect b="b" l="l" r="r" t="t"/>
            <a:pathLst>
              <a:path extrusionOk="0" h="2522429" w="2009535">
                <a:moveTo>
                  <a:pt x="1578387" y="1949978"/>
                </a:moveTo>
                <a:lnTo>
                  <a:pt x="1358608" y="1751220"/>
                </a:lnTo>
                <a:lnTo>
                  <a:pt x="1358842" y="1750986"/>
                </a:lnTo>
                <a:lnTo>
                  <a:pt x="1667606" y="0"/>
                </a:lnTo>
                <a:lnTo>
                  <a:pt x="0" y="0"/>
                </a:lnTo>
                <a:lnTo>
                  <a:pt x="0" y="2522429"/>
                </a:lnTo>
                <a:lnTo>
                  <a:pt x="1880844" y="2522429"/>
                </a:lnTo>
                <a:lnTo>
                  <a:pt x="2009535" y="1793027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4"/>
          <p:cNvSpPr/>
          <p:nvPr/>
        </p:nvSpPr>
        <p:spPr>
          <a:xfrm>
            <a:off x="2770809" y="0"/>
            <a:ext cx="1172070" cy="3570426"/>
          </a:xfrm>
          <a:custGeom>
            <a:rect b="b" l="l" r="r" t="t"/>
            <a:pathLst>
              <a:path extrusionOk="0" h="21600" w="21600">
                <a:moveTo>
                  <a:pt x="11603" y="0"/>
                </a:moveTo>
                <a:lnTo>
                  <a:pt x="0" y="21600"/>
                </a:lnTo>
                <a:lnTo>
                  <a:pt x="10690" y="20324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4"/>
          <p:cNvSpPr/>
          <p:nvPr/>
        </p:nvSpPr>
        <p:spPr>
          <a:xfrm>
            <a:off x="3835223" y="3445179"/>
            <a:ext cx="841968" cy="1698300"/>
          </a:xfrm>
          <a:custGeom>
            <a:rect b="b" l="l" r="r" t="t"/>
            <a:pathLst>
              <a:path extrusionOk="0" h="21600" w="21600">
                <a:moveTo>
                  <a:pt x="13915" y="21600"/>
                </a:moveTo>
                <a:lnTo>
                  <a:pt x="21600" y="0"/>
                </a:lnTo>
                <a:lnTo>
                  <a:pt x="6732" y="2683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4"/>
          <p:cNvSpPr/>
          <p:nvPr/>
        </p:nvSpPr>
        <p:spPr>
          <a:xfrm>
            <a:off x="2770334" y="3039892"/>
            <a:ext cx="1906902" cy="936306"/>
          </a:xfrm>
          <a:custGeom>
            <a:rect b="b" l="l" r="r" t="t"/>
            <a:pathLst>
              <a:path extrusionOk="0" h="21600" w="21600">
                <a:moveTo>
                  <a:pt x="21600" y="9350"/>
                </a:moveTo>
                <a:lnTo>
                  <a:pt x="5076" y="21600"/>
                </a:lnTo>
                <a:lnTo>
                  <a:pt x="0" y="12250"/>
                </a:lnTo>
                <a:lnTo>
                  <a:pt x="1651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/>
          <p:nvPr/>
        </p:nvSpPr>
        <p:spPr>
          <a:xfrm>
            <a:off x="6702144" y="6"/>
            <a:ext cx="2441849" cy="5145755"/>
          </a:xfrm>
          <a:custGeom>
            <a:rect b="b" l="l" r="r" t="t"/>
            <a:pathLst>
              <a:path extrusionOk="0" h="2522429" w="1196985">
                <a:moveTo>
                  <a:pt x="359680" y="0"/>
                </a:moveTo>
                <a:lnTo>
                  <a:pt x="0" y="2037095"/>
                </a:lnTo>
                <a:lnTo>
                  <a:pt x="263687" y="1931527"/>
                </a:lnTo>
                <a:lnTo>
                  <a:pt x="405224" y="2059283"/>
                </a:lnTo>
                <a:lnTo>
                  <a:pt x="317639" y="2522429"/>
                </a:lnTo>
                <a:lnTo>
                  <a:pt x="1196986" y="2522429"/>
                </a:lnTo>
                <a:lnTo>
                  <a:pt x="119698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5"/>
          <p:cNvSpPr txBox="1"/>
          <p:nvPr>
            <p:ph type="title"/>
          </p:nvPr>
        </p:nvSpPr>
        <p:spPr>
          <a:xfrm>
            <a:off x="626700" y="836000"/>
            <a:ext cx="5276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" type="body"/>
          </p:nvPr>
        </p:nvSpPr>
        <p:spPr>
          <a:xfrm>
            <a:off x="626700" y="1430148"/>
            <a:ext cx="52761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▸"/>
              <a:defRPr/>
            </a:lvl1pPr>
            <a:lvl2pPr indent="-381000" lvl="1" marL="914400" rtl="0">
              <a:spcBef>
                <a:spcPts val="800"/>
              </a:spcBef>
              <a:spcAft>
                <a:spcPts val="0"/>
              </a:spcAft>
              <a:buSzPts val="2400"/>
              <a:buChar char="▹"/>
              <a:defRPr/>
            </a:lvl2pPr>
            <a:lvl3pPr indent="-381000" lvl="2" marL="1371600" rtl="0"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>
              <a:spcBef>
                <a:spcPts val="800"/>
              </a:spcBef>
              <a:spcAft>
                <a:spcPts val="80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4" name="Google Shape;34;p5"/>
          <p:cNvGrpSpPr/>
          <p:nvPr/>
        </p:nvGrpSpPr>
        <p:grpSpPr>
          <a:xfrm>
            <a:off x="6327842" y="0"/>
            <a:ext cx="1202103" cy="5143503"/>
            <a:chOff x="3475252" y="0"/>
            <a:chExt cx="1202103" cy="5143503"/>
          </a:xfrm>
        </p:grpSpPr>
        <p:sp>
          <p:nvSpPr>
            <p:cNvPr id="35" name="Google Shape;35;p5"/>
            <p:cNvSpPr/>
            <p:nvPr/>
          </p:nvSpPr>
          <p:spPr>
            <a:xfrm>
              <a:off x="3475252" y="0"/>
              <a:ext cx="1109160" cy="4303854"/>
            </a:xfrm>
            <a:custGeom>
              <a:rect b="b" l="l" r="r" t="t"/>
              <a:pathLst>
                <a:path extrusionOk="0" h="21600" w="21600">
                  <a:moveTo>
                    <a:pt x="14802" y="0"/>
                  </a:moveTo>
                  <a:lnTo>
                    <a:pt x="21600" y="0"/>
                  </a:lnTo>
                  <a:lnTo>
                    <a:pt x="7262" y="20919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5"/>
            <p:cNvSpPr/>
            <p:nvPr/>
          </p:nvSpPr>
          <p:spPr>
            <a:xfrm>
              <a:off x="4150099" y="4199096"/>
              <a:ext cx="527256" cy="944406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6322" y="3115"/>
                  </a:lnTo>
                  <a:lnTo>
                    <a:pt x="21600" y="0"/>
                  </a:lnTo>
                  <a:lnTo>
                    <a:pt x="14283" y="216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5"/>
            <p:cNvSpPr/>
            <p:nvPr/>
          </p:nvSpPr>
          <p:spPr>
            <a:xfrm>
              <a:off x="3475252" y="3938588"/>
              <a:ext cx="1202040" cy="626238"/>
            </a:xfrm>
            <a:custGeom>
              <a:rect b="b" l="l" r="r" t="t"/>
              <a:pathLst>
                <a:path extrusionOk="0" h="21600" w="21600">
                  <a:moveTo>
                    <a:pt x="0" y="12599"/>
                  </a:moveTo>
                  <a:lnTo>
                    <a:pt x="16414" y="0"/>
                  </a:lnTo>
                  <a:lnTo>
                    <a:pt x="21600" y="8985"/>
                  </a:lnTo>
                  <a:lnTo>
                    <a:pt x="5186" y="216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 + image">
  <p:cSld name="TITLE_AND_BODY_1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/>
          <p:nvPr>
            <p:ph type="title"/>
          </p:nvPr>
        </p:nvSpPr>
        <p:spPr>
          <a:xfrm>
            <a:off x="4325375" y="836000"/>
            <a:ext cx="4256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0" name="Google Shape;40;p6"/>
          <p:cNvSpPr txBox="1"/>
          <p:nvPr>
            <p:ph idx="1" type="body"/>
          </p:nvPr>
        </p:nvSpPr>
        <p:spPr>
          <a:xfrm>
            <a:off x="4325375" y="1353949"/>
            <a:ext cx="4256100" cy="156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▸"/>
              <a:defRPr sz="2000"/>
            </a:lvl1pPr>
            <a:lvl2pPr indent="-355600" lvl="1" marL="914400" rtl="0">
              <a:spcBef>
                <a:spcPts val="800"/>
              </a:spcBef>
              <a:spcAft>
                <a:spcPts val="0"/>
              </a:spcAft>
              <a:buSzPts val="2000"/>
              <a:buChar char="▹"/>
              <a:defRPr sz="2000"/>
            </a:lvl2pPr>
            <a:lvl3pPr indent="-355600" lvl="2" marL="1371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41" name="Google Shape;41;p6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2" name="Google Shape;42;p6"/>
          <p:cNvSpPr/>
          <p:nvPr/>
        </p:nvSpPr>
        <p:spPr>
          <a:xfrm>
            <a:off x="-970" y="1"/>
            <a:ext cx="4099451" cy="5145755"/>
          </a:xfrm>
          <a:custGeom>
            <a:rect b="b" l="l" r="r" t="t"/>
            <a:pathLst>
              <a:path extrusionOk="0" h="2522429" w="2009535">
                <a:moveTo>
                  <a:pt x="1578387" y="1949978"/>
                </a:moveTo>
                <a:lnTo>
                  <a:pt x="1358608" y="1751220"/>
                </a:lnTo>
                <a:lnTo>
                  <a:pt x="1358842" y="1750986"/>
                </a:lnTo>
                <a:lnTo>
                  <a:pt x="1667606" y="0"/>
                </a:lnTo>
                <a:lnTo>
                  <a:pt x="0" y="0"/>
                </a:lnTo>
                <a:lnTo>
                  <a:pt x="0" y="2522429"/>
                </a:lnTo>
                <a:lnTo>
                  <a:pt x="1880844" y="2522429"/>
                </a:lnTo>
                <a:lnTo>
                  <a:pt x="2009535" y="1793027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6"/>
          <p:cNvSpPr/>
          <p:nvPr/>
        </p:nvSpPr>
        <p:spPr>
          <a:xfrm>
            <a:off x="2770809" y="0"/>
            <a:ext cx="1172070" cy="3570426"/>
          </a:xfrm>
          <a:custGeom>
            <a:rect b="b" l="l" r="r" t="t"/>
            <a:pathLst>
              <a:path extrusionOk="0" h="21600" w="21600">
                <a:moveTo>
                  <a:pt x="11603" y="0"/>
                </a:moveTo>
                <a:lnTo>
                  <a:pt x="0" y="21600"/>
                </a:lnTo>
                <a:lnTo>
                  <a:pt x="10690" y="20324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6"/>
          <p:cNvSpPr/>
          <p:nvPr/>
        </p:nvSpPr>
        <p:spPr>
          <a:xfrm>
            <a:off x="3835223" y="3445179"/>
            <a:ext cx="841968" cy="1698300"/>
          </a:xfrm>
          <a:custGeom>
            <a:rect b="b" l="l" r="r" t="t"/>
            <a:pathLst>
              <a:path extrusionOk="0" h="21600" w="21600">
                <a:moveTo>
                  <a:pt x="13915" y="21600"/>
                </a:moveTo>
                <a:lnTo>
                  <a:pt x="21600" y="0"/>
                </a:lnTo>
                <a:lnTo>
                  <a:pt x="6732" y="2683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6"/>
          <p:cNvSpPr/>
          <p:nvPr/>
        </p:nvSpPr>
        <p:spPr>
          <a:xfrm>
            <a:off x="2770334" y="3039892"/>
            <a:ext cx="1906902" cy="936306"/>
          </a:xfrm>
          <a:custGeom>
            <a:rect b="b" l="l" r="r" t="t"/>
            <a:pathLst>
              <a:path extrusionOk="0" h="21600" w="21600">
                <a:moveTo>
                  <a:pt x="21600" y="9350"/>
                </a:moveTo>
                <a:lnTo>
                  <a:pt x="5076" y="21600"/>
                </a:lnTo>
                <a:lnTo>
                  <a:pt x="0" y="12250"/>
                </a:lnTo>
                <a:lnTo>
                  <a:pt x="1651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/>
          <p:nvPr/>
        </p:nvSpPr>
        <p:spPr>
          <a:xfrm>
            <a:off x="6702144" y="6"/>
            <a:ext cx="2441849" cy="5145755"/>
          </a:xfrm>
          <a:custGeom>
            <a:rect b="b" l="l" r="r" t="t"/>
            <a:pathLst>
              <a:path extrusionOk="0" h="2522429" w="1196985">
                <a:moveTo>
                  <a:pt x="359680" y="0"/>
                </a:moveTo>
                <a:lnTo>
                  <a:pt x="0" y="2037095"/>
                </a:lnTo>
                <a:lnTo>
                  <a:pt x="263687" y="1931527"/>
                </a:lnTo>
                <a:lnTo>
                  <a:pt x="405224" y="2059283"/>
                </a:lnTo>
                <a:lnTo>
                  <a:pt x="317639" y="2522429"/>
                </a:lnTo>
                <a:lnTo>
                  <a:pt x="1196986" y="2522429"/>
                </a:lnTo>
                <a:lnTo>
                  <a:pt x="119698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8" name="Google Shape;48;p7"/>
          <p:cNvGrpSpPr/>
          <p:nvPr/>
        </p:nvGrpSpPr>
        <p:grpSpPr>
          <a:xfrm>
            <a:off x="6327842" y="0"/>
            <a:ext cx="1202103" cy="5143503"/>
            <a:chOff x="3475252" y="0"/>
            <a:chExt cx="1202103" cy="5143503"/>
          </a:xfrm>
        </p:grpSpPr>
        <p:sp>
          <p:nvSpPr>
            <p:cNvPr id="49" name="Google Shape;49;p7"/>
            <p:cNvSpPr/>
            <p:nvPr/>
          </p:nvSpPr>
          <p:spPr>
            <a:xfrm>
              <a:off x="3475252" y="0"/>
              <a:ext cx="1109160" cy="4303854"/>
            </a:xfrm>
            <a:custGeom>
              <a:rect b="b" l="l" r="r" t="t"/>
              <a:pathLst>
                <a:path extrusionOk="0" h="21600" w="21600">
                  <a:moveTo>
                    <a:pt x="14802" y="0"/>
                  </a:moveTo>
                  <a:lnTo>
                    <a:pt x="21600" y="0"/>
                  </a:lnTo>
                  <a:lnTo>
                    <a:pt x="7262" y="20919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50;p7"/>
            <p:cNvSpPr/>
            <p:nvPr/>
          </p:nvSpPr>
          <p:spPr>
            <a:xfrm>
              <a:off x="4150099" y="4199096"/>
              <a:ext cx="527256" cy="944406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6322" y="3115"/>
                  </a:lnTo>
                  <a:lnTo>
                    <a:pt x="21600" y="0"/>
                  </a:lnTo>
                  <a:lnTo>
                    <a:pt x="14283" y="216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51;p7"/>
            <p:cNvSpPr/>
            <p:nvPr/>
          </p:nvSpPr>
          <p:spPr>
            <a:xfrm>
              <a:off x="3475252" y="3938588"/>
              <a:ext cx="1202040" cy="626238"/>
            </a:xfrm>
            <a:custGeom>
              <a:rect b="b" l="l" r="r" t="t"/>
              <a:pathLst>
                <a:path extrusionOk="0" h="21600" w="21600">
                  <a:moveTo>
                    <a:pt x="0" y="12599"/>
                  </a:moveTo>
                  <a:lnTo>
                    <a:pt x="16414" y="0"/>
                  </a:lnTo>
                  <a:lnTo>
                    <a:pt x="21600" y="8985"/>
                  </a:lnTo>
                  <a:lnTo>
                    <a:pt x="5186" y="216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2" name="Google Shape;52;p7"/>
          <p:cNvSpPr txBox="1"/>
          <p:nvPr>
            <p:ph type="title"/>
          </p:nvPr>
        </p:nvSpPr>
        <p:spPr>
          <a:xfrm>
            <a:off x="626700" y="836000"/>
            <a:ext cx="5276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53" name="Google Shape;53;p7"/>
          <p:cNvSpPr txBox="1"/>
          <p:nvPr>
            <p:ph idx="1" type="body"/>
          </p:nvPr>
        </p:nvSpPr>
        <p:spPr>
          <a:xfrm>
            <a:off x="626700" y="1430150"/>
            <a:ext cx="2465100" cy="322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▸"/>
              <a:defRPr sz="2000"/>
            </a:lvl1pPr>
            <a:lvl2pPr indent="-355600" lvl="1" marL="914400" rtl="0">
              <a:spcBef>
                <a:spcPts val="800"/>
              </a:spcBef>
              <a:spcAft>
                <a:spcPts val="0"/>
              </a:spcAft>
              <a:buSzPts val="2000"/>
              <a:buChar char="▹"/>
              <a:defRPr sz="2000"/>
            </a:lvl2pPr>
            <a:lvl3pPr indent="-355600" lvl="2" marL="1371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54" name="Google Shape;54;p7"/>
          <p:cNvSpPr txBox="1"/>
          <p:nvPr>
            <p:ph idx="2" type="body"/>
          </p:nvPr>
        </p:nvSpPr>
        <p:spPr>
          <a:xfrm>
            <a:off x="3437676" y="1430150"/>
            <a:ext cx="2465100" cy="322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▸"/>
              <a:defRPr sz="2000"/>
            </a:lvl1pPr>
            <a:lvl2pPr indent="-355600" lvl="1" marL="914400" rtl="0">
              <a:spcBef>
                <a:spcPts val="800"/>
              </a:spcBef>
              <a:spcAft>
                <a:spcPts val="0"/>
              </a:spcAft>
              <a:buSzPts val="2000"/>
              <a:buChar char="▹"/>
              <a:defRPr sz="2000"/>
            </a:lvl2pPr>
            <a:lvl3pPr indent="-355600" lvl="2" marL="1371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55" name="Google Shape;55;p7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8"/>
          <p:cNvGrpSpPr/>
          <p:nvPr/>
        </p:nvGrpSpPr>
        <p:grpSpPr>
          <a:xfrm>
            <a:off x="7637092" y="0"/>
            <a:ext cx="1202103" cy="5143503"/>
            <a:chOff x="3475252" y="0"/>
            <a:chExt cx="1202103" cy="5143503"/>
          </a:xfrm>
        </p:grpSpPr>
        <p:sp>
          <p:nvSpPr>
            <p:cNvPr id="58" name="Google Shape;58;p8"/>
            <p:cNvSpPr/>
            <p:nvPr/>
          </p:nvSpPr>
          <p:spPr>
            <a:xfrm>
              <a:off x="3475252" y="0"/>
              <a:ext cx="1109160" cy="4303854"/>
            </a:xfrm>
            <a:custGeom>
              <a:rect b="b" l="l" r="r" t="t"/>
              <a:pathLst>
                <a:path extrusionOk="0" h="21600" w="21600">
                  <a:moveTo>
                    <a:pt x="14802" y="0"/>
                  </a:moveTo>
                  <a:lnTo>
                    <a:pt x="21600" y="0"/>
                  </a:lnTo>
                  <a:lnTo>
                    <a:pt x="7262" y="20919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8"/>
            <p:cNvSpPr/>
            <p:nvPr/>
          </p:nvSpPr>
          <p:spPr>
            <a:xfrm>
              <a:off x="4150099" y="4199096"/>
              <a:ext cx="527256" cy="944406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6322" y="3115"/>
                  </a:lnTo>
                  <a:lnTo>
                    <a:pt x="21600" y="0"/>
                  </a:lnTo>
                  <a:lnTo>
                    <a:pt x="14283" y="216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8"/>
            <p:cNvSpPr/>
            <p:nvPr/>
          </p:nvSpPr>
          <p:spPr>
            <a:xfrm>
              <a:off x="3475252" y="3938588"/>
              <a:ext cx="1202040" cy="626238"/>
            </a:xfrm>
            <a:custGeom>
              <a:rect b="b" l="l" r="r" t="t"/>
              <a:pathLst>
                <a:path extrusionOk="0" h="21600" w="21600">
                  <a:moveTo>
                    <a:pt x="0" y="12599"/>
                  </a:moveTo>
                  <a:lnTo>
                    <a:pt x="16414" y="0"/>
                  </a:lnTo>
                  <a:lnTo>
                    <a:pt x="21600" y="8985"/>
                  </a:lnTo>
                  <a:lnTo>
                    <a:pt x="5186" y="216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1" name="Google Shape;61;p8"/>
          <p:cNvSpPr txBox="1"/>
          <p:nvPr>
            <p:ph type="title"/>
          </p:nvPr>
        </p:nvSpPr>
        <p:spPr>
          <a:xfrm>
            <a:off x="626700" y="836000"/>
            <a:ext cx="65292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62" name="Google Shape;62;p8"/>
          <p:cNvSpPr txBox="1"/>
          <p:nvPr>
            <p:ph idx="1" type="body"/>
          </p:nvPr>
        </p:nvSpPr>
        <p:spPr>
          <a:xfrm>
            <a:off x="626600" y="1430150"/>
            <a:ext cx="2034000" cy="3206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▸"/>
              <a:defRPr sz="1800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▹"/>
              <a:defRPr sz="1800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63" name="Google Shape;63;p8"/>
          <p:cNvSpPr txBox="1"/>
          <p:nvPr>
            <p:ph idx="2" type="body"/>
          </p:nvPr>
        </p:nvSpPr>
        <p:spPr>
          <a:xfrm>
            <a:off x="2874224" y="1430150"/>
            <a:ext cx="2034000" cy="3206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▸"/>
              <a:defRPr sz="1800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▹"/>
              <a:defRPr sz="1800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64" name="Google Shape;64;p8"/>
          <p:cNvSpPr txBox="1"/>
          <p:nvPr>
            <p:ph idx="3" type="body"/>
          </p:nvPr>
        </p:nvSpPr>
        <p:spPr>
          <a:xfrm>
            <a:off x="5121848" y="1430150"/>
            <a:ext cx="2034000" cy="3206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▸"/>
              <a:defRPr sz="1800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▹"/>
              <a:defRPr sz="1800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65" name="Google Shape;65;p8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9"/>
          <p:cNvSpPr/>
          <p:nvPr/>
        </p:nvSpPr>
        <p:spPr>
          <a:xfrm>
            <a:off x="6702144" y="6"/>
            <a:ext cx="2441849" cy="5145755"/>
          </a:xfrm>
          <a:custGeom>
            <a:rect b="b" l="l" r="r" t="t"/>
            <a:pathLst>
              <a:path extrusionOk="0" h="2522429" w="1196985">
                <a:moveTo>
                  <a:pt x="359680" y="0"/>
                </a:moveTo>
                <a:lnTo>
                  <a:pt x="0" y="2037095"/>
                </a:lnTo>
                <a:lnTo>
                  <a:pt x="263687" y="1931527"/>
                </a:lnTo>
                <a:lnTo>
                  <a:pt x="405224" y="2059283"/>
                </a:lnTo>
                <a:lnTo>
                  <a:pt x="317639" y="2522429"/>
                </a:lnTo>
                <a:lnTo>
                  <a:pt x="1196986" y="2522429"/>
                </a:lnTo>
                <a:lnTo>
                  <a:pt x="119698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8" name="Google Shape;68;p9"/>
          <p:cNvGrpSpPr/>
          <p:nvPr/>
        </p:nvGrpSpPr>
        <p:grpSpPr>
          <a:xfrm>
            <a:off x="6327842" y="0"/>
            <a:ext cx="1202103" cy="5143503"/>
            <a:chOff x="3475252" y="0"/>
            <a:chExt cx="1202103" cy="5143503"/>
          </a:xfrm>
        </p:grpSpPr>
        <p:sp>
          <p:nvSpPr>
            <p:cNvPr id="69" name="Google Shape;69;p9"/>
            <p:cNvSpPr/>
            <p:nvPr/>
          </p:nvSpPr>
          <p:spPr>
            <a:xfrm>
              <a:off x="3475252" y="0"/>
              <a:ext cx="1109160" cy="4303854"/>
            </a:xfrm>
            <a:custGeom>
              <a:rect b="b" l="l" r="r" t="t"/>
              <a:pathLst>
                <a:path extrusionOk="0" h="21600" w="21600">
                  <a:moveTo>
                    <a:pt x="14802" y="0"/>
                  </a:moveTo>
                  <a:lnTo>
                    <a:pt x="21600" y="0"/>
                  </a:lnTo>
                  <a:lnTo>
                    <a:pt x="7262" y="20919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0;p9"/>
            <p:cNvSpPr/>
            <p:nvPr/>
          </p:nvSpPr>
          <p:spPr>
            <a:xfrm>
              <a:off x="4150099" y="4199096"/>
              <a:ext cx="527256" cy="944406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6322" y="3115"/>
                  </a:lnTo>
                  <a:lnTo>
                    <a:pt x="21600" y="0"/>
                  </a:lnTo>
                  <a:lnTo>
                    <a:pt x="14283" y="216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1;p9"/>
            <p:cNvSpPr/>
            <p:nvPr/>
          </p:nvSpPr>
          <p:spPr>
            <a:xfrm>
              <a:off x="3475252" y="3938588"/>
              <a:ext cx="1202040" cy="626238"/>
            </a:xfrm>
            <a:custGeom>
              <a:rect b="b" l="l" r="r" t="t"/>
              <a:pathLst>
                <a:path extrusionOk="0" h="21600" w="21600">
                  <a:moveTo>
                    <a:pt x="0" y="12599"/>
                  </a:moveTo>
                  <a:lnTo>
                    <a:pt x="16414" y="0"/>
                  </a:lnTo>
                  <a:lnTo>
                    <a:pt x="21600" y="8985"/>
                  </a:lnTo>
                  <a:lnTo>
                    <a:pt x="5186" y="216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2" name="Google Shape;72;p9"/>
          <p:cNvSpPr txBox="1"/>
          <p:nvPr>
            <p:ph type="title"/>
          </p:nvPr>
        </p:nvSpPr>
        <p:spPr>
          <a:xfrm>
            <a:off x="626700" y="836000"/>
            <a:ext cx="5276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73" name="Google Shape;73;p9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- Wide">
  <p:cSld name="TITLE_ONLY_1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oogle Shape;75;p10"/>
          <p:cNvGrpSpPr/>
          <p:nvPr/>
        </p:nvGrpSpPr>
        <p:grpSpPr>
          <a:xfrm>
            <a:off x="7637092" y="0"/>
            <a:ext cx="1202103" cy="5143503"/>
            <a:chOff x="3475252" y="0"/>
            <a:chExt cx="1202103" cy="5143503"/>
          </a:xfrm>
        </p:grpSpPr>
        <p:sp>
          <p:nvSpPr>
            <p:cNvPr id="76" name="Google Shape;76;p10"/>
            <p:cNvSpPr/>
            <p:nvPr/>
          </p:nvSpPr>
          <p:spPr>
            <a:xfrm>
              <a:off x="3475252" y="0"/>
              <a:ext cx="1109160" cy="4303854"/>
            </a:xfrm>
            <a:custGeom>
              <a:rect b="b" l="l" r="r" t="t"/>
              <a:pathLst>
                <a:path extrusionOk="0" h="21600" w="21600">
                  <a:moveTo>
                    <a:pt x="14802" y="0"/>
                  </a:moveTo>
                  <a:lnTo>
                    <a:pt x="21600" y="0"/>
                  </a:lnTo>
                  <a:lnTo>
                    <a:pt x="7262" y="20919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77;p10"/>
            <p:cNvSpPr/>
            <p:nvPr/>
          </p:nvSpPr>
          <p:spPr>
            <a:xfrm>
              <a:off x="4150099" y="4199096"/>
              <a:ext cx="527256" cy="944406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6322" y="3115"/>
                  </a:lnTo>
                  <a:lnTo>
                    <a:pt x="21600" y="0"/>
                  </a:lnTo>
                  <a:lnTo>
                    <a:pt x="14283" y="216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78;p10"/>
            <p:cNvSpPr/>
            <p:nvPr/>
          </p:nvSpPr>
          <p:spPr>
            <a:xfrm>
              <a:off x="3475252" y="3938588"/>
              <a:ext cx="1202040" cy="626238"/>
            </a:xfrm>
            <a:custGeom>
              <a:rect b="b" l="l" r="r" t="t"/>
              <a:pathLst>
                <a:path extrusionOk="0" h="21600" w="21600">
                  <a:moveTo>
                    <a:pt x="0" y="12599"/>
                  </a:moveTo>
                  <a:lnTo>
                    <a:pt x="16414" y="0"/>
                  </a:lnTo>
                  <a:lnTo>
                    <a:pt x="21600" y="8985"/>
                  </a:lnTo>
                  <a:lnTo>
                    <a:pt x="5186" y="216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9" name="Google Shape;79;p10"/>
          <p:cNvSpPr txBox="1"/>
          <p:nvPr>
            <p:ph type="title"/>
          </p:nvPr>
        </p:nvSpPr>
        <p:spPr>
          <a:xfrm>
            <a:off x="626700" y="836000"/>
            <a:ext cx="5276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80" name="Google Shape;80;p10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626700" y="836000"/>
            <a:ext cx="52761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b="1" sz="3200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b="1" sz="3200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b="1" sz="3200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b="1" sz="3200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b="1" sz="3200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b="1" sz="3200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b="1" sz="3200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b="1" sz="3200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b="1" sz="3200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626700" y="1430148"/>
            <a:ext cx="5276100" cy="30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Kulim Park Light"/>
              <a:buChar char="▸"/>
              <a:defRPr sz="2400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1pPr>
            <a:lvl2pPr indent="-381000" lvl="1" marL="914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Kulim Park Light"/>
              <a:buChar char="▹"/>
              <a:defRPr sz="2400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2pPr>
            <a:lvl3pPr indent="-381000" lvl="2" marL="1371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Kulim Park Light"/>
              <a:buChar char="■"/>
              <a:defRPr sz="2400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3pPr>
            <a:lvl4pPr indent="-381000" lvl="3" marL="18288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Kulim Park Light"/>
              <a:buChar char="●"/>
              <a:defRPr sz="2400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4pPr>
            <a:lvl5pPr indent="-381000" lvl="4" marL="2286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Kulim Park Light"/>
              <a:buChar char="○"/>
              <a:defRPr sz="2400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5pPr>
            <a:lvl6pPr indent="-381000" lvl="5" marL="2743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Kulim Park Light"/>
              <a:buChar char="■"/>
              <a:defRPr sz="2400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6pPr>
            <a:lvl7pPr indent="-381000" lvl="6" marL="3200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Kulim Park Light"/>
              <a:buChar char="●"/>
              <a:defRPr sz="2400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7pPr>
            <a:lvl8pPr indent="-381000" lvl="7" marL="3657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Kulim Park Light"/>
              <a:buChar char="○"/>
              <a:defRPr sz="2400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8pPr>
            <a:lvl9pPr indent="-381000" lvl="8" marL="41148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Font typeface="Kulim Park Light"/>
              <a:buChar char="■"/>
              <a:defRPr sz="2400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buNone/>
              <a:defRPr b="1" sz="1300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1pPr>
            <a:lvl2pPr lvl="1" rtl="0" algn="r">
              <a:buNone/>
              <a:defRPr b="1" sz="1300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2pPr>
            <a:lvl3pPr lvl="2" rtl="0" algn="r">
              <a:buNone/>
              <a:defRPr b="1" sz="1300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3pPr>
            <a:lvl4pPr lvl="3" rtl="0" algn="r">
              <a:buNone/>
              <a:defRPr b="1" sz="1300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4pPr>
            <a:lvl5pPr lvl="4" rtl="0" algn="r">
              <a:buNone/>
              <a:defRPr b="1" sz="1300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5pPr>
            <a:lvl6pPr lvl="5" rtl="0" algn="r">
              <a:buNone/>
              <a:defRPr b="1" sz="1300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6pPr>
            <a:lvl7pPr lvl="6" rtl="0" algn="r">
              <a:buNone/>
              <a:defRPr b="1" sz="1300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7pPr>
            <a:lvl8pPr lvl="7" rtl="0" algn="r">
              <a:buNone/>
              <a:defRPr b="1" sz="1300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8pPr>
            <a:lvl9pPr lvl="8" rtl="0" algn="r">
              <a:buNone/>
              <a:defRPr b="1" sz="1300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9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9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5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7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://unsplash.com/&amp;utm_source=slidescarnival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fonts.google.com/specimen/Kulim+Park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twitter.com/googledocs/status/730087240156643328" TargetMode="Externa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4"/>
          <p:cNvSpPr txBox="1"/>
          <p:nvPr>
            <p:ph type="ctrTitle"/>
          </p:nvPr>
        </p:nvSpPr>
        <p:spPr>
          <a:xfrm>
            <a:off x="4416450" y="701175"/>
            <a:ext cx="4099500" cy="200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  <p:pic>
        <p:nvPicPr>
          <p:cNvPr id="105" name="Google Shape;105;p14"/>
          <p:cNvPicPr preferRelativeResize="0"/>
          <p:nvPr/>
        </p:nvPicPr>
        <p:blipFill rotWithShape="1">
          <a:blip r:embed="rId3">
            <a:alphaModFix/>
          </a:blip>
          <a:srcRect b="0" l="43390" r="3499" t="0"/>
          <a:stretch/>
        </p:blipFill>
        <p:spPr>
          <a:xfrm>
            <a:off x="0" y="0"/>
            <a:ext cx="4097520" cy="51435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0218" y="21600"/>
                </a:lnTo>
                <a:lnTo>
                  <a:pt x="21600" y="15354"/>
                </a:lnTo>
                <a:lnTo>
                  <a:pt x="16966" y="16698"/>
                </a:lnTo>
                <a:lnTo>
                  <a:pt x="14603" y="14996"/>
                </a:lnTo>
                <a:lnTo>
                  <a:pt x="14607" y="14994"/>
                </a:lnTo>
                <a:lnTo>
                  <a:pt x="17925" y="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3"/>
          <p:cNvSpPr txBox="1"/>
          <p:nvPr>
            <p:ph type="title"/>
          </p:nvPr>
        </p:nvSpPr>
        <p:spPr>
          <a:xfrm>
            <a:off x="4325375" y="836000"/>
            <a:ext cx="4256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189" name="Google Shape;189;p23"/>
          <p:cNvSpPr txBox="1"/>
          <p:nvPr>
            <p:ph idx="1" type="body"/>
          </p:nvPr>
        </p:nvSpPr>
        <p:spPr>
          <a:xfrm>
            <a:off x="4325375" y="1353949"/>
            <a:ext cx="4256100" cy="156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190" name="Google Shape;190;p23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91" name="Google Shape;191;p23"/>
          <p:cNvPicPr preferRelativeResize="0"/>
          <p:nvPr/>
        </p:nvPicPr>
        <p:blipFill rotWithShape="1">
          <a:blip r:embed="rId3">
            <a:alphaModFix/>
          </a:blip>
          <a:srcRect b="0" l="37527" r="9363" t="0"/>
          <a:stretch/>
        </p:blipFill>
        <p:spPr>
          <a:xfrm>
            <a:off x="0" y="0"/>
            <a:ext cx="4097520" cy="51435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0218" y="21600"/>
                </a:lnTo>
                <a:lnTo>
                  <a:pt x="21600" y="15354"/>
                </a:lnTo>
                <a:lnTo>
                  <a:pt x="16966" y="16698"/>
                </a:lnTo>
                <a:lnTo>
                  <a:pt x="14603" y="14996"/>
                </a:lnTo>
                <a:lnTo>
                  <a:pt x="14607" y="14994"/>
                </a:lnTo>
                <a:lnTo>
                  <a:pt x="17925" y="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4"/>
          <p:cNvSpPr txBox="1"/>
          <p:nvPr>
            <p:ph idx="4294967295" type="title"/>
          </p:nvPr>
        </p:nvSpPr>
        <p:spPr>
          <a:xfrm>
            <a:off x="411625" y="397100"/>
            <a:ext cx="2640600" cy="696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500">
                <a:solidFill>
                  <a:schemeClr val="accent6"/>
                </a:solidFill>
              </a:rPr>
              <a:t>Want big impact?</a:t>
            </a:r>
            <a:endParaRPr b="0" sz="2500">
              <a:solidFill>
                <a:schemeClr val="accent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accent6"/>
                </a:solidFill>
              </a:rPr>
              <a:t>Use big image.</a:t>
            </a:r>
            <a:endParaRPr sz="2500">
              <a:solidFill>
                <a:schemeClr val="accent6"/>
              </a:solidFill>
            </a:endParaRPr>
          </a:p>
        </p:txBody>
      </p:sp>
      <p:sp>
        <p:nvSpPr>
          <p:cNvPr id="197" name="Google Shape;197;p24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5"/>
          <p:cNvSpPr txBox="1"/>
          <p:nvPr>
            <p:ph type="title"/>
          </p:nvPr>
        </p:nvSpPr>
        <p:spPr>
          <a:xfrm>
            <a:off x="626700" y="836000"/>
            <a:ext cx="5276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diagrams to explain your ideas</a:t>
            </a:r>
            <a:endParaRPr/>
          </a:p>
        </p:txBody>
      </p:sp>
      <p:sp>
        <p:nvSpPr>
          <p:cNvPr id="203" name="Google Shape;203;p25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204" name="Google Shape;204;p25"/>
          <p:cNvCxnSpPr>
            <a:stCxn id="205" idx="2"/>
            <a:endCxn id="206" idx="0"/>
          </p:cNvCxnSpPr>
          <p:nvPr/>
        </p:nvCxnSpPr>
        <p:spPr>
          <a:xfrm flipH="1" rot="-5400000">
            <a:off x="3623057" y="1719175"/>
            <a:ext cx="708300" cy="1389300"/>
          </a:xfrm>
          <a:prstGeom prst="bentConnector3">
            <a:avLst>
              <a:gd fmla="val 50008" name="adj1"/>
            </a:avLst>
          </a:prstGeom>
          <a:noFill/>
          <a:ln cap="flat" cmpd="sng" w="19050">
            <a:solidFill>
              <a:schemeClr val="accent1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207" name="Google Shape;207;p25"/>
          <p:cNvCxnSpPr>
            <a:stCxn id="208" idx="0"/>
            <a:endCxn id="205" idx="2"/>
          </p:cNvCxnSpPr>
          <p:nvPr/>
        </p:nvCxnSpPr>
        <p:spPr>
          <a:xfrm rot="-5400000">
            <a:off x="2233776" y="1719365"/>
            <a:ext cx="708300" cy="1389000"/>
          </a:xfrm>
          <a:prstGeom prst="bentConnector3">
            <a:avLst>
              <a:gd fmla="val 50008" name="adj1"/>
            </a:avLst>
          </a:prstGeom>
          <a:noFill/>
          <a:ln cap="flat" cmpd="sng" w="19050">
            <a:solidFill>
              <a:schemeClr val="accent1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209" name="Google Shape;209;p25"/>
          <p:cNvCxnSpPr>
            <a:stCxn id="208" idx="2"/>
            <a:endCxn id="210" idx="0"/>
          </p:cNvCxnSpPr>
          <p:nvPr/>
        </p:nvCxnSpPr>
        <p:spPr>
          <a:xfrm flipH="1" rot="-5400000">
            <a:off x="1850076" y="3211865"/>
            <a:ext cx="750000" cy="6633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chemeClr val="accent1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211" name="Google Shape;211;p25"/>
          <p:cNvCxnSpPr>
            <a:stCxn id="212" idx="0"/>
            <a:endCxn id="208" idx="2"/>
          </p:cNvCxnSpPr>
          <p:nvPr/>
        </p:nvCxnSpPr>
        <p:spPr>
          <a:xfrm rot="-5400000">
            <a:off x="1186800" y="3211754"/>
            <a:ext cx="750000" cy="6633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chemeClr val="accent1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213" name="Google Shape;213;p25"/>
          <p:cNvCxnSpPr>
            <a:stCxn id="206" idx="2"/>
            <a:endCxn id="214" idx="0"/>
          </p:cNvCxnSpPr>
          <p:nvPr/>
        </p:nvCxnSpPr>
        <p:spPr>
          <a:xfrm flipH="1" rot="-5400000">
            <a:off x="4628421" y="3211865"/>
            <a:ext cx="750000" cy="6633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chemeClr val="accent1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215" name="Google Shape;215;p25"/>
          <p:cNvCxnSpPr>
            <a:stCxn id="216" idx="0"/>
            <a:endCxn id="206" idx="2"/>
          </p:cNvCxnSpPr>
          <p:nvPr/>
        </p:nvCxnSpPr>
        <p:spPr>
          <a:xfrm rot="-5400000">
            <a:off x="3965145" y="3211754"/>
            <a:ext cx="750000" cy="6633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chemeClr val="accent1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05" name="Google Shape;205;p25"/>
          <p:cNvSpPr txBox="1"/>
          <p:nvPr/>
        </p:nvSpPr>
        <p:spPr>
          <a:xfrm>
            <a:off x="2678207" y="1659175"/>
            <a:ext cx="1208700" cy="400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Kulim Park"/>
                <a:ea typeface="Kulim Park"/>
                <a:cs typeface="Kulim Park"/>
                <a:sym typeface="Kulim Park"/>
              </a:rPr>
              <a:t>Lorem Ipsum</a:t>
            </a:r>
            <a:endParaRPr sz="1000">
              <a:solidFill>
                <a:schemeClr val="lt1"/>
              </a:solidFill>
              <a:latin typeface="Kulim Park"/>
              <a:ea typeface="Kulim Park"/>
              <a:cs typeface="Kulim Park"/>
              <a:sym typeface="Kulim Park"/>
            </a:endParaRPr>
          </a:p>
        </p:txBody>
      </p:sp>
      <p:sp>
        <p:nvSpPr>
          <p:cNvPr id="208" name="Google Shape;208;p25"/>
          <p:cNvSpPr txBox="1"/>
          <p:nvPr/>
        </p:nvSpPr>
        <p:spPr>
          <a:xfrm>
            <a:off x="1289976" y="2768015"/>
            <a:ext cx="1206900" cy="400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Kulim Park"/>
                <a:ea typeface="Kulim Park"/>
                <a:cs typeface="Kulim Park"/>
                <a:sym typeface="Kulim Park"/>
              </a:rPr>
              <a:t>Lorem Ipsum</a:t>
            </a:r>
            <a:endParaRPr sz="1000">
              <a:solidFill>
                <a:schemeClr val="lt1"/>
              </a:solidFill>
              <a:latin typeface="Kulim Park"/>
              <a:ea typeface="Kulim Park"/>
              <a:cs typeface="Kulim Park"/>
              <a:sym typeface="Kulim Park"/>
            </a:endParaRPr>
          </a:p>
        </p:txBody>
      </p:sp>
      <p:sp>
        <p:nvSpPr>
          <p:cNvPr id="206" name="Google Shape;206;p25"/>
          <p:cNvSpPr txBox="1"/>
          <p:nvPr/>
        </p:nvSpPr>
        <p:spPr>
          <a:xfrm>
            <a:off x="4068321" y="2768015"/>
            <a:ext cx="1206900" cy="400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Kulim Park"/>
                <a:ea typeface="Kulim Park"/>
                <a:cs typeface="Kulim Park"/>
                <a:sym typeface="Kulim Park"/>
              </a:rPr>
              <a:t>Lorem Ipsum</a:t>
            </a:r>
            <a:endParaRPr sz="1000">
              <a:solidFill>
                <a:schemeClr val="lt1"/>
              </a:solidFill>
              <a:latin typeface="Kulim Park"/>
              <a:ea typeface="Kulim Park"/>
              <a:cs typeface="Kulim Park"/>
              <a:sym typeface="Kulim Park"/>
            </a:endParaRPr>
          </a:p>
        </p:txBody>
      </p:sp>
      <p:sp>
        <p:nvSpPr>
          <p:cNvPr id="214" name="Google Shape;214;p25"/>
          <p:cNvSpPr txBox="1"/>
          <p:nvPr/>
        </p:nvSpPr>
        <p:spPr>
          <a:xfrm>
            <a:off x="4731598" y="3918404"/>
            <a:ext cx="1206900" cy="400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rPr>
              <a:t>Lorem Ipsum</a:t>
            </a:r>
            <a:endParaRPr sz="1000">
              <a:solidFill>
                <a:schemeClr val="accent3"/>
              </a:solidFill>
              <a:latin typeface="Kulim Park"/>
              <a:ea typeface="Kulim Park"/>
              <a:cs typeface="Kulim Park"/>
              <a:sym typeface="Kulim Park"/>
            </a:endParaRPr>
          </a:p>
        </p:txBody>
      </p:sp>
      <p:sp>
        <p:nvSpPr>
          <p:cNvPr id="216" name="Google Shape;216;p25"/>
          <p:cNvSpPr txBox="1"/>
          <p:nvPr/>
        </p:nvSpPr>
        <p:spPr>
          <a:xfrm>
            <a:off x="3405045" y="3918404"/>
            <a:ext cx="1206900" cy="400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rPr>
              <a:t>Lorem Ipsum</a:t>
            </a:r>
            <a:endParaRPr sz="1000">
              <a:solidFill>
                <a:schemeClr val="accent3"/>
              </a:solidFill>
              <a:latin typeface="Kulim Park"/>
              <a:ea typeface="Kulim Park"/>
              <a:cs typeface="Kulim Park"/>
              <a:sym typeface="Kulim Park"/>
            </a:endParaRPr>
          </a:p>
        </p:txBody>
      </p:sp>
      <p:sp>
        <p:nvSpPr>
          <p:cNvPr id="210" name="Google Shape;210;p25"/>
          <p:cNvSpPr txBox="1"/>
          <p:nvPr/>
        </p:nvSpPr>
        <p:spPr>
          <a:xfrm>
            <a:off x="1953253" y="3918404"/>
            <a:ext cx="1206900" cy="400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rPr>
              <a:t>Lorem Ipsum</a:t>
            </a:r>
            <a:endParaRPr sz="1000">
              <a:solidFill>
                <a:schemeClr val="accent3"/>
              </a:solidFill>
              <a:latin typeface="Kulim Park"/>
              <a:ea typeface="Kulim Park"/>
              <a:cs typeface="Kulim Park"/>
              <a:sym typeface="Kulim Park"/>
            </a:endParaRPr>
          </a:p>
        </p:txBody>
      </p:sp>
      <p:sp>
        <p:nvSpPr>
          <p:cNvPr id="212" name="Google Shape;212;p25"/>
          <p:cNvSpPr txBox="1"/>
          <p:nvPr/>
        </p:nvSpPr>
        <p:spPr>
          <a:xfrm>
            <a:off x="626700" y="3918404"/>
            <a:ext cx="1206900" cy="400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rPr>
              <a:t>Lorem Ipsum</a:t>
            </a:r>
            <a:endParaRPr sz="1000">
              <a:solidFill>
                <a:schemeClr val="accent3"/>
              </a:solidFill>
              <a:latin typeface="Kulim Park"/>
              <a:ea typeface="Kulim Park"/>
              <a:cs typeface="Kulim Park"/>
              <a:sym typeface="Kulim Park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6"/>
          <p:cNvSpPr txBox="1"/>
          <p:nvPr>
            <p:ph type="title"/>
          </p:nvPr>
        </p:nvSpPr>
        <p:spPr>
          <a:xfrm>
            <a:off x="626700" y="836000"/>
            <a:ext cx="5276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222" name="Google Shape;222;p26"/>
          <p:cNvGraphicFramePr/>
          <p:nvPr/>
        </p:nvGraphicFramePr>
        <p:xfrm>
          <a:off x="626700" y="15644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{66351192-FD7B-4581-8B71-EB5A82331404}</a:tableStyleId>
              </a:tblPr>
              <a:tblGrid>
                <a:gridCol w="1319025"/>
                <a:gridCol w="1319025"/>
                <a:gridCol w="1319025"/>
                <a:gridCol w="1319025"/>
              </a:tblGrid>
              <a:tr h="404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2"/>
                        </a:solidFill>
                        <a:latin typeface="Kulim Park"/>
                        <a:ea typeface="Kulim Park"/>
                        <a:cs typeface="Kulim Park"/>
                        <a:sym typeface="Kulim Park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Kulim Park"/>
                          <a:ea typeface="Kulim Park"/>
                          <a:cs typeface="Kulim Park"/>
                          <a:sym typeface="Kulim Park"/>
                        </a:rPr>
                        <a:t>A</a:t>
                      </a:r>
                      <a:endParaRPr sz="1100">
                        <a:solidFill>
                          <a:schemeClr val="dk2"/>
                        </a:solidFill>
                        <a:latin typeface="Kulim Park"/>
                        <a:ea typeface="Kulim Park"/>
                        <a:cs typeface="Kulim Park"/>
                        <a:sym typeface="Kulim Park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Kulim Park"/>
                          <a:ea typeface="Kulim Park"/>
                          <a:cs typeface="Kulim Park"/>
                          <a:sym typeface="Kulim Park"/>
                        </a:rPr>
                        <a:t>B</a:t>
                      </a:r>
                      <a:endParaRPr sz="1100">
                        <a:solidFill>
                          <a:schemeClr val="dk2"/>
                        </a:solidFill>
                        <a:latin typeface="Kulim Park"/>
                        <a:ea typeface="Kulim Park"/>
                        <a:cs typeface="Kulim Park"/>
                        <a:sym typeface="Kulim Park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Kulim Park"/>
                          <a:ea typeface="Kulim Park"/>
                          <a:cs typeface="Kulim Park"/>
                          <a:sym typeface="Kulim Park"/>
                        </a:rPr>
                        <a:t>C</a:t>
                      </a:r>
                      <a:endParaRPr sz="1100">
                        <a:solidFill>
                          <a:schemeClr val="dk2"/>
                        </a:solidFill>
                        <a:latin typeface="Kulim Park"/>
                        <a:ea typeface="Kulim Park"/>
                        <a:cs typeface="Kulim Park"/>
                        <a:sym typeface="Kulim Park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8568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accent3"/>
                          </a:solidFill>
                          <a:latin typeface="Kulim Park"/>
                          <a:ea typeface="Kulim Park"/>
                          <a:cs typeface="Kulim Park"/>
                          <a:sym typeface="Kulim Park"/>
                        </a:rPr>
                        <a:t>Yellow</a:t>
                      </a:r>
                      <a:endParaRPr sz="1100">
                        <a:solidFill>
                          <a:schemeClr val="accent3"/>
                        </a:solidFill>
                        <a:latin typeface="Kulim Park"/>
                        <a:ea typeface="Kulim Park"/>
                        <a:cs typeface="Kulim Park"/>
                        <a:sym typeface="Kulim Park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Kulim Park SemiBold"/>
                          <a:ea typeface="Kulim Park SemiBold"/>
                          <a:cs typeface="Kulim Park SemiBold"/>
                          <a:sym typeface="Kulim Park SemiBold"/>
                        </a:rPr>
                        <a:t>10</a:t>
                      </a:r>
                      <a:endParaRPr sz="1800">
                        <a:solidFill>
                          <a:schemeClr val="dk1"/>
                        </a:solidFill>
                        <a:latin typeface="Kulim Park SemiBold"/>
                        <a:ea typeface="Kulim Park SemiBold"/>
                        <a:cs typeface="Kulim Park SemiBold"/>
                        <a:sym typeface="Kulim Park SemiBol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Kulim Park SemiBold"/>
                          <a:ea typeface="Kulim Park SemiBold"/>
                          <a:cs typeface="Kulim Park SemiBold"/>
                          <a:sym typeface="Kulim Park SemiBold"/>
                        </a:rPr>
                        <a:t>20</a:t>
                      </a:r>
                      <a:endParaRPr sz="1800">
                        <a:solidFill>
                          <a:schemeClr val="dk1"/>
                        </a:solidFill>
                        <a:latin typeface="Kulim Park SemiBold"/>
                        <a:ea typeface="Kulim Park SemiBold"/>
                        <a:cs typeface="Kulim Park SemiBold"/>
                        <a:sym typeface="Kulim Park SemiBol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Kulim Park SemiBold"/>
                          <a:ea typeface="Kulim Park SemiBold"/>
                          <a:cs typeface="Kulim Park SemiBold"/>
                          <a:sym typeface="Kulim Park SemiBold"/>
                        </a:rPr>
                        <a:t>7</a:t>
                      </a:r>
                      <a:endParaRPr sz="1800">
                        <a:solidFill>
                          <a:schemeClr val="dk1"/>
                        </a:solidFill>
                        <a:latin typeface="Kulim Park SemiBold"/>
                        <a:ea typeface="Kulim Park SemiBold"/>
                        <a:cs typeface="Kulim Park SemiBold"/>
                        <a:sym typeface="Kulim Park SemiBol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568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accent3"/>
                          </a:solidFill>
                          <a:latin typeface="Kulim Park"/>
                          <a:ea typeface="Kulim Park"/>
                          <a:cs typeface="Kulim Park"/>
                          <a:sym typeface="Kulim Park"/>
                        </a:rPr>
                        <a:t>Blue</a:t>
                      </a:r>
                      <a:endParaRPr sz="1100">
                        <a:solidFill>
                          <a:schemeClr val="accent3"/>
                        </a:solidFill>
                        <a:latin typeface="Kulim Park"/>
                        <a:ea typeface="Kulim Park"/>
                        <a:cs typeface="Kulim Park"/>
                        <a:sym typeface="Kulim Park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Kulim Park SemiBold"/>
                          <a:ea typeface="Kulim Park SemiBold"/>
                          <a:cs typeface="Kulim Park SemiBold"/>
                          <a:sym typeface="Kulim Park SemiBold"/>
                        </a:rPr>
                        <a:t>30</a:t>
                      </a:r>
                      <a:endParaRPr sz="1800">
                        <a:solidFill>
                          <a:schemeClr val="dk1"/>
                        </a:solidFill>
                        <a:latin typeface="Kulim Park SemiBold"/>
                        <a:ea typeface="Kulim Park SemiBold"/>
                        <a:cs typeface="Kulim Park SemiBold"/>
                        <a:sym typeface="Kulim Park SemiBol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Kulim Park SemiBold"/>
                          <a:ea typeface="Kulim Park SemiBold"/>
                          <a:cs typeface="Kulim Park SemiBold"/>
                          <a:sym typeface="Kulim Park SemiBold"/>
                        </a:rPr>
                        <a:t>15</a:t>
                      </a:r>
                      <a:endParaRPr sz="1800">
                        <a:solidFill>
                          <a:schemeClr val="dk1"/>
                        </a:solidFill>
                        <a:latin typeface="Kulim Park SemiBold"/>
                        <a:ea typeface="Kulim Park SemiBold"/>
                        <a:cs typeface="Kulim Park SemiBold"/>
                        <a:sym typeface="Kulim Park SemiBol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Kulim Park SemiBold"/>
                          <a:ea typeface="Kulim Park SemiBold"/>
                          <a:cs typeface="Kulim Park SemiBold"/>
                          <a:sym typeface="Kulim Park SemiBold"/>
                        </a:rPr>
                        <a:t>10</a:t>
                      </a:r>
                      <a:endParaRPr sz="1800">
                        <a:solidFill>
                          <a:schemeClr val="dk1"/>
                        </a:solidFill>
                        <a:latin typeface="Kulim Park SemiBold"/>
                        <a:ea typeface="Kulim Park SemiBold"/>
                        <a:cs typeface="Kulim Park SemiBold"/>
                        <a:sym typeface="Kulim Park SemiBol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568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accent3"/>
                          </a:solidFill>
                          <a:latin typeface="Kulim Park"/>
                          <a:ea typeface="Kulim Park"/>
                          <a:cs typeface="Kulim Park"/>
                          <a:sym typeface="Kulim Park"/>
                        </a:rPr>
                        <a:t>Orange</a:t>
                      </a:r>
                      <a:endParaRPr sz="1100">
                        <a:solidFill>
                          <a:schemeClr val="accent3"/>
                        </a:solidFill>
                        <a:latin typeface="Kulim Park"/>
                        <a:ea typeface="Kulim Park"/>
                        <a:cs typeface="Kulim Park"/>
                        <a:sym typeface="Kulim Park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Kulim Park SemiBold"/>
                          <a:ea typeface="Kulim Park SemiBold"/>
                          <a:cs typeface="Kulim Park SemiBold"/>
                          <a:sym typeface="Kulim Park SemiBold"/>
                        </a:rPr>
                        <a:t>5</a:t>
                      </a:r>
                      <a:endParaRPr sz="1800">
                        <a:solidFill>
                          <a:schemeClr val="dk1"/>
                        </a:solidFill>
                        <a:latin typeface="Kulim Park SemiBold"/>
                        <a:ea typeface="Kulim Park SemiBold"/>
                        <a:cs typeface="Kulim Park SemiBold"/>
                        <a:sym typeface="Kulim Park SemiBol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Kulim Park SemiBold"/>
                          <a:ea typeface="Kulim Park SemiBold"/>
                          <a:cs typeface="Kulim Park SemiBold"/>
                          <a:sym typeface="Kulim Park SemiBold"/>
                        </a:rPr>
                        <a:t>24</a:t>
                      </a:r>
                      <a:endParaRPr sz="1800">
                        <a:solidFill>
                          <a:schemeClr val="dk1"/>
                        </a:solidFill>
                        <a:latin typeface="Kulim Park SemiBold"/>
                        <a:ea typeface="Kulim Park SemiBold"/>
                        <a:cs typeface="Kulim Park SemiBold"/>
                        <a:sym typeface="Kulim Park SemiBol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Kulim Park SemiBold"/>
                          <a:ea typeface="Kulim Park SemiBold"/>
                          <a:cs typeface="Kulim Park SemiBold"/>
                          <a:sym typeface="Kulim Park SemiBold"/>
                        </a:rPr>
                        <a:t>16</a:t>
                      </a:r>
                      <a:endParaRPr sz="1800">
                        <a:solidFill>
                          <a:schemeClr val="dk1"/>
                        </a:solidFill>
                        <a:latin typeface="Kulim Park SemiBold"/>
                        <a:ea typeface="Kulim Park SemiBold"/>
                        <a:cs typeface="Kulim Park SemiBold"/>
                        <a:sym typeface="Kulim Park SemiBol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23" name="Google Shape;223;p26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6"/>
        </a:solidFill>
      </p:bgPr>
    </p:bg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7"/>
          <p:cNvSpPr/>
          <p:nvPr/>
        </p:nvSpPr>
        <p:spPr>
          <a:xfrm>
            <a:off x="1988800" y="885042"/>
            <a:ext cx="6888004" cy="3456214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27"/>
          <p:cNvSpPr txBox="1"/>
          <p:nvPr>
            <p:ph idx="4294967295" type="title"/>
          </p:nvPr>
        </p:nvSpPr>
        <p:spPr>
          <a:xfrm>
            <a:off x="431000" y="424350"/>
            <a:ext cx="5276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230" name="Google Shape;230;p27"/>
          <p:cNvSpPr/>
          <p:nvPr/>
        </p:nvSpPr>
        <p:spPr>
          <a:xfrm>
            <a:off x="3247787" y="1710370"/>
            <a:ext cx="671400" cy="1797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accent6"/>
                </a:solidFill>
                <a:latin typeface="Kulim Park"/>
                <a:ea typeface="Kulim Park"/>
                <a:cs typeface="Kulim Park"/>
                <a:sym typeface="Kulim Park"/>
              </a:rPr>
              <a:t>our office</a:t>
            </a:r>
            <a:endParaRPr sz="800">
              <a:solidFill>
                <a:schemeClr val="accent6"/>
              </a:solidFill>
              <a:latin typeface="Kulim Park"/>
              <a:ea typeface="Kulim Park"/>
              <a:cs typeface="Kulim Park"/>
              <a:sym typeface="Kulim Park"/>
            </a:endParaRPr>
          </a:p>
        </p:txBody>
      </p:sp>
      <p:sp>
        <p:nvSpPr>
          <p:cNvPr id="231" name="Google Shape;231;p27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232" name="Google Shape;232;p27"/>
          <p:cNvSpPr txBox="1"/>
          <p:nvPr>
            <p:ph idx="4294967295" type="body"/>
          </p:nvPr>
        </p:nvSpPr>
        <p:spPr>
          <a:xfrm>
            <a:off x="3104525" y="4804213"/>
            <a:ext cx="5605500" cy="172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accent2"/>
                </a:solidFill>
              </a:rPr>
              <a:t>Find more maps at </a:t>
            </a:r>
            <a:r>
              <a:rPr lang="en" sz="900" u="sng">
                <a:solidFill>
                  <a:schemeClr val="accent2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slidescarnival.com/extra-free-resources-icons-and-maps</a:t>
            </a:r>
            <a:endParaRPr sz="900">
              <a:solidFill>
                <a:schemeClr val="accent2"/>
              </a:solidFill>
            </a:endParaRPr>
          </a:p>
          <a:p>
            <a:pPr indent="0" lvl="0" marL="0" rtl="0" algn="r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b="1" sz="900">
              <a:solidFill>
                <a:schemeClr val="accent2"/>
              </a:solidFill>
            </a:endParaRPr>
          </a:p>
        </p:txBody>
      </p:sp>
      <p:sp>
        <p:nvSpPr>
          <p:cNvPr id="233" name="Google Shape;233;p27"/>
          <p:cNvSpPr/>
          <p:nvPr/>
        </p:nvSpPr>
        <p:spPr>
          <a:xfrm rot="5400000">
            <a:off x="2433875" y="1941675"/>
            <a:ext cx="168600" cy="132900"/>
          </a:xfrm>
          <a:prstGeom prst="homePlat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27"/>
          <p:cNvSpPr/>
          <p:nvPr/>
        </p:nvSpPr>
        <p:spPr>
          <a:xfrm rot="5400000">
            <a:off x="3901325" y="3376250"/>
            <a:ext cx="168600" cy="132900"/>
          </a:xfrm>
          <a:prstGeom prst="homePlat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27"/>
          <p:cNvSpPr/>
          <p:nvPr/>
        </p:nvSpPr>
        <p:spPr>
          <a:xfrm rot="5400000">
            <a:off x="4810425" y="1733775"/>
            <a:ext cx="168600" cy="132900"/>
          </a:xfrm>
          <a:prstGeom prst="homePlat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27"/>
          <p:cNvSpPr/>
          <p:nvPr/>
        </p:nvSpPr>
        <p:spPr>
          <a:xfrm rot="5400000">
            <a:off x="5401450" y="3633825"/>
            <a:ext cx="168600" cy="132900"/>
          </a:xfrm>
          <a:prstGeom prst="homePlat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27"/>
          <p:cNvSpPr/>
          <p:nvPr/>
        </p:nvSpPr>
        <p:spPr>
          <a:xfrm rot="5400000">
            <a:off x="7787550" y="3685000"/>
            <a:ext cx="168600" cy="132900"/>
          </a:xfrm>
          <a:prstGeom prst="homePlat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27"/>
          <p:cNvSpPr/>
          <p:nvPr/>
        </p:nvSpPr>
        <p:spPr>
          <a:xfrm rot="5400000">
            <a:off x="7217875" y="2197550"/>
            <a:ext cx="168600" cy="132900"/>
          </a:xfrm>
          <a:prstGeom prst="homePlat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8"/>
          <p:cNvSpPr txBox="1"/>
          <p:nvPr>
            <p:ph idx="4294967295" type="ctrTitle"/>
          </p:nvPr>
        </p:nvSpPr>
        <p:spPr>
          <a:xfrm>
            <a:off x="3009750" y="1746600"/>
            <a:ext cx="55065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200">
                <a:solidFill>
                  <a:schemeClr val="lt1"/>
                </a:solidFill>
              </a:rPr>
              <a:t>89,526,124</a:t>
            </a:r>
            <a:endParaRPr sz="9200">
              <a:solidFill>
                <a:schemeClr val="lt1"/>
              </a:solidFill>
            </a:endParaRPr>
          </a:p>
        </p:txBody>
      </p:sp>
      <p:sp>
        <p:nvSpPr>
          <p:cNvPr id="244" name="Google Shape;244;p28"/>
          <p:cNvSpPr txBox="1"/>
          <p:nvPr>
            <p:ph idx="4294967295" type="subTitle"/>
          </p:nvPr>
        </p:nvSpPr>
        <p:spPr>
          <a:xfrm>
            <a:off x="3009750" y="3003300"/>
            <a:ext cx="55065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100"/>
              <a:t>Whoa! That’s a big number, aren’t you proud?</a:t>
            </a:r>
            <a:endParaRPr sz="2100"/>
          </a:p>
        </p:txBody>
      </p:sp>
      <p:sp>
        <p:nvSpPr>
          <p:cNvPr id="245" name="Google Shape;245;p28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46" name="Google Shape;246;p28"/>
          <p:cNvPicPr preferRelativeResize="0"/>
          <p:nvPr/>
        </p:nvPicPr>
        <p:blipFill rotWithShape="1">
          <a:blip r:embed="rId3">
            <a:alphaModFix/>
          </a:blip>
          <a:srcRect b="0" l="20461" r="20467" t="0"/>
          <a:stretch/>
        </p:blipFill>
        <p:spPr>
          <a:xfrm>
            <a:off x="0" y="0"/>
            <a:ext cx="2025540" cy="51435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18807" y="21600"/>
                </a:lnTo>
                <a:lnTo>
                  <a:pt x="21600" y="15354"/>
                </a:lnTo>
                <a:lnTo>
                  <a:pt x="12230" y="16698"/>
                </a:lnTo>
                <a:lnTo>
                  <a:pt x="7447" y="14996"/>
                </a:lnTo>
                <a:lnTo>
                  <a:pt x="7456" y="14994"/>
                </a:lnTo>
                <a:lnTo>
                  <a:pt x="14169" y="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9"/>
          <p:cNvSpPr txBox="1"/>
          <p:nvPr>
            <p:ph idx="4294967295" type="ctrTitle"/>
          </p:nvPr>
        </p:nvSpPr>
        <p:spPr>
          <a:xfrm>
            <a:off x="3117725" y="571800"/>
            <a:ext cx="51711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89,526,124$</a:t>
            </a:r>
            <a:endParaRPr sz="4800"/>
          </a:p>
        </p:txBody>
      </p:sp>
      <p:sp>
        <p:nvSpPr>
          <p:cNvPr id="252" name="Google Shape;252;p29"/>
          <p:cNvSpPr txBox="1"/>
          <p:nvPr>
            <p:ph idx="4294967295" type="subTitle"/>
          </p:nvPr>
        </p:nvSpPr>
        <p:spPr>
          <a:xfrm>
            <a:off x="3117725" y="1411308"/>
            <a:ext cx="51711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400"/>
              <a:t>That’s a lot of money</a:t>
            </a:r>
            <a:endParaRPr sz="2400"/>
          </a:p>
        </p:txBody>
      </p:sp>
      <p:sp>
        <p:nvSpPr>
          <p:cNvPr id="253" name="Google Shape;253;p29"/>
          <p:cNvSpPr txBox="1"/>
          <p:nvPr>
            <p:ph idx="4294967295" type="ctrTitle"/>
          </p:nvPr>
        </p:nvSpPr>
        <p:spPr>
          <a:xfrm>
            <a:off x="3117725" y="3200693"/>
            <a:ext cx="51711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100%</a:t>
            </a:r>
            <a:endParaRPr sz="4800"/>
          </a:p>
        </p:txBody>
      </p:sp>
      <p:sp>
        <p:nvSpPr>
          <p:cNvPr id="254" name="Google Shape;254;p29"/>
          <p:cNvSpPr txBox="1"/>
          <p:nvPr>
            <p:ph idx="4294967295" type="subTitle"/>
          </p:nvPr>
        </p:nvSpPr>
        <p:spPr>
          <a:xfrm>
            <a:off x="3117725" y="4040200"/>
            <a:ext cx="51711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400"/>
              <a:t>Total success!</a:t>
            </a:r>
            <a:endParaRPr sz="2400"/>
          </a:p>
        </p:txBody>
      </p:sp>
      <p:sp>
        <p:nvSpPr>
          <p:cNvPr id="255" name="Google Shape;255;p29"/>
          <p:cNvSpPr txBox="1"/>
          <p:nvPr>
            <p:ph idx="4294967295" type="ctrTitle"/>
          </p:nvPr>
        </p:nvSpPr>
        <p:spPr>
          <a:xfrm>
            <a:off x="3117725" y="1886246"/>
            <a:ext cx="51711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185,244 users</a:t>
            </a:r>
            <a:endParaRPr sz="4800"/>
          </a:p>
        </p:txBody>
      </p:sp>
      <p:sp>
        <p:nvSpPr>
          <p:cNvPr id="256" name="Google Shape;256;p29"/>
          <p:cNvSpPr txBox="1"/>
          <p:nvPr>
            <p:ph idx="4294967295" type="subTitle"/>
          </p:nvPr>
        </p:nvSpPr>
        <p:spPr>
          <a:xfrm>
            <a:off x="3117725" y="2725754"/>
            <a:ext cx="51711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400"/>
              <a:t>And a lot of users</a:t>
            </a:r>
            <a:endParaRPr sz="2400"/>
          </a:p>
        </p:txBody>
      </p:sp>
      <p:sp>
        <p:nvSpPr>
          <p:cNvPr id="257" name="Google Shape;257;p29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58" name="Google Shape;258;p29"/>
          <p:cNvPicPr preferRelativeResize="0"/>
          <p:nvPr/>
        </p:nvPicPr>
        <p:blipFill rotWithShape="1">
          <a:blip r:embed="rId3">
            <a:alphaModFix/>
          </a:blip>
          <a:srcRect b="0" l="20461" r="20467" t="0"/>
          <a:stretch/>
        </p:blipFill>
        <p:spPr>
          <a:xfrm>
            <a:off x="0" y="0"/>
            <a:ext cx="2025540" cy="51435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18807" y="21600"/>
                </a:lnTo>
                <a:lnTo>
                  <a:pt x="21600" y="15354"/>
                </a:lnTo>
                <a:lnTo>
                  <a:pt x="12230" y="16698"/>
                </a:lnTo>
                <a:lnTo>
                  <a:pt x="7447" y="14996"/>
                </a:lnTo>
                <a:lnTo>
                  <a:pt x="7456" y="14994"/>
                </a:lnTo>
                <a:lnTo>
                  <a:pt x="14169" y="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30"/>
          <p:cNvSpPr txBox="1"/>
          <p:nvPr>
            <p:ph type="title"/>
          </p:nvPr>
        </p:nvSpPr>
        <p:spPr>
          <a:xfrm>
            <a:off x="626700" y="836000"/>
            <a:ext cx="5276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264" name="Google Shape;264;p30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65" name="Google Shape;265;p30"/>
          <p:cNvGrpSpPr/>
          <p:nvPr/>
        </p:nvGrpSpPr>
        <p:grpSpPr>
          <a:xfrm>
            <a:off x="5201724" y="3024885"/>
            <a:ext cx="2191824" cy="1228744"/>
            <a:chOff x="6038025" y="2598925"/>
            <a:chExt cx="2469661" cy="1384500"/>
          </a:xfrm>
        </p:grpSpPr>
        <p:cxnSp>
          <p:nvCxnSpPr>
            <p:cNvPr id="266" name="Google Shape;266;p30"/>
            <p:cNvCxnSpPr/>
            <p:nvPr/>
          </p:nvCxnSpPr>
          <p:spPr>
            <a:xfrm>
              <a:off x="6038025" y="3312550"/>
              <a:ext cx="5820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67" name="Google Shape;267;p30"/>
            <p:cNvSpPr txBox="1"/>
            <p:nvPr/>
          </p:nvSpPr>
          <p:spPr>
            <a:xfrm>
              <a:off x="6640486" y="2598925"/>
              <a:ext cx="1867200" cy="138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Kulim Park"/>
                  <a:ea typeface="Kulim Park"/>
                  <a:cs typeface="Kulim Park"/>
                  <a:sym typeface="Kulim Park"/>
                </a:rPr>
                <a:t>Vestibulum congue tempus</a:t>
              </a:r>
              <a:endParaRPr b="1" sz="1200">
                <a:solidFill>
                  <a:schemeClr val="dk1"/>
                </a:solidFill>
                <a:latin typeface="Kulim Park"/>
                <a:ea typeface="Kulim Park"/>
                <a:cs typeface="Kulim Park"/>
                <a:sym typeface="Kulim Park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Kulim Park"/>
                  <a:ea typeface="Kulim Park"/>
                  <a:cs typeface="Kulim Park"/>
                  <a:sym typeface="Kulim Park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dk1"/>
                </a:solidFill>
                <a:latin typeface="Kulim Park"/>
                <a:ea typeface="Kulim Park"/>
                <a:cs typeface="Kulim Park"/>
                <a:sym typeface="Kulim Park"/>
              </a:endParaRPr>
            </a:p>
          </p:txBody>
        </p:sp>
        <p:sp>
          <p:nvSpPr>
            <p:cNvPr id="268" name="Google Shape;268;p30"/>
            <p:cNvSpPr/>
            <p:nvPr/>
          </p:nvSpPr>
          <p:spPr>
            <a:xfrm>
              <a:off x="6424027" y="3212150"/>
              <a:ext cx="198600" cy="19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" name="Google Shape;269;p30"/>
            <p:cNvSpPr txBox="1"/>
            <p:nvPr/>
          </p:nvSpPr>
          <p:spPr>
            <a:xfrm>
              <a:off x="6399017" y="3156109"/>
              <a:ext cx="247500" cy="31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Kulim Park"/>
                  <a:ea typeface="Kulim Park"/>
                  <a:cs typeface="Kulim Park"/>
                  <a:sym typeface="Kulim Park"/>
                </a:rPr>
                <a:t>3</a:t>
              </a:r>
              <a:endParaRPr sz="800">
                <a:solidFill>
                  <a:schemeClr val="dk1"/>
                </a:solidFill>
                <a:latin typeface="Kulim Park"/>
                <a:ea typeface="Kulim Park"/>
                <a:cs typeface="Kulim Park"/>
                <a:sym typeface="Kulim Park"/>
              </a:endParaRPr>
            </a:p>
          </p:txBody>
        </p:sp>
      </p:grpSp>
      <p:grpSp>
        <p:nvGrpSpPr>
          <p:cNvPr id="270" name="Google Shape;270;p30"/>
          <p:cNvGrpSpPr/>
          <p:nvPr/>
        </p:nvGrpSpPr>
        <p:grpSpPr>
          <a:xfrm>
            <a:off x="407711" y="2339308"/>
            <a:ext cx="2657822" cy="1228744"/>
            <a:chOff x="636321" y="1844098"/>
            <a:chExt cx="2994729" cy="1384500"/>
          </a:xfrm>
        </p:grpSpPr>
        <p:sp>
          <p:nvSpPr>
            <p:cNvPr id="271" name="Google Shape;271;p30"/>
            <p:cNvSpPr txBox="1"/>
            <p:nvPr/>
          </p:nvSpPr>
          <p:spPr>
            <a:xfrm>
              <a:off x="636321" y="1844098"/>
              <a:ext cx="1867200" cy="138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Kulim Park"/>
                  <a:ea typeface="Kulim Park"/>
                  <a:cs typeface="Kulim Park"/>
                  <a:sym typeface="Kulim Park"/>
                </a:rPr>
                <a:t>Vestibulum congue tempus</a:t>
              </a:r>
              <a:endParaRPr b="1" sz="1200">
                <a:solidFill>
                  <a:schemeClr val="dk1"/>
                </a:solidFill>
                <a:latin typeface="Kulim Park"/>
                <a:ea typeface="Kulim Park"/>
                <a:cs typeface="Kulim Park"/>
                <a:sym typeface="Kulim Park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Kulim Park"/>
                  <a:ea typeface="Kulim Park"/>
                  <a:cs typeface="Kulim Park"/>
                  <a:sym typeface="Kulim Park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dk1"/>
                </a:solidFill>
                <a:latin typeface="Kulim Park"/>
                <a:ea typeface="Kulim Park"/>
                <a:cs typeface="Kulim Park"/>
                <a:sym typeface="Kulim Park"/>
              </a:endParaRPr>
            </a:p>
          </p:txBody>
        </p:sp>
        <p:cxnSp>
          <p:nvCxnSpPr>
            <p:cNvPr id="272" name="Google Shape;272;p30"/>
            <p:cNvCxnSpPr/>
            <p:nvPr/>
          </p:nvCxnSpPr>
          <p:spPr>
            <a:xfrm rot="10800000">
              <a:off x="2587350" y="2536350"/>
              <a:ext cx="10437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73" name="Google Shape;273;p30"/>
            <p:cNvSpPr/>
            <p:nvPr/>
          </p:nvSpPr>
          <p:spPr>
            <a:xfrm>
              <a:off x="2523501" y="2431050"/>
              <a:ext cx="198600" cy="19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" name="Google Shape;274;p30"/>
            <p:cNvSpPr txBox="1"/>
            <p:nvPr/>
          </p:nvSpPr>
          <p:spPr>
            <a:xfrm>
              <a:off x="2498491" y="2373759"/>
              <a:ext cx="247500" cy="31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Kulim Park"/>
                  <a:ea typeface="Kulim Park"/>
                  <a:cs typeface="Kulim Park"/>
                  <a:sym typeface="Kulim Park"/>
                </a:rPr>
                <a:t>2</a:t>
              </a:r>
              <a:endParaRPr sz="800">
                <a:solidFill>
                  <a:schemeClr val="dk1"/>
                </a:solidFill>
                <a:latin typeface="Kulim Park"/>
                <a:ea typeface="Kulim Park"/>
                <a:cs typeface="Kulim Park"/>
                <a:sym typeface="Kulim Park"/>
              </a:endParaRPr>
            </a:p>
          </p:txBody>
        </p:sp>
      </p:grpSp>
      <p:grpSp>
        <p:nvGrpSpPr>
          <p:cNvPr id="275" name="Google Shape;275;p30"/>
          <p:cNvGrpSpPr/>
          <p:nvPr/>
        </p:nvGrpSpPr>
        <p:grpSpPr>
          <a:xfrm>
            <a:off x="4198915" y="1539508"/>
            <a:ext cx="3194633" cy="1228744"/>
            <a:chOff x="4908100" y="889950"/>
            <a:chExt cx="3599586" cy="1384500"/>
          </a:xfrm>
        </p:grpSpPr>
        <p:cxnSp>
          <p:nvCxnSpPr>
            <p:cNvPr id="276" name="Google Shape;276;p30"/>
            <p:cNvCxnSpPr/>
            <p:nvPr/>
          </p:nvCxnSpPr>
          <p:spPr>
            <a:xfrm>
              <a:off x="4908100" y="1593250"/>
              <a:ext cx="17151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77" name="Google Shape;277;p30"/>
            <p:cNvSpPr txBox="1"/>
            <p:nvPr/>
          </p:nvSpPr>
          <p:spPr>
            <a:xfrm>
              <a:off x="6640486" y="889950"/>
              <a:ext cx="1867200" cy="138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Kulim Park"/>
                  <a:ea typeface="Kulim Park"/>
                  <a:cs typeface="Kulim Park"/>
                  <a:sym typeface="Kulim Park"/>
                </a:rPr>
                <a:t>Vestibulum congue tempus</a:t>
              </a:r>
              <a:endParaRPr b="1" sz="1200">
                <a:solidFill>
                  <a:schemeClr val="dk1"/>
                </a:solidFill>
                <a:latin typeface="Kulim Park"/>
                <a:ea typeface="Kulim Park"/>
                <a:cs typeface="Kulim Park"/>
                <a:sym typeface="Kulim Park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Kulim Park"/>
                  <a:ea typeface="Kulim Park"/>
                  <a:cs typeface="Kulim Park"/>
                  <a:sym typeface="Kulim Park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dk1"/>
                </a:solidFill>
                <a:latin typeface="Kulim Park"/>
                <a:ea typeface="Kulim Park"/>
                <a:cs typeface="Kulim Park"/>
                <a:sym typeface="Kulim Park"/>
              </a:endParaRPr>
            </a:p>
          </p:txBody>
        </p:sp>
        <p:sp>
          <p:nvSpPr>
            <p:cNvPr id="278" name="Google Shape;278;p30"/>
            <p:cNvSpPr/>
            <p:nvPr/>
          </p:nvSpPr>
          <p:spPr>
            <a:xfrm>
              <a:off x="6427830" y="1493307"/>
              <a:ext cx="198600" cy="19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9" name="Google Shape;279;p30"/>
            <p:cNvSpPr txBox="1"/>
            <p:nvPr/>
          </p:nvSpPr>
          <p:spPr>
            <a:xfrm>
              <a:off x="6402820" y="1436790"/>
              <a:ext cx="247500" cy="31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Kulim Park"/>
                  <a:ea typeface="Kulim Park"/>
                  <a:cs typeface="Kulim Park"/>
                  <a:sym typeface="Kulim Park"/>
                </a:rPr>
                <a:t>1</a:t>
              </a:r>
              <a:endParaRPr sz="800">
                <a:solidFill>
                  <a:schemeClr val="dk1"/>
                </a:solidFill>
                <a:latin typeface="Kulim Park"/>
                <a:ea typeface="Kulim Park"/>
                <a:cs typeface="Kulim Park"/>
                <a:sym typeface="Kulim Park"/>
              </a:endParaRPr>
            </a:p>
          </p:txBody>
        </p:sp>
      </p:grpSp>
      <p:grpSp>
        <p:nvGrpSpPr>
          <p:cNvPr id="280" name="Google Shape;280;p30"/>
          <p:cNvGrpSpPr/>
          <p:nvPr/>
        </p:nvGrpSpPr>
        <p:grpSpPr>
          <a:xfrm>
            <a:off x="2340925" y="1724290"/>
            <a:ext cx="3119395" cy="2886152"/>
            <a:chOff x="2991269" y="1153325"/>
            <a:chExt cx="3514811" cy="3252003"/>
          </a:xfrm>
        </p:grpSpPr>
        <p:sp>
          <p:nvSpPr>
            <p:cNvPr id="281" name="Google Shape;281;p30"/>
            <p:cNvSpPr/>
            <p:nvPr/>
          </p:nvSpPr>
          <p:spPr>
            <a:xfrm>
              <a:off x="3477586" y="2585458"/>
              <a:ext cx="2541910" cy="950456"/>
            </a:xfrm>
            <a:custGeom>
              <a:rect b="b" l="l" r="r" t="t"/>
              <a:pathLst>
                <a:path extrusionOk="0" h="43529" w="126826">
                  <a:moveTo>
                    <a:pt x="0" y="20002"/>
                  </a:moveTo>
                  <a:lnTo>
                    <a:pt x="63389" y="43529"/>
                  </a:lnTo>
                  <a:lnTo>
                    <a:pt x="126826" y="19907"/>
                  </a:lnTo>
                  <a:lnTo>
                    <a:pt x="6358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282" name="Google Shape;282;p30"/>
            <p:cNvSpPr/>
            <p:nvPr/>
          </p:nvSpPr>
          <p:spPr>
            <a:xfrm>
              <a:off x="2991269" y="3020977"/>
              <a:ext cx="1758228" cy="1384350"/>
            </a:xfrm>
            <a:custGeom>
              <a:rect b="b" l="l" r="r" t="t"/>
              <a:pathLst>
                <a:path extrusionOk="0" h="63817" w="87725">
                  <a:moveTo>
                    <a:pt x="24288" y="0"/>
                  </a:moveTo>
                  <a:lnTo>
                    <a:pt x="0" y="29908"/>
                  </a:lnTo>
                  <a:lnTo>
                    <a:pt x="87725" y="63817"/>
                  </a:lnTo>
                  <a:lnTo>
                    <a:pt x="87725" y="42291"/>
                  </a:lnTo>
                  <a:lnTo>
                    <a:pt x="87725" y="2352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83" name="Google Shape;283;p30"/>
            <p:cNvSpPr/>
            <p:nvPr/>
          </p:nvSpPr>
          <p:spPr>
            <a:xfrm flipH="1">
              <a:off x="4747852" y="3020977"/>
              <a:ext cx="1758228" cy="1384350"/>
            </a:xfrm>
            <a:custGeom>
              <a:rect b="b" l="l" r="r" t="t"/>
              <a:pathLst>
                <a:path extrusionOk="0" h="63817" w="87725">
                  <a:moveTo>
                    <a:pt x="24288" y="0"/>
                  </a:moveTo>
                  <a:lnTo>
                    <a:pt x="0" y="29908"/>
                  </a:lnTo>
                  <a:lnTo>
                    <a:pt x="87725" y="63817"/>
                  </a:lnTo>
                  <a:lnTo>
                    <a:pt x="87725" y="42291"/>
                  </a:lnTo>
                  <a:lnTo>
                    <a:pt x="87725" y="2352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84" name="Google Shape;284;p30"/>
            <p:cNvSpPr/>
            <p:nvPr/>
          </p:nvSpPr>
          <p:spPr>
            <a:xfrm>
              <a:off x="3969199" y="2001324"/>
              <a:ext cx="1565850" cy="585863"/>
            </a:xfrm>
            <a:custGeom>
              <a:rect b="b" l="l" r="r" t="t"/>
              <a:pathLst>
                <a:path extrusionOk="0" h="8150" w="24053">
                  <a:moveTo>
                    <a:pt x="0" y="3827"/>
                  </a:moveTo>
                  <a:lnTo>
                    <a:pt x="11976" y="8150"/>
                  </a:lnTo>
                  <a:lnTo>
                    <a:pt x="24053" y="3827"/>
                  </a:lnTo>
                  <a:lnTo>
                    <a:pt x="1212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285" name="Google Shape;285;p30"/>
            <p:cNvSpPr/>
            <p:nvPr/>
          </p:nvSpPr>
          <p:spPr>
            <a:xfrm>
              <a:off x="3563255" y="2275837"/>
              <a:ext cx="1189300" cy="1015326"/>
            </a:xfrm>
            <a:custGeom>
              <a:rect b="b" l="l" r="r" t="t"/>
              <a:pathLst>
                <a:path extrusionOk="0" h="14114" w="18238">
                  <a:moveTo>
                    <a:pt x="6262" y="0"/>
                  </a:moveTo>
                  <a:lnTo>
                    <a:pt x="18238" y="4324"/>
                  </a:lnTo>
                  <a:lnTo>
                    <a:pt x="18238" y="14114"/>
                  </a:lnTo>
                  <a:lnTo>
                    <a:pt x="0" y="755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86" name="Google Shape;286;p30"/>
            <p:cNvSpPr/>
            <p:nvPr/>
          </p:nvSpPr>
          <p:spPr>
            <a:xfrm flipH="1">
              <a:off x="4749365" y="2275837"/>
              <a:ext cx="1189300" cy="1015326"/>
            </a:xfrm>
            <a:custGeom>
              <a:rect b="b" l="l" r="r" t="t"/>
              <a:pathLst>
                <a:path extrusionOk="0" h="14114" w="18238">
                  <a:moveTo>
                    <a:pt x="6262" y="0"/>
                  </a:moveTo>
                  <a:lnTo>
                    <a:pt x="18238" y="4324"/>
                  </a:lnTo>
                  <a:lnTo>
                    <a:pt x="18238" y="14114"/>
                  </a:lnTo>
                  <a:lnTo>
                    <a:pt x="0" y="755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87" name="Google Shape;287;p30"/>
            <p:cNvSpPr/>
            <p:nvPr/>
          </p:nvSpPr>
          <p:spPr>
            <a:xfrm>
              <a:off x="4059061" y="1153325"/>
              <a:ext cx="693508" cy="1201140"/>
            </a:xfrm>
            <a:custGeom>
              <a:rect b="b" l="l" r="r" t="t"/>
              <a:pathLst>
                <a:path extrusionOk="0" h="16697" w="10635">
                  <a:moveTo>
                    <a:pt x="10635" y="0"/>
                  </a:moveTo>
                  <a:lnTo>
                    <a:pt x="0" y="12722"/>
                  </a:lnTo>
                  <a:lnTo>
                    <a:pt x="10635" y="1669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88" name="Google Shape;288;p30"/>
            <p:cNvSpPr/>
            <p:nvPr/>
          </p:nvSpPr>
          <p:spPr>
            <a:xfrm flipH="1">
              <a:off x="4749350" y="1153325"/>
              <a:ext cx="693508" cy="1201140"/>
            </a:xfrm>
            <a:custGeom>
              <a:rect b="b" l="l" r="r" t="t"/>
              <a:pathLst>
                <a:path extrusionOk="0" h="16697" w="10635">
                  <a:moveTo>
                    <a:pt x="10635" y="0"/>
                  </a:moveTo>
                  <a:lnTo>
                    <a:pt x="0" y="12722"/>
                  </a:lnTo>
                  <a:lnTo>
                    <a:pt x="10635" y="1669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</p:grpSp>
      <p:grpSp>
        <p:nvGrpSpPr>
          <p:cNvPr id="289" name="Google Shape;289;p30"/>
          <p:cNvGrpSpPr/>
          <p:nvPr/>
        </p:nvGrpSpPr>
        <p:grpSpPr>
          <a:xfrm>
            <a:off x="2340925" y="1724290"/>
            <a:ext cx="1563154" cy="2886152"/>
            <a:chOff x="2991269" y="1153325"/>
            <a:chExt cx="1761300" cy="3252003"/>
          </a:xfrm>
        </p:grpSpPr>
        <p:sp>
          <p:nvSpPr>
            <p:cNvPr id="290" name="Google Shape;290;p30"/>
            <p:cNvSpPr/>
            <p:nvPr/>
          </p:nvSpPr>
          <p:spPr>
            <a:xfrm>
              <a:off x="2991269" y="3020977"/>
              <a:ext cx="1758228" cy="1384350"/>
            </a:xfrm>
            <a:custGeom>
              <a:rect b="b" l="l" r="r" t="t"/>
              <a:pathLst>
                <a:path extrusionOk="0" h="63817" w="87725">
                  <a:moveTo>
                    <a:pt x="24288" y="0"/>
                  </a:moveTo>
                  <a:lnTo>
                    <a:pt x="0" y="29908"/>
                  </a:lnTo>
                  <a:lnTo>
                    <a:pt x="87725" y="63817"/>
                  </a:lnTo>
                  <a:lnTo>
                    <a:pt x="87725" y="42291"/>
                  </a:lnTo>
                  <a:lnTo>
                    <a:pt x="87725" y="23526"/>
                  </a:lnTo>
                  <a:close/>
                </a:path>
              </a:pathLst>
            </a:custGeom>
            <a:solidFill>
              <a:srgbClr val="122431">
                <a:alpha val="7260"/>
              </a:srgbClr>
            </a:solidFill>
            <a:ln>
              <a:noFill/>
            </a:ln>
          </p:spPr>
        </p:sp>
        <p:sp>
          <p:nvSpPr>
            <p:cNvPr id="291" name="Google Shape;291;p30"/>
            <p:cNvSpPr/>
            <p:nvPr/>
          </p:nvSpPr>
          <p:spPr>
            <a:xfrm>
              <a:off x="3563255" y="2275837"/>
              <a:ext cx="1189300" cy="1015326"/>
            </a:xfrm>
            <a:custGeom>
              <a:rect b="b" l="l" r="r" t="t"/>
              <a:pathLst>
                <a:path extrusionOk="0" h="14114" w="18238">
                  <a:moveTo>
                    <a:pt x="6262" y="0"/>
                  </a:moveTo>
                  <a:lnTo>
                    <a:pt x="18238" y="4324"/>
                  </a:lnTo>
                  <a:lnTo>
                    <a:pt x="18238" y="14114"/>
                  </a:lnTo>
                  <a:lnTo>
                    <a:pt x="0" y="7554"/>
                  </a:lnTo>
                  <a:close/>
                </a:path>
              </a:pathLst>
            </a:custGeom>
            <a:solidFill>
              <a:srgbClr val="122431">
                <a:alpha val="7260"/>
              </a:srgbClr>
            </a:solidFill>
            <a:ln>
              <a:noFill/>
            </a:ln>
          </p:spPr>
        </p:sp>
        <p:sp>
          <p:nvSpPr>
            <p:cNvPr id="292" name="Google Shape;292;p30"/>
            <p:cNvSpPr/>
            <p:nvPr/>
          </p:nvSpPr>
          <p:spPr>
            <a:xfrm>
              <a:off x="4059061" y="1153325"/>
              <a:ext cx="693508" cy="1201140"/>
            </a:xfrm>
            <a:custGeom>
              <a:rect b="b" l="l" r="r" t="t"/>
              <a:pathLst>
                <a:path extrusionOk="0" h="16697" w="10635">
                  <a:moveTo>
                    <a:pt x="10635" y="0"/>
                  </a:moveTo>
                  <a:lnTo>
                    <a:pt x="0" y="12722"/>
                  </a:lnTo>
                  <a:lnTo>
                    <a:pt x="10635" y="16697"/>
                  </a:lnTo>
                  <a:close/>
                </a:path>
              </a:pathLst>
            </a:custGeom>
            <a:solidFill>
              <a:srgbClr val="122431">
                <a:alpha val="7260"/>
              </a:srgbClr>
            </a:solidFill>
            <a:ln>
              <a:noFill/>
            </a:ln>
          </p:spPr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31"/>
          <p:cNvSpPr txBox="1"/>
          <p:nvPr>
            <p:ph type="title"/>
          </p:nvPr>
        </p:nvSpPr>
        <p:spPr>
          <a:xfrm>
            <a:off x="626700" y="836000"/>
            <a:ext cx="65292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298" name="Google Shape;298;p31"/>
          <p:cNvSpPr txBox="1"/>
          <p:nvPr>
            <p:ph idx="1" type="body"/>
          </p:nvPr>
        </p:nvSpPr>
        <p:spPr>
          <a:xfrm>
            <a:off x="626600" y="1430150"/>
            <a:ext cx="2034000" cy="154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99" name="Google Shape;299;p31"/>
          <p:cNvSpPr txBox="1"/>
          <p:nvPr>
            <p:ph idx="2" type="body"/>
          </p:nvPr>
        </p:nvSpPr>
        <p:spPr>
          <a:xfrm>
            <a:off x="2874225" y="1430150"/>
            <a:ext cx="2034000" cy="154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300" name="Google Shape;300;p31"/>
          <p:cNvSpPr txBox="1"/>
          <p:nvPr>
            <p:ph idx="3" type="body"/>
          </p:nvPr>
        </p:nvSpPr>
        <p:spPr>
          <a:xfrm>
            <a:off x="5121849" y="1430150"/>
            <a:ext cx="2034000" cy="154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01" name="Google Shape;301;p31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02" name="Google Shape;302;p31"/>
          <p:cNvSpPr txBox="1"/>
          <p:nvPr>
            <p:ph idx="1" type="body"/>
          </p:nvPr>
        </p:nvSpPr>
        <p:spPr>
          <a:xfrm>
            <a:off x="626600" y="3170600"/>
            <a:ext cx="2034000" cy="154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303" name="Google Shape;303;p31"/>
          <p:cNvSpPr txBox="1"/>
          <p:nvPr>
            <p:ph idx="2" type="body"/>
          </p:nvPr>
        </p:nvSpPr>
        <p:spPr>
          <a:xfrm>
            <a:off x="2874225" y="3170600"/>
            <a:ext cx="2034000" cy="154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304" name="Google Shape;304;p31"/>
          <p:cNvSpPr txBox="1"/>
          <p:nvPr>
            <p:ph idx="3" type="body"/>
          </p:nvPr>
        </p:nvSpPr>
        <p:spPr>
          <a:xfrm>
            <a:off x="5121849" y="3170600"/>
            <a:ext cx="2034000" cy="154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2"/>
          <p:cNvSpPr txBox="1"/>
          <p:nvPr>
            <p:ph idx="1" type="body"/>
          </p:nvPr>
        </p:nvSpPr>
        <p:spPr>
          <a:xfrm>
            <a:off x="702900" y="4406300"/>
            <a:ext cx="7433400" cy="34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You can insert graphs from Excel or Google Sheets</a:t>
            </a:r>
            <a:endParaRPr/>
          </a:p>
        </p:txBody>
      </p:sp>
      <p:sp>
        <p:nvSpPr>
          <p:cNvPr id="310" name="Google Shape;310;p32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11" name="Google Shape;311;p32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2900" y="695075"/>
            <a:ext cx="5483501" cy="3120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5"/>
          <p:cNvSpPr txBox="1"/>
          <p:nvPr>
            <p:ph type="title"/>
          </p:nvPr>
        </p:nvSpPr>
        <p:spPr>
          <a:xfrm>
            <a:off x="626700" y="836000"/>
            <a:ext cx="5276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111" name="Google Shape;111;p15"/>
          <p:cNvSpPr txBox="1"/>
          <p:nvPr>
            <p:ph idx="2" type="body"/>
          </p:nvPr>
        </p:nvSpPr>
        <p:spPr>
          <a:xfrm>
            <a:off x="3437676" y="1430150"/>
            <a:ext cx="2465100" cy="322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/>
              <a:t>EDIT IN POWERPOINT®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"Download as PowerPoint template"</a:t>
            </a:r>
            <a:r>
              <a:rPr lang="en" sz="1200"/>
              <a:t>. You will get a .pptx file that you can edit in PowerPoint. 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chemeClr val="hlink"/>
                </a:solidFill>
                <a:hlinkClick action="ppaction://hlinksldjump" r:id="rId3"/>
              </a:rPr>
              <a:t>Presentation design slide</a:t>
            </a:r>
            <a:r>
              <a:rPr lang="en" sz="1200"/>
              <a:t>)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/>
          </a:p>
        </p:txBody>
      </p:sp>
      <p:sp>
        <p:nvSpPr>
          <p:cNvPr id="112" name="Google Shape;112;p15"/>
          <p:cNvSpPr txBox="1"/>
          <p:nvPr>
            <p:ph idx="1" type="body"/>
          </p:nvPr>
        </p:nvSpPr>
        <p:spPr>
          <a:xfrm>
            <a:off x="626700" y="1430150"/>
            <a:ext cx="2465100" cy="322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EDIT IN GOOGLE SLIDES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"Use as Google Slides Theme"</a:t>
            </a:r>
            <a:r>
              <a:rPr lang="en" sz="1200"/>
              <a:t>.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will get a copy of this document on your Google Drive and will be able to edit, add or delete slides.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You have to be signed in to your Google account.</a:t>
            </a:r>
            <a:endParaRPr/>
          </a:p>
        </p:txBody>
      </p:sp>
      <p:sp>
        <p:nvSpPr>
          <p:cNvPr id="113" name="Google Shape;113;p15"/>
          <p:cNvSpPr txBox="1"/>
          <p:nvPr>
            <p:ph idx="2" type="body"/>
          </p:nvPr>
        </p:nvSpPr>
        <p:spPr>
          <a:xfrm>
            <a:off x="626700" y="4078450"/>
            <a:ext cx="5276100" cy="582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accent3"/>
                </a:solidFill>
              </a:rPr>
              <a:t>More info on how to use this template at </a:t>
            </a:r>
            <a:r>
              <a:rPr b="1" lang="en" sz="1000" u="sng">
                <a:solidFill>
                  <a:schemeClr val="accent3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slidescarnival.com/help-use-presentation-template</a:t>
            </a:r>
            <a:endParaRPr b="1" sz="1000">
              <a:solidFill>
                <a:schemeClr val="accent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accent3"/>
                </a:solidFill>
              </a:rPr>
              <a:t>This template is free to use under </a:t>
            </a:r>
            <a:r>
              <a:rPr lang="en" sz="1000" u="sng">
                <a:solidFill>
                  <a:schemeClr val="accent3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Creative Commons Attribution license</a:t>
            </a:r>
            <a:r>
              <a:rPr lang="en" sz="1000">
                <a:solidFill>
                  <a:schemeClr val="accent3"/>
                </a:solidFill>
              </a:rPr>
              <a:t>. You can keep the Credits slide or mention SlidesCarnival and other resources used in a slide footer.</a:t>
            </a:r>
            <a:endParaRPr sz="1000">
              <a:solidFill>
                <a:schemeClr val="accent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chemeClr val="accent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accent3"/>
              </a:solidFill>
            </a:endParaRPr>
          </a:p>
        </p:txBody>
      </p:sp>
      <p:sp>
        <p:nvSpPr>
          <p:cNvPr id="114" name="Google Shape;114;p15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6"/>
        </a:solidFill>
      </p:bgPr>
    </p:bg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33"/>
          <p:cNvSpPr txBox="1"/>
          <p:nvPr>
            <p:ph idx="4294967295" type="body"/>
          </p:nvPr>
        </p:nvSpPr>
        <p:spPr>
          <a:xfrm>
            <a:off x="2149500" y="525975"/>
            <a:ext cx="2747400" cy="2061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accent1"/>
                </a:solidFill>
                <a:latin typeface="Kulim Park"/>
                <a:ea typeface="Kulim Park"/>
                <a:cs typeface="Kulim Park"/>
                <a:sym typeface="Kulim Park"/>
              </a:rPr>
              <a:t>Mobile</a:t>
            </a:r>
            <a:r>
              <a:rPr b="1" lang="en" sz="1800">
                <a:solidFill>
                  <a:schemeClr val="accent1"/>
                </a:solidFill>
                <a:latin typeface="Kulim Park"/>
                <a:ea typeface="Kulim Park"/>
                <a:cs typeface="Kulim Park"/>
                <a:sym typeface="Kulim Park"/>
              </a:rPr>
              <a:t> project</a:t>
            </a:r>
            <a:endParaRPr b="1" sz="1800">
              <a:solidFill>
                <a:schemeClr val="accent1"/>
              </a:solidFill>
              <a:latin typeface="Kulim Park"/>
              <a:ea typeface="Kulim Park"/>
              <a:cs typeface="Kulim Park"/>
              <a:sym typeface="Kulim Park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317" name="Google Shape;317;p33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18" name="Google Shape;318;p33"/>
          <p:cNvGrpSpPr/>
          <p:nvPr/>
        </p:nvGrpSpPr>
        <p:grpSpPr>
          <a:xfrm>
            <a:off x="5581800" y="373572"/>
            <a:ext cx="2119546" cy="4396359"/>
            <a:chOff x="2547150" y="238125"/>
            <a:chExt cx="2525675" cy="5238750"/>
          </a:xfrm>
        </p:grpSpPr>
        <p:sp>
          <p:nvSpPr>
            <p:cNvPr id="319" name="Google Shape;319;p33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" name="Google Shape;320;p33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1" name="Google Shape;321;p33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" name="Google Shape;322;p33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323" name="Google Shape;323;p33"/>
          <p:cNvPicPr preferRelativeResize="0"/>
          <p:nvPr/>
        </p:nvPicPr>
        <p:blipFill rotWithShape="1">
          <a:blip r:embed="rId3">
            <a:alphaModFix/>
          </a:blip>
          <a:srcRect b="23786" l="0" r="0" t="0"/>
          <a:stretch/>
        </p:blipFill>
        <p:spPr>
          <a:xfrm>
            <a:off x="5628125" y="756087"/>
            <a:ext cx="2025525" cy="363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6"/>
        </a:solidFill>
      </p:bgPr>
    </p:bg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34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29" name="Google Shape;329;p34"/>
          <p:cNvGrpSpPr/>
          <p:nvPr/>
        </p:nvGrpSpPr>
        <p:grpSpPr>
          <a:xfrm>
            <a:off x="5245702" y="465959"/>
            <a:ext cx="2736410" cy="4222433"/>
            <a:chOff x="2112475" y="238125"/>
            <a:chExt cx="3395050" cy="5238750"/>
          </a:xfrm>
        </p:grpSpPr>
        <p:sp>
          <p:nvSpPr>
            <p:cNvPr id="330" name="Google Shape;330;p34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1" name="Google Shape;331;p34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" name="Google Shape;332;p34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" name="Google Shape;333;p34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334" name="Google Shape;334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13288" y="839688"/>
            <a:ext cx="2597800" cy="3463726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34"/>
          <p:cNvSpPr txBox="1"/>
          <p:nvPr>
            <p:ph idx="4294967295" type="body"/>
          </p:nvPr>
        </p:nvSpPr>
        <p:spPr>
          <a:xfrm>
            <a:off x="2149500" y="525975"/>
            <a:ext cx="2747400" cy="2061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accent1"/>
                </a:solidFill>
                <a:latin typeface="Kulim Park"/>
                <a:ea typeface="Kulim Park"/>
                <a:cs typeface="Kulim Park"/>
                <a:sym typeface="Kulim Park"/>
              </a:rPr>
              <a:t>Tablet</a:t>
            </a:r>
            <a:r>
              <a:rPr b="1" lang="en" sz="1800">
                <a:solidFill>
                  <a:schemeClr val="accent1"/>
                </a:solidFill>
                <a:latin typeface="Kulim Park"/>
                <a:ea typeface="Kulim Park"/>
                <a:cs typeface="Kulim Park"/>
                <a:sym typeface="Kulim Park"/>
              </a:rPr>
              <a:t> project</a:t>
            </a:r>
            <a:endParaRPr b="1" sz="1800">
              <a:solidFill>
                <a:schemeClr val="accent1"/>
              </a:solidFill>
              <a:latin typeface="Kulim Park"/>
              <a:ea typeface="Kulim Park"/>
              <a:cs typeface="Kulim Park"/>
              <a:sym typeface="Kulim Park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6"/>
        </a:solidFill>
      </p:bgPr>
    </p:bg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35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41" name="Google Shape;341;p35"/>
          <p:cNvGrpSpPr/>
          <p:nvPr/>
        </p:nvGrpSpPr>
        <p:grpSpPr>
          <a:xfrm>
            <a:off x="3557374" y="1934504"/>
            <a:ext cx="4542205" cy="2661224"/>
            <a:chOff x="1177450" y="241631"/>
            <a:chExt cx="6173152" cy="3616776"/>
          </a:xfrm>
        </p:grpSpPr>
        <p:sp>
          <p:nvSpPr>
            <p:cNvPr id="342" name="Google Shape;342;p35"/>
            <p:cNvSpPr/>
            <p:nvPr/>
          </p:nvSpPr>
          <p:spPr>
            <a:xfrm>
              <a:off x="1682275" y="241631"/>
              <a:ext cx="5161606" cy="3454973"/>
            </a:xfrm>
            <a:custGeom>
              <a:rect b="b" l="l" r="r" t="t"/>
              <a:pathLst>
                <a:path extrusionOk="0" h="3454973" w="5161606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35"/>
            <p:cNvSpPr/>
            <p:nvPr/>
          </p:nvSpPr>
          <p:spPr>
            <a:xfrm>
              <a:off x="1177450" y="3763229"/>
              <a:ext cx="6173152" cy="95178"/>
            </a:xfrm>
            <a:custGeom>
              <a:rect b="b" l="l" r="r" t="t"/>
              <a:pathLst>
                <a:path extrusionOk="0" h="95178" w="6173152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p35"/>
            <p:cNvSpPr/>
            <p:nvPr/>
          </p:nvSpPr>
          <p:spPr>
            <a:xfrm>
              <a:off x="1177450" y="3687086"/>
              <a:ext cx="6172200" cy="76142"/>
            </a:xfrm>
            <a:custGeom>
              <a:rect b="b" l="l" r="r" t="t"/>
              <a:pathLst>
                <a:path extrusionOk="0" h="76142" w="617220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Google Shape;345;p35"/>
            <p:cNvSpPr/>
            <p:nvPr/>
          </p:nvSpPr>
          <p:spPr>
            <a:xfrm>
              <a:off x="3806350" y="3687086"/>
              <a:ext cx="903922" cy="47589"/>
            </a:xfrm>
            <a:custGeom>
              <a:rect b="b" l="l" r="r" t="t"/>
              <a:pathLst>
                <a:path extrusionOk="0" h="47589" w="903922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46" name="Google Shape;346;p35"/>
          <p:cNvPicPr preferRelativeResize="0"/>
          <p:nvPr/>
        </p:nvPicPr>
        <p:blipFill rotWithShape="1">
          <a:blip r:embed="rId3">
            <a:alphaModFix/>
          </a:blip>
          <a:srcRect b="6620" l="0" r="0" t="0"/>
          <a:stretch/>
        </p:blipFill>
        <p:spPr>
          <a:xfrm>
            <a:off x="4064550" y="2081225"/>
            <a:ext cx="3530550" cy="2242675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35"/>
          <p:cNvSpPr txBox="1"/>
          <p:nvPr>
            <p:ph idx="4294967295" type="body"/>
          </p:nvPr>
        </p:nvSpPr>
        <p:spPr>
          <a:xfrm>
            <a:off x="2149500" y="525975"/>
            <a:ext cx="5963100" cy="111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accent1"/>
                </a:solidFill>
                <a:latin typeface="Kulim Park"/>
                <a:ea typeface="Kulim Park"/>
                <a:cs typeface="Kulim Park"/>
                <a:sym typeface="Kulim Park"/>
              </a:rPr>
              <a:t>Desktop</a:t>
            </a:r>
            <a:r>
              <a:rPr b="1" lang="en" sz="1800">
                <a:solidFill>
                  <a:schemeClr val="accent1"/>
                </a:solidFill>
                <a:latin typeface="Kulim Park"/>
                <a:ea typeface="Kulim Park"/>
                <a:cs typeface="Kulim Park"/>
                <a:sym typeface="Kulim Park"/>
              </a:rPr>
              <a:t> project</a:t>
            </a:r>
            <a:endParaRPr b="1" sz="1800">
              <a:solidFill>
                <a:schemeClr val="accent1"/>
              </a:solidFill>
              <a:latin typeface="Kulim Park"/>
              <a:ea typeface="Kulim Park"/>
              <a:cs typeface="Kulim Park"/>
              <a:sym typeface="Kulim Park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36"/>
          <p:cNvSpPr txBox="1"/>
          <p:nvPr>
            <p:ph idx="4294967295" type="ctrTitle"/>
          </p:nvPr>
        </p:nvSpPr>
        <p:spPr>
          <a:xfrm>
            <a:off x="4136725" y="440350"/>
            <a:ext cx="44808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600">
                <a:solidFill>
                  <a:schemeClr val="accent4"/>
                </a:solidFill>
              </a:rPr>
              <a:t>Thanks</a:t>
            </a:r>
            <a:r>
              <a:rPr lang="en" sz="7600">
                <a:solidFill>
                  <a:schemeClr val="accent4"/>
                </a:solidFill>
              </a:rPr>
              <a:t>!</a:t>
            </a:r>
            <a:endParaRPr sz="7600">
              <a:solidFill>
                <a:schemeClr val="accent4"/>
              </a:solidFill>
            </a:endParaRPr>
          </a:p>
        </p:txBody>
      </p:sp>
      <p:sp>
        <p:nvSpPr>
          <p:cNvPr id="353" name="Google Shape;353;p36"/>
          <p:cNvSpPr txBox="1"/>
          <p:nvPr>
            <p:ph idx="4294967295" type="subTitle"/>
          </p:nvPr>
        </p:nvSpPr>
        <p:spPr>
          <a:xfrm>
            <a:off x="4136725" y="1639975"/>
            <a:ext cx="4480800" cy="1662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rPr>
              <a:t>Any questions?</a:t>
            </a:r>
            <a:endParaRPr b="1" sz="1700">
              <a:solidFill>
                <a:schemeClr val="accent3"/>
              </a:solidFill>
              <a:latin typeface="Kulim Park"/>
              <a:ea typeface="Kulim Park"/>
              <a:cs typeface="Kulim Park"/>
              <a:sym typeface="Kulim Park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700"/>
              <a:t>You can find me at @username &amp; user@mail.me</a:t>
            </a:r>
            <a:endParaRPr sz="17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700"/>
          </a:p>
        </p:txBody>
      </p:sp>
      <p:sp>
        <p:nvSpPr>
          <p:cNvPr id="354" name="Google Shape;354;p36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55" name="Google Shape;355;p36"/>
          <p:cNvPicPr preferRelativeResize="0"/>
          <p:nvPr/>
        </p:nvPicPr>
        <p:blipFill rotWithShape="1">
          <a:blip r:embed="rId3">
            <a:alphaModFix/>
          </a:blip>
          <a:srcRect b="0" l="46865" r="0" t="0"/>
          <a:stretch/>
        </p:blipFill>
        <p:spPr>
          <a:xfrm>
            <a:off x="0" y="0"/>
            <a:ext cx="4097520" cy="51435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0218" y="21600"/>
                </a:lnTo>
                <a:lnTo>
                  <a:pt x="21600" y="15354"/>
                </a:lnTo>
                <a:lnTo>
                  <a:pt x="16966" y="16698"/>
                </a:lnTo>
                <a:lnTo>
                  <a:pt x="14603" y="14996"/>
                </a:lnTo>
                <a:lnTo>
                  <a:pt x="14607" y="14994"/>
                </a:lnTo>
                <a:lnTo>
                  <a:pt x="17925" y="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37"/>
          <p:cNvSpPr txBox="1"/>
          <p:nvPr>
            <p:ph type="title"/>
          </p:nvPr>
        </p:nvSpPr>
        <p:spPr>
          <a:xfrm>
            <a:off x="626700" y="836000"/>
            <a:ext cx="5276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361" name="Google Shape;361;p37"/>
          <p:cNvSpPr txBox="1"/>
          <p:nvPr>
            <p:ph idx="1" type="body"/>
          </p:nvPr>
        </p:nvSpPr>
        <p:spPr>
          <a:xfrm>
            <a:off x="626700" y="1430148"/>
            <a:ext cx="52761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Special thanks to all the people who made and released these awesome resources for free: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▸"/>
            </a:pPr>
            <a:r>
              <a:rPr lang="en" sz="2400"/>
              <a:t>Presentation template by </a:t>
            </a:r>
            <a:r>
              <a:rPr lang="en" sz="2400" u="sng">
                <a:solidFill>
                  <a:schemeClr val="hlink"/>
                </a:solidFill>
                <a:hlinkClick r:id="rId3"/>
              </a:rPr>
              <a:t>SlidesCarnival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▸"/>
            </a:pPr>
            <a:r>
              <a:rPr lang="en" sz="2400"/>
              <a:t>Photographs by </a:t>
            </a:r>
            <a:r>
              <a:rPr lang="en" sz="2400" u="sng">
                <a:solidFill>
                  <a:schemeClr val="hlink"/>
                </a:solidFill>
                <a:hlinkClick r:id="rId4"/>
              </a:rPr>
              <a:t>Unsplash</a:t>
            </a:r>
            <a:endParaRPr sz="2400"/>
          </a:p>
        </p:txBody>
      </p:sp>
      <p:sp>
        <p:nvSpPr>
          <p:cNvPr id="362" name="Google Shape;362;p37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38"/>
          <p:cNvSpPr txBox="1"/>
          <p:nvPr>
            <p:ph type="title"/>
          </p:nvPr>
        </p:nvSpPr>
        <p:spPr>
          <a:xfrm>
            <a:off x="626700" y="836000"/>
            <a:ext cx="5276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368" name="Google Shape;368;p38"/>
          <p:cNvSpPr txBox="1"/>
          <p:nvPr>
            <p:ph idx="1" type="body"/>
          </p:nvPr>
        </p:nvSpPr>
        <p:spPr>
          <a:xfrm>
            <a:off x="626700" y="1430148"/>
            <a:ext cx="52761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This presentation uses the following typographies: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▸"/>
            </a:pPr>
            <a:r>
              <a:rPr lang="en" sz="1800"/>
              <a:t>Titles: Kulim Park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▸"/>
            </a:pPr>
            <a:r>
              <a:rPr lang="en" sz="1800"/>
              <a:t>Body copy: Kulim Park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800"/>
              <a:t>Download for free at:</a:t>
            </a:r>
            <a:br>
              <a:rPr lang="en" sz="1800"/>
            </a:br>
            <a:r>
              <a:rPr lang="en" sz="1800" u="sng">
                <a:solidFill>
                  <a:schemeClr val="hlink"/>
                </a:solidFill>
                <a:hlinkClick r:id="rId3"/>
              </a:rPr>
              <a:t>https://fonts.google.com/specimen/Kulim+Park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69" name="Google Shape;369;p38"/>
          <p:cNvSpPr txBox="1"/>
          <p:nvPr/>
        </p:nvSpPr>
        <p:spPr>
          <a:xfrm>
            <a:off x="626700" y="4104575"/>
            <a:ext cx="53970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accent6"/>
                </a:solidFill>
                <a:latin typeface="Kulim Park"/>
                <a:ea typeface="Kulim Park"/>
                <a:cs typeface="Kulim Park"/>
                <a:sym typeface="Kulim Park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200">
              <a:solidFill>
                <a:schemeClr val="accent6"/>
              </a:solidFill>
              <a:latin typeface="Kulim Park"/>
              <a:ea typeface="Kulim Park"/>
              <a:cs typeface="Kulim Park"/>
              <a:sym typeface="Kulim Par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accent6"/>
              </a:solidFill>
              <a:latin typeface="Kulim Park"/>
              <a:ea typeface="Kulim Park"/>
              <a:cs typeface="Kulim Park"/>
              <a:sym typeface="Kulim Par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accent6"/>
              </a:solidFill>
              <a:latin typeface="Kulim Park"/>
              <a:ea typeface="Kulim Park"/>
              <a:cs typeface="Kulim Park"/>
              <a:sym typeface="Kulim Park"/>
            </a:endParaRPr>
          </a:p>
        </p:txBody>
      </p:sp>
      <p:sp>
        <p:nvSpPr>
          <p:cNvPr id="370" name="Google Shape;370;p38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39"/>
          <p:cNvSpPr txBox="1"/>
          <p:nvPr>
            <p:ph idx="4294967295" type="body"/>
          </p:nvPr>
        </p:nvSpPr>
        <p:spPr>
          <a:xfrm>
            <a:off x="6096175" y="312075"/>
            <a:ext cx="2438100" cy="152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SlidesCarnival icons are editable shapes. </a:t>
            </a:r>
            <a:br>
              <a:rPr lang="en" sz="900"/>
            </a:br>
            <a:br>
              <a:rPr lang="en" sz="900"/>
            </a:br>
            <a:r>
              <a:rPr lang="en" sz="900"/>
              <a:t>This means that you can:</a:t>
            </a:r>
            <a:endParaRPr sz="900"/>
          </a:p>
          <a:p>
            <a:pPr indent="-148590" lvl="0" marL="1828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▸"/>
            </a:pPr>
            <a:r>
              <a:rPr lang="en" sz="900"/>
              <a:t>Resize them without losing quality.</a:t>
            </a:r>
            <a:endParaRPr sz="900"/>
          </a:p>
          <a:p>
            <a:pPr indent="-148590" lvl="0" marL="1828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▸"/>
            </a:pPr>
            <a:r>
              <a:rPr lang="en" sz="900"/>
              <a:t>Change fill color and opacity.</a:t>
            </a:r>
            <a:endParaRPr sz="900"/>
          </a:p>
          <a:p>
            <a:pPr indent="-148590" lvl="0" marL="1828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▸"/>
            </a:pPr>
            <a:r>
              <a:rPr lang="en" sz="900"/>
              <a:t>Change line color, width and style.</a:t>
            </a:r>
            <a:endParaRPr sz="9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Isn’t that nice? :)</a:t>
            </a:r>
            <a:br>
              <a:rPr lang="en" sz="900"/>
            </a:br>
            <a:r>
              <a:rPr lang="en" sz="900"/>
              <a:t>Examples:</a:t>
            </a:r>
            <a:endParaRPr sz="900"/>
          </a:p>
        </p:txBody>
      </p:sp>
      <p:grpSp>
        <p:nvGrpSpPr>
          <p:cNvPr id="376" name="Google Shape;376;p39"/>
          <p:cNvGrpSpPr/>
          <p:nvPr/>
        </p:nvGrpSpPr>
        <p:grpSpPr>
          <a:xfrm>
            <a:off x="358968" y="342338"/>
            <a:ext cx="347107" cy="438984"/>
            <a:chOff x="584925" y="238125"/>
            <a:chExt cx="415200" cy="525100"/>
          </a:xfrm>
        </p:grpSpPr>
        <p:sp>
          <p:nvSpPr>
            <p:cNvPr id="377" name="Google Shape;377;p39"/>
            <p:cNvSpPr/>
            <p:nvPr/>
          </p:nvSpPr>
          <p:spPr>
            <a:xfrm>
              <a:off x="621550" y="2991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4166" y="0"/>
                  </a:moveTo>
                  <a:lnTo>
                    <a:pt x="14166" y="16755"/>
                  </a:lnTo>
                  <a:lnTo>
                    <a:pt x="14141" y="16926"/>
                  </a:lnTo>
                  <a:lnTo>
                    <a:pt x="14093" y="17072"/>
                  </a:lnTo>
                  <a:lnTo>
                    <a:pt x="14044" y="17194"/>
                  </a:lnTo>
                  <a:lnTo>
                    <a:pt x="13946" y="17341"/>
                  </a:lnTo>
                  <a:lnTo>
                    <a:pt x="13824" y="17438"/>
                  </a:lnTo>
                  <a:lnTo>
                    <a:pt x="13677" y="17512"/>
                  </a:lnTo>
                  <a:lnTo>
                    <a:pt x="13531" y="17561"/>
                  </a:lnTo>
                  <a:lnTo>
                    <a:pt x="13384" y="17585"/>
                  </a:lnTo>
                  <a:lnTo>
                    <a:pt x="0" y="17585"/>
                  </a:lnTo>
                  <a:lnTo>
                    <a:pt x="0" y="17731"/>
                  </a:lnTo>
                  <a:lnTo>
                    <a:pt x="25" y="17902"/>
                  </a:lnTo>
                  <a:lnTo>
                    <a:pt x="74" y="18049"/>
                  </a:lnTo>
                  <a:lnTo>
                    <a:pt x="123" y="18171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71"/>
                  </a:lnTo>
                  <a:lnTo>
                    <a:pt x="15069" y="18049"/>
                  </a:lnTo>
                  <a:lnTo>
                    <a:pt x="15118" y="17902"/>
                  </a:lnTo>
                  <a:lnTo>
                    <a:pt x="15143" y="17731"/>
                  </a:lnTo>
                  <a:lnTo>
                    <a:pt x="15143" y="733"/>
                  </a:lnTo>
                  <a:lnTo>
                    <a:pt x="15118" y="586"/>
                  </a:lnTo>
                  <a:lnTo>
                    <a:pt x="15069" y="440"/>
                  </a:lnTo>
                  <a:lnTo>
                    <a:pt x="15021" y="318"/>
                  </a:lnTo>
                  <a:lnTo>
                    <a:pt x="14923" y="196"/>
                  </a:lnTo>
                  <a:lnTo>
                    <a:pt x="14801" y="122"/>
                  </a:lnTo>
                  <a:lnTo>
                    <a:pt x="14654" y="49"/>
                  </a:lnTo>
                  <a:lnTo>
                    <a:pt x="14508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78" name="Google Shape;378;p39"/>
            <p:cNvSpPr/>
            <p:nvPr/>
          </p:nvSpPr>
          <p:spPr>
            <a:xfrm>
              <a:off x="633750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79" name="Google Shape;379;p39"/>
            <p:cNvSpPr/>
            <p:nvPr/>
          </p:nvSpPr>
          <p:spPr>
            <a:xfrm>
              <a:off x="716800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80" name="Google Shape;380;p39"/>
            <p:cNvSpPr/>
            <p:nvPr/>
          </p:nvSpPr>
          <p:spPr>
            <a:xfrm>
              <a:off x="799825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8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8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3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81" name="Google Shape;381;p39"/>
            <p:cNvSpPr/>
            <p:nvPr/>
          </p:nvSpPr>
          <p:spPr>
            <a:xfrm>
              <a:off x="882875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82" name="Google Shape;382;p39"/>
            <p:cNvSpPr/>
            <p:nvPr/>
          </p:nvSpPr>
          <p:spPr>
            <a:xfrm>
              <a:off x="584925" y="26132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2540" y="171"/>
                  </a:moveTo>
                  <a:lnTo>
                    <a:pt x="2711" y="195"/>
                  </a:lnTo>
                  <a:lnTo>
                    <a:pt x="2882" y="244"/>
                  </a:lnTo>
                  <a:lnTo>
                    <a:pt x="3053" y="318"/>
                  </a:lnTo>
                  <a:lnTo>
                    <a:pt x="3175" y="440"/>
                  </a:lnTo>
                  <a:lnTo>
                    <a:pt x="3297" y="562"/>
                  </a:lnTo>
                  <a:lnTo>
                    <a:pt x="3370" y="733"/>
                  </a:lnTo>
                  <a:lnTo>
                    <a:pt x="3419" y="904"/>
                  </a:lnTo>
                  <a:lnTo>
                    <a:pt x="3444" y="1075"/>
                  </a:lnTo>
                  <a:lnTo>
                    <a:pt x="3419" y="1246"/>
                  </a:lnTo>
                  <a:lnTo>
                    <a:pt x="3370" y="1417"/>
                  </a:lnTo>
                  <a:lnTo>
                    <a:pt x="3297" y="1588"/>
                  </a:lnTo>
                  <a:lnTo>
                    <a:pt x="3175" y="1710"/>
                  </a:lnTo>
                  <a:lnTo>
                    <a:pt x="3053" y="1832"/>
                  </a:lnTo>
                  <a:lnTo>
                    <a:pt x="2882" y="1905"/>
                  </a:lnTo>
                  <a:lnTo>
                    <a:pt x="2711" y="1954"/>
                  </a:lnTo>
                  <a:lnTo>
                    <a:pt x="2540" y="1978"/>
                  </a:lnTo>
                  <a:lnTo>
                    <a:pt x="2369" y="1954"/>
                  </a:lnTo>
                  <a:lnTo>
                    <a:pt x="2198" y="1905"/>
                  </a:lnTo>
                  <a:lnTo>
                    <a:pt x="2027" y="1832"/>
                  </a:lnTo>
                  <a:lnTo>
                    <a:pt x="1905" y="1710"/>
                  </a:lnTo>
                  <a:lnTo>
                    <a:pt x="1783" y="1588"/>
                  </a:lnTo>
                  <a:lnTo>
                    <a:pt x="1710" y="1417"/>
                  </a:lnTo>
                  <a:lnTo>
                    <a:pt x="1661" y="1246"/>
                  </a:lnTo>
                  <a:lnTo>
                    <a:pt x="1636" y="1075"/>
                  </a:lnTo>
                  <a:lnTo>
                    <a:pt x="1661" y="904"/>
                  </a:lnTo>
                  <a:lnTo>
                    <a:pt x="1710" y="733"/>
                  </a:lnTo>
                  <a:lnTo>
                    <a:pt x="1783" y="562"/>
                  </a:lnTo>
                  <a:lnTo>
                    <a:pt x="1905" y="440"/>
                  </a:lnTo>
                  <a:lnTo>
                    <a:pt x="2027" y="318"/>
                  </a:lnTo>
                  <a:lnTo>
                    <a:pt x="2198" y="244"/>
                  </a:lnTo>
                  <a:lnTo>
                    <a:pt x="2369" y="195"/>
                  </a:lnTo>
                  <a:lnTo>
                    <a:pt x="2540" y="171"/>
                  </a:lnTo>
                  <a:close/>
                  <a:moveTo>
                    <a:pt x="5862" y="171"/>
                  </a:moveTo>
                  <a:lnTo>
                    <a:pt x="6033" y="195"/>
                  </a:lnTo>
                  <a:lnTo>
                    <a:pt x="6204" y="244"/>
                  </a:lnTo>
                  <a:lnTo>
                    <a:pt x="6374" y="318"/>
                  </a:lnTo>
                  <a:lnTo>
                    <a:pt x="6497" y="440"/>
                  </a:lnTo>
                  <a:lnTo>
                    <a:pt x="6619" y="562"/>
                  </a:lnTo>
                  <a:lnTo>
                    <a:pt x="6692" y="733"/>
                  </a:lnTo>
                  <a:lnTo>
                    <a:pt x="6741" y="904"/>
                  </a:lnTo>
                  <a:lnTo>
                    <a:pt x="6765" y="1075"/>
                  </a:lnTo>
                  <a:lnTo>
                    <a:pt x="6741" y="1246"/>
                  </a:lnTo>
                  <a:lnTo>
                    <a:pt x="6692" y="1417"/>
                  </a:lnTo>
                  <a:lnTo>
                    <a:pt x="6619" y="1588"/>
                  </a:lnTo>
                  <a:lnTo>
                    <a:pt x="6497" y="1710"/>
                  </a:lnTo>
                  <a:lnTo>
                    <a:pt x="6374" y="1832"/>
                  </a:lnTo>
                  <a:lnTo>
                    <a:pt x="6204" y="1905"/>
                  </a:lnTo>
                  <a:lnTo>
                    <a:pt x="6033" y="1954"/>
                  </a:lnTo>
                  <a:lnTo>
                    <a:pt x="5862" y="1978"/>
                  </a:lnTo>
                  <a:lnTo>
                    <a:pt x="5691" y="1954"/>
                  </a:lnTo>
                  <a:lnTo>
                    <a:pt x="5520" y="1905"/>
                  </a:lnTo>
                  <a:lnTo>
                    <a:pt x="5349" y="1832"/>
                  </a:lnTo>
                  <a:lnTo>
                    <a:pt x="5227" y="1710"/>
                  </a:lnTo>
                  <a:lnTo>
                    <a:pt x="5104" y="1588"/>
                  </a:lnTo>
                  <a:lnTo>
                    <a:pt x="5031" y="1417"/>
                  </a:lnTo>
                  <a:lnTo>
                    <a:pt x="4982" y="1246"/>
                  </a:lnTo>
                  <a:lnTo>
                    <a:pt x="4958" y="1075"/>
                  </a:lnTo>
                  <a:lnTo>
                    <a:pt x="4982" y="904"/>
                  </a:lnTo>
                  <a:lnTo>
                    <a:pt x="5031" y="733"/>
                  </a:lnTo>
                  <a:lnTo>
                    <a:pt x="5104" y="562"/>
                  </a:lnTo>
                  <a:lnTo>
                    <a:pt x="5227" y="440"/>
                  </a:lnTo>
                  <a:lnTo>
                    <a:pt x="5349" y="318"/>
                  </a:lnTo>
                  <a:lnTo>
                    <a:pt x="5520" y="244"/>
                  </a:lnTo>
                  <a:lnTo>
                    <a:pt x="5691" y="195"/>
                  </a:lnTo>
                  <a:lnTo>
                    <a:pt x="5862" y="171"/>
                  </a:lnTo>
                  <a:close/>
                  <a:moveTo>
                    <a:pt x="9183" y="171"/>
                  </a:moveTo>
                  <a:lnTo>
                    <a:pt x="9354" y="195"/>
                  </a:lnTo>
                  <a:lnTo>
                    <a:pt x="9525" y="244"/>
                  </a:lnTo>
                  <a:lnTo>
                    <a:pt x="9696" y="318"/>
                  </a:lnTo>
                  <a:lnTo>
                    <a:pt x="9818" y="440"/>
                  </a:lnTo>
                  <a:lnTo>
                    <a:pt x="9940" y="562"/>
                  </a:lnTo>
                  <a:lnTo>
                    <a:pt x="10014" y="733"/>
                  </a:lnTo>
                  <a:lnTo>
                    <a:pt x="10062" y="904"/>
                  </a:lnTo>
                  <a:lnTo>
                    <a:pt x="10087" y="1075"/>
                  </a:lnTo>
                  <a:lnTo>
                    <a:pt x="10062" y="1246"/>
                  </a:lnTo>
                  <a:lnTo>
                    <a:pt x="10014" y="1417"/>
                  </a:lnTo>
                  <a:lnTo>
                    <a:pt x="9940" y="1588"/>
                  </a:lnTo>
                  <a:lnTo>
                    <a:pt x="9818" y="1710"/>
                  </a:lnTo>
                  <a:lnTo>
                    <a:pt x="9696" y="1832"/>
                  </a:lnTo>
                  <a:lnTo>
                    <a:pt x="9525" y="1905"/>
                  </a:lnTo>
                  <a:lnTo>
                    <a:pt x="9354" y="1954"/>
                  </a:lnTo>
                  <a:lnTo>
                    <a:pt x="9183" y="1978"/>
                  </a:lnTo>
                  <a:lnTo>
                    <a:pt x="9012" y="1954"/>
                  </a:lnTo>
                  <a:lnTo>
                    <a:pt x="8841" y="1905"/>
                  </a:lnTo>
                  <a:lnTo>
                    <a:pt x="8670" y="1832"/>
                  </a:lnTo>
                  <a:lnTo>
                    <a:pt x="8548" y="1710"/>
                  </a:lnTo>
                  <a:lnTo>
                    <a:pt x="8426" y="1588"/>
                  </a:lnTo>
                  <a:lnTo>
                    <a:pt x="8353" y="1417"/>
                  </a:lnTo>
                  <a:lnTo>
                    <a:pt x="8304" y="1246"/>
                  </a:lnTo>
                  <a:lnTo>
                    <a:pt x="8279" y="1075"/>
                  </a:lnTo>
                  <a:lnTo>
                    <a:pt x="8304" y="904"/>
                  </a:lnTo>
                  <a:lnTo>
                    <a:pt x="8353" y="733"/>
                  </a:lnTo>
                  <a:lnTo>
                    <a:pt x="8426" y="562"/>
                  </a:lnTo>
                  <a:lnTo>
                    <a:pt x="8548" y="440"/>
                  </a:lnTo>
                  <a:lnTo>
                    <a:pt x="8670" y="318"/>
                  </a:lnTo>
                  <a:lnTo>
                    <a:pt x="8841" y="244"/>
                  </a:lnTo>
                  <a:lnTo>
                    <a:pt x="9012" y="195"/>
                  </a:lnTo>
                  <a:lnTo>
                    <a:pt x="9183" y="171"/>
                  </a:lnTo>
                  <a:close/>
                  <a:moveTo>
                    <a:pt x="12505" y="171"/>
                  </a:moveTo>
                  <a:lnTo>
                    <a:pt x="12676" y="195"/>
                  </a:lnTo>
                  <a:lnTo>
                    <a:pt x="12847" y="244"/>
                  </a:lnTo>
                  <a:lnTo>
                    <a:pt x="13018" y="318"/>
                  </a:lnTo>
                  <a:lnTo>
                    <a:pt x="13140" y="440"/>
                  </a:lnTo>
                  <a:lnTo>
                    <a:pt x="13262" y="562"/>
                  </a:lnTo>
                  <a:lnTo>
                    <a:pt x="13335" y="733"/>
                  </a:lnTo>
                  <a:lnTo>
                    <a:pt x="13384" y="904"/>
                  </a:lnTo>
                  <a:lnTo>
                    <a:pt x="13408" y="1075"/>
                  </a:lnTo>
                  <a:lnTo>
                    <a:pt x="13384" y="1246"/>
                  </a:lnTo>
                  <a:lnTo>
                    <a:pt x="13335" y="1417"/>
                  </a:lnTo>
                  <a:lnTo>
                    <a:pt x="13262" y="1588"/>
                  </a:lnTo>
                  <a:lnTo>
                    <a:pt x="13140" y="1710"/>
                  </a:lnTo>
                  <a:lnTo>
                    <a:pt x="13018" y="1832"/>
                  </a:lnTo>
                  <a:lnTo>
                    <a:pt x="12847" y="1905"/>
                  </a:lnTo>
                  <a:lnTo>
                    <a:pt x="12676" y="1954"/>
                  </a:lnTo>
                  <a:lnTo>
                    <a:pt x="12505" y="1978"/>
                  </a:lnTo>
                  <a:lnTo>
                    <a:pt x="12334" y="1954"/>
                  </a:lnTo>
                  <a:lnTo>
                    <a:pt x="12163" y="1905"/>
                  </a:lnTo>
                  <a:lnTo>
                    <a:pt x="11992" y="1832"/>
                  </a:lnTo>
                  <a:lnTo>
                    <a:pt x="11870" y="1710"/>
                  </a:lnTo>
                  <a:lnTo>
                    <a:pt x="11748" y="1588"/>
                  </a:lnTo>
                  <a:lnTo>
                    <a:pt x="11674" y="1417"/>
                  </a:lnTo>
                  <a:lnTo>
                    <a:pt x="11625" y="1246"/>
                  </a:lnTo>
                  <a:lnTo>
                    <a:pt x="11601" y="1075"/>
                  </a:lnTo>
                  <a:lnTo>
                    <a:pt x="11625" y="904"/>
                  </a:lnTo>
                  <a:lnTo>
                    <a:pt x="11674" y="733"/>
                  </a:lnTo>
                  <a:lnTo>
                    <a:pt x="11748" y="562"/>
                  </a:lnTo>
                  <a:lnTo>
                    <a:pt x="11870" y="440"/>
                  </a:lnTo>
                  <a:lnTo>
                    <a:pt x="11992" y="318"/>
                  </a:lnTo>
                  <a:lnTo>
                    <a:pt x="12163" y="244"/>
                  </a:lnTo>
                  <a:lnTo>
                    <a:pt x="12334" y="195"/>
                  </a:lnTo>
                  <a:lnTo>
                    <a:pt x="12505" y="171"/>
                  </a:lnTo>
                  <a:close/>
                  <a:moveTo>
                    <a:pt x="13091" y="5520"/>
                  </a:moveTo>
                  <a:lnTo>
                    <a:pt x="13189" y="5544"/>
                  </a:lnTo>
                  <a:lnTo>
                    <a:pt x="13262" y="5593"/>
                  </a:lnTo>
                  <a:lnTo>
                    <a:pt x="13311" y="5666"/>
                  </a:lnTo>
                  <a:lnTo>
                    <a:pt x="13335" y="5764"/>
                  </a:lnTo>
                  <a:lnTo>
                    <a:pt x="13311" y="5862"/>
                  </a:lnTo>
                  <a:lnTo>
                    <a:pt x="13262" y="5935"/>
                  </a:lnTo>
                  <a:lnTo>
                    <a:pt x="13189" y="5984"/>
                  </a:lnTo>
                  <a:lnTo>
                    <a:pt x="13091" y="6008"/>
                  </a:lnTo>
                  <a:lnTo>
                    <a:pt x="1954" y="6008"/>
                  </a:lnTo>
                  <a:lnTo>
                    <a:pt x="1856" y="5984"/>
                  </a:lnTo>
                  <a:lnTo>
                    <a:pt x="1783" y="5935"/>
                  </a:lnTo>
                  <a:lnTo>
                    <a:pt x="1734" y="5862"/>
                  </a:lnTo>
                  <a:lnTo>
                    <a:pt x="1710" y="5764"/>
                  </a:lnTo>
                  <a:lnTo>
                    <a:pt x="1734" y="5666"/>
                  </a:lnTo>
                  <a:lnTo>
                    <a:pt x="1783" y="5593"/>
                  </a:lnTo>
                  <a:lnTo>
                    <a:pt x="1856" y="5544"/>
                  </a:lnTo>
                  <a:lnTo>
                    <a:pt x="1954" y="5520"/>
                  </a:lnTo>
                  <a:close/>
                  <a:moveTo>
                    <a:pt x="13189" y="7840"/>
                  </a:moveTo>
                  <a:lnTo>
                    <a:pt x="13262" y="7913"/>
                  </a:lnTo>
                  <a:lnTo>
                    <a:pt x="13311" y="7986"/>
                  </a:lnTo>
                  <a:lnTo>
                    <a:pt x="13335" y="8084"/>
                  </a:lnTo>
                  <a:lnTo>
                    <a:pt x="13311" y="8182"/>
                  </a:lnTo>
                  <a:lnTo>
                    <a:pt x="13262" y="8255"/>
                  </a:lnTo>
                  <a:lnTo>
                    <a:pt x="13189" y="8304"/>
                  </a:lnTo>
                  <a:lnTo>
                    <a:pt x="13091" y="8328"/>
                  </a:lnTo>
                  <a:lnTo>
                    <a:pt x="1954" y="8328"/>
                  </a:lnTo>
                  <a:lnTo>
                    <a:pt x="1856" y="8304"/>
                  </a:lnTo>
                  <a:lnTo>
                    <a:pt x="1783" y="8255"/>
                  </a:lnTo>
                  <a:lnTo>
                    <a:pt x="1734" y="8182"/>
                  </a:lnTo>
                  <a:lnTo>
                    <a:pt x="1710" y="8084"/>
                  </a:lnTo>
                  <a:lnTo>
                    <a:pt x="1734" y="7986"/>
                  </a:lnTo>
                  <a:lnTo>
                    <a:pt x="1783" y="7913"/>
                  </a:lnTo>
                  <a:lnTo>
                    <a:pt x="1856" y="7840"/>
                  </a:lnTo>
                  <a:close/>
                  <a:moveTo>
                    <a:pt x="13091" y="10136"/>
                  </a:moveTo>
                  <a:lnTo>
                    <a:pt x="13189" y="10160"/>
                  </a:lnTo>
                  <a:lnTo>
                    <a:pt x="13262" y="10209"/>
                  </a:lnTo>
                  <a:lnTo>
                    <a:pt x="13311" y="10282"/>
                  </a:lnTo>
                  <a:lnTo>
                    <a:pt x="13335" y="10380"/>
                  </a:lnTo>
                  <a:lnTo>
                    <a:pt x="13311" y="10478"/>
                  </a:lnTo>
                  <a:lnTo>
                    <a:pt x="13262" y="10551"/>
                  </a:lnTo>
                  <a:lnTo>
                    <a:pt x="13189" y="10600"/>
                  </a:lnTo>
                  <a:lnTo>
                    <a:pt x="13091" y="10624"/>
                  </a:lnTo>
                  <a:lnTo>
                    <a:pt x="1954" y="10624"/>
                  </a:lnTo>
                  <a:lnTo>
                    <a:pt x="1856" y="10600"/>
                  </a:lnTo>
                  <a:lnTo>
                    <a:pt x="1783" y="10551"/>
                  </a:lnTo>
                  <a:lnTo>
                    <a:pt x="1734" y="10478"/>
                  </a:lnTo>
                  <a:lnTo>
                    <a:pt x="1710" y="10380"/>
                  </a:lnTo>
                  <a:lnTo>
                    <a:pt x="1734" y="10282"/>
                  </a:lnTo>
                  <a:lnTo>
                    <a:pt x="1783" y="10209"/>
                  </a:lnTo>
                  <a:lnTo>
                    <a:pt x="1856" y="10160"/>
                  </a:lnTo>
                  <a:lnTo>
                    <a:pt x="1954" y="10136"/>
                  </a:lnTo>
                  <a:close/>
                  <a:moveTo>
                    <a:pt x="8206" y="12456"/>
                  </a:moveTo>
                  <a:lnTo>
                    <a:pt x="8304" y="12480"/>
                  </a:lnTo>
                  <a:lnTo>
                    <a:pt x="8377" y="12529"/>
                  </a:lnTo>
                  <a:lnTo>
                    <a:pt x="8426" y="12602"/>
                  </a:lnTo>
                  <a:lnTo>
                    <a:pt x="8450" y="12700"/>
                  </a:lnTo>
                  <a:lnTo>
                    <a:pt x="8426" y="12798"/>
                  </a:lnTo>
                  <a:lnTo>
                    <a:pt x="8377" y="12871"/>
                  </a:lnTo>
                  <a:lnTo>
                    <a:pt x="8304" y="12920"/>
                  </a:lnTo>
                  <a:lnTo>
                    <a:pt x="8206" y="12944"/>
                  </a:lnTo>
                  <a:lnTo>
                    <a:pt x="1954" y="12944"/>
                  </a:lnTo>
                  <a:lnTo>
                    <a:pt x="1856" y="12920"/>
                  </a:lnTo>
                  <a:lnTo>
                    <a:pt x="1783" y="12871"/>
                  </a:lnTo>
                  <a:lnTo>
                    <a:pt x="1734" y="12798"/>
                  </a:lnTo>
                  <a:lnTo>
                    <a:pt x="1710" y="12700"/>
                  </a:lnTo>
                  <a:lnTo>
                    <a:pt x="1734" y="12602"/>
                  </a:lnTo>
                  <a:lnTo>
                    <a:pt x="1783" y="12529"/>
                  </a:lnTo>
                  <a:lnTo>
                    <a:pt x="1856" y="12480"/>
                  </a:lnTo>
                  <a:lnTo>
                    <a:pt x="1954" y="12456"/>
                  </a:lnTo>
                  <a:close/>
                  <a:moveTo>
                    <a:pt x="782" y="0"/>
                  </a:moveTo>
                  <a:lnTo>
                    <a:pt x="635" y="25"/>
                  </a:lnTo>
                  <a:lnTo>
                    <a:pt x="489" y="73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2"/>
                  </a:lnTo>
                  <a:lnTo>
                    <a:pt x="73" y="489"/>
                  </a:lnTo>
                  <a:lnTo>
                    <a:pt x="24" y="635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4" y="17927"/>
                  </a:lnTo>
                  <a:lnTo>
                    <a:pt x="73" y="18073"/>
                  </a:lnTo>
                  <a:lnTo>
                    <a:pt x="122" y="18220"/>
                  </a:lnTo>
                  <a:lnTo>
                    <a:pt x="220" y="18342"/>
                  </a:lnTo>
                  <a:lnTo>
                    <a:pt x="342" y="18440"/>
                  </a:lnTo>
                  <a:lnTo>
                    <a:pt x="489" y="18488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7"/>
                  </a:lnTo>
                  <a:lnTo>
                    <a:pt x="14654" y="18488"/>
                  </a:lnTo>
                  <a:lnTo>
                    <a:pt x="14800" y="18440"/>
                  </a:lnTo>
                  <a:lnTo>
                    <a:pt x="14923" y="18342"/>
                  </a:lnTo>
                  <a:lnTo>
                    <a:pt x="15020" y="18220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2" y="17780"/>
                  </a:lnTo>
                  <a:lnTo>
                    <a:pt x="15142" y="782"/>
                  </a:lnTo>
                  <a:lnTo>
                    <a:pt x="15118" y="635"/>
                  </a:lnTo>
                  <a:lnTo>
                    <a:pt x="15069" y="489"/>
                  </a:lnTo>
                  <a:lnTo>
                    <a:pt x="15020" y="342"/>
                  </a:lnTo>
                  <a:lnTo>
                    <a:pt x="14923" y="220"/>
                  </a:lnTo>
                  <a:lnTo>
                    <a:pt x="14800" y="122"/>
                  </a:lnTo>
                  <a:lnTo>
                    <a:pt x="14654" y="73"/>
                  </a:lnTo>
                  <a:lnTo>
                    <a:pt x="14507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83" name="Google Shape;383;p39"/>
          <p:cNvGrpSpPr/>
          <p:nvPr/>
        </p:nvGrpSpPr>
        <p:grpSpPr>
          <a:xfrm>
            <a:off x="910227" y="406125"/>
            <a:ext cx="371623" cy="309362"/>
            <a:chOff x="1244325" y="314425"/>
            <a:chExt cx="444525" cy="370050"/>
          </a:xfrm>
        </p:grpSpPr>
        <p:sp>
          <p:nvSpPr>
            <p:cNvPr id="384" name="Google Shape;384;p39"/>
            <p:cNvSpPr/>
            <p:nvPr/>
          </p:nvSpPr>
          <p:spPr>
            <a:xfrm>
              <a:off x="1388425" y="463425"/>
              <a:ext cx="143525" cy="143500"/>
            </a:xfrm>
            <a:custGeom>
              <a:rect b="b" l="l" r="r" t="t"/>
              <a:pathLst>
                <a:path extrusionOk="0" h="5740" w="5741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85" name="Google Shape;385;p39"/>
            <p:cNvSpPr/>
            <p:nvPr/>
          </p:nvSpPr>
          <p:spPr>
            <a:xfrm>
              <a:off x="1244325" y="314425"/>
              <a:ext cx="444525" cy="370050"/>
            </a:xfrm>
            <a:custGeom>
              <a:rect b="b" l="l" r="r" t="t"/>
              <a:pathLst>
                <a:path extrusionOk="0" h="14802" w="17781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86" name="Google Shape;386;p39"/>
          <p:cNvGrpSpPr/>
          <p:nvPr/>
        </p:nvGrpSpPr>
        <p:grpSpPr>
          <a:xfrm>
            <a:off x="1481925" y="404599"/>
            <a:ext cx="355300" cy="312413"/>
            <a:chOff x="1928175" y="312600"/>
            <a:chExt cx="425000" cy="373700"/>
          </a:xfrm>
        </p:grpSpPr>
        <p:sp>
          <p:nvSpPr>
            <p:cNvPr id="387" name="Google Shape;387;p39"/>
            <p:cNvSpPr/>
            <p:nvPr/>
          </p:nvSpPr>
          <p:spPr>
            <a:xfrm>
              <a:off x="1928175" y="312600"/>
              <a:ext cx="425000" cy="373700"/>
            </a:xfrm>
            <a:custGeom>
              <a:rect b="b" l="l" r="r" t="t"/>
              <a:pathLst>
                <a:path extrusionOk="0" h="14948" w="17000">
                  <a:moveTo>
                    <a:pt x="16022" y="978"/>
                  </a:moveTo>
                  <a:lnTo>
                    <a:pt x="16022" y="13971"/>
                  </a:lnTo>
                  <a:lnTo>
                    <a:pt x="978" y="13971"/>
                  </a:lnTo>
                  <a:lnTo>
                    <a:pt x="978" y="978"/>
                  </a:lnTo>
                  <a:close/>
                  <a:moveTo>
                    <a:pt x="782" y="1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5"/>
                  </a:lnTo>
                  <a:lnTo>
                    <a:pt x="123" y="343"/>
                  </a:lnTo>
                  <a:lnTo>
                    <a:pt x="74" y="489"/>
                  </a:lnTo>
                  <a:lnTo>
                    <a:pt x="25" y="636"/>
                  </a:lnTo>
                  <a:lnTo>
                    <a:pt x="1" y="782"/>
                  </a:lnTo>
                  <a:lnTo>
                    <a:pt x="1" y="14166"/>
                  </a:lnTo>
                  <a:lnTo>
                    <a:pt x="25" y="14313"/>
                  </a:lnTo>
                  <a:lnTo>
                    <a:pt x="74" y="14459"/>
                  </a:lnTo>
                  <a:lnTo>
                    <a:pt x="123" y="14606"/>
                  </a:lnTo>
                  <a:lnTo>
                    <a:pt x="221" y="14703"/>
                  </a:lnTo>
                  <a:lnTo>
                    <a:pt x="343" y="14801"/>
                  </a:lnTo>
                  <a:lnTo>
                    <a:pt x="489" y="14874"/>
                  </a:lnTo>
                  <a:lnTo>
                    <a:pt x="636" y="14923"/>
                  </a:lnTo>
                  <a:lnTo>
                    <a:pt x="782" y="14948"/>
                  </a:lnTo>
                  <a:lnTo>
                    <a:pt x="16218" y="14948"/>
                  </a:lnTo>
                  <a:lnTo>
                    <a:pt x="16364" y="14923"/>
                  </a:lnTo>
                  <a:lnTo>
                    <a:pt x="16511" y="14874"/>
                  </a:lnTo>
                  <a:lnTo>
                    <a:pt x="16657" y="14801"/>
                  </a:lnTo>
                  <a:lnTo>
                    <a:pt x="16779" y="14703"/>
                  </a:lnTo>
                  <a:lnTo>
                    <a:pt x="16877" y="14606"/>
                  </a:lnTo>
                  <a:lnTo>
                    <a:pt x="16926" y="14459"/>
                  </a:lnTo>
                  <a:lnTo>
                    <a:pt x="16975" y="14313"/>
                  </a:lnTo>
                  <a:lnTo>
                    <a:pt x="16999" y="14166"/>
                  </a:lnTo>
                  <a:lnTo>
                    <a:pt x="16999" y="782"/>
                  </a:lnTo>
                  <a:lnTo>
                    <a:pt x="16975" y="636"/>
                  </a:lnTo>
                  <a:lnTo>
                    <a:pt x="16926" y="489"/>
                  </a:lnTo>
                  <a:lnTo>
                    <a:pt x="16877" y="343"/>
                  </a:lnTo>
                  <a:lnTo>
                    <a:pt x="16779" y="245"/>
                  </a:lnTo>
                  <a:lnTo>
                    <a:pt x="16657" y="147"/>
                  </a:lnTo>
                  <a:lnTo>
                    <a:pt x="16511" y="74"/>
                  </a:lnTo>
                  <a:lnTo>
                    <a:pt x="16364" y="25"/>
                  </a:lnTo>
                  <a:lnTo>
                    <a:pt x="1621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88" name="Google Shape;388;p39"/>
            <p:cNvSpPr/>
            <p:nvPr/>
          </p:nvSpPr>
          <p:spPr>
            <a:xfrm>
              <a:off x="1964825" y="349250"/>
              <a:ext cx="351700" cy="300425"/>
            </a:xfrm>
            <a:custGeom>
              <a:rect b="b" l="l" r="r" t="t"/>
              <a:pathLst>
                <a:path extrusionOk="0" h="12017" w="14068">
                  <a:moveTo>
                    <a:pt x="10111" y="1563"/>
                  </a:moveTo>
                  <a:lnTo>
                    <a:pt x="10307" y="1588"/>
                  </a:lnTo>
                  <a:lnTo>
                    <a:pt x="10502" y="1612"/>
                  </a:lnTo>
                  <a:lnTo>
                    <a:pt x="10697" y="1661"/>
                  </a:lnTo>
                  <a:lnTo>
                    <a:pt x="10868" y="1734"/>
                  </a:lnTo>
                  <a:lnTo>
                    <a:pt x="11039" y="1807"/>
                  </a:lnTo>
                  <a:lnTo>
                    <a:pt x="11186" y="1905"/>
                  </a:lnTo>
                  <a:lnTo>
                    <a:pt x="11357" y="2027"/>
                  </a:lnTo>
                  <a:lnTo>
                    <a:pt x="11479" y="2149"/>
                  </a:lnTo>
                  <a:lnTo>
                    <a:pt x="11625" y="2271"/>
                  </a:lnTo>
                  <a:lnTo>
                    <a:pt x="11723" y="2442"/>
                  </a:lnTo>
                  <a:lnTo>
                    <a:pt x="11821" y="2589"/>
                  </a:lnTo>
                  <a:lnTo>
                    <a:pt x="11894" y="2760"/>
                  </a:lnTo>
                  <a:lnTo>
                    <a:pt x="11967" y="2955"/>
                  </a:lnTo>
                  <a:lnTo>
                    <a:pt x="12016" y="3126"/>
                  </a:lnTo>
                  <a:lnTo>
                    <a:pt x="12041" y="3322"/>
                  </a:lnTo>
                  <a:lnTo>
                    <a:pt x="12065" y="3517"/>
                  </a:lnTo>
                  <a:lnTo>
                    <a:pt x="12041" y="3737"/>
                  </a:lnTo>
                  <a:lnTo>
                    <a:pt x="12016" y="3908"/>
                  </a:lnTo>
                  <a:lnTo>
                    <a:pt x="11967" y="4103"/>
                  </a:lnTo>
                  <a:lnTo>
                    <a:pt x="11894" y="4274"/>
                  </a:lnTo>
                  <a:lnTo>
                    <a:pt x="11821" y="4445"/>
                  </a:lnTo>
                  <a:lnTo>
                    <a:pt x="11723" y="4616"/>
                  </a:lnTo>
                  <a:lnTo>
                    <a:pt x="11625" y="4763"/>
                  </a:lnTo>
                  <a:lnTo>
                    <a:pt x="11479" y="4909"/>
                  </a:lnTo>
                  <a:lnTo>
                    <a:pt x="11357" y="5031"/>
                  </a:lnTo>
                  <a:lnTo>
                    <a:pt x="11186" y="5153"/>
                  </a:lnTo>
                  <a:lnTo>
                    <a:pt x="11039" y="5251"/>
                  </a:lnTo>
                  <a:lnTo>
                    <a:pt x="10868" y="5324"/>
                  </a:lnTo>
                  <a:lnTo>
                    <a:pt x="10697" y="5398"/>
                  </a:lnTo>
                  <a:lnTo>
                    <a:pt x="10502" y="5446"/>
                  </a:lnTo>
                  <a:lnTo>
                    <a:pt x="10307" y="5471"/>
                  </a:lnTo>
                  <a:lnTo>
                    <a:pt x="9916" y="5471"/>
                  </a:lnTo>
                  <a:lnTo>
                    <a:pt x="9720" y="5446"/>
                  </a:lnTo>
                  <a:lnTo>
                    <a:pt x="9525" y="5398"/>
                  </a:lnTo>
                  <a:lnTo>
                    <a:pt x="9354" y="5324"/>
                  </a:lnTo>
                  <a:lnTo>
                    <a:pt x="9183" y="5251"/>
                  </a:lnTo>
                  <a:lnTo>
                    <a:pt x="9012" y="5153"/>
                  </a:lnTo>
                  <a:lnTo>
                    <a:pt x="8866" y="5031"/>
                  </a:lnTo>
                  <a:lnTo>
                    <a:pt x="8719" y="4909"/>
                  </a:lnTo>
                  <a:lnTo>
                    <a:pt x="8597" y="4763"/>
                  </a:lnTo>
                  <a:lnTo>
                    <a:pt x="8475" y="4616"/>
                  </a:lnTo>
                  <a:lnTo>
                    <a:pt x="8377" y="4445"/>
                  </a:lnTo>
                  <a:lnTo>
                    <a:pt x="8304" y="4274"/>
                  </a:lnTo>
                  <a:lnTo>
                    <a:pt x="8231" y="4103"/>
                  </a:lnTo>
                  <a:lnTo>
                    <a:pt x="8182" y="3908"/>
                  </a:lnTo>
                  <a:lnTo>
                    <a:pt x="8157" y="3737"/>
                  </a:lnTo>
                  <a:lnTo>
                    <a:pt x="8157" y="3517"/>
                  </a:lnTo>
                  <a:lnTo>
                    <a:pt x="8157" y="3322"/>
                  </a:lnTo>
                  <a:lnTo>
                    <a:pt x="8182" y="3126"/>
                  </a:lnTo>
                  <a:lnTo>
                    <a:pt x="8231" y="2955"/>
                  </a:lnTo>
                  <a:lnTo>
                    <a:pt x="8304" y="2760"/>
                  </a:lnTo>
                  <a:lnTo>
                    <a:pt x="8377" y="2589"/>
                  </a:lnTo>
                  <a:lnTo>
                    <a:pt x="8475" y="2442"/>
                  </a:lnTo>
                  <a:lnTo>
                    <a:pt x="8597" y="2271"/>
                  </a:lnTo>
                  <a:lnTo>
                    <a:pt x="8719" y="2149"/>
                  </a:lnTo>
                  <a:lnTo>
                    <a:pt x="8866" y="2027"/>
                  </a:lnTo>
                  <a:lnTo>
                    <a:pt x="9012" y="1905"/>
                  </a:lnTo>
                  <a:lnTo>
                    <a:pt x="9183" y="1807"/>
                  </a:lnTo>
                  <a:lnTo>
                    <a:pt x="9354" y="1734"/>
                  </a:lnTo>
                  <a:lnTo>
                    <a:pt x="9525" y="1661"/>
                  </a:lnTo>
                  <a:lnTo>
                    <a:pt x="9720" y="1612"/>
                  </a:lnTo>
                  <a:lnTo>
                    <a:pt x="9916" y="1588"/>
                  </a:lnTo>
                  <a:lnTo>
                    <a:pt x="10111" y="1563"/>
                  </a:lnTo>
                  <a:close/>
                  <a:moveTo>
                    <a:pt x="0" y="0"/>
                  </a:moveTo>
                  <a:lnTo>
                    <a:pt x="0" y="9232"/>
                  </a:lnTo>
                  <a:lnTo>
                    <a:pt x="3248" y="5080"/>
                  </a:lnTo>
                  <a:lnTo>
                    <a:pt x="3346" y="4958"/>
                  </a:lnTo>
                  <a:lnTo>
                    <a:pt x="3468" y="4885"/>
                  </a:lnTo>
                  <a:lnTo>
                    <a:pt x="3590" y="4836"/>
                  </a:lnTo>
                  <a:lnTo>
                    <a:pt x="3737" y="4811"/>
                  </a:lnTo>
                  <a:lnTo>
                    <a:pt x="3859" y="4836"/>
                  </a:lnTo>
                  <a:lnTo>
                    <a:pt x="4005" y="4885"/>
                  </a:lnTo>
                  <a:lnTo>
                    <a:pt x="4128" y="4958"/>
                  </a:lnTo>
                  <a:lnTo>
                    <a:pt x="4225" y="5080"/>
                  </a:lnTo>
                  <a:lnTo>
                    <a:pt x="9647" y="12016"/>
                  </a:lnTo>
                  <a:lnTo>
                    <a:pt x="10233" y="12016"/>
                  </a:lnTo>
                  <a:lnTo>
                    <a:pt x="10087" y="11772"/>
                  </a:lnTo>
                  <a:lnTo>
                    <a:pt x="8157" y="9305"/>
                  </a:lnTo>
                  <a:lnTo>
                    <a:pt x="9403" y="7718"/>
                  </a:lnTo>
                  <a:lnTo>
                    <a:pt x="9501" y="7596"/>
                  </a:lnTo>
                  <a:lnTo>
                    <a:pt x="9623" y="7522"/>
                  </a:lnTo>
                  <a:lnTo>
                    <a:pt x="9745" y="7473"/>
                  </a:lnTo>
                  <a:lnTo>
                    <a:pt x="9891" y="7449"/>
                  </a:lnTo>
                  <a:lnTo>
                    <a:pt x="10014" y="7473"/>
                  </a:lnTo>
                  <a:lnTo>
                    <a:pt x="10160" y="7522"/>
                  </a:lnTo>
                  <a:lnTo>
                    <a:pt x="10282" y="7596"/>
                  </a:lnTo>
                  <a:lnTo>
                    <a:pt x="10380" y="7718"/>
                  </a:lnTo>
                  <a:lnTo>
                    <a:pt x="13750" y="12016"/>
                  </a:lnTo>
                  <a:lnTo>
                    <a:pt x="14068" y="12016"/>
                  </a:lnTo>
                  <a:lnTo>
                    <a:pt x="1406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389" name="Google Shape;389;p39"/>
          <p:cNvSpPr/>
          <p:nvPr/>
        </p:nvSpPr>
        <p:spPr>
          <a:xfrm>
            <a:off x="2077702" y="393385"/>
            <a:ext cx="290970" cy="334860"/>
          </a:xfrm>
          <a:custGeom>
            <a:rect b="b" l="l" r="r" t="t"/>
            <a:pathLst>
              <a:path extrusionOk="0" h="16022" w="13922">
                <a:moveTo>
                  <a:pt x="13922" y="0"/>
                </a:moveTo>
                <a:lnTo>
                  <a:pt x="3249" y="3249"/>
                </a:lnTo>
                <a:lnTo>
                  <a:pt x="3249" y="12651"/>
                </a:lnTo>
                <a:lnTo>
                  <a:pt x="2907" y="12627"/>
                </a:lnTo>
                <a:lnTo>
                  <a:pt x="2565" y="12627"/>
                </a:lnTo>
                <a:lnTo>
                  <a:pt x="2198" y="12676"/>
                </a:lnTo>
                <a:lnTo>
                  <a:pt x="1832" y="12774"/>
                </a:lnTo>
                <a:lnTo>
                  <a:pt x="1612" y="12847"/>
                </a:lnTo>
                <a:lnTo>
                  <a:pt x="1393" y="12945"/>
                </a:lnTo>
                <a:lnTo>
                  <a:pt x="1197" y="13067"/>
                </a:lnTo>
                <a:lnTo>
                  <a:pt x="1002" y="13164"/>
                </a:lnTo>
                <a:lnTo>
                  <a:pt x="806" y="13311"/>
                </a:lnTo>
                <a:lnTo>
                  <a:pt x="660" y="13433"/>
                </a:lnTo>
                <a:lnTo>
                  <a:pt x="513" y="13580"/>
                </a:lnTo>
                <a:lnTo>
                  <a:pt x="391" y="13726"/>
                </a:lnTo>
                <a:lnTo>
                  <a:pt x="269" y="13897"/>
                </a:lnTo>
                <a:lnTo>
                  <a:pt x="171" y="14044"/>
                </a:lnTo>
                <a:lnTo>
                  <a:pt x="98" y="14215"/>
                </a:lnTo>
                <a:lnTo>
                  <a:pt x="49" y="14386"/>
                </a:lnTo>
                <a:lnTo>
                  <a:pt x="25" y="14532"/>
                </a:lnTo>
                <a:lnTo>
                  <a:pt x="0" y="14703"/>
                </a:lnTo>
                <a:lnTo>
                  <a:pt x="25" y="14874"/>
                </a:lnTo>
                <a:lnTo>
                  <a:pt x="49" y="15021"/>
                </a:lnTo>
                <a:lnTo>
                  <a:pt x="123" y="15191"/>
                </a:lnTo>
                <a:lnTo>
                  <a:pt x="196" y="15338"/>
                </a:lnTo>
                <a:lnTo>
                  <a:pt x="293" y="15460"/>
                </a:lnTo>
                <a:lnTo>
                  <a:pt x="416" y="15582"/>
                </a:lnTo>
                <a:lnTo>
                  <a:pt x="562" y="15680"/>
                </a:lnTo>
                <a:lnTo>
                  <a:pt x="709" y="15778"/>
                </a:lnTo>
                <a:lnTo>
                  <a:pt x="880" y="15851"/>
                </a:lnTo>
                <a:lnTo>
                  <a:pt x="1075" y="15924"/>
                </a:lnTo>
                <a:lnTo>
                  <a:pt x="1246" y="15973"/>
                </a:lnTo>
                <a:lnTo>
                  <a:pt x="1466" y="15997"/>
                </a:lnTo>
                <a:lnTo>
                  <a:pt x="1661" y="16022"/>
                </a:lnTo>
                <a:lnTo>
                  <a:pt x="1881" y="16022"/>
                </a:lnTo>
                <a:lnTo>
                  <a:pt x="2101" y="15997"/>
                </a:lnTo>
                <a:lnTo>
                  <a:pt x="2345" y="15973"/>
                </a:lnTo>
                <a:lnTo>
                  <a:pt x="2565" y="15924"/>
                </a:lnTo>
                <a:lnTo>
                  <a:pt x="2809" y="15875"/>
                </a:lnTo>
                <a:lnTo>
                  <a:pt x="3224" y="15704"/>
                </a:lnTo>
                <a:lnTo>
                  <a:pt x="3591" y="15509"/>
                </a:lnTo>
                <a:lnTo>
                  <a:pt x="3908" y="15289"/>
                </a:lnTo>
                <a:lnTo>
                  <a:pt x="4177" y="15021"/>
                </a:lnTo>
                <a:lnTo>
                  <a:pt x="4372" y="14752"/>
                </a:lnTo>
                <a:lnTo>
                  <a:pt x="4470" y="14605"/>
                </a:lnTo>
                <a:lnTo>
                  <a:pt x="4543" y="14459"/>
                </a:lnTo>
                <a:lnTo>
                  <a:pt x="4592" y="14312"/>
                </a:lnTo>
                <a:lnTo>
                  <a:pt x="4616" y="14166"/>
                </a:lnTo>
                <a:lnTo>
                  <a:pt x="4641" y="14019"/>
                </a:lnTo>
                <a:lnTo>
                  <a:pt x="4641" y="13873"/>
                </a:lnTo>
                <a:lnTo>
                  <a:pt x="4641" y="6204"/>
                </a:lnTo>
                <a:lnTo>
                  <a:pt x="12505" y="3737"/>
                </a:lnTo>
                <a:lnTo>
                  <a:pt x="12505" y="10136"/>
                </a:lnTo>
                <a:lnTo>
                  <a:pt x="12187" y="10111"/>
                </a:lnTo>
                <a:lnTo>
                  <a:pt x="11846" y="10111"/>
                </a:lnTo>
                <a:lnTo>
                  <a:pt x="11479" y="10160"/>
                </a:lnTo>
                <a:lnTo>
                  <a:pt x="11113" y="10258"/>
                </a:lnTo>
                <a:lnTo>
                  <a:pt x="10893" y="10331"/>
                </a:lnTo>
                <a:lnTo>
                  <a:pt x="10673" y="10429"/>
                </a:lnTo>
                <a:lnTo>
                  <a:pt x="10453" y="10551"/>
                </a:lnTo>
                <a:lnTo>
                  <a:pt x="10283" y="10649"/>
                </a:lnTo>
                <a:lnTo>
                  <a:pt x="10087" y="10795"/>
                </a:lnTo>
                <a:lnTo>
                  <a:pt x="9941" y="10917"/>
                </a:lnTo>
                <a:lnTo>
                  <a:pt x="9794" y="11064"/>
                </a:lnTo>
                <a:lnTo>
                  <a:pt x="9648" y="11211"/>
                </a:lnTo>
                <a:lnTo>
                  <a:pt x="9550" y="11381"/>
                </a:lnTo>
                <a:lnTo>
                  <a:pt x="9452" y="11528"/>
                </a:lnTo>
                <a:lnTo>
                  <a:pt x="9379" y="11699"/>
                </a:lnTo>
                <a:lnTo>
                  <a:pt x="9330" y="11870"/>
                </a:lnTo>
                <a:lnTo>
                  <a:pt x="9306" y="12016"/>
                </a:lnTo>
                <a:lnTo>
                  <a:pt x="9281" y="12187"/>
                </a:lnTo>
                <a:lnTo>
                  <a:pt x="9306" y="12358"/>
                </a:lnTo>
                <a:lnTo>
                  <a:pt x="9330" y="12505"/>
                </a:lnTo>
                <a:lnTo>
                  <a:pt x="9403" y="12676"/>
                </a:lnTo>
                <a:lnTo>
                  <a:pt x="9477" y="12822"/>
                </a:lnTo>
                <a:lnTo>
                  <a:pt x="9574" y="12945"/>
                </a:lnTo>
                <a:lnTo>
                  <a:pt x="9696" y="13067"/>
                </a:lnTo>
                <a:lnTo>
                  <a:pt x="9843" y="13164"/>
                </a:lnTo>
                <a:lnTo>
                  <a:pt x="9989" y="13262"/>
                </a:lnTo>
                <a:lnTo>
                  <a:pt x="10160" y="13335"/>
                </a:lnTo>
                <a:lnTo>
                  <a:pt x="10331" y="13409"/>
                </a:lnTo>
                <a:lnTo>
                  <a:pt x="10527" y="13457"/>
                </a:lnTo>
                <a:lnTo>
                  <a:pt x="10747" y="13482"/>
                </a:lnTo>
                <a:lnTo>
                  <a:pt x="10942" y="13506"/>
                </a:lnTo>
                <a:lnTo>
                  <a:pt x="11162" y="13506"/>
                </a:lnTo>
                <a:lnTo>
                  <a:pt x="11382" y="13482"/>
                </a:lnTo>
                <a:lnTo>
                  <a:pt x="11626" y="13457"/>
                </a:lnTo>
                <a:lnTo>
                  <a:pt x="11846" y="13409"/>
                </a:lnTo>
                <a:lnTo>
                  <a:pt x="12090" y="13360"/>
                </a:lnTo>
                <a:lnTo>
                  <a:pt x="12456" y="13213"/>
                </a:lnTo>
                <a:lnTo>
                  <a:pt x="12798" y="13042"/>
                </a:lnTo>
                <a:lnTo>
                  <a:pt x="13091" y="12822"/>
                </a:lnTo>
                <a:lnTo>
                  <a:pt x="13360" y="12603"/>
                </a:lnTo>
                <a:lnTo>
                  <a:pt x="13580" y="12358"/>
                </a:lnTo>
                <a:lnTo>
                  <a:pt x="13751" y="12090"/>
                </a:lnTo>
                <a:lnTo>
                  <a:pt x="13848" y="11821"/>
                </a:lnTo>
                <a:lnTo>
                  <a:pt x="13897" y="11675"/>
                </a:lnTo>
                <a:lnTo>
                  <a:pt x="13922" y="11552"/>
                </a:lnTo>
                <a:lnTo>
                  <a:pt x="13922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90" name="Google Shape;390;p39"/>
          <p:cNvSpPr/>
          <p:nvPr/>
        </p:nvSpPr>
        <p:spPr>
          <a:xfrm>
            <a:off x="2661148" y="394410"/>
            <a:ext cx="251176" cy="332812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391" name="Google Shape;391;p39"/>
          <p:cNvGrpSpPr/>
          <p:nvPr/>
        </p:nvGrpSpPr>
        <p:grpSpPr>
          <a:xfrm>
            <a:off x="3145963" y="388276"/>
            <a:ext cx="408386" cy="345080"/>
            <a:chOff x="3918650" y="293075"/>
            <a:chExt cx="488500" cy="412775"/>
          </a:xfrm>
        </p:grpSpPr>
        <p:sp>
          <p:nvSpPr>
            <p:cNvPr id="392" name="Google Shape;392;p39"/>
            <p:cNvSpPr/>
            <p:nvPr/>
          </p:nvSpPr>
          <p:spPr>
            <a:xfrm>
              <a:off x="4085350" y="293675"/>
              <a:ext cx="154500" cy="412175"/>
            </a:xfrm>
            <a:custGeom>
              <a:rect b="b" l="l" r="r" t="t"/>
              <a:pathLst>
                <a:path extrusionOk="0" h="16487" w="618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93" name="Google Shape;393;p39"/>
            <p:cNvSpPr/>
            <p:nvPr/>
          </p:nvSpPr>
          <p:spPr>
            <a:xfrm>
              <a:off x="3918650" y="293075"/>
              <a:ext cx="153900" cy="407275"/>
            </a:xfrm>
            <a:custGeom>
              <a:rect b="b" l="l" r="r" t="t"/>
              <a:pathLst>
                <a:path extrusionOk="0" h="16291" w="6156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94" name="Google Shape;394;p39"/>
            <p:cNvSpPr/>
            <p:nvPr/>
          </p:nvSpPr>
          <p:spPr>
            <a:xfrm>
              <a:off x="4253250" y="298550"/>
              <a:ext cx="153900" cy="406675"/>
            </a:xfrm>
            <a:custGeom>
              <a:rect b="b" l="l" r="r" t="t"/>
              <a:pathLst>
                <a:path extrusionOk="0" h="16267" w="6156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95" name="Google Shape;395;p39"/>
          <p:cNvGrpSpPr/>
          <p:nvPr/>
        </p:nvGrpSpPr>
        <p:grpSpPr>
          <a:xfrm>
            <a:off x="3745730" y="362235"/>
            <a:ext cx="335905" cy="397142"/>
            <a:chOff x="4636075" y="261925"/>
            <a:chExt cx="401800" cy="475050"/>
          </a:xfrm>
        </p:grpSpPr>
        <p:sp>
          <p:nvSpPr>
            <p:cNvPr id="396" name="Google Shape;396;p39"/>
            <p:cNvSpPr/>
            <p:nvPr/>
          </p:nvSpPr>
          <p:spPr>
            <a:xfrm>
              <a:off x="4665400" y="326650"/>
              <a:ext cx="372475" cy="97100"/>
            </a:xfrm>
            <a:custGeom>
              <a:rect b="b" l="l" r="r" t="t"/>
              <a:pathLst>
                <a:path extrusionOk="0" h="3884" w="14899">
                  <a:moveTo>
                    <a:pt x="928" y="0"/>
                  </a:moveTo>
                  <a:lnTo>
                    <a:pt x="733" y="25"/>
                  </a:lnTo>
                  <a:lnTo>
                    <a:pt x="562" y="74"/>
                  </a:lnTo>
                  <a:lnTo>
                    <a:pt x="391" y="171"/>
                  </a:lnTo>
                  <a:lnTo>
                    <a:pt x="269" y="269"/>
                  </a:lnTo>
                  <a:lnTo>
                    <a:pt x="147" y="416"/>
                  </a:lnTo>
                  <a:lnTo>
                    <a:pt x="73" y="562"/>
                  </a:lnTo>
                  <a:lnTo>
                    <a:pt x="0" y="733"/>
                  </a:lnTo>
                  <a:lnTo>
                    <a:pt x="0" y="928"/>
                  </a:lnTo>
                  <a:lnTo>
                    <a:pt x="0" y="2956"/>
                  </a:lnTo>
                  <a:lnTo>
                    <a:pt x="0" y="3151"/>
                  </a:lnTo>
                  <a:lnTo>
                    <a:pt x="73" y="3322"/>
                  </a:lnTo>
                  <a:lnTo>
                    <a:pt x="147" y="3468"/>
                  </a:lnTo>
                  <a:lnTo>
                    <a:pt x="269" y="3615"/>
                  </a:lnTo>
                  <a:lnTo>
                    <a:pt x="391" y="3737"/>
                  </a:lnTo>
                  <a:lnTo>
                    <a:pt x="562" y="3810"/>
                  </a:lnTo>
                  <a:lnTo>
                    <a:pt x="733" y="3859"/>
                  </a:lnTo>
                  <a:lnTo>
                    <a:pt x="928" y="3884"/>
                  </a:lnTo>
                  <a:lnTo>
                    <a:pt x="12798" y="3884"/>
                  </a:lnTo>
                  <a:lnTo>
                    <a:pt x="14898" y="1954"/>
                  </a:lnTo>
                  <a:lnTo>
                    <a:pt x="1279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97" name="Google Shape;397;p39"/>
            <p:cNvSpPr/>
            <p:nvPr/>
          </p:nvSpPr>
          <p:spPr>
            <a:xfrm>
              <a:off x="4636075" y="438375"/>
              <a:ext cx="372475" cy="97125"/>
            </a:xfrm>
            <a:custGeom>
              <a:rect b="b" l="l" r="r" t="t"/>
              <a:pathLst>
                <a:path extrusionOk="0" h="3885" w="14899">
                  <a:moveTo>
                    <a:pt x="2101" y="1"/>
                  </a:moveTo>
                  <a:lnTo>
                    <a:pt x="1" y="1930"/>
                  </a:lnTo>
                  <a:lnTo>
                    <a:pt x="2101" y="3884"/>
                  </a:lnTo>
                  <a:lnTo>
                    <a:pt x="13971" y="3884"/>
                  </a:lnTo>
                  <a:lnTo>
                    <a:pt x="14166" y="3860"/>
                  </a:lnTo>
                  <a:lnTo>
                    <a:pt x="14337" y="3811"/>
                  </a:lnTo>
                  <a:lnTo>
                    <a:pt x="14508" y="3713"/>
                  </a:lnTo>
                  <a:lnTo>
                    <a:pt x="14630" y="3615"/>
                  </a:lnTo>
                  <a:lnTo>
                    <a:pt x="14752" y="3469"/>
                  </a:lnTo>
                  <a:lnTo>
                    <a:pt x="14826" y="3322"/>
                  </a:lnTo>
                  <a:lnTo>
                    <a:pt x="14899" y="3151"/>
                  </a:lnTo>
                  <a:lnTo>
                    <a:pt x="14899" y="2956"/>
                  </a:lnTo>
                  <a:lnTo>
                    <a:pt x="14899" y="929"/>
                  </a:lnTo>
                  <a:lnTo>
                    <a:pt x="14899" y="733"/>
                  </a:lnTo>
                  <a:lnTo>
                    <a:pt x="14826" y="563"/>
                  </a:lnTo>
                  <a:lnTo>
                    <a:pt x="14752" y="416"/>
                  </a:lnTo>
                  <a:lnTo>
                    <a:pt x="14630" y="269"/>
                  </a:lnTo>
                  <a:lnTo>
                    <a:pt x="14508" y="147"/>
                  </a:lnTo>
                  <a:lnTo>
                    <a:pt x="14337" y="74"/>
                  </a:lnTo>
                  <a:lnTo>
                    <a:pt x="14166" y="25"/>
                  </a:lnTo>
                  <a:lnTo>
                    <a:pt x="139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98" name="Google Shape;398;p39"/>
            <p:cNvSpPr/>
            <p:nvPr/>
          </p:nvSpPr>
          <p:spPr>
            <a:xfrm>
              <a:off x="4814975" y="261925"/>
              <a:ext cx="44000" cy="50100"/>
            </a:xfrm>
            <a:custGeom>
              <a:rect b="b" l="l" r="r" t="t"/>
              <a:pathLst>
                <a:path extrusionOk="0" h="2004" w="1760">
                  <a:moveTo>
                    <a:pt x="563" y="1"/>
                  </a:moveTo>
                  <a:lnTo>
                    <a:pt x="465" y="25"/>
                  </a:lnTo>
                  <a:lnTo>
                    <a:pt x="343" y="49"/>
                  </a:lnTo>
                  <a:lnTo>
                    <a:pt x="245" y="98"/>
                  </a:lnTo>
                  <a:lnTo>
                    <a:pt x="172" y="171"/>
                  </a:lnTo>
                  <a:lnTo>
                    <a:pt x="99" y="269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1" y="587"/>
                  </a:lnTo>
                  <a:lnTo>
                    <a:pt x="1" y="2003"/>
                  </a:lnTo>
                  <a:lnTo>
                    <a:pt x="1759" y="2003"/>
                  </a:lnTo>
                  <a:lnTo>
                    <a:pt x="1759" y="587"/>
                  </a:lnTo>
                  <a:lnTo>
                    <a:pt x="1759" y="465"/>
                  </a:lnTo>
                  <a:lnTo>
                    <a:pt x="1735" y="367"/>
                  </a:lnTo>
                  <a:lnTo>
                    <a:pt x="1662" y="269"/>
                  </a:lnTo>
                  <a:lnTo>
                    <a:pt x="1588" y="171"/>
                  </a:lnTo>
                  <a:lnTo>
                    <a:pt x="1515" y="98"/>
                  </a:lnTo>
                  <a:lnTo>
                    <a:pt x="1417" y="49"/>
                  </a:lnTo>
                  <a:lnTo>
                    <a:pt x="1295" y="25"/>
                  </a:lnTo>
                  <a:lnTo>
                    <a:pt x="11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99" name="Google Shape;399;p39"/>
            <p:cNvSpPr/>
            <p:nvPr/>
          </p:nvSpPr>
          <p:spPr>
            <a:xfrm>
              <a:off x="4814975" y="550125"/>
              <a:ext cx="44000" cy="186850"/>
            </a:xfrm>
            <a:custGeom>
              <a:rect b="b" l="l" r="r" t="t"/>
              <a:pathLst>
                <a:path extrusionOk="0" h="7474" w="1760">
                  <a:moveTo>
                    <a:pt x="1" y="0"/>
                  </a:moveTo>
                  <a:lnTo>
                    <a:pt x="1" y="7474"/>
                  </a:lnTo>
                  <a:lnTo>
                    <a:pt x="1759" y="7474"/>
                  </a:lnTo>
                  <a:lnTo>
                    <a:pt x="175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00" name="Google Shape;400;p39"/>
          <p:cNvSpPr/>
          <p:nvPr/>
        </p:nvSpPr>
        <p:spPr>
          <a:xfrm>
            <a:off x="4284931" y="392863"/>
            <a:ext cx="384894" cy="335905"/>
          </a:xfrm>
          <a:custGeom>
            <a:rect b="b" l="l" r="r" t="t"/>
            <a:pathLst>
              <a:path extrusionOk="0" h="16072" w="18416">
                <a:moveTo>
                  <a:pt x="9208" y="1"/>
                </a:moveTo>
                <a:lnTo>
                  <a:pt x="1" y="8866"/>
                </a:lnTo>
                <a:lnTo>
                  <a:pt x="2882" y="8866"/>
                </a:lnTo>
                <a:lnTo>
                  <a:pt x="2882" y="15290"/>
                </a:lnTo>
                <a:lnTo>
                  <a:pt x="2907" y="15461"/>
                </a:lnTo>
                <a:lnTo>
                  <a:pt x="2956" y="15607"/>
                </a:lnTo>
                <a:lnTo>
                  <a:pt x="3029" y="15729"/>
                </a:lnTo>
                <a:lnTo>
                  <a:pt x="3102" y="15851"/>
                </a:lnTo>
                <a:lnTo>
                  <a:pt x="3224" y="15949"/>
                </a:lnTo>
                <a:lnTo>
                  <a:pt x="3371" y="16022"/>
                </a:lnTo>
                <a:lnTo>
                  <a:pt x="3517" y="16071"/>
                </a:lnTo>
                <a:lnTo>
                  <a:pt x="7425" y="16071"/>
                </a:lnTo>
                <a:lnTo>
                  <a:pt x="7425" y="13458"/>
                </a:lnTo>
                <a:lnTo>
                  <a:pt x="7450" y="13165"/>
                </a:lnTo>
                <a:lnTo>
                  <a:pt x="7547" y="12896"/>
                </a:lnTo>
                <a:lnTo>
                  <a:pt x="7669" y="12652"/>
                </a:lnTo>
                <a:lnTo>
                  <a:pt x="7840" y="12457"/>
                </a:lnTo>
                <a:lnTo>
                  <a:pt x="8060" y="12286"/>
                </a:lnTo>
                <a:lnTo>
                  <a:pt x="8280" y="12164"/>
                </a:lnTo>
                <a:lnTo>
                  <a:pt x="8549" y="12066"/>
                </a:lnTo>
                <a:lnTo>
                  <a:pt x="8842" y="12041"/>
                </a:lnTo>
                <a:lnTo>
                  <a:pt x="9574" y="12041"/>
                </a:lnTo>
                <a:lnTo>
                  <a:pt x="9867" y="12066"/>
                </a:lnTo>
                <a:lnTo>
                  <a:pt x="10136" y="12164"/>
                </a:lnTo>
                <a:lnTo>
                  <a:pt x="10356" y="12286"/>
                </a:lnTo>
                <a:lnTo>
                  <a:pt x="10576" y="12457"/>
                </a:lnTo>
                <a:lnTo>
                  <a:pt x="10747" y="12652"/>
                </a:lnTo>
                <a:lnTo>
                  <a:pt x="10869" y="12896"/>
                </a:lnTo>
                <a:lnTo>
                  <a:pt x="10967" y="13165"/>
                </a:lnTo>
                <a:lnTo>
                  <a:pt x="10991" y="13458"/>
                </a:lnTo>
                <a:lnTo>
                  <a:pt x="10991" y="16071"/>
                </a:lnTo>
                <a:lnTo>
                  <a:pt x="14899" y="16071"/>
                </a:lnTo>
                <a:lnTo>
                  <a:pt x="15045" y="16022"/>
                </a:lnTo>
                <a:lnTo>
                  <a:pt x="15192" y="15949"/>
                </a:lnTo>
                <a:lnTo>
                  <a:pt x="15314" y="15851"/>
                </a:lnTo>
                <a:lnTo>
                  <a:pt x="15387" y="15729"/>
                </a:lnTo>
                <a:lnTo>
                  <a:pt x="15460" y="15607"/>
                </a:lnTo>
                <a:lnTo>
                  <a:pt x="15509" y="15461"/>
                </a:lnTo>
                <a:lnTo>
                  <a:pt x="15534" y="15290"/>
                </a:lnTo>
                <a:lnTo>
                  <a:pt x="15534" y="8866"/>
                </a:lnTo>
                <a:lnTo>
                  <a:pt x="18416" y="8866"/>
                </a:lnTo>
                <a:lnTo>
                  <a:pt x="9208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01" name="Google Shape;401;p39"/>
          <p:cNvGrpSpPr/>
          <p:nvPr/>
        </p:nvGrpSpPr>
        <p:grpSpPr>
          <a:xfrm>
            <a:off x="4872282" y="395424"/>
            <a:ext cx="336908" cy="330262"/>
            <a:chOff x="5983625" y="301625"/>
            <a:chExt cx="403000" cy="395050"/>
          </a:xfrm>
        </p:grpSpPr>
        <p:sp>
          <p:nvSpPr>
            <p:cNvPr id="402" name="Google Shape;402;p39"/>
            <p:cNvSpPr/>
            <p:nvPr/>
          </p:nvSpPr>
          <p:spPr>
            <a:xfrm>
              <a:off x="5983625" y="319925"/>
              <a:ext cx="403000" cy="67200"/>
            </a:xfrm>
            <a:custGeom>
              <a:rect b="b" l="l" r="r" t="t"/>
              <a:pathLst>
                <a:path extrusionOk="0" h="2688" w="16120">
                  <a:moveTo>
                    <a:pt x="3102" y="416"/>
                  </a:moveTo>
                  <a:lnTo>
                    <a:pt x="3273" y="465"/>
                  </a:lnTo>
                  <a:lnTo>
                    <a:pt x="3444" y="562"/>
                  </a:lnTo>
                  <a:lnTo>
                    <a:pt x="3566" y="660"/>
                  </a:lnTo>
                  <a:lnTo>
                    <a:pt x="3688" y="807"/>
                  </a:lnTo>
                  <a:lnTo>
                    <a:pt x="3762" y="953"/>
                  </a:lnTo>
                  <a:lnTo>
                    <a:pt x="3810" y="1124"/>
                  </a:lnTo>
                  <a:lnTo>
                    <a:pt x="3835" y="1320"/>
                  </a:lnTo>
                  <a:lnTo>
                    <a:pt x="3810" y="1491"/>
                  </a:lnTo>
                  <a:lnTo>
                    <a:pt x="3762" y="1661"/>
                  </a:lnTo>
                  <a:lnTo>
                    <a:pt x="3688" y="1808"/>
                  </a:lnTo>
                  <a:lnTo>
                    <a:pt x="3566" y="1955"/>
                  </a:lnTo>
                  <a:lnTo>
                    <a:pt x="3444" y="2052"/>
                  </a:lnTo>
                  <a:lnTo>
                    <a:pt x="3273" y="2150"/>
                  </a:lnTo>
                  <a:lnTo>
                    <a:pt x="3102" y="2199"/>
                  </a:lnTo>
                  <a:lnTo>
                    <a:pt x="2931" y="2223"/>
                  </a:lnTo>
                  <a:lnTo>
                    <a:pt x="2760" y="2199"/>
                  </a:lnTo>
                  <a:lnTo>
                    <a:pt x="2589" y="2150"/>
                  </a:lnTo>
                  <a:lnTo>
                    <a:pt x="2418" y="2052"/>
                  </a:lnTo>
                  <a:lnTo>
                    <a:pt x="2296" y="1955"/>
                  </a:lnTo>
                  <a:lnTo>
                    <a:pt x="2174" y="1808"/>
                  </a:lnTo>
                  <a:lnTo>
                    <a:pt x="2101" y="1661"/>
                  </a:lnTo>
                  <a:lnTo>
                    <a:pt x="2052" y="1491"/>
                  </a:lnTo>
                  <a:lnTo>
                    <a:pt x="2028" y="1320"/>
                  </a:lnTo>
                  <a:lnTo>
                    <a:pt x="2052" y="1124"/>
                  </a:lnTo>
                  <a:lnTo>
                    <a:pt x="2101" y="953"/>
                  </a:lnTo>
                  <a:lnTo>
                    <a:pt x="2174" y="807"/>
                  </a:lnTo>
                  <a:lnTo>
                    <a:pt x="2296" y="660"/>
                  </a:lnTo>
                  <a:lnTo>
                    <a:pt x="2418" y="562"/>
                  </a:lnTo>
                  <a:lnTo>
                    <a:pt x="2589" y="465"/>
                  </a:lnTo>
                  <a:lnTo>
                    <a:pt x="2760" y="416"/>
                  </a:lnTo>
                  <a:close/>
                  <a:moveTo>
                    <a:pt x="13360" y="416"/>
                  </a:moveTo>
                  <a:lnTo>
                    <a:pt x="13531" y="465"/>
                  </a:lnTo>
                  <a:lnTo>
                    <a:pt x="13702" y="562"/>
                  </a:lnTo>
                  <a:lnTo>
                    <a:pt x="13824" y="660"/>
                  </a:lnTo>
                  <a:lnTo>
                    <a:pt x="13946" y="807"/>
                  </a:lnTo>
                  <a:lnTo>
                    <a:pt x="14019" y="953"/>
                  </a:lnTo>
                  <a:lnTo>
                    <a:pt x="14068" y="1124"/>
                  </a:lnTo>
                  <a:lnTo>
                    <a:pt x="14093" y="1320"/>
                  </a:lnTo>
                  <a:lnTo>
                    <a:pt x="14068" y="1491"/>
                  </a:lnTo>
                  <a:lnTo>
                    <a:pt x="14019" y="1661"/>
                  </a:lnTo>
                  <a:lnTo>
                    <a:pt x="13946" y="1808"/>
                  </a:lnTo>
                  <a:lnTo>
                    <a:pt x="13824" y="1955"/>
                  </a:lnTo>
                  <a:lnTo>
                    <a:pt x="13702" y="2052"/>
                  </a:lnTo>
                  <a:lnTo>
                    <a:pt x="13531" y="2150"/>
                  </a:lnTo>
                  <a:lnTo>
                    <a:pt x="13360" y="2199"/>
                  </a:lnTo>
                  <a:lnTo>
                    <a:pt x="13189" y="2223"/>
                  </a:lnTo>
                  <a:lnTo>
                    <a:pt x="13018" y="2199"/>
                  </a:lnTo>
                  <a:lnTo>
                    <a:pt x="12847" y="2150"/>
                  </a:lnTo>
                  <a:lnTo>
                    <a:pt x="12676" y="2052"/>
                  </a:lnTo>
                  <a:lnTo>
                    <a:pt x="12554" y="1955"/>
                  </a:lnTo>
                  <a:lnTo>
                    <a:pt x="12432" y="1808"/>
                  </a:lnTo>
                  <a:lnTo>
                    <a:pt x="12359" y="1661"/>
                  </a:lnTo>
                  <a:lnTo>
                    <a:pt x="12310" y="1491"/>
                  </a:lnTo>
                  <a:lnTo>
                    <a:pt x="12285" y="1320"/>
                  </a:lnTo>
                  <a:lnTo>
                    <a:pt x="12310" y="1124"/>
                  </a:lnTo>
                  <a:lnTo>
                    <a:pt x="12359" y="953"/>
                  </a:lnTo>
                  <a:lnTo>
                    <a:pt x="12432" y="807"/>
                  </a:lnTo>
                  <a:lnTo>
                    <a:pt x="12554" y="660"/>
                  </a:lnTo>
                  <a:lnTo>
                    <a:pt x="12676" y="562"/>
                  </a:lnTo>
                  <a:lnTo>
                    <a:pt x="12847" y="465"/>
                  </a:lnTo>
                  <a:lnTo>
                    <a:pt x="13018" y="416"/>
                  </a:lnTo>
                  <a:close/>
                  <a:moveTo>
                    <a:pt x="0" y="1"/>
                  </a:moveTo>
                  <a:lnTo>
                    <a:pt x="0" y="2687"/>
                  </a:lnTo>
                  <a:lnTo>
                    <a:pt x="16120" y="2687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3" name="Google Shape;403;p39"/>
            <p:cNvSpPr/>
            <p:nvPr/>
          </p:nvSpPr>
          <p:spPr>
            <a:xfrm>
              <a:off x="5983625" y="664900"/>
              <a:ext cx="403000" cy="31775"/>
            </a:xfrm>
            <a:custGeom>
              <a:rect b="b" l="l" r="r" t="t"/>
              <a:pathLst>
                <a:path extrusionOk="0" h="1271" w="16120">
                  <a:moveTo>
                    <a:pt x="0" y="1"/>
                  </a:moveTo>
                  <a:lnTo>
                    <a:pt x="0" y="489"/>
                  </a:lnTo>
                  <a:lnTo>
                    <a:pt x="25" y="660"/>
                  </a:lnTo>
                  <a:lnTo>
                    <a:pt x="74" y="807"/>
                  </a:lnTo>
                  <a:lnTo>
                    <a:pt x="147" y="929"/>
                  </a:lnTo>
                  <a:lnTo>
                    <a:pt x="220" y="1051"/>
                  </a:lnTo>
                  <a:lnTo>
                    <a:pt x="342" y="1149"/>
                  </a:lnTo>
                  <a:lnTo>
                    <a:pt x="489" y="1222"/>
                  </a:lnTo>
                  <a:lnTo>
                    <a:pt x="635" y="1271"/>
                  </a:lnTo>
                  <a:lnTo>
                    <a:pt x="15485" y="1271"/>
                  </a:lnTo>
                  <a:lnTo>
                    <a:pt x="15631" y="1222"/>
                  </a:lnTo>
                  <a:lnTo>
                    <a:pt x="15778" y="1149"/>
                  </a:lnTo>
                  <a:lnTo>
                    <a:pt x="15900" y="1051"/>
                  </a:lnTo>
                  <a:lnTo>
                    <a:pt x="15973" y="929"/>
                  </a:lnTo>
                  <a:lnTo>
                    <a:pt x="16046" y="807"/>
                  </a:lnTo>
                  <a:lnTo>
                    <a:pt x="16095" y="660"/>
                  </a:lnTo>
                  <a:lnTo>
                    <a:pt x="16120" y="489"/>
                  </a:lnTo>
                  <a:lnTo>
                    <a:pt x="16120" y="1"/>
                  </a:lnTo>
                  <a:lnTo>
                    <a:pt x="16095" y="172"/>
                  </a:lnTo>
                  <a:lnTo>
                    <a:pt x="16046" y="318"/>
                  </a:lnTo>
                  <a:lnTo>
                    <a:pt x="15973" y="440"/>
                  </a:lnTo>
                  <a:lnTo>
                    <a:pt x="15900" y="562"/>
                  </a:lnTo>
                  <a:lnTo>
                    <a:pt x="15778" y="660"/>
                  </a:lnTo>
                  <a:lnTo>
                    <a:pt x="15631" y="733"/>
                  </a:lnTo>
                  <a:lnTo>
                    <a:pt x="15485" y="782"/>
                  </a:lnTo>
                  <a:lnTo>
                    <a:pt x="635" y="782"/>
                  </a:lnTo>
                  <a:lnTo>
                    <a:pt x="489" y="733"/>
                  </a:lnTo>
                  <a:lnTo>
                    <a:pt x="342" y="660"/>
                  </a:lnTo>
                  <a:lnTo>
                    <a:pt x="220" y="562"/>
                  </a:lnTo>
                  <a:lnTo>
                    <a:pt x="147" y="440"/>
                  </a:lnTo>
                  <a:lnTo>
                    <a:pt x="74" y="318"/>
                  </a:lnTo>
                  <a:lnTo>
                    <a:pt x="25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4" name="Google Shape;404;p39"/>
            <p:cNvSpPr/>
            <p:nvPr/>
          </p:nvSpPr>
          <p:spPr>
            <a:xfrm>
              <a:off x="6041025" y="3016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3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3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79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79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5" name="Google Shape;405;p39"/>
            <p:cNvSpPr/>
            <p:nvPr/>
          </p:nvSpPr>
          <p:spPr>
            <a:xfrm>
              <a:off x="6297450" y="3016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6" name="Google Shape;406;p39"/>
            <p:cNvSpPr/>
            <p:nvPr/>
          </p:nvSpPr>
          <p:spPr>
            <a:xfrm>
              <a:off x="60972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7" y="2150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7" name="Google Shape;407;p39"/>
            <p:cNvSpPr/>
            <p:nvPr/>
          </p:nvSpPr>
          <p:spPr>
            <a:xfrm>
              <a:off x="60972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8" name="Google Shape;408;p39"/>
            <p:cNvSpPr/>
            <p:nvPr/>
          </p:nvSpPr>
          <p:spPr>
            <a:xfrm>
              <a:off x="60972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9" name="Google Shape;409;p39"/>
            <p:cNvSpPr/>
            <p:nvPr/>
          </p:nvSpPr>
          <p:spPr>
            <a:xfrm>
              <a:off x="6160075" y="575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0" name="Google Shape;410;p39"/>
            <p:cNvSpPr/>
            <p:nvPr/>
          </p:nvSpPr>
          <p:spPr>
            <a:xfrm>
              <a:off x="60343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1" name="Google Shape;411;p39"/>
            <p:cNvSpPr/>
            <p:nvPr/>
          </p:nvSpPr>
          <p:spPr>
            <a:xfrm>
              <a:off x="60343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2" name="Google Shape;412;p39"/>
            <p:cNvSpPr/>
            <p:nvPr/>
          </p:nvSpPr>
          <p:spPr>
            <a:xfrm>
              <a:off x="60343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3" name="Google Shape;413;p39"/>
            <p:cNvSpPr/>
            <p:nvPr/>
          </p:nvSpPr>
          <p:spPr>
            <a:xfrm>
              <a:off x="6160075" y="509200"/>
              <a:ext cx="50100" cy="53775"/>
            </a:xfrm>
            <a:custGeom>
              <a:rect b="b" l="l" r="r" t="t"/>
              <a:pathLst>
                <a:path extrusionOk="0" h="2151" w="2004">
                  <a:moveTo>
                    <a:pt x="1" y="1"/>
                  </a:moveTo>
                  <a:lnTo>
                    <a:pt x="1" y="2150"/>
                  </a:lnTo>
                  <a:lnTo>
                    <a:pt x="2003" y="2150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4" name="Google Shape;414;p39"/>
            <p:cNvSpPr/>
            <p:nvPr/>
          </p:nvSpPr>
          <p:spPr>
            <a:xfrm>
              <a:off x="5983625" y="399300"/>
              <a:ext cx="403000" cy="272950"/>
            </a:xfrm>
            <a:custGeom>
              <a:rect b="b" l="l" r="r" t="t"/>
              <a:pathLst>
                <a:path extrusionOk="0" h="10918" w="16120">
                  <a:moveTo>
                    <a:pt x="14434" y="1466"/>
                  </a:moveTo>
                  <a:lnTo>
                    <a:pt x="14508" y="1515"/>
                  </a:lnTo>
                  <a:lnTo>
                    <a:pt x="14557" y="1613"/>
                  </a:lnTo>
                  <a:lnTo>
                    <a:pt x="14581" y="1710"/>
                  </a:lnTo>
                  <a:lnTo>
                    <a:pt x="14581" y="9233"/>
                  </a:lnTo>
                  <a:lnTo>
                    <a:pt x="14557" y="9330"/>
                  </a:lnTo>
                  <a:lnTo>
                    <a:pt x="14508" y="9404"/>
                  </a:lnTo>
                  <a:lnTo>
                    <a:pt x="14434" y="9452"/>
                  </a:lnTo>
                  <a:lnTo>
                    <a:pt x="14337" y="9477"/>
                  </a:lnTo>
                  <a:lnTo>
                    <a:pt x="1783" y="9477"/>
                  </a:lnTo>
                  <a:lnTo>
                    <a:pt x="1686" y="9452"/>
                  </a:lnTo>
                  <a:lnTo>
                    <a:pt x="1612" y="9404"/>
                  </a:lnTo>
                  <a:lnTo>
                    <a:pt x="1564" y="9330"/>
                  </a:lnTo>
                  <a:lnTo>
                    <a:pt x="1539" y="9233"/>
                  </a:lnTo>
                  <a:lnTo>
                    <a:pt x="1539" y="1710"/>
                  </a:lnTo>
                  <a:lnTo>
                    <a:pt x="1564" y="1613"/>
                  </a:lnTo>
                  <a:lnTo>
                    <a:pt x="1612" y="1515"/>
                  </a:lnTo>
                  <a:lnTo>
                    <a:pt x="1686" y="1466"/>
                  </a:lnTo>
                  <a:close/>
                  <a:moveTo>
                    <a:pt x="0" y="1"/>
                  </a:moveTo>
                  <a:lnTo>
                    <a:pt x="0" y="10332"/>
                  </a:lnTo>
                  <a:lnTo>
                    <a:pt x="25" y="10429"/>
                  </a:lnTo>
                  <a:lnTo>
                    <a:pt x="74" y="10527"/>
                  </a:lnTo>
                  <a:lnTo>
                    <a:pt x="147" y="10625"/>
                  </a:lnTo>
                  <a:lnTo>
                    <a:pt x="220" y="10722"/>
                  </a:lnTo>
                  <a:lnTo>
                    <a:pt x="342" y="10796"/>
                  </a:lnTo>
                  <a:lnTo>
                    <a:pt x="489" y="10869"/>
                  </a:lnTo>
                  <a:lnTo>
                    <a:pt x="635" y="10918"/>
                  </a:lnTo>
                  <a:lnTo>
                    <a:pt x="15485" y="10918"/>
                  </a:lnTo>
                  <a:lnTo>
                    <a:pt x="15631" y="10869"/>
                  </a:lnTo>
                  <a:lnTo>
                    <a:pt x="15778" y="10796"/>
                  </a:lnTo>
                  <a:lnTo>
                    <a:pt x="15900" y="10698"/>
                  </a:lnTo>
                  <a:lnTo>
                    <a:pt x="15973" y="10576"/>
                  </a:lnTo>
                  <a:lnTo>
                    <a:pt x="16046" y="10454"/>
                  </a:lnTo>
                  <a:lnTo>
                    <a:pt x="16095" y="10307"/>
                  </a:lnTo>
                  <a:lnTo>
                    <a:pt x="16120" y="10136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5" name="Google Shape;415;p39"/>
            <p:cNvSpPr/>
            <p:nvPr/>
          </p:nvSpPr>
          <p:spPr>
            <a:xfrm>
              <a:off x="62852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6" name="Google Shape;416;p39"/>
            <p:cNvSpPr/>
            <p:nvPr/>
          </p:nvSpPr>
          <p:spPr>
            <a:xfrm>
              <a:off x="62852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7" name="Google Shape;417;p39"/>
            <p:cNvSpPr/>
            <p:nvPr/>
          </p:nvSpPr>
          <p:spPr>
            <a:xfrm>
              <a:off x="62852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8" name="Google Shape;418;p39"/>
            <p:cNvSpPr/>
            <p:nvPr/>
          </p:nvSpPr>
          <p:spPr>
            <a:xfrm>
              <a:off x="62223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9" name="Google Shape;419;p39"/>
            <p:cNvSpPr/>
            <p:nvPr/>
          </p:nvSpPr>
          <p:spPr>
            <a:xfrm>
              <a:off x="6160075" y="448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0" name="Google Shape;420;p39"/>
            <p:cNvSpPr/>
            <p:nvPr/>
          </p:nvSpPr>
          <p:spPr>
            <a:xfrm>
              <a:off x="62223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1" name="Google Shape;421;p39"/>
            <p:cNvSpPr/>
            <p:nvPr/>
          </p:nvSpPr>
          <p:spPr>
            <a:xfrm>
              <a:off x="62223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22" name="Google Shape;422;p39"/>
          <p:cNvGrpSpPr/>
          <p:nvPr/>
        </p:nvGrpSpPr>
        <p:grpSpPr>
          <a:xfrm>
            <a:off x="5438358" y="392853"/>
            <a:ext cx="331808" cy="331307"/>
            <a:chOff x="6660750" y="298550"/>
            <a:chExt cx="396900" cy="396300"/>
          </a:xfrm>
        </p:grpSpPr>
        <p:sp>
          <p:nvSpPr>
            <p:cNvPr id="423" name="Google Shape;423;p39"/>
            <p:cNvSpPr/>
            <p:nvPr/>
          </p:nvSpPr>
          <p:spPr>
            <a:xfrm>
              <a:off x="6660750" y="298550"/>
              <a:ext cx="396900" cy="396300"/>
            </a:xfrm>
            <a:custGeom>
              <a:rect b="b" l="l" r="r" t="t"/>
              <a:pathLst>
                <a:path extrusionOk="0" h="15852" w="15876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4" name="Google Shape;424;p39"/>
            <p:cNvSpPr/>
            <p:nvPr/>
          </p:nvSpPr>
          <p:spPr>
            <a:xfrm>
              <a:off x="6697400" y="335200"/>
              <a:ext cx="323625" cy="323025"/>
            </a:xfrm>
            <a:custGeom>
              <a:rect b="b" l="l" r="r" t="t"/>
              <a:pathLst>
                <a:path extrusionOk="0" h="12921" w="12945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25" name="Google Shape;425;p39"/>
          <p:cNvGrpSpPr/>
          <p:nvPr/>
        </p:nvGrpSpPr>
        <p:grpSpPr>
          <a:xfrm>
            <a:off x="358968" y="914538"/>
            <a:ext cx="347107" cy="420111"/>
            <a:chOff x="584925" y="922575"/>
            <a:chExt cx="415200" cy="502525"/>
          </a:xfrm>
        </p:grpSpPr>
        <p:sp>
          <p:nvSpPr>
            <p:cNvPr id="426" name="Google Shape;426;p39"/>
            <p:cNvSpPr/>
            <p:nvPr/>
          </p:nvSpPr>
          <p:spPr>
            <a:xfrm>
              <a:off x="584925" y="961025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7" name="Google Shape;427;p39"/>
            <p:cNvSpPr/>
            <p:nvPr/>
          </p:nvSpPr>
          <p:spPr>
            <a:xfrm>
              <a:off x="621550" y="9225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8" name="Google Shape;428;p39"/>
            <p:cNvSpPr/>
            <p:nvPr/>
          </p:nvSpPr>
          <p:spPr>
            <a:xfrm>
              <a:off x="915850" y="922575"/>
              <a:ext cx="84275" cy="84275"/>
            </a:xfrm>
            <a:custGeom>
              <a:rect b="b" l="l" r="r" t="t"/>
              <a:pathLst>
                <a:path extrusionOk="0" h="3371" w="3371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29" name="Google Shape;429;p39"/>
          <p:cNvGrpSpPr/>
          <p:nvPr/>
        </p:nvGrpSpPr>
        <p:grpSpPr>
          <a:xfrm>
            <a:off x="912275" y="904841"/>
            <a:ext cx="367547" cy="437980"/>
            <a:chOff x="1246775" y="910975"/>
            <a:chExt cx="439650" cy="523900"/>
          </a:xfrm>
        </p:grpSpPr>
        <p:sp>
          <p:nvSpPr>
            <p:cNvPr id="430" name="Google Shape;430;p39"/>
            <p:cNvSpPr/>
            <p:nvPr/>
          </p:nvSpPr>
          <p:spPr>
            <a:xfrm>
              <a:off x="1246775" y="970800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6" y="25"/>
                  </a:lnTo>
                  <a:lnTo>
                    <a:pt x="489" y="50"/>
                  </a:lnTo>
                  <a:lnTo>
                    <a:pt x="343" y="123"/>
                  </a:lnTo>
                  <a:lnTo>
                    <a:pt x="220" y="221"/>
                  </a:lnTo>
                  <a:lnTo>
                    <a:pt x="123" y="318"/>
                  </a:lnTo>
                  <a:lnTo>
                    <a:pt x="74" y="465"/>
                  </a:lnTo>
                  <a:lnTo>
                    <a:pt x="25" y="587"/>
                  </a:lnTo>
                  <a:lnTo>
                    <a:pt x="1" y="758"/>
                  </a:lnTo>
                  <a:lnTo>
                    <a:pt x="1" y="17756"/>
                  </a:lnTo>
                  <a:lnTo>
                    <a:pt x="25" y="17903"/>
                  </a:lnTo>
                  <a:lnTo>
                    <a:pt x="74" y="18049"/>
                  </a:lnTo>
                  <a:lnTo>
                    <a:pt x="123" y="18196"/>
                  </a:lnTo>
                  <a:lnTo>
                    <a:pt x="220" y="18318"/>
                  </a:lnTo>
                  <a:lnTo>
                    <a:pt x="343" y="18416"/>
                  </a:lnTo>
                  <a:lnTo>
                    <a:pt x="489" y="18489"/>
                  </a:lnTo>
                  <a:lnTo>
                    <a:pt x="636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8"/>
                  </a:lnTo>
                  <a:lnTo>
                    <a:pt x="14654" y="18489"/>
                  </a:lnTo>
                  <a:lnTo>
                    <a:pt x="14801" y="18416"/>
                  </a:lnTo>
                  <a:lnTo>
                    <a:pt x="14923" y="18318"/>
                  </a:lnTo>
                  <a:lnTo>
                    <a:pt x="15021" y="18196"/>
                  </a:lnTo>
                  <a:lnTo>
                    <a:pt x="15070" y="18049"/>
                  </a:lnTo>
                  <a:lnTo>
                    <a:pt x="15118" y="17903"/>
                  </a:lnTo>
                  <a:lnTo>
                    <a:pt x="15143" y="17756"/>
                  </a:lnTo>
                  <a:lnTo>
                    <a:pt x="15143" y="16608"/>
                  </a:lnTo>
                  <a:lnTo>
                    <a:pt x="2736" y="16608"/>
                  </a:lnTo>
                  <a:lnTo>
                    <a:pt x="2589" y="16584"/>
                  </a:lnTo>
                  <a:lnTo>
                    <a:pt x="2443" y="16535"/>
                  </a:lnTo>
                  <a:lnTo>
                    <a:pt x="2296" y="16462"/>
                  </a:lnTo>
                  <a:lnTo>
                    <a:pt x="2174" y="16364"/>
                  </a:lnTo>
                  <a:lnTo>
                    <a:pt x="2077" y="16242"/>
                  </a:lnTo>
                  <a:lnTo>
                    <a:pt x="2028" y="16096"/>
                  </a:lnTo>
                  <a:lnTo>
                    <a:pt x="1979" y="15949"/>
                  </a:lnTo>
                  <a:lnTo>
                    <a:pt x="1954" y="15802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1" name="Google Shape;431;p39"/>
            <p:cNvSpPr/>
            <p:nvPr/>
          </p:nvSpPr>
          <p:spPr>
            <a:xfrm>
              <a:off x="1307825" y="910975"/>
              <a:ext cx="378600" cy="464050"/>
            </a:xfrm>
            <a:custGeom>
              <a:rect b="b" l="l" r="r" t="t"/>
              <a:pathLst>
                <a:path extrusionOk="0" h="18562" w="15144">
                  <a:moveTo>
                    <a:pt x="782" y="0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4"/>
                  </a:lnTo>
                  <a:lnTo>
                    <a:pt x="123" y="342"/>
                  </a:lnTo>
                  <a:lnTo>
                    <a:pt x="74" y="489"/>
                  </a:lnTo>
                  <a:lnTo>
                    <a:pt x="25" y="635"/>
                  </a:lnTo>
                  <a:lnTo>
                    <a:pt x="1" y="782"/>
                  </a:lnTo>
                  <a:lnTo>
                    <a:pt x="1" y="17780"/>
                  </a:lnTo>
                  <a:lnTo>
                    <a:pt x="25" y="17951"/>
                  </a:lnTo>
                  <a:lnTo>
                    <a:pt x="74" y="18098"/>
                  </a:lnTo>
                  <a:lnTo>
                    <a:pt x="123" y="18220"/>
                  </a:lnTo>
                  <a:lnTo>
                    <a:pt x="221" y="18342"/>
                  </a:lnTo>
                  <a:lnTo>
                    <a:pt x="343" y="18440"/>
                  </a:lnTo>
                  <a:lnTo>
                    <a:pt x="489" y="18513"/>
                  </a:lnTo>
                  <a:lnTo>
                    <a:pt x="636" y="18562"/>
                  </a:lnTo>
                  <a:lnTo>
                    <a:pt x="14508" y="18562"/>
                  </a:lnTo>
                  <a:lnTo>
                    <a:pt x="14655" y="18513"/>
                  </a:lnTo>
                  <a:lnTo>
                    <a:pt x="14801" y="18440"/>
                  </a:lnTo>
                  <a:lnTo>
                    <a:pt x="14923" y="18342"/>
                  </a:lnTo>
                  <a:lnTo>
                    <a:pt x="15021" y="18220"/>
                  </a:lnTo>
                  <a:lnTo>
                    <a:pt x="15070" y="18098"/>
                  </a:lnTo>
                  <a:lnTo>
                    <a:pt x="15119" y="17951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6" y="3835"/>
                  </a:lnTo>
                  <a:lnTo>
                    <a:pt x="12066" y="3761"/>
                  </a:lnTo>
                  <a:lnTo>
                    <a:pt x="11846" y="3664"/>
                  </a:lnTo>
                  <a:lnTo>
                    <a:pt x="11651" y="3493"/>
                  </a:lnTo>
                  <a:lnTo>
                    <a:pt x="11504" y="3297"/>
                  </a:lnTo>
                  <a:lnTo>
                    <a:pt x="11382" y="3102"/>
                  </a:lnTo>
                  <a:lnTo>
                    <a:pt x="11309" y="2858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2" name="Google Shape;432;p39"/>
            <p:cNvSpPr/>
            <p:nvPr/>
          </p:nvSpPr>
          <p:spPr>
            <a:xfrm>
              <a:off x="1602125" y="910975"/>
              <a:ext cx="84300" cy="84275"/>
            </a:xfrm>
            <a:custGeom>
              <a:rect b="b" l="l" r="r" t="t"/>
              <a:pathLst>
                <a:path extrusionOk="0" h="3371" w="3372">
                  <a:moveTo>
                    <a:pt x="1" y="0"/>
                  </a:moveTo>
                  <a:lnTo>
                    <a:pt x="1" y="2589"/>
                  </a:lnTo>
                  <a:lnTo>
                    <a:pt x="1" y="2760"/>
                  </a:lnTo>
                  <a:lnTo>
                    <a:pt x="50" y="2907"/>
                  </a:lnTo>
                  <a:lnTo>
                    <a:pt x="123" y="3029"/>
                  </a:lnTo>
                  <a:lnTo>
                    <a:pt x="221" y="3151"/>
                  </a:lnTo>
                  <a:lnTo>
                    <a:pt x="343" y="3249"/>
                  </a:lnTo>
                  <a:lnTo>
                    <a:pt x="465" y="3322"/>
                  </a:lnTo>
                  <a:lnTo>
                    <a:pt x="611" y="3371"/>
                  </a:lnTo>
                  <a:lnTo>
                    <a:pt x="3371" y="33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33" name="Google Shape;433;p39"/>
          <p:cNvGrpSpPr/>
          <p:nvPr/>
        </p:nvGrpSpPr>
        <p:grpSpPr>
          <a:xfrm>
            <a:off x="1480400" y="975274"/>
            <a:ext cx="358351" cy="298118"/>
            <a:chOff x="1926350" y="995225"/>
            <a:chExt cx="428650" cy="356600"/>
          </a:xfrm>
        </p:grpSpPr>
        <p:sp>
          <p:nvSpPr>
            <p:cNvPr id="434" name="Google Shape;434;p39"/>
            <p:cNvSpPr/>
            <p:nvPr/>
          </p:nvSpPr>
          <p:spPr>
            <a:xfrm>
              <a:off x="1926350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5" name="Google Shape;435;p39"/>
            <p:cNvSpPr/>
            <p:nvPr/>
          </p:nvSpPr>
          <p:spPr>
            <a:xfrm>
              <a:off x="2146775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6" name="Google Shape;436;p39"/>
            <p:cNvSpPr/>
            <p:nvPr/>
          </p:nvSpPr>
          <p:spPr>
            <a:xfrm>
              <a:off x="1926350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7" name="Google Shape;437;p39"/>
            <p:cNvSpPr/>
            <p:nvPr/>
          </p:nvSpPr>
          <p:spPr>
            <a:xfrm>
              <a:off x="2146775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38" name="Google Shape;438;p39"/>
          <p:cNvSpPr/>
          <p:nvPr/>
        </p:nvSpPr>
        <p:spPr>
          <a:xfrm>
            <a:off x="2048085" y="950288"/>
            <a:ext cx="350200" cy="348152"/>
          </a:xfrm>
          <a:custGeom>
            <a:rect b="b" l="l" r="r" t="t"/>
            <a:pathLst>
              <a:path extrusionOk="0" h="16658" w="16756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39" name="Google Shape;439;p39"/>
          <p:cNvSpPr/>
          <p:nvPr/>
        </p:nvSpPr>
        <p:spPr>
          <a:xfrm>
            <a:off x="2612156" y="967656"/>
            <a:ext cx="349155" cy="313437"/>
          </a:xfrm>
          <a:custGeom>
            <a:rect b="b" l="l" r="r" t="t"/>
            <a:pathLst>
              <a:path extrusionOk="0" h="14997" w="16706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40" name="Google Shape;440;p39"/>
          <p:cNvSpPr/>
          <p:nvPr/>
        </p:nvSpPr>
        <p:spPr>
          <a:xfrm>
            <a:off x="3180804" y="970206"/>
            <a:ext cx="338956" cy="308317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41" name="Google Shape;441;p39"/>
          <p:cNvSpPr/>
          <p:nvPr/>
        </p:nvSpPr>
        <p:spPr>
          <a:xfrm>
            <a:off x="3755576" y="973258"/>
            <a:ext cx="316510" cy="302214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42" name="Google Shape;442;p39"/>
          <p:cNvGrpSpPr/>
          <p:nvPr/>
        </p:nvGrpSpPr>
        <p:grpSpPr>
          <a:xfrm>
            <a:off x="4302631" y="952827"/>
            <a:ext cx="349155" cy="349657"/>
            <a:chOff x="5302225" y="968375"/>
            <a:chExt cx="417650" cy="418250"/>
          </a:xfrm>
        </p:grpSpPr>
        <p:sp>
          <p:nvSpPr>
            <p:cNvPr id="443" name="Google Shape;443;p39"/>
            <p:cNvSpPr/>
            <p:nvPr/>
          </p:nvSpPr>
          <p:spPr>
            <a:xfrm>
              <a:off x="5333350" y="991575"/>
              <a:ext cx="152075" cy="155100"/>
            </a:xfrm>
            <a:custGeom>
              <a:rect b="b" l="l" r="r" t="t"/>
              <a:pathLst>
                <a:path extrusionOk="0" h="6204" w="6083">
                  <a:moveTo>
                    <a:pt x="2541" y="0"/>
                  </a:moveTo>
                  <a:lnTo>
                    <a:pt x="2468" y="25"/>
                  </a:lnTo>
                  <a:lnTo>
                    <a:pt x="2443" y="147"/>
                  </a:lnTo>
                  <a:lnTo>
                    <a:pt x="2101" y="1807"/>
                  </a:lnTo>
                  <a:lnTo>
                    <a:pt x="2052" y="1930"/>
                  </a:lnTo>
                  <a:lnTo>
                    <a:pt x="1979" y="2052"/>
                  </a:lnTo>
                  <a:lnTo>
                    <a:pt x="1857" y="2174"/>
                  </a:lnTo>
                  <a:lnTo>
                    <a:pt x="1735" y="2223"/>
                  </a:lnTo>
                  <a:lnTo>
                    <a:pt x="123" y="2760"/>
                  </a:lnTo>
                  <a:lnTo>
                    <a:pt x="25" y="2833"/>
                  </a:lnTo>
                  <a:lnTo>
                    <a:pt x="1" y="2882"/>
                  </a:lnTo>
                  <a:lnTo>
                    <a:pt x="25" y="2955"/>
                  </a:lnTo>
                  <a:lnTo>
                    <a:pt x="99" y="3029"/>
                  </a:lnTo>
                  <a:lnTo>
                    <a:pt x="1588" y="3859"/>
                  </a:lnTo>
                  <a:lnTo>
                    <a:pt x="1711" y="3932"/>
                  </a:lnTo>
                  <a:lnTo>
                    <a:pt x="1808" y="4054"/>
                  </a:lnTo>
                  <a:lnTo>
                    <a:pt x="1857" y="4201"/>
                  </a:lnTo>
                  <a:lnTo>
                    <a:pt x="1882" y="4323"/>
                  </a:lnTo>
                  <a:lnTo>
                    <a:pt x="1906" y="6033"/>
                  </a:lnTo>
                  <a:lnTo>
                    <a:pt x="1930" y="6130"/>
                  </a:lnTo>
                  <a:lnTo>
                    <a:pt x="1979" y="6204"/>
                  </a:lnTo>
                  <a:lnTo>
                    <a:pt x="2052" y="6204"/>
                  </a:lnTo>
                  <a:lnTo>
                    <a:pt x="2126" y="6130"/>
                  </a:lnTo>
                  <a:lnTo>
                    <a:pt x="3371" y="4982"/>
                  </a:lnTo>
                  <a:lnTo>
                    <a:pt x="3493" y="4885"/>
                  </a:lnTo>
                  <a:lnTo>
                    <a:pt x="3640" y="4836"/>
                  </a:lnTo>
                  <a:lnTo>
                    <a:pt x="3787" y="4836"/>
                  </a:lnTo>
                  <a:lnTo>
                    <a:pt x="3933" y="4860"/>
                  </a:lnTo>
                  <a:lnTo>
                    <a:pt x="5545" y="5349"/>
                  </a:lnTo>
                  <a:lnTo>
                    <a:pt x="5667" y="5373"/>
                  </a:lnTo>
                  <a:lnTo>
                    <a:pt x="5716" y="5349"/>
                  </a:lnTo>
                  <a:lnTo>
                    <a:pt x="5740" y="5275"/>
                  </a:lnTo>
                  <a:lnTo>
                    <a:pt x="5716" y="5178"/>
                  </a:lnTo>
                  <a:lnTo>
                    <a:pt x="5008" y="3615"/>
                  </a:lnTo>
                  <a:lnTo>
                    <a:pt x="4959" y="3493"/>
                  </a:lnTo>
                  <a:lnTo>
                    <a:pt x="4959" y="3346"/>
                  </a:lnTo>
                  <a:lnTo>
                    <a:pt x="4983" y="3200"/>
                  </a:lnTo>
                  <a:lnTo>
                    <a:pt x="5057" y="3077"/>
                  </a:lnTo>
                  <a:lnTo>
                    <a:pt x="6033" y="1685"/>
                  </a:lnTo>
                  <a:lnTo>
                    <a:pt x="6082" y="1588"/>
                  </a:lnTo>
                  <a:lnTo>
                    <a:pt x="6082" y="1514"/>
                  </a:lnTo>
                  <a:lnTo>
                    <a:pt x="6009" y="1465"/>
                  </a:lnTo>
                  <a:lnTo>
                    <a:pt x="5911" y="1465"/>
                  </a:lnTo>
                  <a:lnTo>
                    <a:pt x="4202" y="1661"/>
                  </a:lnTo>
                  <a:lnTo>
                    <a:pt x="4080" y="1661"/>
                  </a:lnTo>
                  <a:lnTo>
                    <a:pt x="3933" y="1612"/>
                  </a:lnTo>
                  <a:lnTo>
                    <a:pt x="3811" y="1539"/>
                  </a:lnTo>
                  <a:lnTo>
                    <a:pt x="3713" y="1441"/>
                  </a:lnTo>
                  <a:lnTo>
                    <a:pt x="2687" y="73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4" name="Google Shape;444;p39"/>
            <p:cNvSpPr/>
            <p:nvPr/>
          </p:nvSpPr>
          <p:spPr>
            <a:xfrm>
              <a:off x="5302225" y="968375"/>
              <a:ext cx="417650" cy="418250"/>
            </a:xfrm>
            <a:custGeom>
              <a:rect b="b" l="l" r="r" t="t"/>
              <a:pathLst>
                <a:path extrusionOk="0" h="16730" w="16706">
                  <a:moveTo>
                    <a:pt x="10331" y="0"/>
                  </a:moveTo>
                  <a:lnTo>
                    <a:pt x="10747" y="513"/>
                  </a:lnTo>
                  <a:lnTo>
                    <a:pt x="10942" y="782"/>
                  </a:lnTo>
                  <a:lnTo>
                    <a:pt x="11137" y="1050"/>
                  </a:lnTo>
                  <a:lnTo>
                    <a:pt x="11284" y="1343"/>
                  </a:lnTo>
                  <a:lnTo>
                    <a:pt x="11455" y="1636"/>
                  </a:lnTo>
                  <a:lnTo>
                    <a:pt x="11577" y="1929"/>
                  </a:lnTo>
                  <a:lnTo>
                    <a:pt x="11723" y="2223"/>
                  </a:lnTo>
                  <a:lnTo>
                    <a:pt x="11821" y="2540"/>
                  </a:lnTo>
                  <a:lnTo>
                    <a:pt x="11919" y="2858"/>
                  </a:lnTo>
                  <a:lnTo>
                    <a:pt x="12017" y="3199"/>
                  </a:lnTo>
                  <a:lnTo>
                    <a:pt x="12090" y="3517"/>
                  </a:lnTo>
                  <a:lnTo>
                    <a:pt x="12139" y="3859"/>
                  </a:lnTo>
                  <a:lnTo>
                    <a:pt x="12187" y="4201"/>
                  </a:lnTo>
                  <a:lnTo>
                    <a:pt x="12212" y="4543"/>
                  </a:lnTo>
                  <a:lnTo>
                    <a:pt x="12212" y="4909"/>
                  </a:lnTo>
                  <a:lnTo>
                    <a:pt x="12212" y="5275"/>
                  </a:lnTo>
                  <a:lnTo>
                    <a:pt x="12187" y="5642"/>
                  </a:lnTo>
                  <a:lnTo>
                    <a:pt x="12139" y="6008"/>
                  </a:lnTo>
                  <a:lnTo>
                    <a:pt x="12065" y="6374"/>
                  </a:lnTo>
                  <a:lnTo>
                    <a:pt x="11992" y="6741"/>
                  </a:lnTo>
                  <a:lnTo>
                    <a:pt x="11894" y="7083"/>
                  </a:lnTo>
                  <a:lnTo>
                    <a:pt x="11772" y="7425"/>
                  </a:lnTo>
                  <a:lnTo>
                    <a:pt x="11650" y="7742"/>
                  </a:lnTo>
                  <a:lnTo>
                    <a:pt x="11504" y="8084"/>
                  </a:lnTo>
                  <a:lnTo>
                    <a:pt x="11333" y="8402"/>
                  </a:lnTo>
                  <a:lnTo>
                    <a:pt x="11162" y="8695"/>
                  </a:lnTo>
                  <a:lnTo>
                    <a:pt x="10966" y="8988"/>
                  </a:lnTo>
                  <a:lnTo>
                    <a:pt x="10771" y="9281"/>
                  </a:lnTo>
                  <a:lnTo>
                    <a:pt x="10551" y="9549"/>
                  </a:lnTo>
                  <a:lnTo>
                    <a:pt x="10307" y="9818"/>
                  </a:lnTo>
                  <a:lnTo>
                    <a:pt x="10063" y="10087"/>
                  </a:lnTo>
                  <a:lnTo>
                    <a:pt x="9818" y="10331"/>
                  </a:lnTo>
                  <a:lnTo>
                    <a:pt x="9550" y="10551"/>
                  </a:lnTo>
                  <a:lnTo>
                    <a:pt x="9281" y="10771"/>
                  </a:lnTo>
                  <a:lnTo>
                    <a:pt x="8988" y="10966"/>
                  </a:lnTo>
                  <a:lnTo>
                    <a:pt x="8695" y="11161"/>
                  </a:lnTo>
                  <a:lnTo>
                    <a:pt x="8377" y="11332"/>
                  </a:lnTo>
                  <a:lnTo>
                    <a:pt x="8060" y="11503"/>
                  </a:lnTo>
                  <a:lnTo>
                    <a:pt x="7742" y="11650"/>
                  </a:lnTo>
                  <a:lnTo>
                    <a:pt x="7401" y="11772"/>
                  </a:lnTo>
                  <a:lnTo>
                    <a:pt x="7059" y="11894"/>
                  </a:lnTo>
                  <a:lnTo>
                    <a:pt x="6717" y="11992"/>
                  </a:lnTo>
                  <a:lnTo>
                    <a:pt x="6375" y="12065"/>
                  </a:lnTo>
                  <a:lnTo>
                    <a:pt x="6008" y="12138"/>
                  </a:lnTo>
                  <a:lnTo>
                    <a:pt x="5642" y="12187"/>
                  </a:lnTo>
                  <a:lnTo>
                    <a:pt x="5276" y="12212"/>
                  </a:lnTo>
                  <a:lnTo>
                    <a:pt x="4885" y="12236"/>
                  </a:lnTo>
                  <a:lnTo>
                    <a:pt x="4543" y="12212"/>
                  </a:lnTo>
                  <a:lnTo>
                    <a:pt x="4201" y="12187"/>
                  </a:lnTo>
                  <a:lnTo>
                    <a:pt x="3859" y="12163"/>
                  </a:lnTo>
                  <a:lnTo>
                    <a:pt x="3517" y="12089"/>
                  </a:lnTo>
                  <a:lnTo>
                    <a:pt x="3175" y="12016"/>
                  </a:lnTo>
                  <a:lnTo>
                    <a:pt x="2858" y="11943"/>
                  </a:lnTo>
                  <a:lnTo>
                    <a:pt x="2540" y="11845"/>
                  </a:lnTo>
                  <a:lnTo>
                    <a:pt x="2223" y="11723"/>
                  </a:lnTo>
                  <a:lnTo>
                    <a:pt x="1905" y="11601"/>
                  </a:lnTo>
                  <a:lnTo>
                    <a:pt x="1612" y="11454"/>
                  </a:lnTo>
                  <a:lnTo>
                    <a:pt x="1319" y="11308"/>
                  </a:lnTo>
                  <a:lnTo>
                    <a:pt x="1051" y="11137"/>
                  </a:lnTo>
                  <a:lnTo>
                    <a:pt x="757" y="10966"/>
                  </a:lnTo>
                  <a:lnTo>
                    <a:pt x="489" y="10771"/>
                  </a:lnTo>
                  <a:lnTo>
                    <a:pt x="0" y="10355"/>
                  </a:lnTo>
                  <a:lnTo>
                    <a:pt x="98" y="10697"/>
                  </a:lnTo>
                  <a:lnTo>
                    <a:pt x="196" y="11015"/>
                  </a:lnTo>
                  <a:lnTo>
                    <a:pt x="464" y="11674"/>
                  </a:lnTo>
                  <a:lnTo>
                    <a:pt x="757" y="12309"/>
                  </a:lnTo>
                  <a:lnTo>
                    <a:pt x="1124" y="12895"/>
                  </a:lnTo>
                  <a:lnTo>
                    <a:pt x="1515" y="13457"/>
                  </a:lnTo>
                  <a:lnTo>
                    <a:pt x="1979" y="13970"/>
                  </a:lnTo>
                  <a:lnTo>
                    <a:pt x="2443" y="14458"/>
                  </a:lnTo>
                  <a:lnTo>
                    <a:pt x="2980" y="14898"/>
                  </a:lnTo>
                  <a:lnTo>
                    <a:pt x="3542" y="15313"/>
                  </a:lnTo>
                  <a:lnTo>
                    <a:pt x="4128" y="15680"/>
                  </a:lnTo>
                  <a:lnTo>
                    <a:pt x="4738" y="15973"/>
                  </a:lnTo>
                  <a:lnTo>
                    <a:pt x="5398" y="16241"/>
                  </a:lnTo>
                  <a:lnTo>
                    <a:pt x="5740" y="16339"/>
                  </a:lnTo>
                  <a:lnTo>
                    <a:pt x="6082" y="16437"/>
                  </a:lnTo>
                  <a:lnTo>
                    <a:pt x="6424" y="16534"/>
                  </a:lnTo>
                  <a:lnTo>
                    <a:pt x="6766" y="16608"/>
                  </a:lnTo>
                  <a:lnTo>
                    <a:pt x="7132" y="16657"/>
                  </a:lnTo>
                  <a:lnTo>
                    <a:pt x="7474" y="16681"/>
                  </a:lnTo>
                  <a:lnTo>
                    <a:pt x="7840" y="16705"/>
                  </a:lnTo>
                  <a:lnTo>
                    <a:pt x="8231" y="16730"/>
                  </a:lnTo>
                  <a:lnTo>
                    <a:pt x="8646" y="16705"/>
                  </a:lnTo>
                  <a:lnTo>
                    <a:pt x="9086" y="16681"/>
                  </a:lnTo>
                  <a:lnTo>
                    <a:pt x="9501" y="16632"/>
                  </a:lnTo>
                  <a:lnTo>
                    <a:pt x="9941" y="16559"/>
                  </a:lnTo>
                  <a:lnTo>
                    <a:pt x="10331" y="16461"/>
                  </a:lnTo>
                  <a:lnTo>
                    <a:pt x="10747" y="16339"/>
                  </a:lnTo>
                  <a:lnTo>
                    <a:pt x="11137" y="16217"/>
                  </a:lnTo>
                  <a:lnTo>
                    <a:pt x="11528" y="16046"/>
                  </a:lnTo>
                  <a:lnTo>
                    <a:pt x="11894" y="15875"/>
                  </a:lnTo>
                  <a:lnTo>
                    <a:pt x="12261" y="15704"/>
                  </a:lnTo>
                  <a:lnTo>
                    <a:pt x="12627" y="15484"/>
                  </a:lnTo>
                  <a:lnTo>
                    <a:pt x="12969" y="15264"/>
                  </a:lnTo>
                  <a:lnTo>
                    <a:pt x="13311" y="15045"/>
                  </a:lnTo>
                  <a:lnTo>
                    <a:pt x="13628" y="14776"/>
                  </a:lnTo>
                  <a:lnTo>
                    <a:pt x="13922" y="14507"/>
                  </a:lnTo>
                  <a:lnTo>
                    <a:pt x="14215" y="14239"/>
                  </a:lnTo>
                  <a:lnTo>
                    <a:pt x="14508" y="13946"/>
                  </a:lnTo>
                  <a:lnTo>
                    <a:pt x="14776" y="13628"/>
                  </a:lnTo>
                  <a:lnTo>
                    <a:pt x="15021" y="13311"/>
                  </a:lnTo>
                  <a:lnTo>
                    <a:pt x="15265" y="12969"/>
                  </a:lnTo>
                  <a:lnTo>
                    <a:pt x="15485" y="12627"/>
                  </a:lnTo>
                  <a:lnTo>
                    <a:pt x="15680" y="12285"/>
                  </a:lnTo>
                  <a:lnTo>
                    <a:pt x="15875" y="11918"/>
                  </a:lnTo>
                  <a:lnTo>
                    <a:pt x="16046" y="11528"/>
                  </a:lnTo>
                  <a:lnTo>
                    <a:pt x="16193" y="11161"/>
                  </a:lnTo>
                  <a:lnTo>
                    <a:pt x="16339" y="10746"/>
                  </a:lnTo>
                  <a:lnTo>
                    <a:pt x="16437" y="10355"/>
                  </a:lnTo>
                  <a:lnTo>
                    <a:pt x="16535" y="9940"/>
                  </a:lnTo>
                  <a:lnTo>
                    <a:pt x="16608" y="9525"/>
                  </a:lnTo>
                  <a:lnTo>
                    <a:pt x="16657" y="9085"/>
                  </a:lnTo>
                  <a:lnTo>
                    <a:pt x="16706" y="8670"/>
                  </a:lnTo>
                  <a:lnTo>
                    <a:pt x="16706" y="8231"/>
                  </a:lnTo>
                  <a:lnTo>
                    <a:pt x="16706" y="7864"/>
                  </a:lnTo>
                  <a:lnTo>
                    <a:pt x="16681" y="7498"/>
                  </a:lnTo>
                  <a:lnTo>
                    <a:pt x="16632" y="7132"/>
                  </a:lnTo>
                  <a:lnTo>
                    <a:pt x="16584" y="6790"/>
                  </a:lnTo>
                  <a:lnTo>
                    <a:pt x="16510" y="6423"/>
                  </a:lnTo>
                  <a:lnTo>
                    <a:pt x="16437" y="6081"/>
                  </a:lnTo>
                  <a:lnTo>
                    <a:pt x="16339" y="5739"/>
                  </a:lnTo>
                  <a:lnTo>
                    <a:pt x="16242" y="5398"/>
                  </a:lnTo>
                  <a:lnTo>
                    <a:pt x="15973" y="4763"/>
                  </a:lnTo>
                  <a:lnTo>
                    <a:pt x="15656" y="4128"/>
                  </a:lnTo>
                  <a:lnTo>
                    <a:pt x="15314" y="3541"/>
                  </a:lnTo>
                  <a:lnTo>
                    <a:pt x="14898" y="2980"/>
                  </a:lnTo>
                  <a:lnTo>
                    <a:pt x="14459" y="2467"/>
                  </a:lnTo>
                  <a:lnTo>
                    <a:pt x="13970" y="1978"/>
                  </a:lnTo>
                  <a:lnTo>
                    <a:pt x="13433" y="1539"/>
                  </a:lnTo>
                  <a:lnTo>
                    <a:pt x="12871" y="1123"/>
                  </a:lnTo>
                  <a:lnTo>
                    <a:pt x="12285" y="782"/>
                  </a:lnTo>
                  <a:lnTo>
                    <a:pt x="11675" y="464"/>
                  </a:lnTo>
                  <a:lnTo>
                    <a:pt x="11015" y="220"/>
                  </a:lnTo>
                  <a:lnTo>
                    <a:pt x="10673" y="98"/>
                  </a:lnTo>
                  <a:lnTo>
                    <a:pt x="1033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45" name="Google Shape;445;p39"/>
          <p:cNvGrpSpPr/>
          <p:nvPr/>
        </p:nvGrpSpPr>
        <p:grpSpPr>
          <a:xfrm>
            <a:off x="4824295" y="913514"/>
            <a:ext cx="432881" cy="421637"/>
            <a:chOff x="5926225" y="921350"/>
            <a:chExt cx="517800" cy="504350"/>
          </a:xfrm>
        </p:grpSpPr>
        <p:sp>
          <p:nvSpPr>
            <p:cNvPr id="446" name="Google Shape;446;p39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7" name="Google Shape;447;p39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48" name="Google Shape;448;p39"/>
          <p:cNvGrpSpPr/>
          <p:nvPr/>
        </p:nvGrpSpPr>
        <p:grpSpPr>
          <a:xfrm>
            <a:off x="5402118" y="921686"/>
            <a:ext cx="404290" cy="405314"/>
            <a:chOff x="6617400" y="931125"/>
            <a:chExt cx="483600" cy="484825"/>
          </a:xfrm>
        </p:grpSpPr>
        <p:sp>
          <p:nvSpPr>
            <p:cNvPr id="449" name="Google Shape;449;p39"/>
            <p:cNvSpPr/>
            <p:nvPr/>
          </p:nvSpPr>
          <p:spPr>
            <a:xfrm>
              <a:off x="6843925" y="1183900"/>
              <a:ext cx="121525" cy="232050"/>
            </a:xfrm>
            <a:custGeom>
              <a:rect b="b" l="l" r="r" t="t"/>
              <a:pathLst>
                <a:path extrusionOk="0" h="9282" w="4861">
                  <a:moveTo>
                    <a:pt x="1" y="0"/>
                  </a:moveTo>
                  <a:lnTo>
                    <a:pt x="1" y="6863"/>
                  </a:lnTo>
                  <a:lnTo>
                    <a:pt x="25" y="7107"/>
                  </a:lnTo>
                  <a:lnTo>
                    <a:pt x="49" y="7327"/>
                  </a:lnTo>
                  <a:lnTo>
                    <a:pt x="123" y="7572"/>
                  </a:lnTo>
                  <a:lnTo>
                    <a:pt x="196" y="7791"/>
                  </a:lnTo>
                  <a:lnTo>
                    <a:pt x="294" y="8011"/>
                  </a:lnTo>
                  <a:lnTo>
                    <a:pt x="416" y="8207"/>
                  </a:lnTo>
                  <a:lnTo>
                    <a:pt x="562" y="8402"/>
                  </a:lnTo>
                  <a:lnTo>
                    <a:pt x="709" y="8573"/>
                  </a:lnTo>
                  <a:lnTo>
                    <a:pt x="880" y="8719"/>
                  </a:lnTo>
                  <a:lnTo>
                    <a:pt x="1075" y="8866"/>
                  </a:lnTo>
                  <a:lnTo>
                    <a:pt x="1271" y="8988"/>
                  </a:lnTo>
                  <a:lnTo>
                    <a:pt x="1490" y="9086"/>
                  </a:lnTo>
                  <a:lnTo>
                    <a:pt x="1710" y="9159"/>
                  </a:lnTo>
                  <a:lnTo>
                    <a:pt x="1930" y="9232"/>
                  </a:lnTo>
                  <a:lnTo>
                    <a:pt x="2174" y="9257"/>
                  </a:lnTo>
                  <a:lnTo>
                    <a:pt x="2418" y="9281"/>
                  </a:lnTo>
                  <a:lnTo>
                    <a:pt x="2663" y="9257"/>
                  </a:lnTo>
                  <a:lnTo>
                    <a:pt x="2907" y="9232"/>
                  </a:lnTo>
                  <a:lnTo>
                    <a:pt x="3151" y="9159"/>
                  </a:lnTo>
                  <a:lnTo>
                    <a:pt x="3371" y="9086"/>
                  </a:lnTo>
                  <a:lnTo>
                    <a:pt x="3591" y="8988"/>
                  </a:lnTo>
                  <a:lnTo>
                    <a:pt x="3786" y="8866"/>
                  </a:lnTo>
                  <a:lnTo>
                    <a:pt x="3957" y="8719"/>
                  </a:lnTo>
                  <a:lnTo>
                    <a:pt x="4128" y="8573"/>
                  </a:lnTo>
                  <a:lnTo>
                    <a:pt x="4299" y="8402"/>
                  </a:lnTo>
                  <a:lnTo>
                    <a:pt x="4446" y="8207"/>
                  </a:lnTo>
                  <a:lnTo>
                    <a:pt x="4568" y="8011"/>
                  </a:lnTo>
                  <a:lnTo>
                    <a:pt x="4665" y="7791"/>
                  </a:lnTo>
                  <a:lnTo>
                    <a:pt x="4739" y="7572"/>
                  </a:lnTo>
                  <a:lnTo>
                    <a:pt x="4812" y="7327"/>
                  </a:lnTo>
                  <a:lnTo>
                    <a:pt x="4836" y="7107"/>
                  </a:lnTo>
                  <a:lnTo>
                    <a:pt x="4861" y="6863"/>
                  </a:lnTo>
                  <a:lnTo>
                    <a:pt x="4836" y="6717"/>
                  </a:lnTo>
                  <a:lnTo>
                    <a:pt x="4812" y="6619"/>
                  </a:lnTo>
                  <a:lnTo>
                    <a:pt x="4739" y="6521"/>
                  </a:lnTo>
                  <a:lnTo>
                    <a:pt x="4665" y="6424"/>
                  </a:lnTo>
                  <a:lnTo>
                    <a:pt x="4592" y="6350"/>
                  </a:lnTo>
                  <a:lnTo>
                    <a:pt x="4470" y="6302"/>
                  </a:lnTo>
                  <a:lnTo>
                    <a:pt x="4372" y="6253"/>
                  </a:lnTo>
                  <a:lnTo>
                    <a:pt x="4128" y="6253"/>
                  </a:lnTo>
                  <a:lnTo>
                    <a:pt x="4006" y="6302"/>
                  </a:lnTo>
                  <a:lnTo>
                    <a:pt x="3908" y="6350"/>
                  </a:lnTo>
                  <a:lnTo>
                    <a:pt x="3811" y="6424"/>
                  </a:lnTo>
                  <a:lnTo>
                    <a:pt x="3737" y="6521"/>
                  </a:lnTo>
                  <a:lnTo>
                    <a:pt x="3688" y="6619"/>
                  </a:lnTo>
                  <a:lnTo>
                    <a:pt x="3640" y="6717"/>
                  </a:lnTo>
                  <a:lnTo>
                    <a:pt x="3640" y="6863"/>
                  </a:lnTo>
                  <a:lnTo>
                    <a:pt x="3615" y="7083"/>
                  </a:lnTo>
                  <a:lnTo>
                    <a:pt x="3542" y="7327"/>
                  </a:lnTo>
                  <a:lnTo>
                    <a:pt x="3420" y="7523"/>
                  </a:lnTo>
                  <a:lnTo>
                    <a:pt x="3273" y="7718"/>
                  </a:lnTo>
                  <a:lnTo>
                    <a:pt x="3102" y="7865"/>
                  </a:lnTo>
                  <a:lnTo>
                    <a:pt x="2907" y="7962"/>
                  </a:lnTo>
                  <a:lnTo>
                    <a:pt x="2663" y="8036"/>
                  </a:lnTo>
                  <a:lnTo>
                    <a:pt x="2418" y="8060"/>
                  </a:lnTo>
                  <a:lnTo>
                    <a:pt x="2174" y="8036"/>
                  </a:lnTo>
                  <a:lnTo>
                    <a:pt x="1954" y="7962"/>
                  </a:lnTo>
                  <a:lnTo>
                    <a:pt x="1759" y="7865"/>
                  </a:lnTo>
                  <a:lnTo>
                    <a:pt x="1564" y="7718"/>
                  </a:lnTo>
                  <a:lnTo>
                    <a:pt x="1417" y="7523"/>
                  </a:lnTo>
                  <a:lnTo>
                    <a:pt x="1319" y="7327"/>
                  </a:lnTo>
                  <a:lnTo>
                    <a:pt x="1246" y="7083"/>
                  </a:lnTo>
                  <a:lnTo>
                    <a:pt x="1222" y="6863"/>
                  </a:lnTo>
                  <a:lnTo>
                    <a:pt x="1222" y="0"/>
                  </a:lnTo>
                  <a:lnTo>
                    <a:pt x="953" y="220"/>
                  </a:lnTo>
                  <a:lnTo>
                    <a:pt x="880" y="293"/>
                  </a:lnTo>
                  <a:lnTo>
                    <a:pt x="806" y="342"/>
                  </a:lnTo>
                  <a:lnTo>
                    <a:pt x="709" y="367"/>
                  </a:lnTo>
                  <a:lnTo>
                    <a:pt x="513" y="367"/>
                  </a:lnTo>
                  <a:lnTo>
                    <a:pt x="416" y="342"/>
                  </a:lnTo>
                  <a:lnTo>
                    <a:pt x="342" y="293"/>
                  </a:lnTo>
                  <a:lnTo>
                    <a:pt x="269" y="2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0" name="Google Shape;450;p39"/>
            <p:cNvSpPr/>
            <p:nvPr/>
          </p:nvSpPr>
          <p:spPr>
            <a:xfrm>
              <a:off x="6617400" y="931125"/>
              <a:ext cx="483600" cy="259500"/>
            </a:xfrm>
            <a:custGeom>
              <a:rect b="b" l="l" r="r" t="t"/>
              <a:pathLst>
                <a:path extrusionOk="0" h="10380" w="19344">
                  <a:moveTo>
                    <a:pt x="5252" y="9769"/>
                  </a:moveTo>
                  <a:lnTo>
                    <a:pt x="5252" y="9769"/>
                  </a:lnTo>
                  <a:lnTo>
                    <a:pt x="5252" y="9769"/>
                  </a:lnTo>
                  <a:close/>
                  <a:moveTo>
                    <a:pt x="9672" y="0"/>
                  </a:moveTo>
                  <a:lnTo>
                    <a:pt x="9550" y="25"/>
                  </a:lnTo>
                  <a:lnTo>
                    <a:pt x="9428" y="49"/>
                  </a:lnTo>
                  <a:lnTo>
                    <a:pt x="9330" y="122"/>
                  </a:lnTo>
                  <a:lnTo>
                    <a:pt x="9232" y="196"/>
                  </a:lnTo>
                  <a:lnTo>
                    <a:pt x="9159" y="269"/>
                  </a:lnTo>
                  <a:lnTo>
                    <a:pt x="9110" y="367"/>
                  </a:lnTo>
                  <a:lnTo>
                    <a:pt x="9086" y="489"/>
                  </a:lnTo>
                  <a:lnTo>
                    <a:pt x="9062" y="611"/>
                  </a:lnTo>
                  <a:lnTo>
                    <a:pt x="9062" y="1246"/>
                  </a:lnTo>
                  <a:lnTo>
                    <a:pt x="8622" y="1270"/>
                  </a:lnTo>
                  <a:lnTo>
                    <a:pt x="8182" y="1343"/>
                  </a:lnTo>
                  <a:lnTo>
                    <a:pt x="7767" y="1417"/>
                  </a:lnTo>
                  <a:lnTo>
                    <a:pt x="7328" y="1514"/>
                  </a:lnTo>
                  <a:lnTo>
                    <a:pt x="6912" y="1612"/>
                  </a:lnTo>
                  <a:lnTo>
                    <a:pt x="6497" y="1759"/>
                  </a:lnTo>
                  <a:lnTo>
                    <a:pt x="6082" y="1905"/>
                  </a:lnTo>
                  <a:lnTo>
                    <a:pt x="5691" y="2076"/>
                  </a:lnTo>
                  <a:lnTo>
                    <a:pt x="5300" y="2247"/>
                  </a:lnTo>
                  <a:lnTo>
                    <a:pt x="4910" y="2467"/>
                  </a:lnTo>
                  <a:lnTo>
                    <a:pt x="4543" y="2687"/>
                  </a:lnTo>
                  <a:lnTo>
                    <a:pt x="4177" y="2931"/>
                  </a:lnTo>
                  <a:lnTo>
                    <a:pt x="3811" y="3175"/>
                  </a:lnTo>
                  <a:lnTo>
                    <a:pt x="3469" y="3468"/>
                  </a:lnTo>
                  <a:lnTo>
                    <a:pt x="3151" y="3761"/>
                  </a:lnTo>
                  <a:lnTo>
                    <a:pt x="2834" y="4054"/>
                  </a:lnTo>
                  <a:lnTo>
                    <a:pt x="2516" y="4372"/>
                  </a:lnTo>
                  <a:lnTo>
                    <a:pt x="2223" y="4714"/>
                  </a:lnTo>
                  <a:lnTo>
                    <a:pt x="1930" y="5080"/>
                  </a:lnTo>
                  <a:lnTo>
                    <a:pt x="1686" y="5422"/>
                  </a:lnTo>
                  <a:lnTo>
                    <a:pt x="1442" y="5788"/>
                  </a:lnTo>
                  <a:lnTo>
                    <a:pt x="1222" y="6179"/>
                  </a:lnTo>
                  <a:lnTo>
                    <a:pt x="1002" y="6570"/>
                  </a:lnTo>
                  <a:lnTo>
                    <a:pt x="807" y="6961"/>
                  </a:lnTo>
                  <a:lnTo>
                    <a:pt x="660" y="7376"/>
                  </a:lnTo>
                  <a:lnTo>
                    <a:pt x="489" y="7791"/>
                  </a:lnTo>
                  <a:lnTo>
                    <a:pt x="367" y="8206"/>
                  </a:lnTo>
                  <a:lnTo>
                    <a:pt x="245" y="8622"/>
                  </a:lnTo>
                  <a:lnTo>
                    <a:pt x="172" y="9061"/>
                  </a:lnTo>
                  <a:lnTo>
                    <a:pt x="98" y="9501"/>
                  </a:lnTo>
                  <a:lnTo>
                    <a:pt x="25" y="9940"/>
                  </a:lnTo>
                  <a:lnTo>
                    <a:pt x="1" y="10380"/>
                  </a:lnTo>
                  <a:lnTo>
                    <a:pt x="196" y="10111"/>
                  </a:lnTo>
                  <a:lnTo>
                    <a:pt x="465" y="9867"/>
                  </a:lnTo>
                  <a:lnTo>
                    <a:pt x="758" y="9647"/>
                  </a:lnTo>
                  <a:lnTo>
                    <a:pt x="1075" y="9452"/>
                  </a:lnTo>
                  <a:lnTo>
                    <a:pt x="1442" y="9305"/>
                  </a:lnTo>
                  <a:lnTo>
                    <a:pt x="1808" y="9183"/>
                  </a:lnTo>
                  <a:lnTo>
                    <a:pt x="2223" y="9110"/>
                  </a:lnTo>
                  <a:lnTo>
                    <a:pt x="2638" y="9086"/>
                  </a:lnTo>
                  <a:lnTo>
                    <a:pt x="2956" y="9110"/>
                  </a:lnTo>
                  <a:lnTo>
                    <a:pt x="3249" y="9134"/>
                  </a:lnTo>
                  <a:lnTo>
                    <a:pt x="3542" y="9208"/>
                  </a:lnTo>
                  <a:lnTo>
                    <a:pt x="3811" y="9281"/>
                  </a:lnTo>
                  <a:lnTo>
                    <a:pt x="4079" y="9379"/>
                  </a:lnTo>
                  <a:lnTo>
                    <a:pt x="4323" y="9501"/>
                  </a:lnTo>
                  <a:lnTo>
                    <a:pt x="4543" y="9647"/>
                  </a:lnTo>
                  <a:lnTo>
                    <a:pt x="4763" y="9794"/>
                  </a:lnTo>
                  <a:lnTo>
                    <a:pt x="4812" y="9305"/>
                  </a:lnTo>
                  <a:lnTo>
                    <a:pt x="4934" y="8573"/>
                  </a:lnTo>
                  <a:lnTo>
                    <a:pt x="5007" y="8109"/>
                  </a:lnTo>
                  <a:lnTo>
                    <a:pt x="5129" y="7620"/>
                  </a:lnTo>
                  <a:lnTo>
                    <a:pt x="5276" y="7107"/>
                  </a:lnTo>
                  <a:lnTo>
                    <a:pt x="5447" y="6546"/>
                  </a:lnTo>
                  <a:lnTo>
                    <a:pt x="5642" y="5984"/>
                  </a:lnTo>
                  <a:lnTo>
                    <a:pt x="5887" y="5373"/>
                  </a:lnTo>
                  <a:lnTo>
                    <a:pt x="6180" y="4763"/>
                  </a:lnTo>
                  <a:lnTo>
                    <a:pt x="6522" y="4152"/>
                  </a:lnTo>
                  <a:lnTo>
                    <a:pt x="6888" y="3542"/>
                  </a:lnTo>
                  <a:lnTo>
                    <a:pt x="7303" y="2931"/>
                  </a:lnTo>
                  <a:lnTo>
                    <a:pt x="7792" y="2345"/>
                  </a:lnTo>
                  <a:lnTo>
                    <a:pt x="8329" y="1783"/>
                  </a:lnTo>
                  <a:lnTo>
                    <a:pt x="8402" y="1710"/>
                  </a:lnTo>
                  <a:lnTo>
                    <a:pt x="8597" y="1710"/>
                  </a:lnTo>
                  <a:lnTo>
                    <a:pt x="8671" y="1783"/>
                  </a:lnTo>
                  <a:lnTo>
                    <a:pt x="8720" y="1856"/>
                  </a:lnTo>
                  <a:lnTo>
                    <a:pt x="8744" y="1954"/>
                  </a:lnTo>
                  <a:lnTo>
                    <a:pt x="8720" y="2027"/>
                  </a:lnTo>
                  <a:lnTo>
                    <a:pt x="8671" y="2125"/>
                  </a:lnTo>
                  <a:lnTo>
                    <a:pt x="8182" y="2662"/>
                  </a:lnTo>
                  <a:lnTo>
                    <a:pt x="7718" y="3200"/>
                  </a:lnTo>
                  <a:lnTo>
                    <a:pt x="7328" y="3786"/>
                  </a:lnTo>
                  <a:lnTo>
                    <a:pt x="6961" y="4348"/>
                  </a:lnTo>
                  <a:lnTo>
                    <a:pt x="6668" y="4934"/>
                  </a:lnTo>
                  <a:lnTo>
                    <a:pt x="6375" y="5495"/>
                  </a:lnTo>
                  <a:lnTo>
                    <a:pt x="6155" y="6082"/>
                  </a:lnTo>
                  <a:lnTo>
                    <a:pt x="5960" y="6619"/>
                  </a:lnTo>
                  <a:lnTo>
                    <a:pt x="5789" y="7156"/>
                  </a:lnTo>
                  <a:lnTo>
                    <a:pt x="5642" y="7645"/>
                  </a:lnTo>
                  <a:lnTo>
                    <a:pt x="5520" y="8109"/>
                  </a:lnTo>
                  <a:lnTo>
                    <a:pt x="5423" y="8548"/>
                  </a:lnTo>
                  <a:lnTo>
                    <a:pt x="5300" y="9257"/>
                  </a:lnTo>
                  <a:lnTo>
                    <a:pt x="5252" y="9769"/>
                  </a:lnTo>
                  <a:lnTo>
                    <a:pt x="5471" y="9623"/>
                  </a:lnTo>
                  <a:lnTo>
                    <a:pt x="5691" y="9476"/>
                  </a:lnTo>
                  <a:lnTo>
                    <a:pt x="5935" y="9379"/>
                  </a:lnTo>
                  <a:lnTo>
                    <a:pt x="6180" y="9281"/>
                  </a:lnTo>
                  <a:lnTo>
                    <a:pt x="6448" y="9208"/>
                  </a:lnTo>
                  <a:lnTo>
                    <a:pt x="6741" y="9134"/>
                  </a:lnTo>
                  <a:lnTo>
                    <a:pt x="7034" y="9110"/>
                  </a:lnTo>
                  <a:lnTo>
                    <a:pt x="7328" y="9086"/>
                  </a:lnTo>
                  <a:lnTo>
                    <a:pt x="7645" y="9110"/>
                  </a:lnTo>
                  <a:lnTo>
                    <a:pt x="7938" y="9134"/>
                  </a:lnTo>
                  <a:lnTo>
                    <a:pt x="8207" y="9208"/>
                  </a:lnTo>
                  <a:lnTo>
                    <a:pt x="8475" y="9281"/>
                  </a:lnTo>
                  <a:lnTo>
                    <a:pt x="8744" y="9379"/>
                  </a:lnTo>
                  <a:lnTo>
                    <a:pt x="8988" y="9501"/>
                  </a:lnTo>
                  <a:lnTo>
                    <a:pt x="9208" y="9623"/>
                  </a:lnTo>
                  <a:lnTo>
                    <a:pt x="9428" y="9794"/>
                  </a:lnTo>
                  <a:lnTo>
                    <a:pt x="9428" y="1954"/>
                  </a:lnTo>
                  <a:lnTo>
                    <a:pt x="9452" y="1856"/>
                  </a:lnTo>
                  <a:lnTo>
                    <a:pt x="9501" y="1783"/>
                  </a:lnTo>
                  <a:lnTo>
                    <a:pt x="9574" y="1710"/>
                  </a:lnTo>
                  <a:lnTo>
                    <a:pt x="9770" y="1710"/>
                  </a:lnTo>
                  <a:lnTo>
                    <a:pt x="9843" y="1783"/>
                  </a:lnTo>
                  <a:lnTo>
                    <a:pt x="9892" y="1856"/>
                  </a:lnTo>
                  <a:lnTo>
                    <a:pt x="9916" y="1954"/>
                  </a:lnTo>
                  <a:lnTo>
                    <a:pt x="9916" y="9794"/>
                  </a:lnTo>
                  <a:lnTo>
                    <a:pt x="10136" y="9623"/>
                  </a:lnTo>
                  <a:lnTo>
                    <a:pt x="10356" y="9501"/>
                  </a:lnTo>
                  <a:lnTo>
                    <a:pt x="10600" y="9379"/>
                  </a:lnTo>
                  <a:lnTo>
                    <a:pt x="10869" y="9281"/>
                  </a:lnTo>
                  <a:lnTo>
                    <a:pt x="11137" y="9208"/>
                  </a:lnTo>
                  <a:lnTo>
                    <a:pt x="11406" y="9134"/>
                  </a:lnTo>
                  <a:lnTo>
                    <a:pt x="11699" y="9110"/>
                  </a:lnTo>
                  <a:lnTo>
                    <a:pt x="12017" y="9086"/>
                  </a:lnTo>
                  <a:lnTo>
                    <a:pt x="12310" y="9110"/>
                  </a:lnTo>
                  <a:lnTo>
                    <a:pt x="12603" y="9134"/>
                  </a:lnTo>
                  <a:lnTo>
                    <a:pt x="12896" y="9208"/>
                  </a:lnTo>
                  <a:lnTo>
                    <a:pt x="13165" y="9281"/>
                  </a:lnTo>
                  <a:lnTo>
                    <a:pt x="13409" y="9379"/>
                  </a:lnTo>
                  <a:lnTo>
                    <a:pt x="13653" y="9476"/>
                  </a:lnTo>
                  <a:lnTo>
                    <a:pt x="13873" y="9623"/>
                  </a:lnTo>
                  <a:lnTo>
                    <a:pt x="14093" y="9769"/>
                  </a:lnTo>
                  <a:lnTo>
                    <a:pt x="14019" y="9257"/>
                  </a:lnTo>
                  <a:lnTo>
                    <a:pt x="13897" y="8548"/>
                  </a:lnTo>
                  <a:lnTo>
                    <a:pt x="13824" y="8109"/>
                  </a:lnTo>
                  <a:lnTo>
                    <a:pt x="13702" y="7645"/>
                  </a:lnTo>
                  <a:lnTo>
                    <a:pt x="13555" y="7132"/>
                  </a:lnTo>
                  <a:lnTo>
                    <a:pt x="13384" y="6619"/>
                  </a:lnTo>
                  <a:lnTo>
                    <a:pt x="13189" y="6057"/>
                  </a:lnTo>
                  <a:lnTo>
                    <a:pt x="12945" y="5495"/>
                  </a:lnTo>
                  <a:lnTo>
                    <a:pt x="12676" y="4934"/>
                  </a:lnTo>
                  <a:lnTo>
                    <a:pt x="12359" y="4348"/>
                  </a:lnTo>
                  <a:lnTo>
                    <a:pt x="12017" y="3786"/>
                  </a:lnTo>
                  <a:lnTo>
                    <a:pt x="11626" y="3200"/>
                  </a:lnTo>
                  <a:lnTo>
                    <a:pt x="11162" y="2662"/>
                  </a:lnTo>
                  <a:lnTo>
                    <a:pt x="10673" y="2125"/>
                  </a:lnTo>
                  <a:lnTo>
                    <a:pt x="10625" y="2027"/>
                  </a:lnTo>
                  <a:lnTo>
                    <a:pt x="10600" y="1954"/>
                  </a:lnTo>
                  <a:lnTo>
                    <a:pt x="10625" y="1856"/>
                  </a:lnTo>
                  <a:lnTo>
                    <a:pt x="10673" y="1783"/>
                  </a:lnTo>
                  <a:lnTo>
                    <a:pt x="10747" y="1710"/>
                  </a:lnTo>
                  <a:lnTo>
                    <a:pt x="10942" y="1710"/>
                  </a:lnTo>
                  <a:lnTo>
                    <a:pt x="11015" y="1783"/>
                  </a:lnTo>
                  <a:lnTo>
                    <a:pt x="11553" y="2345"/>
                  </a:lnTo>
                  <a:lnTo>
                    <a:pt x="12017" y="2931"/>
                  </a:lnTo>
                  <a:lnTo>
                    <a:pt x="12456" y="3542"/>
                  </a:lnTo>
                  <a:lnTo>
                    <a:pt x="12823" y="4152"/>
                  </a:lnTo>
                  <a:lnTo>
                    <a:pt x="13165" y="4787"/>
                  </a:lnTo>
                  <a:lnTo>
                    <a:pt x="13458" y="5373"/>
                  </a:lnTo>
                  <a:lnTo>
                    <a:pt x="13702" y="5984"/>
                  </a:lnTo>
                  <a:lnTo>
                    <a:pt x="13897" y="6546"/>
                  </a:lnTo>
                  <a:lnTo>
                    <a:pt x="14068" y="7107"/>
                  </a:lnTo>
                  <a:lnTo>
                    <a:pt x="14215" y="7620"/>
                  </a:lnTo>
                  <a:lnTo>
                    <a:pt x="14337" y="8109"/>
                  </a:lnTo>
                  <a:lnTo>
                    <a:pt x="14410" y="8573"/>
                  </a:lnTo>
                  <a:lnTo>
                    <a:pt x="14532" y="9305"/>
                  </a:lnTo>
                  <a:lnTo>
                    <a:pt x="14581" y="9794"/>
                  </a:lnTo>
                  <a:lnTo>
                    <a:pt x="14801" y="9647"/>
                  </a:lnTo>
                  <a:lnTo>
                    <a:pt x="15021" y="9501"/>
                  </a:lnTo>
                  <a:lnTo>
                    <a:pt x="15265" y="9379"/>
                  </a:lnTo>
                  <a:lnTo>
                    <a:pt x="15534" y="9281"/>
                  </a:lnTo>
                  <a:lnTo>
                    <a:pt x="15802" y="9208"/>
                  </a:lnTo>
                  <a:lnTo>
                    <a:pt x="16095" y="9134"/>
                  </a:lnTo>
                  <a:lnTo>
                    <a:pt x="16388" y="9110"/>
                  </a:lnTo>
                  <a:lnTo>
                    <a:pt x="16706" y="9086"/>
                  </a:lnTo>
                  <a:lnTo>
                    <a:pt x="17121" y="9110"/>
                  </a:lnTo>
                  <a:lnTo>
                    <a:pt x="17536" y="9183"/>
                  </a:lnTo>
                  <a:lnTo>
                    <a:pt x="17903" y="9305"/>
                  </a:lnTo>
                  <a:lnTo>
                    <a:pt x="18269" y="9452"/>
                  </a:lnTo>
                  <a:lnTo>
                    <a:pt x="18587" y="9647"/>
                  </a:lnTo>
                  <a:lnTo>
                    <a:pt x="18880" y="9867"/>
                  </a:lnTo>
                  <a:lnTo>
                    <a:pt x="19148" y="10111"/>
                  </a:lnTo>
                  <a:lnTo>
                    <a:pt x="19344" y="10380"/>
                  </a:lnTo>
                  <a:lnTo>
                    <a:pt x="19319" y="9940"/>
                  </a:lnTo>
                  <a:lnTo>
                    <a:pt x="19246" y="9501"/>
                  </a:lnTo>
                  <a:lnTo>
                    <a:pt x="19173" y="9061"/>
                  </a:lnTo>
                  <a:lnTo>
                    <a:pt x="19099" y="8622"/>
                  </a:lnTo>
                  <a:lnTo>
                    <a:pt x="18977" y="8206"/>
                  </a:lnTo>
                  <a:lnTo>
                    <a:pt x="18855" y="7791"/>
                  </a:lnTo>
                  <a:lnTo>
                    <a:pt x="18684" y="7376"/>
                  </a:lnTo>
                  <a:lnTo>
                    <a:pt x="18538" y="6961"/>
                  </a:lnTo>
                  <a:lnTo>
                    <a:pt x="18342" y="6570"/>
                  </a:lnTo>
                  <a:lnTo>
                    <a:pt x="18122" y="6179"/>
                  </a:lnTo>
                  <a:lnTo>
                    <a:pt x="17903" y="5788"/>
                  </a:lnTo>
                  <a:lnTo>
                    <a:pt x="17658" y="5422"/>
                  </a:lnTo>
                  <a:lnTo>
                    <a:pt x="17414" y="5080"/>
                  </a:lnTo>
                  <a:lnTo>
                    <a:pt x="17121" y="4714"/>
                  </a:lnTo>
                  <a:lnTo>
                    <a:pt x="16828" y="4372"/>
                  </a:lnTo>
                  <a:lnTo>
                    <a:pt x="16511" y="4054"/>
                  </a:lnTo>
                  <a:lnTo>
                    <a:pt x="16193" y="3761"/>
                  </a:lnTo>
                  <a:lnTo>
                    <a:pt x="15876" y="3468"/>
                  </a:lnTo>
                  <a:lnTo>
                    <a:pt x="15534" y="3175"/>
                  </a:lnTo>
                  <a:lnTo>
                    <a:pt x="15167" y="2931"/>
                  </a:lnTo>
                  <a:lnTo>
                    <a:pt x="14801" y="2687"/>
                  </a:lnTo>
                  <a:lnTo>
                    <a:pt x="14435" y="2467"/>
                  </a:lnTo>
                  <a:lnTo>
                    <a:pt x="14044" y="2247"/>
                  </a:lnTo>
                  <a:lnTo>
                    <a:pt x="13653" y="2076"/>
                  </a:lnTo>
                  <a:lnTo>
                    <a:pt x="13262" y="1905"/>
                  </a:lnTo>
                  <a:lnTo>
                    <a:pt x="12847" y="1759"/>
                  </a:lnTo>
                  <a:lnTo>
                    <a:pt x="12432" y="1612"/>
                  </a:lnTo>
                  <a:lnTo>
                    <a:pt x="12017" y="1514"/>
                  </a:lnTo>
                  <a:lnTo>
                    <a:pt x="11577" y="1417"/>
                  </a:lnTo>
                  <a:lnTo>
                    <a:pt x="11162" y="1343"/>
                  </a:lnTo>
                  <a:lnTo>
                    <a:pt x="10722" y="1270"/>
                  </a:lnTo>
                  <a:lnTo>
                    <a:pt x="10283" y="1246"/>
                  </a:lnTo>
                  <a:lnTo>
                    <a:pt x="10283" y="611"/>
                  </a:lnTo>
                  <a:lnTo>
                    <a:pt x="10258" y="489"/>
                  </a:lnTo>
                  <a:lnTo>
                    <a:pt x="10234" y="367"/>
                  </a:lnTo>
                  <a:lnTo>
                    <a:pt x="10185" y="269"/>
                  </a:lnTo>
                  <a:lnTo>
                    <a:pt x="10112" y="196"/>
                  </a:lnTo>
                  <a:lnTo>
                    <a:pt x="10014" y="122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51" name="Google Shape;451;p39"/>
          <p:cNvGrpSpPr/>
          <p:nvPr/>
        </p:nvGrpSpPr>
        <p:grpSpPr>
          <a:xfrm>
            <a:off x="337525" y="1551048"/>
            <a:ext cx="389994" cy="273623"/>
            <a:chOff x="559275" y="1683950"/>
            <a:chExt cx="466500" cy="327300"/>
          </a:xfrm>
        </p:grpSpPr>
        <p:sp>
          <p:nvSpPr>
            <p:cNvPr id="452" name="Google Shape;452;p39"/>
            <p:cNvSpPr/>
            <p:nvPr/>
          </p:nvSpPr>
          <p:spPr>
            <a:xfrm>
              <a:off x="559275" y="1683950"/>
              <a:ext cx="466500" cy="197850"/>
            </a:xfrm>
            <a:custGeom>
              <a:rect b="b" l="l" r="r" t="t"/>
              <a:pathLst>
                <a:path extrusionOk="0" h="7914" w="18660">
                  <a:moveTo>
                    <a:pt x="391" y="1"/>
                  </a:moveTo>
                  <a:lnTo>
                    <a:pt x="293" y="50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49" y="294"/>
                  </a:lnTo>
                  <a:lnTo>
                    <a:pt x="0" y="392"/>
                  </a:lnTo>
                  <a:lnTo>
                    <a:pt x="0" y="489"/>
                  </a:lnTo>
                  <a:lnTo>
                    <a:pt x="0" y="1173"/>
                  </a:lnTo>
                  <a:lnTo>
                    <a:pt x="9330" y="7914"/>
                  </a:lnTo>
                  <a:lnTo>
                    <a:pt x="18659" y="1173"/>
                  </a:lnTo>
                  <a:lnTo>
                    <a:pt x="18659" y="489"/>
                  </a:lnTo>
                  <a:lnTo>
                    <a:pt x="18659" y="392"/>
                  </a:lnTo>
                  <a:lnTo>
                    <a:pt x="18611" y="294"/>
                  </a:lnTo>
                  <a:lnTo>
                    <a:pt x="18586" y="221"/>
                  </a:lnTo>
                  <a:lnTo>
                    <a:pt x="18513" y="147"/>
                  </a:lnTo>
                  <a:lnTo>
                    <a:pt x="18440" y="74"/>
                  </a:lnTo>
                  <a:lnTo>
                    <a:pt x="18366" y="50"/>
                  </a:lnTo>
                  <a:lnTo>
                    <a:pt x="1826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3" name="Google Shape;453;p39"/>
            <p:cNvSpPr/>
            <p:nvPr/>
          </p:nvSpPr>
          <p:spPr>
            <a:xfrm>
              <a:off x="559275" y="1727925"/>
              <a:ext cx="466500" cy="283325"/>
            </a:xfrm>
            <a:custGeom>
              <a:rect b="b" l="l" r="r" t="t"/>
              <a:pathLst>
                <a:path extrusionOk="0" h="11333" w="18660">
                  <a:moveTo>
                    <a:pt x="0" y="0"/>
                  </a:moveTo>
                  <a:lnTo>
                    <a:pt x="0" y="10844"/>
                  </a:lnTo>
                  <a:lnTo>
                    <a:pt x="0" y="10917"/>
                  </a:lnTo>
                  <a:lnTo>
                    <a:pt x="5129" y="7230"/>
                  </a:lnTo>
                  <a:lnTo>
                    <a:pt x="5227" y="7181"/>
                  </a:lnTo>
                  <a:lnTo>
                    <a:pt x="5325" y="7181"/>
                  </a:lnTo>
                  <a:lnTo>
                    <a:pt x="5398" y="7205"/>
                  </a:lnTo>
                  <a:lnTo>
                    <a:pt x="5471" y="7278"/>
                  </a:lnTo>
                  <a:lnTo>
                    <a:pt x="5520" y="7376"/>
                  </a:lnTo>
                  <a:lnTo>
                    <a:pt x="5520" y="7474"/>
                  </a:lnTo>
                  <a:lnTo>
                    <a:pt x="5471" y="7547"/>
                  </a:lnTo>
                  <a:lnTo>
                    <a:pt x="5422" y="7620"/>
                  </a:lnTo>
                  <a:lnTo>
                    <a:pt x="318" y="11308"/>
                  </a:lnTo>
                  <a:lnTo>
                    <a:pt x="415" y="11333"/>
                  </a:lnTo>
                  <a:lnTo>
                    <a:pt x="18244" y="11333"/>
                  </a:lnTo>
                  <a:lnTo>
                    <a:pt x="18342" y="11308"/>
                  </a:lnTo>
                  <a:lnTo>
                    <a:pt x="13238" y="7620"/>
                  </a:lnTo>
                  <a:lnTo>
                    <a:pt x="13189" y="7547"/>
                  </a:lnTo>
                  <a:lnTo>
                    <a:pt x="13140" y="7474"/>
                  </a:lnTo>
                  <a:lnTo>
                    <a:pt x="13140" y="7376"/>
                  </a:lnTo>
                  <a:lnTo>
                    <a:pt x="13189" y="7278"/>
                  </a:lnTo>
                  <a:lnTo>
                    <a:pt x="13262" y="7205"/>
                  </a:lnTo>
                  <a:lnTo>
                    <a:pt x="13335" y="7181"/>
                  </a:lnTo>
                  <a:lnTo>
                    <a:pt x="13433" y="7181"/>
                  </a:lnTo>
                  <a:lnTo>
                    <a:pt x="13531" y="7230"/>
                  </a:lnTo>
                  <a:lnTo>
                    <a:pt x="18659" y="10917"/>
                  </a:lnTo>
                  <a:lnTo>
                    <a:pt x="18659" y="10844"/>
                  </a:lnTo>
                  <a:lnTo>
                    <a:pt x="18659" y="0"/>
                  </a:lnTo>
                  <a:lnTo>
                    <a:pt x="9476" y="6643"/>
                  </a:lnTo>
                  <a:lnTo>
                    <a:pt x="9403" y="6692"/>
                  </a:lnTo>
                  <a:lnTo>
                    <a:pt x="9257" y="6692"/>
                  </a:lnTo>
                  <a:lnTo>
                    <a:pt x="9183" y="66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54" name="Google Shape;454;p39"/>
          <p:cNvGrpSpPr/>
          <p:nvPr/>
        </p:nvGrpSpPr>
        <p:grpSpPr>
          <a:xfrm>
            <a:off x="901052" y="1496958"/>
            <a:ext cx="389994" cy="381822"/>
            <a:chOff x="1233350" y="1619250"/>
            <a:chExt cx="466500" cy="456725"/>
          </a:xfrm>
        </p:grpSpPr>
        <p:sp>
          <p:nvSpPr>
            <p:cNvPr id="455" name="Google Shape;455;p39"/>
            <p:cNvSpPr/>
            <p:nvPr/>
          </p:nvSpPr>
          <p:spPr>
            <a:xfrm>
              <a:off x="1233350" y="1619250"/>
              <a:ext cx="466500" cy="456725"/>
            </a:xfrm>
            <a:custGeom>
              <a:rect b="b" l="l" r="r" t="t"/>
              <a:pathLst>
                <a:path extrusionOk="0" h="18269" w="1866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6" name="Google Shape;456;p39"/>
            <p:cNvSpPr/>
            <p:nvPr/>
          </p:nvSpPr>
          <p:spPr>
            <a:xfrm>
              <a:off x="1382325" y="1792025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7" name="Google Shape;457;p39"/>
            <p:cNvSpPr/>
            <p:nvPr/>
          </p:nvSpPr>
          <p:spPr>
            <a:xfrm>
              <a:off x="1382325" y="1825000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8" name="Google Shape;458;p39"/>
            <p:cNvSpPr/>
            <p:nvPr/>
          </p:nvSpPr>
          <p:spPr>
            <a:xfrm>
              <a:off x="1382325" y="1858575"/>
              <a:ext cx="70850" cy="12250"/>
            </a:xfrm>
            <a:custGeom>
              <a:rect b="b" l="l" r="r" t="t"/>
              <a:pathLst>
                <a:path extrusionOk="0" h="490" w="2834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59" name="Google Shape;459;p39"/>
          <p:cNvGrpSpPr/>
          <p:nvPr/>
        </p:nvGrpSpPr>
        <p:grpSpPr>
          <a:xfrm>
            <a:off x="1476826" y="1505109"/>
            <a:ext cx="365499" cy="365499"/>
            <a:chOff x="1922075" y="1629000"/>
            <a:chExt cx="437200" cy="437200"/>
          </a:xfrm>
        </p:grpSpPr>
        <p:sp>
          <p:nvSpPr>
            <p:cNvPr id="460" name="Google Shape;460;p39"/>
            <p:cNvSpPr/>
            <p:nvPr/>
          </p:nvSpPr>
          <p:spPr>
            <a:xfrm>
              <a:off x="2208425" y="1629000"/>
              <a:ext cx="150850" cy="150850"/>
            </a:xfrm>
            <a:custGeom>
              <a:rect b="b" l="l" r="r" t="t"/>
              <a:pathLst>
                <a:path extrusionOk="0" h="6034" w="6034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1" name="Google Shape;461;p39"/>
            <p:cNvSpPr/>
            <p:nvPr/>
          </p:nvSpPr>
          <p:spPr>
            <a:xfrm>
              <a:off x="1922075" y="1686400"/>
              <a:ext cx="379800" cy="379800"/>
            </a:xfrm>
            <a:custGeom>
              <a:rect b="b" l="l" r="r" t="t"/>
              <a:pathLst>
                <a:path extrusionOk="0" h="15192" w="15192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62" name="Google Shape;462;p39"/>
          <p:cNvGrpSpPr/>
          <p:nvPr/>
        </p:nvGrpSpPr>
        <p:grpSpPr>
          <a:xfrm>
            <a:off x="2038827" y="1503584"/>
            <a:ext cx="368551" cy="368551"/>
            <a:chOff x="2594325" y="1627175"/>
            <a:chExt cx="440850" cy="440850"/>
          </a:xfrm>
        </p:grpSpPr>
        <p:sp>
          <p:nvSpPr>
            <p:cNvPr id="463" name="Google Shape;463;p39"/>
            <p:cNvSpPr/>
            <p:nvPr/>
          </p:nvSpPr>
          <p:spPr>
            <a:xfrm>
              <a:off x="2594325" y="1890950"/>
              <a:ext cx="177075" cy="177075"/>
            </a:xfrm>
            <a:custGeom>
              <a:rect b="b" l="l" r="r" t="t"/>
              <a:pathLst>
                <a:path extrusionOk="0" h="7083" w="7083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4" name="Google Shape;464;p39"/>
            <p:cNvSpPr/>
            <p:nvPr/>
          </p:nvSpPr>
          <p:spPr>
            <a:xfrm>
              <a:off x="2858700" y="1627175"/>
              <a:ext cx="176475" cy="176475"/>
            </a:xfrm>
            <a:custGeom>
              <a:rect b="b" l="l" r="r" t="t"/>
              <a:pathLst>
                <a:path extrusionOk="0" h="7059" w="7059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5" name="Google Shape;465;p39"/>
            <p:cNvSpPr/>
            <p:nvPr/>
          </p:nvSpPr>
          <p:spPr>
            <a:xfrm>
              <a:off x="2663325" y="1702275"/>
              <a:ext cx="296750" cy="296775"/>
            </a:xfrm>
            <a:custGeom>
              <a:rect b="b" l="l" r="r" t="t"/>
              <a:pathLst>
                <a:path extrusionOk="0" h="11871" w="1187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66" name="Google Shape;466;p39"/>
          <p:cNvSpPr/>
          <p:nvPr/>
        </p:nvSpPr>
        <p:spPr>
          <a:xfrm>
            <a:off x="2618782" y="1519981"/>
            <a:ext cx="335905" cy="335884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67" name="Google Shape;467;p39"/>
          <p:cNvGrpSpPr/>
          <p:nvPr/>
        </p:nvGrpSpPr>
        <p:grpSpPr>
          <a:xfrm>
            <a:off x="3200595" y="1476017"/>
            <a:ext cx="299121" cy="423685"/>
            <a:chOff x="3984000" y="1594200"/>
            <a:chExt cx="357800" cy="506800"/>
          </a:xfrm>
        </p:grpSpPr>
        <p:sp>
          <p:nvSpPr>
            <p:cNvPr id="468" name="Google Shape;468;p39"/>
            <p:cNvSpPr/>
            <p:nvPr/>
          </p:nvSpPr>
          <p:spPr>
            <a:xfrm>
              <a:off x="3984000" y="1597875"/>
              <a:ext cx="44575" cy="503125"/>
            </a:xfrm>
            <a:custGeom>
              <a:rect b="b" l="l" r="r" t="t"/>
              <a:pathLst>
                <a:path extrusionOk="0" h="20125" w="1783">
                  <a:moveTo>
                    <a:pt x="391" y="0"/>
                  </a:moveTo>
                  <a:lnTo>
                    <a:pt x="293" y="25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4" y="391"/>
                  </a:lnTo>
                  <a:lnTo>
                    <a:pt x="0" y="489"/>
                  </a:lnTo>
                  <a:lnTo>
                    <a:pt x="0" y="20125"/>
                  </a:lnTo>
                  <a:lnTo>
                    <a:pt x="1783" y="20125"/>
                  </a:lnTo>
                  <a:lnTo>
                    <a:pt x="1783" y="489"/>
                  </a:lnTo>
                  <a:lnTo>
                    <a:pt x="1783" y="391"/>
                  </a:lnTo>
                  <a:lnTo>
                    <a:pt x="1734" y="293"/>
                  </a:lnTo>
                  <a:lnTo>
                    <a:pt x="1710" y="220"/>
                  </a:lnTo>
                  <a:lnTo>
                    <a:pt x="1636" y="147"/>
                  </a:lnTo>
                  <a:lnTo>
                    <a:pt x="1563" y="73"/>
                  </a:lnTo>
                  <a:lnTo>
                    <a:pt x="1490" y="25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9" name="Google Shape;469;p39"/>
            <p:cNvSpPr/>
            <p:nvPr/>
          </p:nvSpPr>
          <p:spPr>
            <a:xfrm>
              <a:off x="4041375" y="1594200"/>
              <a:ext cx="300425" cy="229600"/>
            </a:xfrm>
            <a:custGeom>
              <a:rect b="b" l="l" r="r" t="t"/>
              <a:pathLst>
                <a:path extrusionOk="0" h="9184" w="12017">
                  <a:moveTo>
                    <a:pt x="2541" y="1"/>
                  </a:moveTo>
                  <a:lnTo>
                    <a:pt x="2174" y="25"/>
                  </a:lnTo>
                  <a:lnTo>
                    <a:pt x="1808" y="74"/>
                  </a:lnTo>
                  <a:lnTo>
                    <a:pt x="1442" y="123"/>
                  </a:lnTo>
                  <a:lnTo>
                    <a:pt x="1100" y="245"/>
                  </a:lnTo>
                  <a:lnTo>
                    <a:pt x="734" y="367"/>
                  </a:lnTo>
                  <a:lnTo>
                    <a:pt x="367" y="538"/>
                  </a:lnTo>
                  <a:lnTo>
                    <a:pt x="1" y="758"/>
                  </a:lnTo>
                  <a:lnTo>
                    <a:pt x="1" y="8427"/>
                  </a:lnTo>
                  <a:lnTo>
                    <a:pt x="367" y="8207"/>
                  </a:lnTo>
                  <a:lnTo>
                    <a:pt x="734" y="8036"/>
                  </a:lnTo>
                  <a:lnTo>
                    <a:pt x="1100" y="7889"/>
                  </a:lnTo>
                  <a:lnTo>
                    <a:pt x="1442" y="7792"/>
                  </a:lnTo>
                  <a:lnTo>
                    <a:pt x="1808" y="7718"/>
                  </a:lnTo>
                  <a:lnTo>
                    <a:pt x="2174" y="7694"/>
                  </a:lnTo>
                  <a:lnTo>
                    <a:pt x="2541" y="7670"/>
                  </a:lnTo>
                  <a:lnTo>
                    <a:pt x="2883" y="7694"/>
                  </a:lnTo>
                  <a:lnTo>
                    <a:pt x="3249" y="7718"/>
                  </a:lnTo>
                  <a:lnTo>
                    <a:pt x="3615" y="7767"/>
                  </a:lnTo>
                  <a:lnTo>
                    <a:pt x="3982" y="7840"/>
                  </a:lnTo>
                  <a:lnTo>
                    <a:pt x="4324" y="7914"/>
                  </a:lnTo>
                  <a:lnTo>
                    <a:pt x="5056" y="8134"/>
                  </a:lnTo>
                  <a:lnTo>
                    <a:pt x="5765" y="8353"/>
                  </a:lnTo>
                  <a:lnTo>
                    <a:pt x="6497" y="8573"/>
                  </a:lnTo>
                  <a:lnTo>
                    <a:pt x="7206" y="8793"/>
                  </a:lnTo>
                  <a:lnTo>
                    <a:pt x="7938" y="8988"/>
                  </a:lnTo>
                  <a:lnTo>
                    <a:pt x="8305" y="9062"/>
                  </a:lnTo>
                  <a:lnTo>
                    <a:pt x="8647" y="9110"/>
                  </a:lnTo>
                  <a:lnTo>
                    <a:pt x="9013" y="9159"/>
                  </a:lnTo>
                  <a:lnTo>
                    <a:pt x="9379" y="9184"/>
                  </a:lnTo>
                  <a:lnTo>
                    <a:pt x="9746" y="9159"/>
                  </a:lnTo>
                  <a:lnTo>
                    <a:pt x="10088" y="9135"/>
                  </a:lnTo>
                  <a:lnTo>
                    <a:pt x="10454" y="9086"/>
                  </a:lnTo>
                  <a:lnTo>
                    <a:pt x="10820" y="8988"/>
                  </a:lnTo>
                  <a:lnTo>
                    <a:pt x="11187" y="8866"/>
                  </a:lnTo>
                  <a:lnTo>
                    <a:pt x="11529" y="8695"/>
                  </a:lnTo>
                  <a:lnTo>
                    <a:pt x="11699" y="8598"/>
                  </a:lnTo>
                  <a:lnTo>
                    <a:pt x="11822" y="8500"/>
                  </a:lnTo>
                  <a:lnTo>
                    <a:pt x="11895" y="8378"/>
                  </a:lnTo>
                  <a:lnTo>
                    <a:pt x="11968" y="8256"/>
                  </a:lnTo>
                  <a:lnTo>
                    <a:pt x="12017" y="8134"/>
                  </a:lnTo>
                  <a:lnTo>
                    <a:pt x="12017" y="8011"/>
                  </a:lnTo>
                  <a:lnTo>
                    <a:pt x="11968" y="7914"/>
                  </a:lnTo>
                  <a:lnTo>
                    <a:pt x="11919" y="7816"/>
                  </a:lnTo>
                  <a:lnTo>
                    <a:pt x="11529" y="7425"/>
                  </a:lnTo>
                  <a:lnTo>
                    <a:pt x="11138" y="6961"/>
                  </a:lnTo>
                  <a:lnTo>
                    <a:pt x="10771" y="6473"/>
                  </a:lnTo>
                  <a:lnTo>
                    <a:pt x="10381" y="5960"/>
                  </a:lnTo>
                  <a:lnTo>
                    <a:pt x="10307" y="5813"/>
                  </a:lnTo>
                  <a:lnTo>
                    <a:pt x="10259" y="5667"/>
                  </a:lnTo>
                  <a:lnTo>
                    <a:pt x="10234" y="5496"/>
                  </a:lnTo>
                  <a:lnTo>
                    <a:pt x="10210" y="5300"/>
                  </a:lnTo>
                  <a:lnTo>
                    <a:pt x="10234" y="5130"/>
                  </a:lnTo>
                  <a:lnTo>
                    <a:pt x="10259" y="4959"/>
                  </a:lnTo>
                  <a:lnTo>
                    <a:pt x="10307" y="4788"/>
                  </a:lnTo>
                  <a:lnTo>
                    <a:pt x="10381" y="4617"/>
                  </a:lnTo>
                  <a:lnTo>
                    <a:pt x="10771" y="3884"/>
                  </a:lnTo>
                  <a:lnTo>
                    <a:pt x="11138" y="3127"/>
                  </a:lnTo>
                  <a:lnTo>
                    <a:pt x="11529" y="2345"/>
                  </a:lnTo>
                  <a:lnTo>
                    <a:pt x="11919" y="1490"/>
                  </a:lnTo>
                  <a:lnTo>
                    <a:pt x="11993" y="1320"/>
                  </a:lnTo>
                  <a:lnTo>
                    <a:pt x="12017" y="1173"/>
                  </a:lnTo>
                  <a:lnTo>
                    <a:pt x="12017" y="1051"/>
                  </a:lnTo>
                  <a:lnTo>
                    <a:pt x="11968" y="978"/>
                  </a:lnTo>
                  <a:lnTo>
                    <a:pt x="11895" y="953"/>
                  </a:lnTo>
                  <a:lnTo>
                    <a:pt x="11822" y="929"/>
                  </a:lnTo>
                  <a:lnTo>
                    <a:pt x="11699" y="978"/>
                  </a:lnTo>
                  <a:lnTo>
                    <a:pt x="11529" y="1026"/>
                  </a:lnTo>
                  <a:lnTo>
                    <a:pt x="11187" y="1197"/>
                  </a:lnTo>
                  <a:lnTo>
                    <a:pt x="10820" y="1320"/>
                  </a:lnTo>
                  <a:lnTo>
                    <a:pt x="10454" y="1417"/>
                  </a:lnTo>
                  <a:lnTo>
                    <a:pt x="10088" y="1466"/>
                  </a:lnTo>
                  <a:lnTo>
                    <a:pt x="9746" y="1515"/>
                  </a:lnTo>
                  <a:lnTo>
                    <a:pt x="9379" y="1515"/>
                  </a:lnTo>
                  <a:lnTo>
                    <a:pt x="9013" y="1490"/>
                  </a:lnTo>
                  <a:lnTo>
                    <a:pt x="8647" y="1466"/>
                  </a:lnTo>
                  <a:lnTo>
                    <a:pt x="8305" y="1393"/>
                  </a:lnTo>
                  <a:lnTo>
                    <a:pt x="7938" y="1320"/>
                  </a:lnTo>
                  <a:lnTo>
                    <a:pt x="7206" y="1149"/>
                  </a:lnTo>
                  <a:lnTo>
                    <a:pt x="6497" y="929"/>
                  </a:lnTo>
                  <a:lnTo>
                    <a:pt x="5765" y="685"/>
                  </a:lnTo>
                  <a:lnTo>
                    <a:pt x="5056" y="465"/>
                  </a:lnTo>
                  <a:lnTo>
                    <a:pt x="4324" y="269"/>
                  </a:lnTo>
                  <a:lnTo>
                    <a:pt x="3982" y="172"/>
                  </a:lnTo>
                  <a:lnTo>
                    <a:pt x="3615" y="98"/>
                  </a:lnTo>
                  <a:lnTo>
                    <a:pt x="3249" y="50"/>
                  </a:lnTo>
                  <a:lnTo>
                    <a:pt x="2883" y="25"/>
                  </a:lnTo>
                  <a:lnTo>
                    <a:pt x="254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70" name="Google Shape;470;p39"/>
          <p:cNvGrpSpPr/>
          <p:nvPr/>
        </p:nvGrpSpPr>
        <p:grpSpPr>
          <a:xfrm>
            <a:off x="3716637" y="1566869"/>
            <a:ext cx="394090" cy="241980"/>
            <a:chOff x="4601275" y="1702875"/>
            <a:chExt cx="471400" cy="289450"/>
          </a:xfrm>
        </p:grpSpPr>
        <p:sp>
          <p:nvSpPr>
            <p:cNvPr id="471" name="Google Shape;471;p39"/>
            <p:cNvSpPr/>
            <p:nvPr/>
          </p:nvSpPr>
          <p:spPr>
            <a:xfrm>
              <a:off x="4816200" y="170287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8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60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8"/>
                  </a:lnTo>
                  <a:lnTo>
                    <a:pt x="367" y="1540"/>
                  </a:lnTo>
                  <a:lnTo>
                    <a:pt x="514" y="1613"/>
                  </a:lnTo>
                  <a:lnTo>
                    <a:pt x="660" y="1662"/>
                  </a:lnTo>
                  <a:lnTo>
                    <a:pt x="1002" y="1662"/>
                  </a:lnTo>
                  <a:lnTo>
                    <a:pt x="1149" y="1613"/>
                  </a:lnTo>
                  <a:lnTo>
                    <a:pt x="1295" y="1540"/>
                  </a:lnTo>
                  <a:lnTo>
                    <a:pt x="1417" y="1418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60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8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72" name="Google Shape;472;p39"/>
            <p:cNvSpPr/>
            <p:nvPr/>
          </p:nvSpPr>
          <p:spPr>
            <a:xfrm>
              <a:off x="503112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3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3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8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8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73" name="Google Shape;473;p39"/>
            <p:cNvSpPr/>
            <p:nvPr/>
          </p:nvSpPr>
          <p:spPr>
            <a:xfrm>
              <a:off x="4634875" y="1756000"/>
              <a:ext cx="404225" cy="178325"/>
            </a:xfrm>
            <a:custGeom>
              <a:rect b="b" l="l" r="r" t="t"/>
              <a:pathLst>
                <a:path extrusionOk="0" h="7133" w="16169">
                  <a:moveTo>
                    <a:pt x="7742" y="1"/>
                  </a:moveTo>
                  <a:lnTo>
                    <a:pt x="5007" y="3444"/>
                  </a:lnTo>
                  <a:lnTo>
                    <a:pt x="464" y="1784"/>
                  </a:lnTo>
                  <a:lnTo>
                    <a:pt x="366" y="1881"/>
                  </a:lnTo>
                  <a:lnTo>
                    <a:pt x="244" y="1979"/>
                  </a:lnTo>
                  <a:lnTo>
                    <a:pt x="122" y="2052"/>
                  </a:lnTo>
                  <a:lnTo>
                    <a:pt x="0" y="2101"/>
                  </a:lnTo>
                  <a:lnTo>
                    <a:pt x="1465" y="7132"/>
                  </a:lnTo>
                  <a:lnTo>
                    <a:pt x="14703" y="7132"/>
                  </a:lnTo>
                  <a:lnTo>
                    <a:pt x="16168" y="2101"/>
                  </a:lnTo>
                  <a:lnTo>
                    <a:pt x="16046" y="2052"/>
                  </a:lnTo>
                  <a:lnTo>
                    <a:pt x="15924" y="1979"/>
                  </a:lnTo>
                  <a:lnTo>
                    <a:pt x="15802" y="1881"/>
                  </a:lnTo>
                  <a:lnTo>
                    <a:pt x="15704" y="1784"/>
                  </a:lnTo>
                  <a:lnTo>
                    <a:pt x="11161" y="3444"/>
                  </a:lnTo>
                  <a:lnTo>
                    <a:pt x="8426" y="1"/>
                  </a:lnTo>
                  <a:lnTo>
                    <a:pt x="8255" y="25"/>
                  </a:lnTo>
                  <a:lnTo>
                    <a:pt x="7913" y="25"/>
                  </a:lnTo>
                  <a:lnTo>
                    <a:pt x="774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74" name="Google Shape;474;p39"/>
            <p:cNvSpPr/>
            <p:nvPr/>
          </p:nvSpPr>
          <p:spPr>
            <a:xfrm>
              <a:off x="460127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4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9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2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75" name="Google Shape;475;p39"/>
            <p:cNvSpPr/>
            <p:nvPr/>
          </p:nvSpPr>
          <p:spPr>
            <a:xfrm>
              <a:off x="4673325" y="1947725"/>
              <a:ext cx="327300" cy="44600"/>
            </a:xfrm>
            <a:custGeom>
              <a:rect b="b" l="l" r="r" t="t"/>
              <a:pathLst>
                <a:path extrusionOk="0" h="1784" w="13092">
                  <a:moveTo>
                    <a:pt x="1" y="1"/>
                  </a:moveTo>
                  <a:lnTo>
                    <a:pt x="514" y="1784"/>
                  </a:lnTo>
                  <a:lnTo>
                    <a:pt x="1808" y="1686"/>
                  </a:lnTo>
                  <a:lnTo>
                    <a:pt x="3249" y="1588"/>
                  </a:lnTo>
                  <a:lnTo>
                    <a:pt x="4836" y="1539"/>
                  </a:lnTo>
                  <a:lnTo>
                    <a:pt x="8256" y="1539"/>
                  </a:lnTo>
                  <a:lnTo>
                    <a:pt x="9843" y="1588"/>
                  </a:lnTo>
                  <a:lnTo>
                    <a:pt x="11284" y="1661"/>
                  </a:lnTo>
                  <a:lnTo>
                    <a:pt x="12579" y="1784"/>
                  </a:lnTo>
                  <a:lnTo>
                    <a:pt x="1309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76" name="Google Shape;476;p39"/>
          <p:cNvGrpSpPr/>
          <p:nvPr/>
        </p:nvGrpSpPr>
        <p:grpSpPr>
          <a:xfrm>
            <a:off x="4299057" y="1507659"/>
            <a:ext cx="356303" cy="360400"/>
            <a:chOff x="5297950" y="1632050"/>
            <a:chExt cx="426200" cy="431100"/>
          </a:xfrm>
        </p:grpSpPr>
        <p:sp>
          <p:nvSpPr>
            <p:cNvPr id="477" name="Google Shape;477;p39"/>
            <p:cNvSpPr/>
            <p:nvPr/>
          </p:nvSpPr>
          <p:spPr>
            <a:xfrm>
              <a:off x="5404800" y="1936125"/>
              <a:ext cx="212500" cy="127025"/>
            </a:xfrm>
            <a:custGeom>
              <a:rect b="b" l="l" r="r" t="t"/>
              <a:pathLst>
                <a:path extrusionOk="0" h="5081" w="8500">
                  <a:moveTo>
                    <a:pt x="3175" y="1"/>
                  </a:moveTo>
                  <a:lnTo>
                    <a:pt x="3175" y="2834"/>
                  </a:lnTo>
                  <a:lnTo>
                    <a:pt x="2614" y="2956"/>
                  </a:lnTo>
                  <a:lnTo>
                    <a:pt x="2076" y="3102"/>
                  </a:lnTo>
                  <a:lnTo>
                    <a:pt x="1588" y="3298"/>
                  </a:lnTo>
                  <a:lnTo>
                    <a:pt x="1148" y="3493"/>
                  </a:lnTo>
                  <a:lnTo>
                    <a:pt x="782" y="3713"/>
                  </a:lnTo>
                  <a:lnTo>
                    <a:pt x="611" y="3859"/>
                  </a:lnTo>
                  <a:lnTo>
                    <a:pt x="464" y="3982"/>
                  </a:lnTo>
                  <a:lnTo>
                    <a:pt x="318" y="4128"/>
                  </a:lnTo>
                  <a:lnTo>
                    <a:pt x="196" y="4275"/>
                  </a:lnTo>
                  <a:lnTo>
                    <a:pt x="74" y="4421"/>
                  </a:lnTo>
                  <a:lnTo>
                    <a:pt x="0" y="4592"/>
                  </a:lnTo>
                  <a:lnTo>
                    <a:pt x="171" y="4665"/>
                  </a:lnTo>
                  <a:lnTo>
                    <a:pt x="416" y="4739"/>
                  </a:lnTo>
                  <a:lnTo>
                    <a:pt x="782" y="4836"/>
                  </a:lnTo>
                  <a:lnTo>
                    <a:pt x="1344" y="4910"/>
                  </a:lnTo>
                  <a:lnTo>
                    <a:pt x="2101" y="5007"/>
                  </a:lnTo>
                  <a:lnTo>
                    <a:pt x="3053" y="5056"/>
                  </a:lnTo>
                  <a:lnTo>
                    <a:pt x="4250" y="5081"/>
                  </a:lnTo>
                  <a:lnTo>
                    <a:pt x="5447" y="5056"/>
                  </a:lnTo>
                  <a:lnTo>
                    <a:pt x="6399" y="5007"/>
                  </a:lnTo>
                  <a:lnTo>
                    <a:pt x="7156" y="4910"/>
                  </a:lnTo>
                  <a:lnTo>
                    <a:pt x="7718" y="4836"/>
                  </a:lnTo>
                  <a:lnTo>
                    <a:pt x="8084" y="4739"/>
                  </a:lnTo>
                  <a:lnTo>
                    <a:pt x="8329" y="4665"/>
                  </a:lnTo>
                  <a:lnTo>
                    <a:pt x="8500" y="4592"/>
                  </a:lnTo>
                  <a:lnTo>
                    <a:pt x="8426" y="4421"/>
                  </a:lnTo>
                  <a:lnTo>
                    <a:pt x="8304" y="4275"/>
                  </a:lnTo>
                  <a:lnTo>
                    <a:pt x="8182" y="4128"/>
                  </a:lnTo>
                  <a:lnTo>
                    <a:pt x="8036" y="3982"/>
                  </a:lnTo>
                  <a:lnTo>
                    <a:pt x="7889" y="3859"/>
                  </a:lnTo>
                  <a:lnTo>
                    <a:pt x="7718" y="3713"/>
                  </a:lnTo>
                  <a:lnTo>
                    <a:pt x="7352" y="3493"/>
                  </a:lnTo>
                  <a:lnTo>
                    <a:pt x="6912" y="3298"/>
                  </a:lnTo>
                  <a:lnTo>
                    <a:pt x="6424" y="3102"/>
                  </a:lnTo>
                  <a:lnTo>
                    <a:pt x="5886" y="2956"/>
                  </a:lnTo>
                  <a:lnTo>
                    <a:pt x="5325" y="2834"/>
                  </a:lnTo>
                  <a:lnTo>
                    <a:pt x="5325" y="1"/>
                  </a:lnTo>
                  <a:lnTo>
                    <a:pt x="5032" y="49"/>
                  </a:lnTo>
                  <a:lnTo>
                    <a:pt x="4763" y="98"/>
                  </a:lnTo>
                  <a:lnTo>
                    <a:pt x="4250" y="123"/>
                  </a:lnTo>
                  <a:lnTo>
                    <a:pt x="3737" y="98"/>
                  </a:lnTo>
                  <a:lnTo>
                    <a:pt x="3469" y="49"/>
                  </a:lnTo>
                  <a:lnTo>
                    <a:pt x="317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78" name="Google Shape;478;p39"/>
            <p:cNvSpPr/>
            <p:nvPr/>
          </p:nvSpPr>
          <p:spPr>
            <a:xfrm>
              <a:off x="5297950" y="1632050"/>
              <a:ext cx="426200" cy="294950"/>
            </a:xfrm>
            <a:custGeom>
              <a:rect b="b" l="l" r="r" t="t"/>
              <a:pathLst>
                <a:path extrusionOk="0" h="11798" w="17048">
                  <a:moveTo>
                    <a:pt x="8524" y="2956"/>
                  </a:moveTo>
                  <a:lnTo>
                    <a:pt x="8573" y="2981"/>
                  </a:lnTo>
                  <a:lnTo>
                    <a:pt x="8622" y="3054"/>
                  </a:lnTo>
                  <a:lnTo>
                    <a:pt x="9086" y="4128"/>
                  </a:lnTo>
                  <a:lnTo>
                    <a:pt x="9135" y="4202"/>
                  </a:lnTo>
                  <a:lnTo>
                    <a:pt x="9208" y="4275"/>
                  </a:lnTo>
                  <a:lnTo>
                    <a:pt x="9306" y="4324"/>
                  </a:lnTo>
                  <a:lnTo>
                    <a:pt x="9403" y="4348"/>
                  </a:lnTo>
                  <a:lnTo>
                    <a:pt x="10576" y="4470"/>
                  </a:lnTo>
                  <a:lnTo>
                    <a:pt x="10649" y="4495"/>
                  </a:lnTo>
                  <a:lnTo>
                    <a:pt x="10698" y="4519"/>
                  </a:lnTo>
                  <a:lnTo>
                    <a:pt x="10673" y="4592"/>
                  </a:lnTo>
                  <a:lnTo>
                    <a:pt x="10624" y="4641"/>
                  </a:lnTo>
                  <a:lnTo>
                    <a:pt x="9745" y="5423"/>
                  </a:lnTo>
                  <a:lnTo>
                    <a:pt x="9696" y="5496"/>
                  </a:lnTo>
                  <a:lnTo>
                    <a:pt x="9648" y="5594"/>
                  </a:lnTo>
                  <a:lnTo>
                    <a:pt x="9623" y="5691"/>
                  </a:lnTo>
                  <a:lnTo>
                    <a:pt x="9623" y="5789"/>
                  </a:lnTo>
                  <a:lnTo>
                    <a:pt x="9892" y="6961"/>
                  </a:lnTo>
                  <a:lnTo>
                    <a:pt x="9892" y="7035"/>
                  </a:lnTo>
                  <a:lnTo>
                    <a:pt x="9867" y="7084"/>
                  </a:lnTo>
                  <a:lnTo>
                    <a:pt x="9818" y="7084"/>
                  </a:lnTo>
                  <a:lnTo>
                    <a:pt x="9745" y="7059"/>
                  </a:lnTo>
                  <a:lnTo>
                    <a:pt x="8719" y="6473"/>
                  </a:lnTo>
                  <a:lnTo>
                    <a:pt x="8622" y="6424"/>
                  </a:lnTo>
                  <a:lnTo>
                    <a:pt x="8426" y="6424"/>
                  </a:lnTo>
                  <a:lnTo>
                    <a:pt x="8329" y="6473"/>
                  </a:lnTo>
                  <a:lnTo>
                    <a:pt x="7303" y="7059"/>
                  </a:lnTo>
                  <a:lnTo>
                    <a:pt x="7230" y="7084"/>
                  </a:lnTo>
                  <a:lnTo>
                    <a:pt x="7181" y="7084"/>
                  </a:lnTo>
                  <a:lnTo>
                    <a:pt x="7156" y="7035"/>
                  </a:lnTo>
                  <a:lnTo>
                    <a:pt x="7156" y="6961"/>
                  </a:lnTo>
                  <a:lnTo>
                    <a:pt x="7425" y="5789"/>
                  </a:lnTo>
                  <a:lnTo>
                    <a:pt x="7425" y="5691"/>
                  </a:lnTo>
                  <a:lnTo>
                    <a:pt x="7401" y="5594"/>
                  </a:lnTo>
                  <a:lnTo>
                    <a:pt x="7352" y="5496"/>
                  </a:lnTo>
                  <a:lnTo>
                    <a:pt x="7303" y="5423"/>
                  </a:lnTo>
                  <a:lnTo>
                    <a:pt x="6424" y="4641"/>
                  </a:lnTo>
                  <a:lnTo>
                    <a:pt x="6375" y="4592"/>
                  </a:lnTo>
                  <a:lnTo>
                    <a:pt x="6350" y="4519"/>
                  </a:lnTo>
                  <a:lnTo>
                    <a:pt x="6399" y="4495"/>
                  </a:lnTo>
                  <a:lnTo>
                    <a:pt x="6473" y="4470"/>
                  </a:lnTo>
                  <a:lnTo>
                    <a:pt x="7645" y="4348"/>
                  </a:lnTo>
                  <a:lnTo>
                    <a:pt x="7743" y="4324"/>
                  </a:lnTo>
                  <a:lnTo>
                    <a:pt x="7840" y="4275"/>
                  </a:lnTo>
                  <a:lnTo>
                    <a:pt x="7913" y="4202"/>
                  </a:lnTo>
                  <a:lnTo>
                    <a:pt x="7962" y="4128"/>
                  </a:lnTo>
                  <a:lnTo>
                    <a:pt x="8426" y="3054"/>
                  </a:lnTo>
                  <a:lnTo>
                    <a:pt x="8475" y="2981"/>
                  </a:lnTo>
                  <a:lnTo>
                    <a:pt x="8524" y="2956"/>
                  </a:lnTo>
                  <a:close/>
                  <a:moveTo>
                    <a:pt x="15973" y="2150"/>
                  </a:moveTo>
                  <a:lnTo>
                    <a:pt x="15973" y="2516"/>
                  </a:lnTo>
                  <a:lnTo>
                    <a:pt x="15924" y="2932"/>
                  </a:lnTo>
                  <a:lnTo>
                    <a:pt x="15875" y="3371"/>
                  </a:lnTo>
                  <a:lnTo>
                    <a:pt x="15802" y="3835"/>
                  </a:lnTo>
                  <a:lnTo>
                    <a:pt x="15704" y="4299"/>
                  </a:lnTo>
                  <a:lnTo>
                    <a:pt x="15558" y="4788"/>
                  </a:lnTo>
                  <a:lnTo>
                    <a:pt x="15411" y="5252"/>
                  </a:lnTo>
                  <a:lnTo>
                    <a:pt x="15216" y="5740"/>
                  </a:lnTo>
                  <a:lnTo>
                    <a:pt x="14996" y="6204"/>
                  </a:lnTo>
                  <a:lnTo>
                    <a:pt x="14752" y="6620"/>
                  </a:lnTo>
                  <a:lnTo>
                    <a:pt x="14459" y="7035"/>
                  </a:lnTo>
                  <a:lnTo>
                    <a:pt x="14141" y="7426"/>
                  </a:lnTo>
                  <a:lnTo>
                    <a:pt x="13799" y="7767"/>
                  </a:lnTo>
                  <a:lnTo>
                    <a:pt x="13604" y="7914"/>
                  </a:lnTo>
                  <a:lnTo>
                    <a:pt x="13409" y="8061"/>
                  </a:lnTo>
                  <a:lnTo>
                    <a:pt x="13213" y="8183"/>
                  </a:lnTo>
                  <a:lnTo>
                    <a:pt x="12993" y="8305"/>
                  </a:lnTo>
                  <a:lnTo>
                    <a:pt x="12774" y="8402"/>
                  </a:lnTo>
                  <a:lnTo>
                    <a:pt x="12529" y="8476"/>
                  </a:lnTo>
                  <a:lnTo>
                    <a:pt x="12529" y="8476"/>
                  </a:lnTo>
                  <a:lnTo>
                    <a:pt x="12823" y="7767"/>
                  </a:lnTo>
                  <a:lnTo>
                    <a:pt x="13042" y="7059"/>
                  </a:lnTo>
                  <a:lnTo>
                    <a:pt x="13262" y="6351"/>
                  </a:lnTo>
                  <a:lnTo>
                    <a:pt x="13433" y="5618"/>
                  </a:lnTo>
                  <a:lnTo>
                    <a:pt x="13555" y="4837"/>
                  </a:lnTo>
                  <a:lnTo>
                    <a:pt x="13677" y="4031"/>
                  </a:lnTo>
                  <a:lnTo>
                    <a:pt x="13751" y="3127"/>
                  </a:lnTo>
                  <a:lnTo>
                    <a:pt x="13799" y="2150"/>
                  </a:lnTo>
                  <a:close/>
                  <a:moveTo>
                    <a:pt x="3249" y="2150"/>
                  </a:moveTo>
                  <a:lnTo>
                    <a:pt x="3298" y="3127"/>
                  </a:lnTo>
                  <a:lnTo>
                    <a:pt x="3371" y="4031"/>
                  </a:lnTo>
                  <a:lnTo>
                    <a:pt x="3493" y="4837"/>
                  </a:lnTo>
                  <a:lnTo>
                    <a:pt x="3615" y="5618"/>
                  </a:lnTo>
                  <a:lnTo>
                    <a:pt x="3786" y="6351"/>
                  </a:lnTo>
                  <a:lnTo>
                    <a:pt x="4006" y="7059"/>
                  </a:lnTo>
                  <a:lnTo>
                    <a:pt x="4226" y="7767"/>
                  </a:lnTo>
                  <a:lnTo>
                    <a:pt x="4519" y="8476"/>
                  </a:lnTo>
                  <a:lnTo>
                    <a:pt x="4274" y="8402"/>
                  </a:lnTo>
                  <a:lnTo>
                    <a:pt x="4055" y="8305"/>
                  </a:lnTo>
                  <a:lnTo>
                    <a:pt x="3835" y="8183"/>
                  </a:lnTo>
                  <a:lnTo>
                    <a:pt x="3639" y="8061"/>
                  </a:lnTo>
                  <a:lnTo>
                    <a:pt x="3444" y="7914"/>
                  </a:lnTo>
                  <a:lnTo>
                    <a:pt x="3249" y="7767"/>
                  </a:lnTo>
                  <a:lnTo>
                    <a:pt x="2907" y="7426"/>
                  </a:lnTo>
                  <a:lnTo>
                    <a:pt x="2589" y="7035"/>
                  </a:lnTo>
                  <a:lnTo>
                    <a:pt x="2296" y="6620"/>
                  </a:lnTo>
                  <a:lnTo>
                    <a:pt x="2052" y="6204"/>
                  </a:lnTo>
                  <a:lnTo>
                    <a:pt x="1832" y="5740"/>
                  </a:lnTo>
                  <a:lnTo>
                    <a:pt x="1637" y="5252"/>
                  </a:lnTo>
                  <a:lnTo>
                    <a:pt x="1490" y="4788"/>
                  </a:lnTo>
                  <a:lnTo>
                    <a:pt x="1344" y="4299"/>
                  </a:lnTo>
                  <a:lnTo>
                    <a:pt x="1246" y="3835"/>
                  </a:lnTo>
                  <a:lnTo>
                    <a:pt x="1173" y="3371"/>
                  </a:lnTo>
                  <a:lnTo>
                    <a:pt x="1124" y="2932"/>
                  </a:lnTo>
                  <a:lnTo>
                    <a:pt x="1075" y="2516"/>
                  </a:lnTo>
                  <a:lnTo>
                    <a:pt x="1075" y="2150"/>
                  </a:lnTo>
                  <a:close/>
                  <a:moveTo>
                    <a:pt x="3737" y="1"/>
                  </a:moveTo>
                  <a:lnTo>
                    <a:pt x="3639" y="25"/>
                  </a:lnTo>
                  <a:lnTo>
                    <a:pt x="3542" y="50"/>
                  </a:lnTo>
                  <a:lnTo>
                    <a:pt x="3444" y="99"/>
                  </a:lnTo>
                  <a:lnTo>
                    <a:pt x="3371" y="147"/>
                  </a:lnTo>
                  <a:lnTo>
                    <a:pt x="3322" y="221"/>
                  </a:lnTo>
                  <a:lnTo>
                    <a:pt x="3249" y="294"/>
                  </a:lnTo>
                  <a:lnTo>
                    <a:pt x="3224" y="392"/>
                  </a:lnTo>
                  <a:lnTo>
                    <a:pt x="3200" y="489"/>
                  </a:lnTo>
                  <a:lnTo>
                    <a:pt x="3224" y="1076"/>
                  </a:lnTo>
                  <a:lnTo>
                    <a:pt x="1075" y="1076"/>
                  </a:lnTo>
                  <a:lnTo>
                    <a:pt x="855" y="1100"/>
                  </a:lnTo>
                  <a:lnTo>
                    <a:pt x="660" y="1149"/>
                  </a:lnTo>
                  <a:lnTo>
                    <a:pt x="489" y="1246"/>
                  </a:lnTo>
                  <a:lnTo>
                    <a:pt x="318" y="1393"/>
                  </a:lnTo>
                  <a:lnTo>
                    <a:pt x="196" y="1540"/>
                  </a:lnTo>
                  <a:lnTo>
                    <a:pt x="98" y="1735"/>
                  </a:lnTo>
                  <a:lnTo>
                    <a:pt x="25" y="1930"/>
                  </a:lnTo>
                  <a:lnTo>
                    <a:pt x="0" y="2150"/>
                  </a:lnTo>
                  <a:lnTo>
                    <a:pt x="25" y="2614"/>
                  </a:lnTo>
                  <a:lnTo>
                    <a:pt x="49" y="3078"/>
                  </a:lnTo>
                  <a:lnTo>
                    <a:pt x="98" y="3518"/>
                  </a:lnTo>
                  <a:lnTo>
                    <a:pt x="171" y="3957"/>
                  </a:lnTo>
                  <a:lnTo>
                    <a:pt x="269" y="4348"/>
                  </a:lnTo>
                  <a:lnTo>
                    <a:pt x="367" y="4739"/>
                  </a:lnTo>
                  <a:lnTo>
                    <a:pt x="489" y="5130"/>
                  </a:lnTo>
                  <a:lnTo>
                    <a:pt x="635" y="5496"/>
                  </a:lnTo>
                  <a:lnTo>
                    <a:pt x="782" y="5838"/>
                  </a:lnTo>
                  <a:lnTo>
                    <a:pt x="928" y="6156"/>
                  </a:lnTo>
                  <a:lnTo>
                    <a:pt x="1099" y="6473"/>
                  </a:lnTo>
                  <a:lnTo>
                    <a:pt x="1295" y="6766"/>
                  </a:lnTo>
                  <a:lnTo>
                    <a:pt x="1466" y="7059"/>
                  </a:lnTo>
                  <a:lnTo>
                    <a:pt x="1661" y="7328"/>
                  </a:lnTo>
                  <a:lnTo>
                    <a:pt x="2076" y="7816"/>
                  </a:lnTo>
                  <a:lnTo>
                    <a:pt x="2516" y="8256"/>
                  </a:lnTo>
                  <a:lnTo>
                    <a:pt x="2931" y="8622"/>
                  </a:lnTo>
                  <a:lnTo>
                    <a:pt x="3346" y="8940"/>
                  </a:lnTo>
                  <a:lnTo>
                    <a:pt x="3762" y="9184"/>
                  </a:lnTo>
                  <a:lnTo>
                    <a:pt x="4152" y="9379"/>
                  </a:lnTo>
                  <a:lnTo>
                    <a:pt x="4519" y="9526"/>
                  </a:lnTo>
                  <a:lnTo>
                    <a:pt x="4836" y="9624"/>
                  </a:lnTo>
                  <a:lnTo>
                    <a:pt x="5105" y="9672"/>
                  </a:lnTo>
                  <a:lnTo>
                    <a:pt x="5422" y="10136"/>
                  </a:lnTo>
                  <a:lnTo>
                    <a:pt x="5764" y="10576"/>
                  </a:lnTo>
                  <a:lnTo>
                    <a:pt x="5935" y="10747"/>
                  </a:lnTo>
                  <a:lnTo>
                    <a:pt x="6131" y="10918"/>
                  </a:lnTo>
                  <a:lnTo>
                    <a:pt x="6326" y="11089"/>
                  </a:lnTo>
                  <a:lnTo>
                    <a:pt x="6546" y="11236"/>
                  </a:lnTo>
                  <a:lnTo>
                    <a:pt x="6766" y="11358"/>
                  </a:lnTo>
                  <a:lnTo>
                    <a:pt x="6985" y="11480"/>
                  </a:lnTo>
                  <a:lnTo>
                    <a:pt x="7230" y="11577"/>
                  </a:lnTo>
                  <a:lnTo>
                    <a:pt x="7474" y="11651"/>
                  </a:lnTo>
                  <a:lnTo>
                    <a:pt x="7718" y="11724"/>
                  </a:lnTo>
                  <a:lnTo>
                    <a:pt x="7987" y="11773"/>
                  </a:lnTo>
                  <a:lnTo>
                    <a:pt x="8255" y="11797"/>
                  </a:lnTo>
                  <a:lnTo>
                    <a:pt x="8793" y="11797"/>
                  </a:lnTo>
                  <a:lnTo>
                    <a:pt x="9061" y="11773"/>
                  </a:lnTo>
                  <a:lnTo>
                    <a:pt x="9330" y="11724"/>
                  </a:lnTo>
                  <a:lnTo>
                    <a:pt x="9574" y="11651"/>
                  </a:lnTo>
                  <a:lnTo>
                    <a:pt x="9818" y="11577"/>
                  </a:lnTo>
                  <a:lnTo>
                    <a:pt x="10063" y="11480"/>
                  </a:lnTo>
                  <a:lnTo>
                    <a:pt x="10283" y="11358"/>
                  </a:lnTo>
                  <a:lnTo>
                    <a:pt x="10502" y="11236"/>
                  </a:lnTo>
                  <a:lnTo>
                    <a:pt x="10722" y="11089"/>
                  </a:lnTo>
                  <a:lnTo>
                    <a:pt x="10918" y="10918"/>
                  </a:lnTo>
                  <a:lnTo>
                    <a:pt x="11113" y="10747"/>
                  </a:lnTo>
                  <a:lnTo>
                    <a:pt x="11284" y="10576"/>
                  </a:lnTo>
                  <a:lnTo>
                    <a:pt x="11626" y="10136"/>
                  </a:lnTo>
                  <a:lnTo>
                    <a:pt x="11943" y="9672"/>
                  </a:lnTo>
                  <a:lnTo>
                    <a:pt x="12212" y="9624"/>
                  </a:lnTo>
                  <a:lnTo>
                    <a:pt x="12529" y="9550"/>
                  </a:lnTo>
                  <a:lnTo>
                    <a:pt x="12896" y="9404"/>
                  </a:lnTo>
                  <a:lnTo>
                    <a:pt x="13287" y="9208"/>
                  </a:lnTo>
                  <a:lnTo>
                    <a:pt x="13702" y="8964"/>
                  </a:lnTo>
                  <a:lnTo>
                    <a:pt x="14117" y="8647"/>
                  </a:lnTo>
                  <a:lnTo>
                    <a:pt x="14557" y="8280"/>
                  </a:lnTo>
                  <a:lnTo>
                    <a:pt x="14972" y="7865"/>
                  </a:lnTo>
                  <a:lnTo>
                    <a:pt x="15387" y="7377"/>
                  </a:lnTo>
                  <a:lnTo>
                    <a:pt x="15582" y="7108"/>
                  </a:lnTo>
                  <a:lnTo>
                    <a:pt x="15753" y="6815"/>
                  </a:lnTo>
                  <a:lnTo>
                    <a:pt x="15949" y="6522"/>
                  </a:lnTo>
                  <a:lnTo>
                    <a:pt x="16120" y="6204"/>
                  </a:lnTo>
                  <a:lnTo>
                    <a:pt x="16266" y="5887"/>
                  </a:lnTo>
                  <a:lnTo>
                    <a:pt x="16413" y="5521"/>
                  </a:lnTo>
                  <a:lnTo>
                    <a:pt x="16559" y="5179"/>
                  </a:lnTo>
                  <a:lnTo>
                    <a:pt x="16681" y="4788"/>
                  </a:lnTo>
                  <a:lnTo>
                    <a:pt x="16779" y="4397"/>
                  </a:lnTo>
                  <a:lnTo>
                    <a:pt x="16877" y="3982"/>
                  </a:lnTo>
                  <a:lnTo>
                    <a:pt x="16950" y="3542"/>
                  </a:lnTo>
                  <a:lnTo>
                    <a:pt x="16999" y="3103"/>
                  </a:lnTo>
                  <a:lnTo>
                    <a:pt x="17023" y="2614"/>
                  </a:lnTo>
                  <a:lnTo>
                    <a:pt x="17048" y="2150"/>
                  </a:lnTo>
                  <a:lnTo>
                    <a:pt x="17023" y="1930"/>
                  </a:lnTo>
                  <a:lnTo>
                    <a:pt x="16950" y="1735"/>
                  </a:lnTo>
                  <a:lnTo>
                    <a:pt x="16852" y="1540"/>
                  </a:lnTo>
                  <a:lnTo>
                    <a:pt x="16730" y="1393"/>
                  </a:lnTo>
                  <a:lnTo>
                    <a:pt x="16559" y="1246"/>
                  </a:lnTo>
                  <a:lnTo>
                    <a:pt x="16388" y="1149"/>
                  </a:lnTo>
                  <a:lnTo>
                    <a:pt x="16193" y="1100"/>
                  </a:lnTo>
                  <a:lnTo>
                    <a:pt x="15973" y="1076"/>
                  </a:lnTo>
                  <a:lnTo>
                    <a:pt x="13824" y="1076"/>
                  </a:lnTo>
                  <a:lnTo>
                    <a:pt x="13848" y="489"/>
                  </a:lnTo>
                  <a:lnTo>
                    <a:pt x="13824" y="392"/>
                  </a:lnTo>
                  <a:lnTo>
                    <a:pt x="13799" y="294"/>
                  </a:lnTo>
                  <a:lnTo>
                    <a:pt x="13726" y="221"/>
                  </a:lnTo>
                  <a:lnTo>
                    <a:pt x="13677" y="147"/>
                  </a:lnTo>
                  <a:lnTo>
                    <a:pt x="13604" y="99"/>
                  </a:lnTo>
                  <a:lnTo>
                    <a:pt x="13506" y="50"/>
                  </a:lnTo>
                  <a:lnTo>
                    <a:pt x="13409" y="25"/>
                  </a:lnTo>
                  <a:lnTo>
                    <a:pt x="1331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79" name="Google Shape;479;p39"/>
          <p:cNvGrpSpPr/>
          <p:nvPr/>
        </p:nvGrpSpPr>
        <p:grpSpPr>
          <a:xfrm>
            <a:off x="4861560" y="1496958"/>
            <a:ext cx="358351" cy="381822"/>
            <a:chOff x="5970800" y="1619250"/>
            <a:chExt cx="428650" cy="456725"/>
          </a:xfrm>
        </p:grpSpPr>
        <p:sp>
          <p:nvSpPr>
            <p:cNvPr id="480" name="Google Shape;480;p39"/>
            <p:cNvSpPr/>
            <p:nvPr/>
          </p:nvSpPr>
          <p:spPr>
            <a:xfrm>
              <a:off x="5970800" y="1674200"/>
              <a:ext cx="377975" cy="377950"/>
            </a:xfrm>
            <a:custGeom>
              <a:rect b="b" l="l" r="r" t="t"/>
              <a:pathLst>
                <a:path extrusionOk="0" h="15118" w="15119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81" name="Google Shape;481;p39"/>
            <p:cNvSpPr/>
            <p:nvPr/>
          </p:nvSpPr>
          <p:spPr>
            <a:xfrm>
              <a:off x="6068500" y="1771875"/>
              <a:ext cx="182575" cy="182600"/>
            </a:xfrm>
            <a:custGeom>
              <a:rect b="b" l="l" r="r" t="t"/>
              <a:pathLst>
                <a:path extrusionOk="0" h="7304" w="7303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82" name="Google Shape;482;p39"/>
            <p:cNvSpPr/>
            <p:nvPr/>
          </p:nvSpPr>
          <p:spPr>
            <a:xfrm>
              <a:off x="5981175" y="2005125"/>
              <a:ext cx="75125" cy="70850"/>
            </a:xfrm>
            <a:custGeom>
              <a:rect b="b" l="l" r="r" t="t"/>
              <a:pathLst>
                <a:path extrusionOk="0" h="2834" w="3005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83" name="Google Shape;483;p39"/>
            <p:cNvSpPr/>
            <p:nvPr/>
          </p:nvSpPr>
          <p:spPr>
            <a:xfrm>
              <a:off x="6263875" y="2005125"/>
              <a:ext cx="74525" cy="70850"/>
            </a:xfrm>
            <a:custGeom>
              <a:rect b="b" l="l" r="r" t="t"/>
              <a:pathLst>
                <a:path extrusionOk="0" h="2834" w="2981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84" name="Google Shape;484;p39"/>
            <p:cNvSpPr/>
            <p:nvPr/>
          </p:nvSpPr>
          <p:spPr>
            <a:xfrm>
              <a:off x="6147875" y="1619250"/>
              <a:ext cx="251575" cy="255850"/>
            </a:xfrm>
            <a:custGeom>
              <a:rect b="b" l="l" r="r" t="t"/>
              <a:pathLst>
                <a:path extrusionOk="0" h="10234" w="10063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85" name="Google Shape;485;p39"/>
          <p:cNvGrpSpPr/>
          <p:nvPr/>
        </p:nvGrpSpPr>
        <p:grpSpPr>
          <a:xfrm>
            <a:off x="5408764" y="1492360"/>
            <a:ext cx="401719" cy="366502"/>
            <a:chOff x="6625350" y="1613750"/>
            <a:chExt cx="480525" cy="438400"/>
          </a:xfrm>
        </p:grpSpPr>
        <p:sp>
          <p:nvSpPr>
            <p:cNvPr id="486" name="Google Shape;486;p39"/>
            <p:cNvSpPr/>
            <p:nvPr/>
          </p:nvSpPr>
          <p:spPr>
            <a:xfrm>
              <a:off x="6670525" y="1887275"/>
              <a:ext cx="117875" cy="164875"/>
            </a:xfrm>
            <a:custGeom>
              <a:rect b="b" l="l" r="r" t="t"/>
              <a:pathLst>
                <a:path extrusionOk="0" h="6595" w="4715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87" name="Google Shape;487;p39"/>
            <p:cNvSpPr/>
            <p:nvPr/>
          </p:nvSpPr>
          <p:spPr>
            <a:xfrm>
              <a:off x="7075950" y="1754175"/>
              <a:ext cx="29925" cy="99550"/>
            </a:xfrm>
            <a:custGeom>
              <a:rect b="b" l="l" r="r" t="t"/>
              <a:pathLst>
                <a:path extrusionOk="0" h="3982" w="1197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88" name="Google Shape;488;p39"/>
            <p:cNvSpPr/>
            <p:nvPr/>
          </p:nvSpPr>
          <p:spPr>
            <a:xfrm>
              <a:off x="6625350" y="1729750"/>
              <a:ext cx="97700" cy="147175"/>
            </a:xfrm>
            <a:custGeom>
              <a:rect b="b" l="l" r="r" t="t"/>
              <a:pathLst>
                <a:path extrusionOk="0" h="5887" w="3908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89" name="Google Shape;489;p39"/>
            <p:cNvSpPr/>
            <p:nvPr/>
          </p:nvSpPr>
          <p:spPr>
            <a:xfrm>
              <a:off x="6736475" y="1638175"/>
              <a:ext cx="279650" cy="330325"/>
            </a:xfrm>
            <a:custGeom>
              <a:rect b="b" l="l" r="r" t="t"/>
              <a:pathLst>
                <a:path extrusionOk="0" h="13213" w="11186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90" name="Google Shape;490;p39"/>
            <p:cNvSpPr/>
            <p:nvPr/>
          </p:nvSpPr>
          <p:spPr>
            <a:xfrm>
              <a:off x="7029550" y="1613750"/>
              <a:ext cx="34200" cy="379800"/>
            </a:xfrm>
            <a:custGeom>
              <a:rect b="b" l="l" r="r" t="t"/>
              <a:pathLst>
                <a:path extrusionOk="0" h="15192" w="1368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91" name="Google Shape;491;p39"/>
          <p:cNvGrpSpPr/>
          <p:nvPr/>
        </p:nvGrpSpPr>
        <p:grpSpPr>
          <a:xfrm>
            <a:off x="380913" y="2088554"/>
            <a:ext cx="303217" cy="325685"/>
            <a:chOff x="611175" y="2326900"/>
            <a:chExt cx="362700" cy="389575"/>
          </a:xfrm>
        </p:grpSpPr>
        <p:sp>
          <p:nvSpPr>
            <p:cNvPr id="492" name="Google Shape;492;p39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93" name="Google Shape;493;p39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94" name="Google Shape;494;p39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95" name="Google Shape;495;p39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96" name="Google Shape;496;p39"/>
          <p:cNvSpPr/>
          <p:nvPr/>
        </p:nvSpPr>
        <p:spPr>
          <a:xfrm>
            <a:off x="936309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97" name="Google Shape;497;p39"/>
          <p:cNvSpPr/>
          <p:nvPr/>
        </p:nvSpPr>
        <p:spPr>
          <a:xfrm>
            <a:off x="1499857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7645" y="10063"/>
                </a:moveTo>
                <a:lnTo>
                  <a:pt x="8207" y="10112"/>
                </a:lnTo>
                <a:lnTo>
                  <a:pt x="8768" y="10185"/>
                </a:lnTo>
                <a:lnTo>
                  <a:pt x="9281" y="10307"/>
                </a:lnTo>
                <a:lnTo>
                  <a:pt x="9819" y="10503"/>
                </a:lnTo>
                <a:lnTo>
                  <a:pt x="10307" y="10747"/>
                </a:lnTo>
                <a:lnTo>
                  <a:pt x="10796" y="11016"/>
                </a:lnTo>
                <a:lnTo>
                  <a:pt x="11235" y="11358"/>
                </a:lnTo>
                <a:lnTo>
                  <a:pt x="11650" y="11724"/>
                </a:lnTo>
                <a:lnTo>
                  <a:pt x="11699" y="11797"/>
                </a:lnTo>
                <a:lnTo>
                  <a:pt x="11748" y="11895"/>
                </a:lnTo>
                <a:lnTo>
                  <a:pt x="11772" y="11993"/>
                </a:lnTo>
                <a:lnTo>
                  <a:pt x="11797" y="12066"/>
                </a:lnTo>
                <a:lnTo>
                  <a:pt x="11772" y="12164"/>
                </a:lnTo>
                <a:lnTo>
                  <a:pt x="11748" y="12261"/>
                </a:lnTo>
                <a:lnTo>
                  <a:pt x="11699" y="12335"/>
                </a:lnTo>
                <a:lnTo>
                  <a:pt x="11650" y="12432"/>
                </a:lnTo>
                <a:lnTo>
                  <a:pt x="11577" y="12481"/>
                </a:lnTo>
                <a:lnTo>
                  <a:pt x="11479" y="12530"/>
                </a:lnTo>
                <a:lnTo>
                  <a:pt x="11406" y="12554"/>
                </a:lnTo>
                <a:lnTo>
                  <a:pt x="11211" y="12554"/>
                </a:lnTo>
                <a:lnTo>
                  <a:pt x="11113" y="12530"/>
                </a:lnTo>
                <a:lnTo>
                  <a:pt x="11040" y="12481"/>
                </a:lnTo>
                <a:lnTo>
                  <a:pt x="10966" y="12432"/>
                </a:lnTo>
                <a:lnTo>
                  <a:pt x="10600" y="12115"/>
                </a:lnTo>
                <a:lnTo>
                  <a:pt x="10234" y="11846"/>
                </a:lnTo>
                <a:lnTo>
                  <a:pt x="9843" y="11602"/>
                </a:lnTo>
                <a:lnTo>
                  <a:pt x="9428" y="11406"/>
                </a:lnTo>
                <a:lnTo>
                  <a:pt x="9013" y="11260"/>
                </a:lnTo>
                <a:lnTo>
                  <a:pt x="8573" y="11138"/>
                </a:lnTo>
                <a:lnTo>
                  <a:pt x="8109" y="11065"/>
                </a:lnTo>
                <a:lnTo>
                  <a:pt x="7645" y="11040"/>
                </a:lnTo>
                <a:lnTo>
                  <a:pt x="7181" y="11065"/>
                </a:lnTo>
                <a:lnTo>
                  <a:pt x="6717" y="11138"/>
                </a:lnTo>
                <a:lnTo>
                  <a:pt x="6277" y="11260"/>
                </a:lnTo>
                <a:lnTo>
                  <a:pt x="5862" y="11406"/>
                </a:lnTo>
                <a:lnTo>
                  <a:pt x="5447" y="11602"/>
                </a:lnTo>
                <a:lnTo>
                  <a:pt x="5056" y="11846"/>
                </a:lnTo>
                <a:lnTo>
                  <a:pt x="4690" y="12115"/>
                </a:lnTo>
                <a:lnTo>
                  <a:pt x="4323" y="12432"/>
                </a:lnTo>
                <a:lnTo>
                  <a:pt x="4250" y="12481"/>
                </a:lnTo>
                <a:lnTo>
                  <a:pt x="4177" y="12530"/>
                </a:lnTo>
                <a:lnTo>
                  <a:pt x="4079" y="12554"/>
                </a:lnTo>
                <a:lnTo>
                  <a:pt x="3884" y="12554"/>
                </a:lnTo>
                <a:lnTo>
                  <a:pt x="3811" y="12530"/>
                </a:lnTo>
                <a:lnTo>
                  <a:pt x="3713" y="12481"/>
                </a:lnTo>
                <a:lnTo>
                  <a:pt x="3640" y="12432"/>
                </a:lnTo>
                <a:lnTo>
                  <a:pt x="3591" y="12335"/>
                </a:lnTo>
                <a:lnTo>
                  <a:pt x="3542" y="12261"/>
                </a:lnTo>
                <a:lnTo>
                  <a:pt x="3517" y="12164"/>
                </a:lnTo>
                <a:lnTo>
                  <a:pt x="3493" y="12066"/>
                </a:lnTo>
                <a:lnTo>
                  <a:pt x="3517" y="11993"/>
                </a:lnTo>
                <a:lnTo>
                  <a:pt x="3542" y="11895"/>
                </a:lnTo>
                <a:lnTo>
                  <a:pt x="3591" y="11797"/>
                </a:lnTo>
                <a:lnTo>
                  <a:pt x="3640" y="11724"/>
                </a:lnTo>
                <a:lnTo>
                  <a:pt x="4055" y="11358"/>
                </a:lnTo>
                <a:lnTo>
                  <a:pt x="4494" y="11016"/>
                </a:lnTo>
                <a:lnTo>
                  <a:pt x="4983" y="10747"/>
                </a:lnTo>
                <a:lnTo>
                  <a:pt x="5471" y="10503"/>
                </a:lnTo>
                <a:lnTo>
                  <a:pt x="6009" y="10307"/>
                </a:lnTo>
                <a:lnTo>
                  <a:pt x="6521" y="10185"/>
                </a:lnTo>
                <a:lnTo>
                  <a:pt x="7083" y="10112"/>
                </a:lnTo>
                <a:lnTo>
                  <a:pt x="7645" y="1006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98" name="Google Shape;498;p39"/>
          <p:cNvSpPr/>
          <p:nvPr/>
        </p:nvSpPr>
        <p:spPr>
          <a:xfrm>
            <a:off x="2063406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2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2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699" y="10503"/>
                </a:moveTo>
                <a:lnTo>
                  <a:pt x="11797" y="10527"/>
                </a:lnTo>
                <a:lnTo>
                  <a:pt x="11895" y="10576"/>
                </a:lnTo>
                <a:lnTo>
                  <a:pt x="11968" y="10625"/>
                </a:lnTo>
                <a:lnTo>
                  <a:pt x="12041" y="10674"/>
                </a:lnTo>
                <a:lnTo>
                  <a:pt x="12090" y="10771"/>
                </a:lnTo>
                <a:lnTo>
                  <a:pt x="12114" y="10845"/>
                </a:lnTo>
                <a:lnTo>
                  <a:pt x="12139" y="10942"/>
                </a:lnTo>
                <a:lnTo>
                  <a:pt x="12139" y="11040"/>
                </a:lnTo>
                <a:lnTo>
                  <a:pt x="12114" y="11138"/>
                </a:lnTo>
                <a:lnTo>
                  <a:pt x="12090" y="11236"/>
                </a:lnTo>
                <a:lnTo>
                  <a:pt x="12041" y="11309"/>
                </a:lnTo>
                <a:lnTo>
                  <a:pt x="11968" y="11382"/>
                </a:lnTo>
                <a:lnTo>
                  <a:pt x="11895" y="11431"/>
                </a:lnTo>
                <a:lnTo>
                  <a:pt x="11797" y="11455"/>
                </a:lnTo>
                <a:lnTo>
                  <a:pt x="7792" y="12701"/>
                </a:lnTo>
                <a:lnTo>
                  <a:pt x="7645" y="12725"/>
                </a:lnTo>
                <a:lnTo>
                  <a:pt x="7498" y="12701"/>
                </a:lnTo>
                <a:lnTo>
                  <a:pt x="7352" y="12628"/>
                </a:lnTo>
                <a:lnTo>
                  <a:pt x="7254" y="12530"/>
                </a:lnTo>
                <a:lnTo>
                  <a:pt x="7181" y="12383"/>
                </a:lnTo>
                <a:lnTo>
                  <a:pt x="7157" y="12286"/>
                </a:lnTo>
                <a:lnTo>
                  <a:pt x="7157" y="12188"/>
                </a:lnTo>
                <a:lnTo>
                  <a:pt x="7181" y="12090"/>
                </a:lnTo>
                <a:lnTo>
                  <a:pt x="7205" y="12017"/>
                </a:lnTo>
                <a:lnTo>
                  <a:pt x="7254" y="11919"/>
                </a:lnTo>
                <a:lnTo>
                  <a:pt x="7327" y="11871"/>
                </a:lnTo>
                <a:lnTo>
                  <a:pt x="7401" y="11797"/>
                </a:lnTo>
                <a:lnTo>
                  <a:pt x="7498" y="11773"/>
                </a:lnTo>
                <a:lnTo>
                  <a:pt x="11504" y="10527"/>
                </a:lnTo>
                <a:lnTo>
                  <a:pt x="11602" y="1050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7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7" y="14533"/>
                </a:lnTo>
                <a:lnTo>
                  <a:pt x="11284" y="14362"/>
                </a:lnTo>
                <a:lnTo>
                  <a:pt x="11602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2" y="1100"/>
                </a:lnTo>
                <a:lnTo>
                  <a:pt x="11284" y="929"/>
                </a:lnTo>
                <a:lnTo>
                  <a:pt x="10967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7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99" name="Google Shape;499;p39"/>
          <p:cNvGrpSpPr/>
          <p:nvPr/>
        </p:nvGrpSpPr>
        <p:grpSpPr>
          <a:xfrm>
            <a:off x="2701378" y="2036492"/>
            <a:ext cx="170502" cy="425733"/>
            <a:chOff x="3386850" y="2264625"/>
            <a:chExt cx="203950" cy="509250"/>
          </a:xfrm>
        </p:grpSpPr>
        <p:sp>
          <p:nvSpPr>
            <p:cNvPr id="500" name="Google Shape;500;p39"/>
            <p:cNvSpPr/>
            <p:nvPr/>
          </p:nvSpPr>
          <p:spPr>
            <a:xfrm>
              <a:off x="3386850" y="2370850"/>
              <a:ext cx="203950" cy="403025"/>
            </a:xfrm>
            <a:custGeom>
              <a:rect b="b" l="l" r="r" t="t"/>
              <a:pathLst>
                <a:path extrusionOk="0" h="16121" w="8158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01" name="Google Shape;501;p39"/>
            <p:cNvSpPr/>
            <p:nvPr/>
          </p:nvSpPr>
          <p:spPr>
            <a:xfrm>
              <a:off x="3446075" y="2264625"/>
              <a:ext cx="85500" cy="94050"/>
            </a:xfrm>
            <a:custGeom>
              <a:rect b="b" l="l" r="r" t="t"/>
              <a:pathLst>
                <a:path extrusionOk="0" h="3762" w="342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02" name="Google Shape;502;p39"/>
          <p:cNvGrpSpPr/>
          <p:nvPr/>
        </p:nvGrpSpPr>
        <p:grpSpPr>
          <a:xfrm>
            <a:off x="3843751" y="2090602"/>
            <a:ext cx="139863" cy="317513"/>
            <a:chOff x="4753325" y="2329350"/>
            <a:chExt cx="167300" cy="379800"/>
          </a:xfrm>
        </p:grpSpPr>
        <p:sp>
          <p:nvSpPr>
            <p:cNvPr id="503" name="Google Shape;503;p39"/>
            <p:cNvSpPr/>
            <p:nvPr/>
          </p:nvSpPr>
          <p:spPr>
            <a:xfrm>
              <a:off x="4753325" y="2424600"/>
              <a:ext cx="167300" cy="284550"/>
            </a:xfrm>
            <a:custGeom>
              <a:rect b="b" l="l" r="r" t="t"/>
              <a:pathLst>
                <a:path extrusionOk="0" h="11382" w="6692">
                  <a:moveTo>
                    <a:pt x="4030" y="0"/>
                  </a:moveTo>
                  <a:lnTo>
                    <a:pt x="3883" y="73"/>
                  </a:lnTo>
                  <a:lnTo>
                    <a:pt x="3712" y="122"/>
                  </a:lnTo>
                  <a:lnTo>
                    <a:pt x="3517" y="171"/>
                  </a:lnTo>
                  <a:lnTo>
                    <a:pt x="3175" y="171"/>
                  </a:lnTo>
                  <a:lnTo>
                    <a:pt x="3004" y="147"/>
                  </a:lnTo>
                  <a:lnTo>
                    <a:pt x="2833" y="73"/>
                  </a:lnTo>
                  <a:lnTo>
                    <a:pt x="2662" y="24"/>
                  </a:lnTo>
                  <a:lnTo>
                    <a:pt x="2418" y="24"/>
                  </a:lnTo>
                  <a:lnTo>
                    <a:pt x="2174" y="98"/>
                  </a:lnTo>
                  <a:lnTo>
                    <a:pt x="1954" y="171"/>
                  </a:lnTo>
                  <a:lnTo>
                    <a:pt x="1710" y="318"/>
                  </a:lnTo>
                  <a:lnTo>
                    <a:pt x="1490" y="489"/>
                  </a:lnTo>
                  <a:lnTo>
                    <a:pt x="1246" y="684"/>
                  </a:lnTo>
                  <a:lnTo>
                    <a:pt x="1050" y="928"/>
                  </a:lnTo>
                  <a:lnTo>
                    <a:pt x="855" y="1197"/>
                  </a:lnTo>
                  <a:lnTo>
                    <a:pt x="660" y="1514"/>
                  </a:lnTo>
                  <a:lnTo>
                    <a:pt x="513" y="1856"/>
                  </a:lnTo>
                  <a:lnTo>
                    <a:pt x="366" y="2223"/>
                  </a:lnTo>
                  <a:lnTo>
                    <a:pt x="244" y="2638"/>
                  </a:lnTo>
                  <a:lnTo>
                    <a:pt x="122" y="3102"/>
                  </a:lnTo>
                  <a:lnTo>
                    <a:pt x="49" y="3590"/>
                  </a:lnTo>
                  <a:lnTo>
                    <a:pt x="0" y="4103"/>
                  </a:lnTo>
                  <a:lnTo>
                    <a:pt x="0" y="4665"/>
                  </a:lnTo>
                  <a:lnTo>
                    <a:pt x="0" y="4787"/>
                  </a:lnTo>
                  <a:lnTo>
                    <a:pt x="25" y="4909"/>
                  </a:lnTo>
                  <a:lnTo>
                    <a:pt x="73" y="5007"/>
                  </a:lnTo>
                  <a:lnTo>
                    <a:pt x="147" y="5104"/>
                  </a:lnTo>
                  <a:lnTo>
                    <a:pt x="220" y="5178"/>
                  </a:lnTo>
                  <a:lnTo>
                    <a:pt x="318" y="5251"/>
                  </a:lnTo>
                  <a:lnTo>
                    <a:pt x="415" y="5275"/>
                  </a:lnTo>
                  <a:lnTo>
                    <a:pt x="537" y="5300"/>
                  </a:lnTo>
                  <a:lnTo>
                    <a:pt x="660" y="5275"/>
                  </a:lnTo>
                  <a:lnTo>
                    <a:pt x="757" y="5251"/>
                  </a:lnTo>
                  <a:lnTo>
                    <a:pt x="855" y="5178"/>
                  </a:lnTo>
                  <a:lnTo>
                    <a:pt x="928" y="5104"/>
                  </a:lnTo>
                  <a:lnTo>
                    <a:pt x="1001" y="5007"/>
                  </a:lnTo>
                  <a:lnTo>
                    <a:pt x="1026" y="4909"/>
                  </a:lnTo>
                  <a:lnTo>
                    <a:pt x="1050" y="4787"/>
                  </a:lnTo>
                  <a:lnTo>
                    <a:pt x="1075" y="4665"/>
                  </a:lnTo>
                  <a:lnTo>
                    <a:pt x="1099" y="4201"/>
                  </a:lnTo>
                  <a:lnTo>
                    <a:pt x="1148" y="3737"/>
                  </a:lnTo>
                  <a:lnTo>
                    <a:pt x="1221" y="3322"/>
                  </a:lnTo>
                  <a:lnTo>
                    <a:pt x="1319" y="2931"/>
                  </a:lnTo>
                  <a:lnTo>
                    <a:pt x="1441" y="2589"/>
                  </a:lnTo>
                  <a:lnTo>
                    <a:pt x="1539" y="2345"/>
                  </a:lnTo>
                  <a:lnTo>
                    <a:pt x="1636" y="2174"/>
                  </a:lnTo>
                  <a:lnTo>
                    <a:pt x="1685" y="2149"/>
                  </a:lnTo>
                  <a:lnTo>
                    <a:pt x="1710" y="2149"/>
                  </a:lnTo>
                  <a:lnTo>
                    <a:pt x="1734" y="2247"/>
                  </a:lnTo>
                  <a:lnTo>
                    <a:pt x="1734" y="2516"/>
                  </a:lnTo>
                  <a:lnTo>
                    <a:pt x="1685" y="3493"/>
                  </a:lnTo>
                  <a:lnTo>
                    <a:pt x="1612" y="4836"/>
                  </a:lnTo>
                  <a:lnTo>
                    <a:pt x="1490" y="6374"/>
                  </a:lnTo>
                  <a:lnTo>
                    <a:pt x="1246" y="9256"/>
                  </a:lnTo>
                  <a:lnTo>
                    <a:pt x="1148" y="10551"/>
                  </a:lnTo>
                  <a:lnTo>
                    <a:pt x="1148" y="10697"/>
                  </a:lnTo>
                  <a:lnTo>
                    <a:pt x="1148" y="10844"/>
                  </a:lnTo>
                  <a:lnTo>
                    <a:pt x="1197" y="10966"/>
                  </a:lnTo>
                  <a:lnTo>
                    <a:pt x="1270" y="11088"/>
                  </a:lnTo>
                  <a:lnTo>
                    <a:pt x="1343" y="11186"/>
                  </a:lnTo>
                  <a:lnTo>
                    <a:pt x="1465" y="11284"/>
                  </a:lnTo>
                  <a:lnTo>
                    <a:pt x="1588" y="11357"/>
                  </a:lnTo>
                  <a:lnTo>
                    <a:pt x="1710" y="11381"/>
                  </a:lnTo>
                  <a:lnTo>
                    <a:pt x="1954" y="11381"/>
                  </a:lnTo>
                  <a:lnTo>
                    <a:pt x="2076" y="11357"/>
                  </a:lnTo>
                  <a:lnTo>
                    <a:pt x="2174" y="11284"/>
                  </a:lnTo>
                  <a:lnTo>
                    <a:pt x="2271" y="11210"/>
                  </a:lnTo>
                  <a:lnTo>
                    <a:pt x="2345" y="11137"/>
                  </a:lnTo>
                  <a:lnTo>
                    <a:pt x="2418" y="11039"/>
                  </a:lnTo>
                  <a:lnTo>
                    <a:pt x="2467" y="10917"/>
                  </a:lnTo>
                  <a:lnTo>
                    <a:pt x="2516" y="10795"/>
                  </a:lnTo>
                  <a:lnTo>
                    <a:pt x="3053" y="7034"/>
                  </a:lnTo>
                  <a:lnTo>
                    <a:pt x="3053" y="6985"/>
                  </a:lnTo>
                  <a:lnTo>
                    <a:pt x="3102" y="6887"/>
                  </a:lnTo>
                  <a:lnTo>
                    <a:pt x="3151" y="6839"/>
                  </a:lnTo>
                  <a:lnTo>
                    <a:pt x="3200" y="6790"/>
                  </a:lnTo>
                  <a:lnTo>
                    <a:pt x="3273" y="6765"/>
                  </a:lnTo>
                  <a:lnTo>
                    <a:pt x="3346" y="6741"/>
                  </a:lnTo>
                  <a:lnTo>
                    <a:pt x="3419" y="6765"/>
                  </a:lnTo>
                  <a:lnTo>
                    <a:pt x="3493" y="6790"/>
                  </a:lnTo>
                  <a:lnTo>
                    <a:pt x="3541" y="6839"/>
                  </a:lnTo>
                  <a:lnTo>
                    <a:pt x="3590" y="6887"/>
                  </a:lnTo>
                  <a:lnTo>
                    <a:pt x="3639" y="6985"/>
                  </a:lnTo>
                  <a:lnTo>
                    <a:pt x="3639" y="7034"/>
                  </a:lnTo>
                  <a:lnTo>
                    <a:pt x="4176" y="10795"/>
                  </a:lnTo>
                  <a:lnTo>
                    <a:pt x="4225" y="10917"/>
                  </a:lnTo>
                  <a:lnTo>
                    <a:pt x="4274" y="11039"/>
                  </a:lnTo>
                  <a:lnTo>
                    <a:pt x="4347" y="11137"/>
                  </a:lnTo>
                  <a:lnTo>
                    <a:pt x="4421" y="11210"/>
                  </a:lnTo>
                  <a:lnTo>
                    <a:pt x="4518" y="11284"/>
                  </a:lnTo>
                  <a:lnTo>
                    <a:pt x="4616" y="11357"/>
                  </a:lnTo>
                  <a:lnTo>
                    <a:pt x="4738" y="11381"/>
                  </a:lnTo>
                  <a:lnTo>
                    <a:pt x="4982" y="11381"/>
                  </a:lnTo>
                  <a:lnTo>
                    <a:pt x="5104" y="11357"/>
                  </a:lnTo>
                  <a:lnTo>
                    <a:pt x="5227" y="11284"/>
                  </a:lnTo>
                  <a:lnTo>
                    <a:pt x="5349" y="11186"/>
                  </a:lnTo>
                  <a:lnTo>
                    <a:pt x="5422" y="11088"/>
                  </a:lnTo>
                  <a:lnTo>
                    <a:pt x="5495" y="10966"/>
                  </a:lnTo>
                  <a:lnTo>
                    <a:pt x="5544" y="10844"/>
                  </a:lnTo>
                  <a:lnTo>
                    <a:pt x="5544" y="10697"/>
                  </a:lnTo>
                  <a:lnTo>
                    <a:pt x="5544" y="10551"/>
                  </a:lnTo>
                  <a:lnTo>
                    <a:pt x="5202" y="6399"/>
                  </a:lnTo>
                  <a:lnTo>
                    <a:pt x="5007" y="3517"/>
                  </a:lnTo>
                  <a:lnTo>
                    <a:pt x="4958" y="2540"/>
                  </a:lnTo>
                  <a:lnTo>
                    <a:pt x="4958" y="2247"/>
                  </a:lnTo>
                  <a:lnTo>
                    <a:pt x="4982" y="2149"/>
                  </a:lnTo>
                  <a:lnTo>
                    <a:pt x="5007" y="2149"/>
                  </a:lnTo>
                  <a:lnTo>
                    <a:pt x="5056" y="2174"/>
                  </a:lnTo>
                  <a:lnTo>
                    <a:pt x="5153" y="2320"/>
                  </a:lnTo>
                  <a:lnTo>
                    <a:pt x="5251" y="2564"/>
                  </a:lnTo>
                  <a:lnTo>
                    <a:pt x="5349" y="2906"/>
                  </a:lnTo>
                  <a:lnTo>
                    <a:pt x="5446" y="3297"/>
                  </a:lnTo>
                  <a:lnTo>
                    <a:pt x="5544" y="3737"/>
                  </a:lnTo>
                  <a:lnTo>
                    <a:pt x="5593" y="4201"/>
                  </a:lnTo>
                  <a:lnTo>
                    <a:pt x="5617" y="4665"/>
                  </a:lnTo>
                  <a:lnTo>
                    <a:pt x="5642" y="4787"/>
                  </a:lnTo>
                  <a:lnTo>
                    <a:pt x="5666" y="4909"/>
                  </a:lnTo>
                  <a:lnTo>
                    <a:pt x="5691" y="5007"/>
                  </a:lnTo>
                  <a:lnTo>
                    <a:pt x="5764" y="5104"/>
                  </a:lnTo>
                  <a:lnTo>
                    <a:pt x="5837" y="5178"/>
                  </a:lnTo>
                  <a:lnTo>
                    <a:pt x="5935" y="5251"/>
                  </a:lnTo>
                  <a:lnTo>
                    <a:pt x="6033" y="5275"/>
                  </a:lnTo>
                  <a:lnTo>
                    <a:pt x="6155" y="5300"/>
                  </a:lnTo>
                  <a:lnTo>
                    <a:pt x="6277" y="5275"/>
                  </a:lnTo>
                  <a:lnTo>
                    <a:pt x="6374" y="5251"/>
                  </a:lnTo>
                  <a:lnTo>
                    <a:pt x="6472" y="5178"/>
                  </a:lnTo>
                  <a:lnTo>
                    <a:pt x="6545" y="5104"/>
                  </a:lnTo>
                  <a:lnTo>
                    <a:pt x="6619" y="5007"/>
                  </a:lnTo>
                  <a:lnTo>
                    <a:pt x="6668" y="4909"/>
                  </a:lnTo>
                  <a:lnTo>
                    <a:pt x="6692" y="4787"/>
                  </a:lnTo>
                  <a:lnTo>
                    <a:pt x="6692" y="4665"/>
                  </a:lnTo>
                  <a:lnTo>
                    <a:pt x="6692" y="4103"/>
                  </a:lnTo>
                  <a:lnTo>
                    <a:pt x="6643" y="3566"/>
                  </a:lnTo>
                  <a:lnTo>
                    <a:pt x="6570" y="3077"/>
                  </a:lnTo>
                  <a:lnTo>
                    <a:pt x="6472" y="2638"/>
                  </a:lnTo>
                  <a:lnTo>
                    <a:pt x="6374" y="2223"/>
                  </a:lnTo>
                  <a:lnTo>
                    <a:pt x="6228" y="1832"/>
                  </a:lnTo>
                  <a:lnTo>
                    <a:pt x="6081" y="1490"/>
                  </a:lnTo>
                  <a:lnTo>
                    <a:pt x="5910" y="1172"/>
                  </a:lnTo>
                  <a:lnTo>
                    <a:pt x="5715" y="904"/>
                  </a:lnTo>
                  <a:lnTo>
                    <a:pt x="5520" y="659"/>
                  </a:lnTo>
                  <a:lnTo>
                    <a:pt x="5300" y="464"/>
                  </a:lnTo>
                  <a:lnTo>
                    <a:pt x="5056" y="293"/>
                  </a:lnTo>
                  <a:lnTo>
                    <a:pt x="4811" y="171"/>
                  </a:lnTo>
                  <a:lnTo>
                    <a:pt x="4567" y="73"/>
                  </a:lnTo>
                  <a:lnTo>
                    <a:pt x="4299" y="24"/>
                  </a:lnTo>
                  <a:lnTo>
                    <a:pt x="403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04" name="Google Shape;504;p39"/>
            <p:cNvSpPr/>
            <p:nvPr/>
          </p:nvSpPr>
          <p:spPr>
            <a:xfrm>
              <a:off x="4798500" y="2329350"/>
              <a:ext cx="76950" cy="84275"/>
            </a:xfrm>
            <a:custGeom>
              <a:rect b="b" l="l" r="r" t="t"/>
              <a:pathLst>
                <a:path extrusionOk="0" h="3371" w="3078">
                  <a:moveTo>
                    <a:pt x="1539" y="0"/>
                  </a:moveTo>
                  <a:lnTo>
                    <a:pt x="1222" y="24"/>
                  </a:lnTo>
                  <a:lnTo>
                    <a:pt x="953" y="98"/>
                  </a:lnTo>
                  <a:lnTo>
                    <a:pt x="684" y="220"/>
                  </a:lnTo>
                  <a:lnTo>
                    <a:pt x="464" y="415"/>
                  </a:lnTo>
                  <a:lnTo>
                    <a:pt x="367" y="513"/>
                  </a:lnTo>
                  <a:lnTo>
                    <a:pt x="269" y="635"/>
                  </a:lnTo>
                  <a:lnTo>
                    <a:pt x="196" y="757"/>
                  </a:lnTo>
                  <a:lnTo>
                    <a:pt x="123" y="879"/>
                  </a:lnTo>
                  <a:lnTo>
                    <a:pt x="74" y="1026"/>
                  </a:lnTo>
                  <a:lnTo>
                    <a:pt x="49" y="1172"/>
                  </a:lnTo>
                  <a:lnTo>
                    <a:pt x="25" y="1343"/>
                  </a:lnTo>
                  <a:lnTo>
                    <a:pt x="0" y="1514"/>
                  </a:lnTo>
                  <a:lnTo>
                    <a:pt x="25" y="1685"/>
                  </a:lnTo>
                  <a:lnTo>
                    <a:pt x="49" y="1856"/>
                  </a:lnTo>
                  <a:lnTo>
                    <a:pt x="123" y="2198"/>
                  </a:lnTo>
                  <a:lnTo>
                    <a:pt x="269" y="2516"/>
                  </a:lnTo>
                  <a:lnTo>
                    <a:pt x="464" y="2784"/>
                  </a:lnTo>
                  <a:lnTo>
                    <a:pt x="562" y="2906"/>
                  </a:lnTo>
                  <a:lnTo>
                    <a:pt x="684" y="3029"/>
                  </a:lnTo>
                  <a:lnTo>
                    <a:pt x="806" y="3126"/>
                  </a:lnTo>
                  <a:lnTo>
                    <a:pt x="953" y="3199"/>
                  </a:lnTo>
                  <a:lnTo>
                    <a:pt x="1075" y="3273"/>
                  </a:lnTo>
                  <a:lnTo>
                    <a:pt x="1222" y="3322"/>
                  </a:lnTo>
                  <a:lnTo>
                    <a:pt x="1393" y="3346"/>
                  </a:lnTo>
                  <a:lnTo>
                    <a:pt x="1539" y="3370"/>
                  </a:lnTo>
                  <a:lnTo>
                    <a:pt x="1686" y="3346"/>
                  </a:lnTo>
                  <a:lnTo>
                    <a:pt x="1857" y="3322"/>
                  </a:lnTo>
                  <a:lnTo>
                    <a:pt x="2003" y="3273"/>
                  </a:lnTo>
                  <a:lnTo>
                    <a:pt x="2125" y="3199"/>
                  </a:lnTo>
                  <a:lnTo>
                    <a:pt x="2272" y="3126"/>
                  </a:lnTo>
                  <a:lnTo>
                    <a:pt x="2394" y="3029"/>
                  </a:lnTo>
                  <a:lnTo>
                    <a:pt x="2516" y="2906"/>
                  </a:lnTo>
                  <a:lnTo>
                    <a:pt x="2614" y="2784"/>
                  </a:lnTo>
                  <a:lnTo>
                    <a:pt x="2809" y="2516"/>
                  </a:lnTo>
                  <a:lnTo>
                    <a:pt x="2956" y="2198"/>
                  </a:lnTo>
                  <a:lnTo>
                    <a:pt x="3029" y="1856"/>
                  </a:lnTo>
                  <a:lnTo>
                    <a:pt x="3053" y="1685"/>
                  </a:lnTo>
                  <a:lnTo>
                    <a:pt x="3078" y="1514"/>
                  </a:lnTo>
                  <a:lnTo>
                    <a:pt x="3053" y="1343"/>
                  </a:lnTo>
                  <a:lnTo>
                    <a:pt x="3029" y="1172"/>
                  </a:lnTo>
                  <a:lnTo>
                    <a:pt x="3004" y="1026"/>
                  </a:lnTo>
                  <a:lnTo>
                    <a:pt x="2956" y="879"/>
                  </a:lnTo>
                  <a:lnTo>
                    <a:pt x="2882" y="757"/>
                  </a:lnTo>
                  <a:lnTo>
                    <a:pt x="2809" y="635"/>
                  </a:lnTo>
                  <a:lnTo>
                    <a:pt x="2711" y="513"/>
                  </a:lnTo>
                  <a:lnTo>
                    <a:pt x="2614" y="415"/>
                  </a:lnTo>
                  <a:lnTo>
                    <a:pt x="2394" y="220"/>
                  </a:lnTo>
                  <a:lnTo>
                    <a:pt x="2125" y="98"/>
                  </a:lnTo>
                  <a:lnTo>
                    <a:pt x="1857" y="24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05" name="Google Shape;505;p39"/>
          <p:cNvGrpSpPr/>
          <p:nvPr/>
        </p:nvGrpSpPr>
        <p:grpSpPr>
          <a:xfrm>
            <a:off x="3277654" y="2038519"/>
            <a:ext cx="145004" cy="421658"/>
            <a:chOff x="4076175" y="2267050"/>
            <a:chExt cx="173450" cy="504375"/>
          </a:xfrm>
        </p:grpSpPr>
        <p:sp>
          <p:nvSpPr>
            <p:cNvPr id="506" name="Google Shape;506;p39"/>
            <p:cNvSpPr/>
            <p:nvPr/>
          </p:nvSpPr>
          <p:spPr>
            <a:xfrm>
              <a:off x="4122600" y="2267050"/>
              <a:ext cx="80600" cy="91625"/>
            </a:xfrm>
            <a:custGeom>
              <a:rect b="b" l="l" r="r" t="t"/>
              <a:pathLst>
                <a:path extrusionOk="0" h="3665" w="3224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07" name="Google Shape;507;p39"/>
            <p:cNvSpPr/>
            <p:nvPr/>
          </p:nvSpPr>
          <p:spPr>
            <a:xfrm>
              <a:off x="4076175" y="2370250"/>
              <a:ext cx="173450" cy="401175"/>
            </a:xfrm>
            <a:custGeom>
              <a:rect b="b" l="l" r="r" t="t"/>
              <a:pathLst>
                <a:path extrusionOk="0" h="16047" w="6938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08" name="Google Shape;508;p39"/>
          <p:cNvSpPr/>
          <p:nvPr/>
        </p:nvSpPr>
        <p:spPr>
          <a:xfrm>
            <a:off x="4317599" y="2083007"/>
            <a:ext cx="319561" cy="336908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09" name="Google Shape;509;p39"/>
          <p:cNvGrpSpPr/>
          <p:nvPr/>
        </p:nvGrpSpPr>
        <p:grpSpPr>
          <a:xfrm>
            <a:off x="4865134" y="2089056"/>
            <a:ext cx="351204" cy="324661"/>
            <a:chOff x="5975075" y="2327500"/>
            <a:chExt cx="420100" cy="388350"/>
          </a:xfrm>
        </p:grpSpPr>
        <p:sp>
          <p:nvSpPr>
            <p:cNvPr id="510" name="Google Shape;510;p39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11" name="Google Shape;511;p39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12" name="Google Shape;512;p39"/>
          <p:cNvGrpSpPr/>
          <p:nvPr/>
        </p:nvGrpSpPr>
        <p:grpSpPr>
          <a:xfrm>
            <a:off x="5496544" y="2079358"/>
            <a:ext cx="215437" cy="351204"/>
            <a:chOff x="6730350" y="2315900"/>
            <a:chExt cx="257700" cy="420100"/>
          </a:xfrm>
        </p:grpSpPr>
        <p:sp>
          <p:nvSpPr>
            <p:cNvPr id="513" name="Google Shape;513;p39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14" name="Google Shape;514;p39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15" name="Google Shape;515;p39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16" name="Google Shape;516;p39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17" name="Google Shape;517;p39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18" name="Google Shape;518;p39"/>
          <p:cNvGrpSpPr/>
          <p:nvPr/>
        </p:nvGrpSpPr>
        <p:grpSpPr>
          <a:xfrm>
            <a:off x="477889" y="2615840"/>
            <a:ext cx="109265" cy="398166"/>
            <a:chOff x="727175" y="2957625"/>
            <a:chExt cx="130700" cy="476275"/>
          </a:xfrm>
        </p:grpSpPr>
        <p:sp>
          <p:nvSpPr>
            <p:cNvPr id="519" name="Google Shape;519;p39"/>
            <p:cNvSpPr/>
            <p:nvPr/>
          </p:nvSpPr>
          <p:spPr>
            <a:xfrm>
              <a:off x="727175" y="2957625"/>
              <a:ext cx="130700" cy="476275"/>
            </a:xfrm>
            <a:custGeom>
              <a:rect b="b" l="l" r="r" t="t"/>
              <a:pathLst>
                <a:path extrusionOk="0" h="19051" w="5228">
                  <a:moveTo>
                    <a:pt x="2614" y="489"/>
                  </a:moveTo>
                  <a:lnTo>
                    <a:pt x="2858" y="538"/>
                  </a:lnTo>
                  <a:lnTo>
                    <a:pt x="3102" y="611"/>
                  </a:lnTo>
                  <a:lnTo>
                    <a:pt x="3322" y="709"/>
                  </a:lnTo>
                  <a:lnTo>
                    <a:pt x="3493" y="880"/>
                  </a:lnTo>
                  <a:lnTo>
                    <a:pt x="3664" y="1051"/>
                  </a:lnTo>
                  <a:lnTo>
                    <a:pt x="3762" y="1270"/>
                  </a:lnTo>
                  <a:lnTo>
                    <a:pt x="3835" y="1490"/>
                  </a:lnTo>
                  <a:lnTo>
                    <a:pt x="3859" y="1759"/>
                  </a:lnTo>
                  <a:lnTo>
                    <a:pt x="3859" y="14483"/>
                  </a:lnTo>
                  <a:lnTo>
                    <a:pt x="3884" y="14581"/>
                  </a:lnTo>
                  <a:lnTo>
                    <a:pt x="3908" y="14679"/>
                  </a:lnTo>
                  <a:lnTo>
                    <a:pt x="3957" y="14776"/>
                  </a:lnTo>
                  <a:lnTo>
                    <a:pt x="4030" y="14850"/>
                  </a:lnTo>
                  <a:lnTo>
                    <a:pt x="4177" y="14996"/>
                  </a:lnTo>
                  <a:lnTo>
                    <a:pt x="4324" y="15167"/>
                  </a:lnTo>
                  <a:lnTo>
                    <a:pt x="4446" y="15363"/>
                  </a:lnTo>
                  <a:lnTo>
                    <a:pt x="4543" y="15558"/>
                  </a:lnTo>
                  <a:lnTo>
                    <a:pt x="4641" y="15778"/>
                  </a:lnTo>
                  <a:lnTo>
                    <a:pt x="4690" y="15973"/>
                  </a:lnTo>
                  <a:lnTo>
                    <a:pt x="4714" y="16193"/>
                  </a:lnTo>
                  <a:lnTo>
                    <a:pt x="4739" y="16437"/>
                  </a:lnTo>
                  <a:lnTo>
                    <a:pt x="4714" y="16633"/>
                  </a:lnTo>
                  <a:lnTo>
                    <a:pt x="4690" y="16852"/>
                  </a:lnTo>
                  <a:lnTo>
                    <a:pt x="4641" y="17048"/>
                  </a:lnTo>
                  <a:lnTo>
                    <a:pt x="4568" y="17243"/>
                  </a:lnTo>
                  <a:lnTo>
                    <a:pt x="4470" y="17438"/>
                  </a:lnTo>
                  <a:lnTo>
                    <a:pt x="4372" y="17609"/>
                  </a:lnTo>
                  <a:lnTo>
                    <a:pt x="4250" y="17780"/>
                  </a:lnTo>
                  <a:lnTo>
                    <a:pt x="4104" y="17927"/>
                  </a:lnTo>
                  <a:lnTo>
                    <a:pt x="3957" y="18073"/>
                  </a:lnTo>
                  <a:lnTo>
                    <a:pt x="3811" y="18196"/>
                  </a:lnTo>
                  <a:lnTo>
                    <a:pt x="3615" y="18293"/>
                  </a:lnTo>
                  <a:lnTo>
                    <a:pt x="3444" y="18391"/>
                  </a:lnTo>
                  <a:lnTo>
                    <a:pt x="3249" y="18464"/>
                  </a:lnTo>
                  <a:lnTo>
                    <a:pt x="3029" y="18513"/>
                  </a:lnTo>
                  <a:lnTo>
                    <a:pt x="2834" y="18538"/>
                  </a:lnTo>
                  <a:lnTo>
                    <a:pt x="2614" y="18562"/>
                  </a:lnTo>
                  <a:lnTo>
                    <a:pt x="2394" y="18538"/>
                  </a:lnTo>
                  <a:lnTo>
                    <a:pt x="2174" y="18513"/>
                  </a:lnTo>
                  <a:lnTo>
                    <a:pt x="1979" y="18464"/>
                  </a:lnTo>
                  <a:lnTo>
                    <a:pt x="1784" y="18391"/>
                  </a:lnTo>
                  <a:lnTo>
                    <a:pt x="1613" y="18293"/>
                  </a:lnTo>
                  <a:lnTo>
                    <a:pt x="1417" y="18196"/>
                  </a:lnTo>
                  <a:lnTo>
                    <a:pt x="1271" y="18073"/>
                  </a:lnTo>
                  <a:lnTo>
                    <a:pt x="1124" y="17927"/>
                  </a:lnTo>
                  <a:lnTo>
                    <a:pt x="978" y="17780"/>
                  </a:lnTo>
                  <a:lnTo>
                    <a:pt x="855" y="17609"/>
                  </a:lnTo>
                  <a:lnTo>
                    <a:pt x="758" y="17438"/>
                  </a:lnTo>
                  <a:lnTo>
                    <a:pt x="660" y="17243"/>
                  </a:lnTo>
                  <a:lnTo>
                    <a:pt x="587" y="17048"/>
                  </a:lnTo>
                  <a:lnTo>
                    <a:pt x="538" y="16852"/>
                  </a:lnTo>
                  <a:lnTo>
                    <a:pt x="514" y="16633"/>
                  </a:lnTo>
                  <a:lnTo>
                    <a:pt x="489" y="16437"/>
                  </a:lnTo>
                  <a:lnTo>
                    <a:pt x="514" y="16193"/>
                  </a:lnTo>
                  <a:lnTo>
                    <a:pt x="538" y="15973"/>
                  </a:lnTo>
                  <a:lnTo>
                    <a:pt x="587" y="15778"/>
                  </a:lnTo>
                  <a:lnTo>
                    <a:pt x="684" y="15558"/>
                  </a:lnTo>
                  <a:lnTo>
                    <a:pt x="782" y="15363"/>
                  </a:lnTo>
                  <a:lnTo>
                    <a:pt x="904" y="15167"/>
                  </a:lnTo>
                  <a:lnTo>
                    <a:pt x="1051" y="14996"/>
                  </a:lnTo>
                  <a:lnTo>
                    <a:pt x="1197" y="14850"/>
                  </a:lnTo>
                  <a:lnTo>
                    <a:pt x="1271" y="14776"/>
                  </a:lnTo>
                  <a:lnTo>
                    <a:pt x="1319" y="14679"/>
                  </a:lnTo>
                  <a:lnTo>
                    <a:pt x="1344" y="14581"/>
                  </a:lnTo>
                  <a:lnTo>
                    <a:pt x="1368" y="14483"/>
                  </a:lnTo>
                  <a:lnTo>
                    <a:pt x="1368" y="1759"/>
                  </a:lnTo>
                  <a:lnTo>
                    <a:pt x="1393" y="1490"/>
                  </a:lnTo>
                  <a:lnTo>
                    <a:pt x="1466" y="1270"/>
                  </a:lnTo>
                  <a:lnTo>
                    <a:pt x="1564" y="1051"/>
                  </a:lnTo>
                  <a:lnTo>
                    <a:pt x="1735" y="880"/>
                  </a:lnTo>
                  <a:lnTo>
                    <a:pt x="1906" y="709"/>
                  </a:lnTo>
                  <a:lnTo>
                    <a:pt x="2125" y="611"/>
                  </a:lnTo>
                  <a:lnTo>
                    <a:pt x="2370" y="538"/>
                  </a:lnTo>
                  <a:lnTo>
                    <a:pt x="2614" y="489"/>
                  </a:lnTo>
                  <a:close/>
                  <a:moveTo>
                    <a:pt x="2614" y="0"/>
                  </a:moveTo>
                  <a:lnTo>
                    <a:pt x="2443" y="25"/>
                  </a:lnTo>
                  <a:lnTo>
                    <a:pt x="2272" y="49"/>
                  </a:lnTo>
                  <a:lnTo>
                    <a:pt x="2101" y="98"/>
                  </a:lnTo>
                  <a:lnTo>
                    <a:pt x="1930" y="147"/>
                  </a:lnTo>
                  <a:lnTo>
                    <a:pt x="1784" y="220"/>
                  </a:lnTo>
                  <a:lnTo>
                    <a:pt x="1637" y="318"/>
                  </a:lnTo>
                  <a:lnTo>
                    <a:pt x="1515" y="416"/>
                  </a:lnTo>
                  <a:lnTo>
                    <a:pt x="1393" y="513"/>
                  </a:lnTo>
                  <a:lnTo>
                    <a:pt x="1271" y="635"/>
                  </a:lnTo>
                  <a:lnTo>
                    <a:pt x="1173" y="782"/>
                  </a:lnTo>
                  <a:lnTo>
                    <a:pt x="1075" y="928"/>
                  </a:lnTo>
                  <a:lnTo>
                    <a:pt x="1002" y="1075"/>
                  </a:lnTo>
                  <a:lnTo>
                    <a:pt x="953" y="1246"/>
                  </a:lnTo>
                  <a:lnTo>
                    <a:pt x="904" y="1393"/>
                  </a:lnTo>
                  <a:lnTo>
                    <a:pt x="880" y="1588"/>
                  </a:lnTo>
                  <a:lnTo>
                    <a:pt x="880" y="1759"/>
                  </a:lnTo>
                  <a:lnTo>
                    <a:pt x="880" y="14483"/>
                  </a:lnTo>
                  <a:lnTo>
                    <a:pt x="684" y="14679"/>
                  </a:lnTo>
                  <a:lnTo>
                    <a:pt x="514" y="14874"/>
                  </a:lnTo>
                  <a:lnTo>
                    <a:pt x="367" y="15094"/>
                  </a:lnTo>
                  <a:lnTo>
                    <a:pt x="245" y="15338"/>
                  </a:lnTo>
                  <a:lnTo>
                    <a:pt x="147" y="15607"/>
                  </a:lnTo>
                  <a:lnTo>
                    <a:pt x="74" y="15875"/>
                  </a:lnTo>
                  <a:lnTo>
                    <a:pt x="25" y="16144"/>
                  </a:lnTo>
                  <a:lnTo>
                    <a:pt x="1" y="16437"/>
                  </a:lnTo>
                  <a:lnTo>
                    <a:pt x="25" y="16681"/>
                  </a:lnTo>
                  <a:lnTo>
                    <a:pt x="49" y="16950"/>
                  </a:lnTo>
                  <a:lnTo>
                    <a:pt x="123" y="17194"/>
                  </a:lnTo>
                  <a:lnTo>
                    <a:pt x="196" y="17438"/>
                  </a:lnTo>
                  <a:lnTo>
                    <a:pt x="318" y="17683"/>
                  </a:lnTo>
                  <a:lnTo>
                    <a:pt x="440" y="17878"/>
                  </a:lnTo>
                  <a:lnTo>
                    <a:pt x="611" y="18098"/>
                  </a:lnTo>
                  <a:lnTo>
                    <a:pt x="758" y="18269"/>
                  </a:lnTo>
                  <a:lnTo>
                    <a:pt x="953" y="18440"/>
                  </a:lnTo>
                  <a:lnTo>
                    <a:pt x="1149" y="18586"/>
                  </a:lnTo>
                  <a:lnTo>
                    <a:pt x="1368" y="18733"/>
                  </a:lnTo>
                  <a:lnTo>
                    <a:pt x="1588" y="18831"/>
                  </a:lnTo>
                  <a:lnTo>
                    <a:pt x="1832" y="18928"/>
                  </a:lnTo>
                  <a:lnTo>
                    <a:pt x="2077" y="18977"/>
                  </a:lnTo>
                  <a:lnTo>
                    <a:pt x="2345" y="19026"/>
                  </a:lnTo>
                  <a:lnTo>
                    <a:pt x="2614" y="19050"/>
                  </a:lnTo>
                  <a:lnTo>
                    <a:pt x="2883" y="19026"/>
                  </a:lnTo>
                  <a:lnTo>
                    <a:pt x="3151" y="18977"/>
                  </a:lnTo>
                  <a:lnTo>
                    <a:pt x="3395" y="18928"/>
                  </a:lnTo>
                  <a:lnTo>
                    <a:pt x="3640" y="18831"/>
                  </a:lnTo>
                  <a:lnTo>
                    <a:pt x="3859" y="18733"/>
                  </a:lnTo>
                  <a:lnTo>
                    <a:pt x="4079" y="18586"/>
                  </a:lnTo>
                  <a:lnTo>
                    <a:pt x="4275" y="18440"/>
                  </a:lnTo>
                  <a:lnTo>
                    <a:pt x="4470" y="18269"/>
                  </a:lnTo>
                  <a:lnTo>
                    <a:pt x="4617" y="18098"/>
                  </a:lnTo>
                  <a:lnTo>
                    <a:pt x="4788" y="17878"/>
                  </a:lnTo>
                  <a:lnTo>
                    <a:pt x="4910" y="17683"/>
                  </a:lnTo>
                  <a:lnTo>
                    <a:pt x="5032" y="17438"/>
                  </a:lnTo>
                  <a:lnTo>
                    <a:pt x="5105" y="17194"/>
                  </a:lnTo>
                  <a:lnTo>
                    <a:pt x="5178" y="16950"/>
                  </a:lnTo>
                  <a:lnTo>
                    <a:pt x="5203" y="16681"/>
                  </a:lnTo>
                  <a:lnTo>
                    <a:pt x="5227" y="16437"/>
                  </a:lnTo>
                  <a:lnTo>
                    <a:pt x="5203" y="16144"/>
                  </a:lnTo>
                  <a:lnTo>
                    <a:pt x="5154" y="15875"/>
                  </a:lnTo>
                  <a:lnTo>
                    <a:pt x="5081" y="15607"/>
                  </a:lnTo>
                  <a:lnTo>
                    <a:pt x="4983" y="15338"/>
                  </a:lnTo>
                  <a:lnTo>
                    <a:pt x="4861" y="15094"/>
                  </a:lnTo>
                  <a:lnTo>
                    <a:pt x="4714" y="14874"/>
                  </a:lnTo>
                  <a:lnTo>
                    <a:pt x="4543" y="14679"/>
                  </a:lnTo>
                  <a:lnTo>
                    <a:pt x="4348" y="14483"/>
                  </a:lnTo>
                  <a:lnTo>
                    <a:pt x="4348" y="1759"/>
                  </a:lnTo>
                  <a:lnTo>
                    <a:pt x="4348" y="1588"/>
                  </a:lnTo>
                  <a:lnTo>
                    <a:pt x="4324" y="1393"/>
                  </a:lnTo>
                  <a:lnTo>
                    <a:pt x="4275" y="1246"/>
                  </a:lnTo>
                  <a:lnTo>
                    <a:pt x="4226" y="1075"/>
                  </a:lnTo>
                  <a:lnTo>
                    <a:pt x="4153" y="928"/>
                  </a:lnTo>
                  <a:lnTo>
                    <a:pt x="4055" y="782"/>
                  </a:lnTo>
                  <a:lnTo>
                    <a:pt x="3957" y="635"/>
                  </a:lnTo>
                  <a:lnTo>
                    <a:pt x="3835" y="513"/>
                  </a:lnTo>
                  <a:lnTo>
                    <a:pt x="3713" y="416"/>
                  </a:lnTo>
                  <a:lnTo>
                    <a:pt x="3591" y="318"/>
                  </a:lnTo>
                  <a:lnTo>
                    <a:pt x="3444" y="220"/>
                  </a:lnTo>
                  <a:lnTo>
                    <a:pt x="3298" y="147"/>
                  </a:lnTo>
                  <a:lnTo>
                    <a:pt x="3127" y="98"/>
                  </a:lnTo>
                  <a:lnTo>
                    <a:pt x="2956" y="49"/>
                  </a:lnTo>
                  <a:lnTo>
                    <a:pt x="2785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20" name="Google Shape;520;p39"/>
            <p:cNvSpPr/>
            <p:nvPr/>
          </p:nvSpPr>
          <p:spPr>
            <a:xfrm>
              <a:off x="751600" y="3090125"/>
              <a:ext cx="81850" cy="319350"/>
            </a:xfrm>
            <a:custGeom>
              <a:rect b="b" l="l" r="r" t="t"/>
              <a:pathLst>
                <a:path extrusionOk="0" h="12774" w="3274">
                  <a:moveTo>
                    <a:pt x="880" y="0"/>
                  </a:moveTo>
                  <a:lnTo>
                    <a:pt x="880" y="9183"/>
                  </a:lnTo>
                  <a:lnTo>
                    <a:pt x="855" y="9379"/>
                  </a:lnTo>
                  <a:lnTo>
                    <a:pt x="782" y="9574"/>
                  </a:lnTo>
                  <a:lnTo>
                    <a:pt x="684" y="9745"/>
                  </a:lnTo>
                  <a:lnTo>
                    <a:pt x="538" y="9916"/>
                  </a:lnTo>
                  <a:lnTo>
                    <a:pt x="416" y="10038"/>
                  </a:lnTo>
                  <a:lnTo>
                    <a:pt x="318" y="10160"/>
                  </a:lnTo>
                  <a:lnTo>
                    <a:pt x="220" y="10307"/>
                  </a:lnTo>
                  <a:lnTo>
                    <a:pt x="147" y="10453"/>
                  </a:lnTo>
                  <a:lnTo>
                    <a:pt x="74" y="10624"/>
                  </a:lnTo>
                  <a:lnTo>
                    <a:pt x="49" y="10795"/>
                  </a:lnTo>
                  <a:lnTo>
                    <a:pt x="1" y="10966"/>
                  </a:lnTo>
                  <a:lnTo>
                    <a:pt x="1" y="11137"/>
                  </a:lnTo>
                  <a:lnTo>
                    <a:pt x="1" y="11284"/>
                  </a:lnTo>
                  <a:lnTo>
                    <a:pt x="25" y="11455"/>
                  </a:lnTo>
                  <a:lnTo>
                    <a:pt x="74" y="11601"/>
                  </a:lnTo>
                  <a:lnTo>
                    <a:pt x="123" y="11772"/>
                  </a:lnTo>
                  <a:lnTo>
                    <a:pt x="196" y="11894"/>
                  </a:lnTo>
                  <a:lnTo>
                    <a:pt x="294" y="12041"/>
                  </a:lnTo>
                  <a:lnTo>
                    <a:pt x="367" y="12163"/>
                  </a:lnTo>
                  <a:lnTo>
                    <a:pt x="489" y="12285"/>
                  </a:lnTo>
                  <a:lnTo>
                    <a:pt x="587" y="12383"/>
                  </a:lnTo>
                  <a:lnTo>
                    <a:pt x="733" y="12480"/>
                  </a:lnTo>
                  <a:lnTo>
                    <a:pt x="855" y="12554"/>
                  </a:lnTo>
                  <a:lnTo>
                    <a:pt x="1002" y="12627"/>
                  </a:lnTo>
                  <a:lnTo>
                    <a:pt x="1148" y="12700"/>
                  </a:lnTo>
                  <a:lnTo>
                    <a:pt x="1319" y="12725"/>
                  </a:lnTo>
                  <a:lnTo>
                    <a:pt x="1466" y="12749"/>
                  </a:lnTo>
                  <a:lnTo>
                    <a:pt x="1637" y="12773"/>
                  </a:lnTo>
                  <a:lnTo>
                    <a:pt x="1808" y="12749"/>
                  </a:lnTo>
                  <a:lnTo>
                    <a:pt x="1954" y="12725"/>
                  </a:lnTo>
                  <a:lnTo>
                    <a:pt x="2125" y="12700"/>
                  </a:lnTo>
                  <a:lnTo>
                    <a:pt x="2272" y="12627"/>
                  </a:lnTo>
                  <a:lnTo>
                    <a:pt x="2418" y="12554"/>
                  </a:lnTo>
                  <a:lnTo>
                    <a:pt x="2541" y="12480"/>
                  </a:lnTo>
                  <a:lnTo>
                    <a:pt x="2687" y="12383"/>
                  </a:lnTo>
                  <a:lnTo>
                    <a:pt x="2785" y="12285"/>
                  </a:lnTo>
                  <a:lnTo>
                    <a:pt x="2907" y="12163"/>
                  </a:lnTo>
                  <a:lnTo>
                    <a:pt x="2980" y="12041"/>
                  </a:lnTo>
                  <a:lnTo>
                    <a:pt x="3078" y="11894"/>
                  </a:lnTo>
                  <a:lnTo>
                    <a:pt x="3151" y="11772"/>
                  </a:lnTo>
                  <a:lnTo>
                    <a:pt x="3200" y="11601"/>
                  </a:lnTo>
                  <a:lnTo>
                    <a:pt x="3249" y="11455"/>
                  </a:lnTo>
                  <a:lnTo>
                    <a:pt x="3273" y="11284"/>
                  </a:lnTo>
                  <a:lnTo>
                    <a:pt x="3273" y="11137"/>
                  </a:lnTo>
                  <a:lnTo>
                    <a:pt x="3273" y="10966"/>
                  </a:lnTo>
                  <a:lnTo>
                    <a:pt x="3224" y="10795"/>
                  </a:lnTo>
                  <a:lnTo>
                    <a:pt x="3200" y="10624"/>
                  </a:lnTo>
                  <a:lnTo>
                    <a:pt x="3127" y="10453"/>
                  </a:lnTo>
                  <a:lnTo>
                    <a:pt x="3053" y="10307"/>
                  </a:lnTo>
                  <a:lnTo>
                    <a:pt x="2956" y="10160"/>
                  </a:lnTo>
                  <a:lnTo>
                    <a:pt x="2858" y="10038"/>
                  </a:lnTo>
                  <a:lnTo>
                    <a:pt x="2736" y="9916"/>
                  </a:lnTo>
                  <a:lnTo>
                    <a:pt x="2589" y="9745"/>
                  </a:lnTo>
                  <a:lnTo>
                    <a:pt x="2492" y="9574"/>
                  </a:lnTo>
                  <a:lnTo>
                    <a:pt x="2418" y="9379"/>
                  </a:lnTo>
                  <a:lnTo>
                    <a:pt x="2394" y="9183"/>
                  </a:lnTo>
                  <a:lnTo>
                    <a:pt x="2394" y="8255"/>
                  </a:lnTo>
                  <a:lnTo>
                    <a:pt x="2052" y="8255"/>
                  </a:lnTo>
                  <a:lnTo>
                    <a:pt x="1954" y="8231"/>
                  </a:lnTo>
                  <a:lnTo>
                    <a:pt x="1881" y="8182"/>
                  </a:lnTo>
                  <a:lnTo>
                    <a:pt x="1832" y="8109"/>
                  </a:lnTo>
                  <a:lnTo>
                    <a:pt x="1808" y="8011"/>
                  </a:lnTo>
                  <a:lnTo>
                    <a:pt x="1832" y="7913"/>
                  </a:lnTo>
                  <a:lnTo>
                    <a:pt x="1881" y="7840"/>
                  </a:lnTo>
                  <a:lnTo>
                    <a:pt x="1954" y="7791"/>
                  </a:lnTo>
                  <a:lnTo>
                    <a:pt x="2052" y="7767"/>
                  </a:lnTo>
                  <a:lnTo>
                    <a:pt x="2394" y="7767"/>
                  </a:lnTo>
                  <a:lnTo>
                    <a:pt x="2394" y="6912"/>
                  </a:lnTo>
                  <a:lnTo>
                    <a:pt x="2052" y="6912"/>
                  </a:lnTo>
                  <a:lnTo>
                    <a:pt x="1954" y="6888"/>
                  </a:lnTo>
                  <a:lnTo>
                    <a:pt x="1881" y="6839"/>
                  </a:lnTo>
                  <a:lnTo>
                    <a:pt x="1832" y="6765"/>
                  </a:lnTo>
                  <a:lnTo>
                    <a:pt x="1808" y="6668"/>
                  </a:lnTo>
                  <a:lnTo>
                    <a:pt x="1832" y="6570"/>
                  </a:lnTo>
                  <a:lnTo>
                    <a:pt x="1881" y="6497"/>
                  </a:lnTo>
                  <a:lnTo>
                    <a:pt x="1954" y="6448"/>
                  </a:lnTo>
                  <a:lnTo>
                    <a:pt x="2052" y="6423"/>
                  </a:lnTo>
                  <a:lnTo>
                    <a:pt x="2394" y="6423"/>
                  </a:lnTo>
                  <a:lnTo>
                    <a:pt x="2394" y="5569"/>
                  </a:lnTo>
                  <a:lnTo>
                    <a:pt x="2052" y="5569"/>
                  </a:lnTo>
                  <a:lnTo>
                    <a:pt x="1954" y="5544"/>
                  </a:lnTo>
                  <a:lnTo>
                    <a:pt x="1881" y="5495"/>
                  </a:lnTo>
                  <a:lnTo>
                    <a:pt x="1832" y="5422"/>
                  </a:lnTo>
                  <a:lnTo>
                    <a:pt x="1808" y="5324"/>
                  </a:lnTo>
                  <a:lnTo>
                    <a:pt x="1832" y="5227"/>
                  </a:lnTo>
                  <a:lnTo>
                    <a:pt x="1881" y="5153"/>
                  </a:lnTo>
                  <a:lnTo>
                    <a:pt x="1954" y="5105"/>
                  </a:lnTo>
                  <a:lnTo>
                    <a:pt x="2052" y="5080"/>
                  </a:lnTo>
                  <a:lnTo>
                    <a:pt x="2394" y="5080"/>
                  </a:lnTo>
                  <a:lnTo>
                    <a:pt x="2394" y="4225"/>
                  </a:lnTo>
                  <a:lnTo>
                    <a:pt x="2052" y="4225"/>
                  </a:lnTo>
                  <a:lnTo>
                    <a:pt x="1954" y="4201"/>
                  </a:lnTo>
                  <a:lnTo>
                    <a:pt x="1881" y="4152"/>
                  </a:lnTo>
                  <a:lnTo>
                    <a:pt x="1832" y="4079"/>
                  </a:lnTo>
                  <a:lnTo>
                    <a:pt x="1808" y="3981"/>
                  </a:lnTo>
                  <a:lnTo>
                    <a:pt x="1832" y="3883"/>
                  </a:lnTo>
                  <a:lnTo>
                    <a:pt x="1881" y="3810"/>
                  </a:lnTo>
                  <a:lnTo>
                    <a:pt x="1954" y="3761"/>
                  </a:lnTo>
                  <a:lnTo>
                    <a:pt x="2052" y="3737"/>
                  </a:lnTo>
                  <a:lnTo>
                    <a:pt x="2394" y="3737"/>
                  </a:lnTo>
                  <a:lnTo>
                    <a:pt x="2394" y="2882"/>
                  </a:lnTo>
                  <a:lnTo>
                    <a:pt x="2052" y="2882"/>
                  </a:lnTo>
                  <a:lnTo>
                    <a:pt x="1954" y="2858"/>
                  </a:lnTo>
                  <a:lnTo>
                    <a:pt x="1881" y="2809"/>
                  </a:lnTo>
                  <a:lnTo>
                    <a:pt x="1832" y="2736"/>
                  </a:lnTo>
                  <a:lnTo>
                    <a:pt x="1808" y="2638"/>
                  </a:lnTo>
                  <a:lnTo>
                    <a:pt x="1832" y="2540"/>
                  </a:lnTo>
                  <a:lnTo>
                    <a:pt x="1881" y="2467"/>
                  </a:lnTo>
                  <a:lnTo>
                    <a:pt x="1954" y="2418"/>
                  </a:lnTo>
                  <a:lnTo>
                    <a:pt x="2052" y="2394"/>
                  </a:lnTo>
                  <a:lnTo>
                    <a:pt x="2394" y="2394"/>
                  </a:lnTo>
                  <a:lnTo>
                    <a:pt x="2394" y="1539"/>
                  </a:lnTo>
                  <a:lnTo>
                    <a:pt x="2052" y="1539"/>
                  </a:lnTo>
                  <a:lnTo>
                    <a:pt x="1954" y="1514"/>
                  </a:lnTo>
                  <a:lnTo>
                    <a:pt x="1881" y="1466"/>
                  </a:lnTo>
                  <a:lnTo>
                    <a:pt x="1832" y="1392"/>
                  </a:lnTo>
                  <a:lnTo>
                    <a:pt x="1808" y="1295"/>
                  </a:lnTo>
                  <a:lnTo>
                    <a:pt x="1832" y="1197"/>
                  </a:lnTo>
                  <a:lnTo>
                    <a:pt x="1881" y="1124"/>
                  </a:lnTo>
                  <a:lnTo>
                    <a:pt x="1954" y="1075"/>
                  </a:lnTo>
                  <a:lnTo>
                    <a:pt x="2052" y="1050"/>
                  </a:lnTo>
                  <a:lnTo>
                    <a:pt x="2394" y="1050"/>
                  </a:lnTo>
                  <a:lnTo>
                    <a:pt x="239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21" name="Google Shape;521;p39"/>
          <p:cNvSpPr/>
          <p:nvPr/>
        </p:nvSpPr>
        <p:spPr>
          <a:xfrm>
            <a:off x="1492208" y="2600114"/>
            <a:ext cx="334860" cy="429809"/>
          </a:xfrm>
          <a:custGeom>
            <a:rect b="b" l="l" r="r" t="t"/>
            <a:pathLst>
              <a:path extrusionOk="0" h="20565" w="16022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22" name="Google Shape;522;p39"/>
          <p:cNvSpPr/>
          <p:nvPr/>
        </p:nvSpPr>
        <p:spPr>
          <a:xfrm>
            <a:off x="972049" y="2600114"/>
            <a:ext cx="248083" cy="429809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23" name="Google Shape;523;p39"/>
          <p:cNvGrpSpPr/>
          <p:nvPr/>
        </p:nvGrpSpPr>
        <p:grpSpPr>
          <a:xfrm>
            <a:off x="2029631" y="2628589"/>
            <a:ext cx="386943" cy="372647"/>
            <a:chOff x="2583325" y="2972875"/>
            <a:chExt cx="462850" cy="445750"/>
          </a:xfrm>
        </p:grpSpPr>
        <p:sp>
          <p:nvSpPr>
            <p:cNvPr id="524" name="Google Shape;524;p39"/>
            <p:cNvSpPr/>
            <p:nvPr/>
          </p:nvSpPr>
          <p:spPr>
            <a:xfrm>
              <a:off x="2701775" y="3323350"/>
              <a:ext cx="225950" cy="95275"/>
            </a:xfrm>
            <a:custGeom>
              <a:rect b="b" l="l" r="r" t="t"/>
              <a:pathLst>
                <a:path extrusionOk="0" h="3811" w="9038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25" name="Google Shape;525;p39"/>
            <p:cNvSpPr/>
            <p:nvPr/>
          </p:nvSpPr>
          <p:spPr>
            <a:xfrm>
              <a:off x="2583325" y="2972875"/>
              <a:ext cx="462850" cy="337075"/>
            </a:xfrm>
            <a:custGeom>
              <a:rect b="b" l="l" r="r" t="t"/>
              <a:pathLst>
                <a:path extrusionOk="0" h="13483" w="18514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26" name="Google Shape;526;p39"/>
          <p:cNvGrpSpPr/>
          <p:nvPr/>
        </p:nvGrpSpPr>
        <p:grpSpPr>
          <a:xfrm>
            <a:off x="2579886" y="2684246"/>
            <a:ext cx="413486" cy="261355"/>
            <a:chOff x="3241525" y="3039450"/>
            <a:chExt cx="494600" cy="312625"/>
          </a:xfrm>
        </p:grpSpPr>
        <p:sp>
          <p:nvSpPr>
            <p:cNvPr id="527" name="Google Shape;527;p39"/>
            <p:cNvSpPr/>
            <p:nvPr/>
          </p:nvSpPr>
          <p:spPr>
            <a:xfrm>
              <a:off x="3241525" y="3039450"/>
              <a:ext cx="494600" cy="312625"/>
            </a:xfrm>
            <a:custGeom>
              <a:rect b="b" l="l" r="r" t="t"/>
              <a:pathLst>
                <a:path extrusionOk="0" h="12505" w="19784">
                  <a:moveTo>
                    <a:pt x="9892" y="977"/>
                  </a:moveTo>
                  <a:lnTo>
                    <a:pt x="10356" y="1001"/>
                  </a:lnTo>
                  <a:lnTo>
                    <a:pt x="10796" y="1050"/>
                  </a:lnTo>
                  <a:lnTo>
                    <a:pt x="11235" y="1124"/>
                  </a:lnTo>
                  <a:lnTo>
                    <a:pt x="11675" y="1221"/>
                  </a:lnTo>
                  <a:lnTo>
                    <a:pt x="12090" y="1343"/>
                  </a:lnTo>
                  <a:lnTo>
                    <a:pt x="12505" y="1490"/>
                  </a:lnTo>
                  <a:lnTo>
                    <a:pt x="12920" y="1661"/>
                  </a:lnTo>
                  <a:lnTo>
                    <a:pt x="13311" y="1832"/>
                  </a:lnTo>
                  <a:lnTo>
                    <a:pt x="13702" y="2027"/>
                  </a:lnTo>
                  <a:lnTo>
                    <a:pt x="14068" y="2223"/>
                  </a:lnTo>
                  <a:lnTo>
                    <a:pt x="14752" y="2662"/>
                  </a:lnTo>
                  <a:lnTo>
                    <a:pt x="15412" y="3126"/>
                  </a:lnTo>
                  <a:lnTo>
                    <a:pt x="15973" y="3590"/>
                  </a:lnTo>
                  <a:lnTo>
                    <a:pt x="16462" y="4005"/>
                  </a:lnTo>
                  <a:lnTo>
                    <a:pt x="16901" y="4421"/>
                  </a:lnTo>
                  <a:lnTo>
                    <a:pt x="17292" y="4811"/>
                  </a:lnTo>
                  <a:lnTo>
                    <a:pt x="17634" y="5178"/>
                  </a:lnTo>
                  <a:lnTo>
                    <a:pt x="18196" y="5813"/>
                  </a:lnTo>
                  <a:lnTo>
                    <a:pt x="18562" y="6252"/>
                  </a:lnTo>
                  <a:lnTo>
                    <a:pt x="18196" y="6692"/>
                  </a:lnTo>
                  <a:lnTo>
                    <a:pt x="17634" y="7327"/>
                  </a:lnTo>
                  <a:lnTo>
                    <a:pt x="17292" y="7693"/>
                  </a:lnTo>
                  <a:lnTo>
                    <a:pt x="16901" y="8084"/>
                  </a:lnTo>
                  <a:lnTo>
                    <a:pt x="16462" y="8499"/>
                  </a:lnTo>
                  <a:lnTo>
                    <a:pt x="15973" y="8915"/>
                  </a:lnTo>
                  <a:lnTo>
                    <a:pt x="15412" y="9379"/>
                  </a:lnTo>
                  <a:lnTo>
                    <a:pt x="14752" y="9843"/>
                  </a:lnTo>
                  <a:lnTo>
                    <a:pt x="14068" y="10282"/>
                  </a:lnTo>
                  <a:lnTo>
                    <a:pt x="13702" y="10478"/>
                  </a:lnTo>
                  <a:lnTo>
                    <a:pt x="13311" y="10673"/>
                  </a:lnTo>
                  <a:lnTo>
                    <a:pt x="12920" y="10844"/>
                  </a:lnTo>
                  <a:lnTo>
                    <a:pt x="12505" y="11015"/>
                  </a:lnTo>
                  <a:lnTo>
                    <a:pt x="12090" y="11161"/>
                  </a:lnTo>
                  <a:lnTo>
                    <a:pt x="11675" y="11284"/>
                  </a:lnTo>
                  <a:lnTo>
                    <a:pt x="11235" y="11381"/>
                  </a:lnTo>
                  <a:lnTo>
                    <a:pt x="10796" y="11455"/>
                  </a:lnTo>
                  <a:lnTo>
                    <a:pt x="10356" y="11503"/>
                  </a:lnTo>
                  <a:lnTo>
                    <a:pt x="9892" y="11528"/>
                  </a:lnTo>
                  <a:lnTo>
                    <a:pt x="9477" y="11528"/>
                  </a:lnTo>
                  <a:lnTo>
                    <a:pt x="9086" y="11479"/>
                  </a:lnTo>
                  <a:lnTo>
                    <a:pt x="8695" y="11430"/>
                  </a:lnTo>
                  <a:lnTo>
                    <a:pt x="8304" y="11332"/>
                  </a:lnTo>
                  <a:lnTo>
                    <a:pt x="7914" y="11235"/>
                  </a:lnTo>
                  <a:lnTo>
                    <a:pt x="7523" y="11113"/>
                  </a:lnTo>
                  <a:lnTo>
                    <a:pt x="7157" y="10990"/>
                  </a:lnTo>
                  <a:lnTo>
                    <a:pt x="6790" y="10844"/>
                  </a:lnTo>
                  <a:lnTo>
                    <a:pt x="6448" y="10673"/>
                  </a:lnTo>
                  <a:lnTo>
                    <a:pt x="6082" y="10502"/>
                  </a:lnTo>
                  <a:lnTo>
                    <a:pt x="5423" y="10111"/>
                  </a:lnTo>
                  <a:lnTo>
                    <a:pt x="4788" y="9696"/>
                  </a:lnTo>
                  <a:lnTo>
                    <a:pt x="4201" y="9232"/>
                  </a:lnTo>
                  <a:lnTo>
                    <a:pt x="3640" y="8792"/>
                  </a:lnTo>
                  <a:lnTo>
                    <a:pt x="3127" y="8328"/>
                  </a:lnTo>
                  <a:lnTo>
                    <a:pt x="2663" y="7889"/>
                  </a:lnTo>
                  <a:lnTo>
                    <a:pt x="2272" y="7474"/>
                  </a:lnTo>
                  <a:lnTo>
                    <a:pt x="1613" y="6741"/>
                  </a:lnTo>
                  <a:lnTo>
                    <a:pt x="1222" y="6252"/>
                  </a:lnTo>
                  <a:lnTo>
                    <a:pt x="1613" y="5764"/>
                  </a:lnTo>
                  <a:lnTo>
                    <a:pt x="2272" y="5031"/>
                  </a:lnTo>
                  <a:lnTo>
                    <a:pt x="2663" y="4616"/>
                  </a:lnTo>
                  <a:lnTo>
                    <a:pt x="3127" y="4176"/>
                  </a:lnTo>
                  <a:lnTo>
                    <a:pt x="3640" y="3712"/>
                  </a:lnTo>
                  <a:lnTo>
                    <a:pt x="4201" y="3273"/>
                  </a:lnTo>
                  <a:lnTo>
                    <a:pt x="4788" y="2833"/>
                  </a:lnTo>
                  <a:lnTo>
                    <a:pt x="5423" y="2394"/>
                  </a:lnTo>
                  <a:lnTo>
                    <a:pt x="6082" y="2003"/>
                  </a:lnTo>
                  <a:lnTo>
                    <a:pt x="6448" y="1832"/>
                  </a:lnTo>
                  <a:lnTo>
                    <a:pt x="6790" y="1661"/>
                  </a:lnTo>
                  <a:lnTo>
                    <a:pt x="7157" y="1514"/>
                  </a:lnTo>
                  <a:lnTo>
                    <a:pt x="7523" y="1392"/>
                  </a:lnTo>
                  <a:lnTo>
                    <a:pt x="7914" y="1270"/>
                  </a:lnTo>
                  <a:lnTo>
                    <a:pt x="8304" y="1172"/>
                  </a:lnTo>
                  <a:lnTo>
                    <a:pt x="8695" y="1075"/>
                  </a:lnTo>
                  <a:lnTo>
                    <a:pt x="9086" y="1026"/>
                  </a:lnTo>
                  <a:lnTo>
                    <a:pt x="9477" y="977"/>
                  </a:lnTo>
                  <a:close/>
                  <a:moveTo>
                    <a:pt x="9892" y="0"/>
                  </a:moveTo>
                  <a:lnTo>
                    <a:pt x="9404" y="25"/>
                  </a:lnTo>
                  <a:lnTo>
                    <a:pt x="8915" y="73"/>
                  </a:lnTo>
                  <a:lnTo>
                    <a:pt x="8451" y="147"/>
                  </a:lnTo>
                  <a:lnTo>
                    <a:pt x="7963" y="244"/>
                  </a:lnTo>
                  <a:lnTo>
                    <a:pt x="7523" y="366"/>
                  </a:lnTo>
                  <a:lnTo>
                    <a:pt x="7059" y="513"/>
                  </a:lnTo>
                  <a:lnTo>
                    <a:pt x="6619" y="684"/>
                  </a:lnTo>
                  <a:lnTo>
                    <a:pt x="6204" y="879"/>
                  </a:lnTo>
                  <a:lnTo>
                    <a:pt x="5765" y="1075"/>
                  </a:lnTo>
                  <a:lnTo>
                    <a:pt x="5374" y="1295"/>
                  </a:lnTo>
                  <a:lnTo>
                    <a:pt x="4959" y="1539"/>
                  </a:lnTo>
                  <a:lnTo>
                    <a:pt x="4592" y="1783"/>
                  </a:lnTo>
                  <a:lnTo>
                    <a:pt x="3860" y="2296"/>
                  </a:lnTo>
                  <a:lnTo>
                    <a:pt x="3176" y="2833"/>
                  </a:lnTo>
                  <a:lnTo>
                    <a:pt x="2565" y="3370"/>
                  </a:lnTo>
                  <a:lnTo>
                    <a:pt x="2028" y="3883"/>
                  </a:lnTo>
                  <a:lnTo>
                    <a:pt x="1539" y="4372"/>
                  </a:lnTo>
                  <a:lnTo>
                    <a:pt x="1149" y="4836"/>
                  </a:lnTo>
                  <a:lnTo>
                    <a:pt x="562" y="5520"/>
                  </a:lnTo>
                  <a:lnTo>
                    <a:pt x="318" y="5837"/>
                  </a:lnTo>
                  <a:lnTo>
                    <a:pt x="1" y="6252"/>
                  </a:lnTo>
                  <a:lnTo>
                    <a:pt x="318" y="6668"/>
                  </a:lnTo>
                  <a:lnTo>
                    <a:pt x="562" y="6985"/>
                  </a:lnTo>
                  <a:lnTo>
                    <a:pt x="1149" y="7669"/>
                  </a:lnTo>
                  <a:lnTo>
                    <a:pt x="1539" y="8133"/>
                  </a:lnTo>
                  <a:lnTo>
                    <a:pt x="2028" y="8621"/>
                  </a:lnTo>
                  <a:lnTo>
                    <a:pt x="2565" y="9134"/>
                  </a:lnTo>
                  <a:lnTo>
                    <a:pt x="3176" y="9672"/>
                  </a:lnTo>
                  <a:lnTo>
                    <a:pt x="3860" y="10209"/>
                  </a:lnTo>
                  <a:lnTo>
                    <a:pt x="4592" y="10722"/>
                  </a:lnTo>
                  <a:lnTo>
                    <a:pt x="4959" y="10966"/>
                  </a:lnTo>
                  <a:lnTo>
                    <a:pt x="5374" y="11210"/>
                  </a:lnTo>
                  <a:lnTo>
                    <a:pt x="5765" y="11430"/>
                  </a:lnTo>
                  <a:lnTo>
                    <a:pt x="6204" y="11625"/>
                  </a:lnTo>
                  <a:lnTo>
                    <a:pt x="6619" y="11821"/>
                  </a:lnTo>
                  <a:lnTo>
                    <a:pt x="7059" y="11992"/>
                  </a:lnTo>
                  <a:lnTo>
                    <a:pt x="7523" y="12138"/>
                  </a:lnTo>
                  <a:lnTo>
                    <a:pt x="7963" y="12260"/>
                  </a:lnTo>
                  <a:lnTo>
                    <a:pt x="8451" y="12358"/>
                  </a:lnTo>
                  <a:lnTo>
                    <a:pt x="8915" y="12431"/>
                  </a:lnTo>
                  <a:lnTo>
                    <a:pt x="9404" y="12480"/>
                  </a:lnTo>
                  <a:lnTo>
                    <a:pt x="9892" y="12505"/>
                  </a:lnTo>
                  <a:lnTo>
                    <a:pt x="10380" y="12480"/>
                  </a:lnTo>
                  <a:lnTo>
                    <a:pt x="10869" y="12431"/>
                  </a:lnTo>
                  <a:lnTo>
                    <a:pt x="11333" y="12358"/>
                  </a:lnTo>
                  <a:lnTo>
                    <a:pt x="11821" y="12260"/>
                  </a:lnTo>
                  <a:lnTo>
                    <a:pt x="12261" y="12138"/>
                  </a:lnTo>
                  <a:lnTo>
                    <a:pt x="12725" y="11992"/>
                  </a:lnTo>
                  <a:lnTo>
                    <a:pt x="13165" y="11821"/>
                  </a:lnTo>
                  <a:lnTo>
                    <a:pt x="13580" y="11625"/>
                  </a:lnTo>
                  <a:lnTo>
                    <a:pt x="14019" y="11430"/>
                  </a:lnTo>
                  <a:lnTo>
                    <a:pt x="14410" y="11210"/>
                  </a:lnTo>
                  <a:lnTo>
                    <a:pt x="14825" y="10966"/>
                  </a:lnTo>
                  <a:lnTo>
                    <a:pt x="15192" y="10722"/>
                  </a:lnTo>
                  <a:lnTo>
                    <a:pt x="15924" y="10209"/>
                  </a:lnTo>
                  <a:lnTo>
                    <a:pt x="16608" y="9672"/>
                  </a:lnTo>
                  <a:lnTo>
                    <a:pt x="17219" y="9134"/>
                  </a:lnTo>
                  <a:lnTo>
                    <a:pt x="17756" y="8621"/>
                  </a:lnTo>
                  <a:lnTo>
                    <a:pt x="18245" y="8133"/>
                  </a:lnTo>
                  <a:lnTo>
                    <a:pt x="18635" y="7669"/>
                  </a:lnTo>
                  <a:lnTo>
                    <a:pt x="19222" y="6985"/>
                  </a:lnTo>
                  <a:lnTo>
                    <a:pt x="19466" y="6668"/>
                  </a:lnTo>
                  <a:lnTo>
                    <a:pt x="19783" y="6252"/>
                  </a:lnTo>
                  <a:lnTo>
                    <a:pt x="19466" y="5837"/>
                  </a:lnTo>
                  <a:lnTo>
                    <a:pt x="19222" y="5520"/>
                  </a:lnTo>
                  <a:lnTo>
                    <a:pt x="18635" y="4836"/>
                  </a:lnTo>
                  <a:lnTo>
                    <a:pt x="18245" y="4372"/>
                  </a:lnTo>
                  <a:lnTo>
                    <a:pt x="17756" y="3883"/>
                  </a:lnTo>
                  <a:lnTo>
                    <a:pt x="17219" y="3370"/>
                  </a:lnTo>
                  <a:lnTo>
                    <a:pt x="16608" y="2833"/>
                  </a:lnTo>
                  <a:lnTo>
                    <a:pt x="15924" y="2296"/>
                  </a:lnTo>
                  <a:lnTo>
                    <a:pt x="15192" y="1783"/>
                  </a:lnTo>
                  <a:lnTo>
                    <a:pt x="14825" y="1539"/>
                  </a:lnTo>
                  <a:lnTo>
                    <a:pt x="14410" y="1295"/>
                  </a:lnTo>
                  <a:lnTo>
                    <a:pt x="14019" y="1075"/>
                  </a:lnTo>
                  <a:lnTo>
                    <a:pt x="13580" y="879"/>
                  </a:lnTo>
                  <a:lnTo>
                    <a:pt x="13165" y="684"/>
                  </a:lnTo>
                  <a:lnTo>
                    <a:pt x="12725" y="513"/>
                  </a:lnTo>
                  <a:lnTo>
                    <a:pt x="12261" y="366"/>
                  </a:lnTo>
                  <a:lnTo>
                    <a:pt x="11821" y="244"/>
                  </a:lnTo>
                  <a:lnTo>
                    <a:pt x="11333" y="147"/>
                  </a:lnTo>
                  <a:lnTo>
                    <a:pt x="10869" y="73"/>
                  </a:lnTo>
                  <a:lnTo>
                    <a:pt x="10380" y="25"/>
                  </a:lnTo>
                  <a:lnTo>
                    <a:pt x="989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28" name="Google Shape;528;p39"/>
            <p:cNvSpPr/>
            <p:nvPr/>
          </p:nvSpPr>
          <p:spPr>
            <a:xfrm>
              <a:off x="3384400" y="3091350"/>
              <a:ext cx="208850" cy="208825"/>
            </a:xfrm>
            <a:custGeom>
              <a:rect b="b" l="l" r="r" t="t"/>
              <a:pathLst>
                <a:path extrusionOk="0" h="8353" w="8354">
                  <a:moveTo>
                    <a:pt x="4177" y="0"/>
                  </a:moveTo>
                  <a:lnTo>
                    <a:pt x="3762" y="24"/>
                  </a:lnTo>
                  <a:lnTo>
                    <a:pt x="3347" y="73"/>
                  </a:lnTo>
                  <a:lnTo>
                    <a:pt x="2931" y="195"/>
                  </a:lnTo>
                  <a:lnTo>
                    <a:pt x="2541" y="318"/>
                  </a:lnTo>
                  <a:lnTo>
                    <a:pt x="2174" y="513"/>
                  </a:lnTo>
                  <a:lnTo>
                    <a:pt x="1832" y="708"/>
                  </a:lnTo>
                  <a:lnTo>
                    <a:pt x="1515" y="953"/>
                  </a:lnTo>
                  <a:lnTo>
                    <a:pt x="1222" y="1221"/>
                  </a:lnTo>
                  <a:lnTo>
                    <a:pt x="953" y="1514"/>
                  </a:lnTo>
                  <a:lnTo>
                    <a:pt x="709" y="1832"/>
                  </a:lnTo>
                  <a:lnTo>
                    <a:pt x="514" y="2174"/>
                  </a:lnTo>
                  <a:lnTo>
                    <a:pt x="318" y="2540"/>
                  </a:lnTo>
                  <a:lnTo>
                    <a:pt x="196" y="2931"/>
                  </a:lnTo>
                  <a:lnTo>
                    <a:pt x="74" y="3346"/>
                  </a:lnTo>
                  <a:lnTo>
                    <a:pt x="25" y="3761"/>
                  </a:lnTo>
                  <a:lnTo>
                    <a:pt x="1" y="4176"/>
                  </a:lnTo>
                  <a:lnTo>
                    <a:pt x="25" y="4592"/>
                  </a:lnTo>
                  <a:lnTo>
                    <a:pt x="74" y="5007"/>
                  </a:lnTo>
                  <a:lnTo>
                    <a:pt x="196" y="5422"/>
                  </a:lnTo>
                  <a:lnTo>
                    <a:pt x="318" y="5813"/>
                  </a:lnTo>
                  <a:lnTo>
                    <a:pt x="514" y="6179"/>
                  </a:lnTo>
                  <a:lnTo>
                    <a:pt x="709" y="6521"/>
                  </a:lnTo>
                  <a:lnTo>
                    <a:pt x="953" y="6839"/>
                  </a:lnTo>
                  <a:lnTo>
                    <a:pt x="1222" y="7132"/>
                  </a:lnTo>
                  <a:lnTo>
                    <a:pt x="1515" y="7400"/>
                  </a:lnTo>
                  <a:lnTo>
                    <a:pt x="1832" y="7644"/>
                  </a:lnTo>
                  <a:lnTo>
                    <a:pt x="2174" y="7840"/>
                  </a:lnTo>
                  <a:lnTo>
                    <a:pt x="2541" y="8035"/>
                  </a:lnTo>
                  <a:lnTo>
                    <a:pt x="2931" y="8157"/>
                  </a:lnTo>
                  <a:lnTo>
                    <a:pt x="3347" y="8279"/>
                  </a:lnTo>
                  <a:lnTo>
                    <a:pt x="3762" y="8328"/>
                  </a:lnTo>
                  <a:lnTo>
                    <a:pt x="4177" y="8353"/>
                  </a:lnTo>
                  <a:lnTo>
                    <a:pt x="4592" y="8328"/>
                  </a:lnTo>
                  <a:lnTo>
                    <a:pt x="5007" y="8279"/>
                  </a:lnTo>
                  <a:lnTo>
                    <a:pt x="5423" y="8157"/>
                  </a:lnTo>
                  <a:lnTo>
                    <a:pt x="5813" y="8035"/>
                  </a:lnTo>
                  <a:lnTo>
                    <a:pt x="6180" y="7840"/>
                  </a:lnTo>
                  <a:lnTo>
                    <a:pt x="6522" y="7644"/>
                  </a:lnTo>
                  <a:lnTo>
                    <a:pt x="6839" y="7400"/>
                  </a:lnTo>
                  <a:lnTo>
                    <a:pt x="7132" y="7132"/>
                  </a:lnTo>
                  <a:lnTo>
                    <a:pt x="7401" y="6839"/>
                  </a:lnTo>
                  <a:lnTo>
                    <a:pt x="7645" y="6521"/>
                  </a:lnTo>
                  <a:lnTo>
                    <a:pt x="7840" y="6179"/>
                  </a:lnTo>
                  <a:lnTo>
                    <a:pt x="8036" y="5813"/>
                  </a:lnTo>
                  <a:lnTo>
                    <a:pt x="8158" y="5422"/>
                  </a:lnTo>
                  <a:lnTo>
                    <a:pt x="8280" y="5007"/>
                  </a:lnTo>
                  <a:lnTo>
                    <a:pt x="8329" y="4592"/>
                  </a:lnTo>
                  <a:lnTo>
                    <a:pt x="8353" y="4176"/>
                  </a:lnTo>
                  <a:lnTo>
                    <a:pt x="8329" y="3737"/>
                  </a:lnTo>
                  <a:lnTo>
                    <a:pt x="8256" y="3297"/>
                  </a:lnTo>
                  <a:lnTo>
                    <a:pt x="8134" y="3517"/>
                  </a:lnTo>
                  <a:lnTo>
                    <a:pt x="8011" y="3688"/>
                  </a:lnTo>
                  <a:lnTo>
                    <a:pt x="7840" y="3859"/>
                  </a:lnTo>
                  <a:lnTo>
                    <a:pt x="7645" y="4005"/>
                  </a:lnTo>
                  <a:lnTo>
                    <a:pt x="7425" y="4128"/>
                  </a:lnTo>
                  <a:lnTo>
                    <a:pt x="7205" y="4201"/>
                  </a:lnTo>
                  <a:lnTo>
                    <a:pt x="6961" y="4250"/>
                  </a:lnTo>
                  <a:lnTo>
                    <a:pt x="6717" y="4274"/>
                  </a:lnTo>
                  <a:lnTo>
                    <a:pt x="6546" y="4274"/>
                  </a:lnTo>
                  <a:lnTo>
                    <a:pt x="6375" y="4250"/>
                  </a:lnTo>
                  <a:lnTo>
                    <a:pt x="6204" y="4201"/>
                  </a:lnTo>
                  <a:lnTo>
                    <a:pt x="6058" y="4152"/>
                  </a:lnTo>
                  <a:lnTo>
                    <a:pt x="5887" y="4079"/>
                  </a:lnTo>
                  <a:lnTo>
                    <a:pt x="5764" y="3981"/>
                  </a:lnTo>
                  <a:lnTo>
                    <a:pt x="5618" y="3883"/>
                  </a:lnTo>
                  <a:lnTo>
                    <a:pt x="5496" y="3786"/>
                  </a:lnTo>
                  <a:lnTo>
                    <a:pt x="5398" y="3664"/>
                  </a:lnTo>
                  <a:lnTo>
                    <a:pt x="5300" y="3517"/>
                  </a:lnTo>
                  <a:lnTo>
                    <a:pt x="5203" y="3395"/>
                  </a:lnTo>
                  <a:lnTo>
                    <a:pt x="5129" y="3224"/>
                  </a:lnTo>
                  <a:lnTo>
                    <a:pt x="5081" y="3077"/>
                  </a:lnTo>
                  <a:lnTo>
                    <a:pt x="5032" y="2906"/>
                  </a:lnTo>
                  <a:lnTo>
                    <a:pt x="5007" y="2735"/>
                  </a:lnTo>
                  <a:lnTo>
                    <a:pt x="5007" y="2564"/>
                  </a:lnTo>
                  <a:lnTo>
                    <a:pt x="5007" y="2394"/>
                  </a:lnTo>
                  <a:lnTo>
                    <a:pt x="5032" y="2223"/>
                  </a:lnTo>
                  <a:lnTo>
                    <a:pt x="5081" y="2052"/>
                  </a:lnTo>
                  <a:lnTo>
                    <a:pt x="5129" y="1905"/>
                  </a:lnTo>
                  <a:lnTo>
                    <a:pt x="5203" y="1759"/>
                  </a:lnTo>
                  <a:lnTo>
                    <a:pt x="5300" y="1612"/>
                  </a:lnTo>
                  <a:lnTo>
                    <a:pt x="5398" y="1490"/>
                  </a:lnTo>
                  <a:lnTo>
                    <a:pt x="5496" y="1368"/>
                  </a:lnTo>
                  <a:lnTo>
                    <a:pt x="5618" y="1246"/>
                  </a:lnTo>
                  <a:lnTo>
                    <a:pt x="5764" y="1148"/>
                  </a:lnTo>
                  <a:lnTo>
                    <a:pt x="5887" y="1075"/>
                  </a:lnTo>
                  <a:lnTo>
                    <a:pt x="6033" y="1001"/>
                  </a:lnTo>
                  <a:lnTo>
                    <a:pt x="6204" y="928"/>
                  </a:lnTo>
                  <a:lnTo>
                    <a:pt x="6375" y="879"/>
                  </a:lnTo>
                  <a:lnTo>
                    <a:pt x="6522" y="855"/>
                  </a:lnTo>
                  <a:lnTo>
                    <a:pt x="6717" y="855"/>
                  </a:lnTo>
                  <a:lnTo>
                    <a:pt x="6448" y="659"/>
                  </a:lnTo>
                  <a:lnTo>
                    <a:pt x="6155" y="489"/>
                  </a:lnTo>
                  <a:lnTo>
                    <a:pt x="5838" y="342"/>
                  </a:lnTo>
                  <a:lnTo>
                    <a:pt x="5545" y="220"/>
                  </a:lnTo>
                  <a:lnTo>
                    <a:pt x="5203" y="122"/>
                  </a:lnTo>
                  <a:lnTo>
                    <a:pt x="4885" y="49"/>
                  </a:lnTo>
                  <a:lnTo>
                    <a:pt x="4519" y="24"/>
                  </a:lnTo>
                  <a:lnTo>
                    <a:pt x="417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29" name="Google Shape;529;p39"/>
          <p:cNvSpPr/>
          <p:nvPr/>
        </p:nvSpPr>
        <p:spPr>
          <a:xfrm>
            <a:off x="3736180" y="2637380"/>
            <a:ext cx="355300" cy="355279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30" name="Google Shape;530;p39"/>
          <p:cNvGrpSpPr/>
          <p:nvPr/>
        </p:nvGrpSpPr>
        <p:grpSpPr>
          <a:xfrm>
            <a:off x="4263318" y="2656679"/>
            <a:ext cx="427781" cy="316489"/>
            <a:chOff x="5255200" y="3006475"/>
            <a:chExt cx="511700" cy="378575"/>
          </a:xfrm>
        </p:grpSpPr>
        <p:sp>
          <p:nvSpPr>
            <p:cNvPr id="531" name="Google Shape;531;p39"/>
            <p:cNvSpPr/>
            <p:nvPr/>
          </p:nvSpPr>
          <p:spPr>
            <a:xfrm>
              <a:off x="5255200" y="3006475"/>
              <a:ext cx="349900" cy="349875"/>
            </a:xfrm>
            <a:custGeom>
              <a:rect b="b" l="l" r="r" t="t"/>
              <a:pathLst>
                <a:path extrusionOk="0" h="13995" w="13996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2" name="Google Shape;532;p39"/>
            <p:cNvSpPr/>
            <p:nvPr/>
          </p:nvSpPr>
          <p:spPr>
            <a:xfrm>
              <a:off x="5567825" y="3185975"/>
              <a:ext cx="199075" cy="199075"/>
            </a:xfrm>
            <a:custGeom>
              <a:rect b="b" l="l" r="r" t="t"/>
              <a:pathLst>
                <a:path extrusionOk="0" h="7963" w="7963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33" name="Google Shape;533;p39"/>
          <p:cNvGrpSpPr/>
          <p:nvPr/>
        </p:nvGrpSpPr>
        <p:grpSpPr>
          <a:xfrm>
            <a:off x="3177104" y="2638308"/>
            <a:ext cx="346104" cy="353231"/>
            <a:chOff x="3955900" y="2984500"/>
            <a:chExt cx="414000" cy="422525"/>
          </a:xfrm>
        </p:grpSpPr>
        <p:sp>
          <p:nvSpPr>
            <p:cNvPr id="534" name="Google Shape;534;p39"/>
            <p:cNvSpPr/>
            <p:nvPr/>
          </p:nvSpPr>
          <p:spPr>
            <a:xfrm>
              <a:off x="3955900" y="2984500"/>
              <a:ext cx="315700" cy="315675"/>
            </a:xfrm>
            <a:custGeom>
              <a:rect b="b" l="l" r="r" t="t"/>
              <a:pathLst>
                <a:path extrusionOk="0" h="12627" w="12628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5" name="Google Shape;535;p39"/>
            <p:cNvSpPr/>
            <p:nvPr/>
          </p:nvSpPr>
          <p:spPr>
            <a:xfrm>
              <a:off x="3992525" y="3021125"/>
              <a:ext cx="242425" cy="242425"/>
            </a:xfrm>
            <a:custGeom>
              <a:rect b="b" l="l" r="r" t="t"/>
              <a:pathLst>
                <a:path extrusionOk="0" h="9697" w="9697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6" name="Google Shape;536;p39"/>
            <p:cNvSpPr/>
            <p:nvPr/>
          </p:nvSpPr>
          <p:spPr>
            <a:xfrm>
              <a:off x="4215400" y="3253150"/>
              <a:ext cx="154500" cy="153875"/>
            </a:xfrm>
            <a:custGeom>
              <a:rect b="b" l="l" r="r" t="t"/>
              <a:pathLst>
                <a:path extrusionOk="0" h="6155" w="618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37" name="Google Shape;537;p39"/>
          <p:cNvSpPr/>
          <p:nvPr/>
        </p:nvSpPr>
        <p:spPr>
          <a:xfrm>
            <a:off x="341117" y="3226449"/>
            <a:ext cx="386922" cy="304241"/>
          </a:xfrm>
          <a:custGeom>
            <a:rect b="b" l="l" r="r" t="t"/>
            <a:pathLst>
              <a:path extrusionOk="0" h="14557" w="18513">
                <a:moveTo>
                  <a:pt x="9159" y="2125"/>
                </a:moveTo>
                <a:lnTo>
                  <a:pt x="9403" y="2150"/>
                </a:lnTo>
                <a:lnTo>
                  <a:pt x="9672" y="2198"/>
                </a:lnTo>
                <a:lnTo>
                  <a:pt x="9916" y="2272"/>
                </a:lnTo>
                <a:lnTo>
                  <a:pt x="10160" y="2345"/>
                </a:lnTo>
                <a:lnTo>
                  <a:pt x="10404" y="2443"/>
                </a:lnTo>
                <a:lnTo>
                  <a:pt x="10624" y="2565"/>
                </a:lnTo>
                <a:lnTo>
                  <a:pt x="10820" y="2687"/>
                </a:lnTo>
                <a:lnTo>
                  <a:pt x="10893" y="2760"/>
                </a:lnTo>
                <a:lnTo>
                  <a:pt x="10942" y="2858"/>
                </a:lnTo>
                <a:lnTo>
                  <a:pt x="10942" y="2956"/>
                </a:lnTo>
                <a:lnTo>
                  <a:pt x="10917" y="3078"/>
                </a:lnTo>
                <a:lnTo>
                  <a:pt x="10844" y="3151"/>
                </a:lnTo>
                <a:lnTo>
                  <a:pt x="10771" y="3200"/>
                </a:lnTo>
                <a:lnTo>
                  <a:pt x="10698" y="3224"/>
                </a:lnTo>
                <a:lnTo>
                  <a:pt x="10600" y="3175"/>
                </a:lnTo>
                <a:lnTo>
                  <a:pt x="10404" y="3053"/>
                </a:lnTo>
                <a:lnTo>
                  <a:pt x="10209" y="2956"/>
                </a:lnTo>
                <a:lnTo>
                  <a:pt x="10014" y="2882"/>
                </a:lnTo>
                <a:lnTo>
                  <a:pt x="9794" y="2809"/>
                </a:lnTo>
                <a:lnTo>
                  <a:pt x="9574" y="2760"/>
                </a:lnTo>
                <a:lnTo>
                  <a:pt x="9354" y="2711"/>
                </a:lnTo>
                <a:lnTo>
                  <a:pt x="9110" y="2687"/>
                </a:lnTo>
                <a:lnTo>
                  <a:pt x="8646" y="2687"/>
                </a:lnTo>
                <a:lnTo>
                  <a:pt x="8426" y="2711"/>
                </a:lnTo>
                <a:lnTo>
                  <a:pt x="8206" y="2760"/>
                </a:lnTo>
                <a:lnTo>
                  <a:pt x="7987" y="2809"/>
                </a:lnTo>
                <a:lnTo>
                  <a:pt x="7767" y="2882"/>
                </a:lnTo>
                <a:lnTo>
                  <a:pt x="7547" y="2956"/>
                </a:lnTo>
                <a:lnTo>
                  <a:pt x="7352" y="3053"/>
                </a:lnTo>
                <a:lnTo>
                  <a:pt x="7181" y="3175"/>
                </a:lnTo>
                <a:lnTo>
                  <a:pt x="7107" y="3200"/>
                </a:lnTo>
                <a:lnTo>
                  <a:pt x="7059" y="3224"/>
                </a:lnTo>
                <a:lnTo>
                  <a:pt x="7010" y="3200"/>
                </a:lnTo>
                <a:lnTo>
                  <a:pt x="6936" y="3175"/>
                </a:lnTo>
                <a:lnTo>
                  <a:pt x="6888" y="3127"/>
                </a:lnTo>
                <a:lnTo>
                  <a:pt x="6863" y="3078"/>
                </a:lnTo>
                <a:lnTo>
                  <a:pt x="6839" y="2956"/>
                </a:lnTo>
                <a:lnTo>
                  <a:pt x="6839" y="2858"/>
                </a:lnTo>
                <a:lnTo>
                  <a:pt x="6888" y="2760"/>
                </a:lnTo>
                <a:lnTo>
                  <a:pt x="6936" y="2687"/>
                </a:lnTo>
                <a:lnTo>
                  <a:pt x="7156" y="2565"/>
                </a:lnTo>
                <a:lnTo>
                  <a:pt x="7376" y="2443"/>
                </a:lnTo>
                <a:lnTo>
                  <a:pt x="7620" y="2345"/>
                </a:lnTo>
                <a:lnTo>
                  <a:pt x="7864" y="2272"/>
                </a:lnTo>
                <a:lnTo>
                  <a:pt x="8109" y="2198"/>
                </a:lnTo>
                <a:lnTo>
                  <a:pt x="8377" y="2150"/>
                </a:lnTo>
                <a:lnTo>
                  <a:pt x="8622" y="2125"/>
                </a:lnTo>
                <a:close/>
                <a:moveTo>
                  <a:pt x="3761" y="5373"/>
                </a:moveTo>
                <a:lnTo>
                  <a:pt x="3884" y="5398"/>
                </a:lnTo>
                <a:lnTo>
                  <a:pt x="4030" y="5447"/>
                </a:lnTo>
                <a:lnTo>
                  <a:pt x="4128" y="5496"/>
                </a:lnTo>
                <a:lnTo>
                  <a:pt x="4250" y="5569"/>
                </a:lnTo>
                <a:lnTo>
                  <a:pt x="4323" y="5691"/>
                </a:lnTo>
                <a:lnTo>
                  <a:pt x="4372" y="5789"/>
                </a:lnTo>
                <a:lnTo>
                  <a:pt x="4421" y="5911"/>
                </a:lnTo>
                <a:lnTo>
                  <a:pt x="4445" y="6057"/>
                </a:lnTo>
                <a:lnTo>
                  <a:pt x="4421" y="6204"/>
                </a:lnTo>
                <a:lnTo>
                  <a:pt x="4372" y="6326"/>
                </a:lnTo>
                <a:lnTo>
                  <a:pt x="4323" y="6448"/>
                </a:lnTo>
                <a:lnTo>
                  <a:pt x="4250" y="6546"/>
                </a:lnTo>
                <a:lnTo>
                  <a:pt x="4128" y="6619"/>
                </a:lnTo>
                <a:lnTo>
                  <a:pt x="4030" y="6692"/>
                </a:lnTo>
                <a:lnTo>
                  <a:pt x="3884" y="6717"/>
                </a:lnTo>
                <a:lnTo>
                  <a:pt x="3761" y="6741"/>
                </a:lnTo>
                <a:lnTo>
                  <a:pt x="3615" y="6717"/>
                </a:lnTo>
                <a:lnTo>
                  <a:pt x="3493" y="6692"/>
                </a:lnTo>
                <a:lnTo>
                  <a:pt x="3371" y="6619"/>
                </a:lnTo>
                <a:lnTo>
                  <a:pt x="3273" y="6546"/>
                </a:lnTo>
                <a:lnTo>
                  <a:pt x="3200" y="6448"/>
                </a:lnTo>
                <a:lnTo>
                  <a:pt x="3126" y="6326"/>
                </a:lnTo>
                <a:lnTo>
                  <a:pt x="3102" y="6204"/>
                </a:lnTo>
                <a:lnTo>
                  <a:pt x="3078" y="6057"/>
                </a:lnTo>
                <a:lnTo>
                  <a:pt x="3102" y="5911"/>
                </a:lnTo>
                <a:lnTo>
                  <a:pt x="3126" y="5789"/>
                </a:lnTo>
                <a:lnTo>
                  <a:pt x="3200" y="5691"/>
                </a:lnTo>
                <a:lnTo>
                  <a:pt x="3273" y="5569"/>
                </a:lnTo>
                <a:lnTo>
                  <a:pt x="3371" y="5496"/>
                </a:lnTo>
                <a:lnTo>
                  <a:pt x="3493" y="5447"/>
                </a:lnTo>
                <a:lnTo>
                  <a:pt x="3615" y="5398"/>
                </a:lnTo>
                <a:lnTo>
                  <a:pt x="3761" y="5373"/>
                </a:lnTo>
                <a:close/>
                <a:moveTo>
                  <a:pt x="17609" y="6741"/>
                </a:moveTo>
                <a:lnTo>
                  <a:pt x="17609" y="6790"/>
                </a:lnTo>
                <a:lnTo>
                  <a:pt x="17585" y="6888"/>
                </a:lnTo>
                <a:lnTo>
                  <a:pt x="17560" y="6937"/>
                </a:lnTo>
                <a:lnTo>
                  <a:pt x="17512" y="7010"/>
                </a:lnTo>
                <a:lnTo>
                  <a:pt x="17365" y="7132"/>
                </a:lnTo>
                <a:lnTo>
                  <a:pt x="17365" y="7132"/>
                </a:lnTo>
                <a:lnTo>
                  <a:pt x="17389" y="7010"/>
                </a:lnTo>
                <a:lnTo>
                  <a:pt x="17414" y="6863"/>
                </a:lnTo>
                <a:lnTo>
                  <a:pt x="17463" y="6790"/>
                </a:lnTo>
                <a:lnTo>
                  <a:pt x="17512" y="6766"/>
                </a:lnTo>
                <a:lnTo>
                  <a:pt x="17560" y="6741"/>
                </a:lnTo>
                <a:close/>
                <a:moveTo>
                  <a:pt x="4836" y="0"/>
                </a:moveTo>
                <a:lnTo>
                  <a:pt x="4738" y="196"/>
                </a:lnTo>
                <a:lnTo>
                  <a:pt x="4641" y="391"/>
                </a:lnTo>
                <a:lnTo>
                  <a:pt x="4543" y="684"/>
                </a:lnTo>
                <a:lnTo>
                  <a:pt x="4445" y="1002"/>
                </a:lnTo>
                <a:lnTo>
                  <a:pt x="4396" y="1393"/>
                </a:lnTo>
                <a:lnTo>
                  <a:pt x="4372" y="1783"/>
                </a:lnTo>
                <a:lnTo>
                  <a:pt x="4372" y="2003"/>
                </a:lnTo>
                <a:lnTo>
                  <a:pt x="4421" y="2223"/>
                </a:lnTo>
                <a:lnTo>
                  <a:pt x="4079" y="2443"/>
                </a:lnTo>
                <a:lnTo>
                  <a:pt x="3688" y="2736"/>
                </a:lnTo>
                <a:lnTo>
                  <a:pt x="3273" y="3151"/>
                </a:lnTo>
                <a:lnTo>
                  <a:pt x="2833" y="3615"/>
                </a:lnTo>
                <a:lnTo>
                  <a:pt x="2418" y="4128"/>
                </a:lnTo>
                <a:lnTo>
                  <a:pt x="2027" y="4665"/>
                </a:lnTo>
                <a:lnTo>
                  <a:pt x="1856" y="4958"/>
                </a:lnTo>
                <a:lnTo>
                  <a:pt x="1710" y="5251"/>
                </a:lnTo>
                <a:lnTo>
                  <a:pt x="1563" y="5544"/>
                </a:lnTo>
                <a:lnTo>
                  <a:pt x="1466" y="5813"/>
                </a:lnTo>
                <a:lnTo>
                  <a:pt x="562" y="5813"/>
                </a:lnTo>
                <a:lnTo>
                  <a:pt x="464" y="5838"/>
                </a:lnTo>
                <a:lnTo>
                  <a:pt x="342" y="5862"/>
                </a:lnTo>
                <a:lnTo>
                  <a:pt x="244" y="5911"/>
                </a:lnTo>
                <a:lnTo>
                  <a:pt x="171" y="5984"/>
                </a:lnTo>
                <a:lnTo>
                  <a:pt x="98" y="6057"/>
                </a:lnTo>
                <a:lnTo>
                  <a:pt x="49" y="6155"/>
                </a:lnTo>
                <a:lnTo>
                  <a:pt x="25" y="6277"/>
                </a:lnTo>
                <a:lnTo>
                  <a:pt x="0" y="6375"/>
                </a:lnTo>
                <a:lnTo>
                  <a:pt x="0" y="8622"/>
                </a:lnTo>
                <a:lnTo>
                  <a:pt x="25" y="8744"/>
                </a:lnTo>
                <a:lnTo>
                  <a:pt x="49" y="8842"/>
                </a:lnTo>
                <a:lnTo>
                  <a:pt x="98" y="8939"/>
                </a:lnTo>
                <a:lnTo>
                  <a:pt x="171" y="9013"/>
                </a:lnTo>
                <a:lnTo>
                  <a:pt x="244" y="9086"/>
                </a:lnTo>
                <a:lnTo>
                  <a:pt x="342" y="9135"/>
                </a:lnTo>
                <a:lnTo>
                  <a:pt x="464" y="9183"/>
                </a:lnTo>
                <a:lnTo>
                  <a:pt x="1514" y="9183"/>
                </a:lnTo>
                <a:lnTo>
                  <a:pt x="1588" y="9379"/>
                </a:lnTo>
                <a:lnTo>
                  <a:pt x="1685" y="9599"/>
                </a:lnTo>
                <a:lnTo>
                  <a:pt x="1930" y="10014"/>
                </a:lnTo>
                <a:lnTo>
                  <a:pt x="2223" y="10405"/>
                </a:lnTo>
                <a:lnTo>
                  <a:pt x="2589" y="10795"/>
                </a:lnTo>
                <a:lnTo>
                  <a:pt x="2980" y="11162"/>
                </a:lnTo>
                <a:lnTo>
                  <a:pt x="3419" y="11504"/>
                </a:lnTo>
                <a:lnTo>
                  <a:pt x="3908" y="11821"/>
                </a:lnTo>
                <a:lnTo>
                  <a:pt x="4421" y="12065"/>
                </a:lnTo>
                <a:lnTo>
                  <a:pt x="4421" y="14557"/>
                </a:lnTo>
                <a:lnTo>
                  <a:pt x="5105" y="14557"/>
                </a:lnTo>
                <a:lnTo>
                  <a:pt x="6326" y="12896"/>
                </a:lnTo>
                <a:lnTo>
                  <a:pt x="6936" y="13067"/>
                </a:lnTo>
                <a:lnTo>
                  <a:pt x="7571" y="13164"/>
                </a:lnTo>
                <a:lnTo>
                  <a:pt x="8231" y="13238"/>
                </a:lnTo>
                <a:lnTo>
                  <a:pt x="8890" y="13262"/>
                </a:lnTo>
                <a:lnTo>
                  <a:pt x="9550" y="13238"/>
                </a:lnTo>
                <a:lnTo>
                  <a:pt x="10209" y="13164"/>
                </a:lnTo>
                <a:lnTo>
                  <a:pt x="10844" y="13067"/>
                </a:lnTo>
                <a:lnTo>
                  <a:pt x="11455" y="12896"/>
                </a:lnTo>
                <a:lnTo>
                  <a:pt x="12627" y="14557"/>
                </a:lnTo>
                <a:lnTo>
                  <a:pt x="13384" y="14557"/>
                </a:lnTo>
                <a:lnTo>
                  <a:pt x="13384" y="12065"/>
                </a:lnTo>
                <a:lnTo>
                  <a:pt x="13726" y="11919"/>
                </a:lnTo>
                <a:lnTo>
                  <a:pt x="14044" y="11748"/>
                </a:lnTo>
                <a:lnTo>
                  <a:pt x="14337" y="11577"/>
                </a:lnTo>
                <a:lnTo>
                  <a:pt x="14630" y="11382"/>
                </a:lnTo>
                <a:lnTo>
                  <a:pt x="14898" y="11162"/>
                </a:lnTo>
                <a:lnTo>
                  <a:pt x="15143" y="10942"/>
                </a:lnTo>
                <a:lnTo>
                  <a:pt x="15387" y="10698"/>
                </a:lnTo>
                <a:lnTo>
                  <a:pt x="15607" y="10429"/>
                </a:lnTo>
                <a:lnTo>
                  <a:pt x="15778" y="10160"/>
                </a:lnTo>
                <a:lnTo>
                  <a:pt x="15949" y="9892"/>
                </a:lnTo>
                <a:lnTo>
                  <a:pt x="16119" y="9599"/>
                </a:lnTo>
                <a:lnTo>
                  <a:pt x="16242" y="9281"/>
                </a:lnTo>
                <a:lnTo>
                  <a:pt x="16364" y="8964"/>
                </a:lnTo>
                <a:lnTo>
                  <a:pt x="16437" y="8622"/>
                </a:lnTo>
                <a:lnTo>
                  <a:pt x="16510" y="8280"/>
                </a:lnTo>
                <a:lnTo>
                  <a:pt x="16559" y="7938"/>
                </a:lnTo>
                <a:lnTo>
                  <a:pt x="16974" y="7938"/>
                </a:lnTo>
                <a:lnTo>
                  <a:pt x="17096" y="7913"/>
                </a:lnTo>
                <a:lnTo>
                  <a:pt x="17316" y="8109"/>
                </a:lnTo>
                <a:lnTo>
                  <a:pt x="17536" y="8231"/>
                </a:lnTo>
                <a:lnTo>
                  <a:pt x="17780" y="8329"/>
                </a:lnTo>
                <a:lnTo>
                  <a:pt x="18024" y="8353"/>
                </a:lnTo>
                <a:lnTo>
                  <a:pt x="18171" y="8353"/>
                </a:lnTo>
                <a:lnTo>
                  <a:pt x="18318" y="8304"/>
                </a:lnTo>
                <a:lnTo>
                  <a:pt x="18415" y="8255"/>
                </a:lnTo>
                <a:lnTo>
                  <a:pt x="18464" y="8158"/>
                </a:lnTo>
                <a:lnTo>
                  <a:pt x="18513" y="8060"/>
                </a:lnTo>
                <a:lnTo>
                  <a:pt x="18488" y="7962"/>
                </a:lnTo>
                <a:lnTo>
                  <a:pt x="18440" y="7865"/>
                </a:lnTo>
                <a:lnTo>
                  <a:pt x="18342" y="7791"/>
                </a:lnTo>
                <a:lnTo>
                  <a:pt x="18244" y="7767"/>
                </a:lnTo>
                <a:lnTo>
                  <a:pt x="18147" y="7767"/>
                </a:lnTo>
                <a:lnTo>
                  <a:pt x="18024" y="7791"/>
                </a:lnTo>
                <a:lnTo>
                  <a:pt x="17902" y="7767"/>
                </a:lnTo>
                <a:lnTo>
                  <a:pt x="17756" y="7718"/>
                </a:lnTo>
                <a:lnTo>
                  <a:pt x="17634" y="7645"/>
                </a:lnTo>
                <a:lnTo>
                  <a:pt x="17780" y="7523"/>
                </a:lnTo>
                <a:lnTo>
                  <a:pt x="17927" y="7376"/>
                </a:lnTo>
                <a:lnTo>
                  <a:pt x="18049" y="7230"/>
                </a:lnTo>
                <a:lnTo>
                  <a:pt x="18122" y="7059"/>
                </a:lnTo>
                <a:lnTo>
                  <a:pt x="18171" y="6888"/>
                </a:lnTo>
                <a:lnTo>
                  <a:pt x="18171" y="6717"/>
                </a:lnTo>
                <a:lnTo>
                  <a:pt x="18147" y="6546"/>
                </a:lnTo>
                <a:lnTo>
                  <a:pt x="18073" y="6424"/>
                </a:lnTo>
                <a:lnTo>
                  <a:pt x="18000" y="6326"/>
                </a:lnTo>
                <a:lnTo>
                  <a:pt x="17902" y="6253"/>
                </a:lnTo>
                <a:lnTo>
                  <a:pt x="17805" y="6204"/>
                </a:lnTo>
                <a:lnTo>
                  <a:pt x="17683" y="6179"/>
                </a:lnTo>
                <a:lnTo>
                  <a:pt x="17560" y="6179"/>
                </a:lnTo>
                <a:lnTo>
                  <a:pt x="17438" y="6204"/>
                </a:lnTo>
                <a:lnTo>
                  <a:pt x="17341" y="6228"/>
                </a:lnTo>
                <a:lnTo>
                  <a:pt x="17243" y="6277"/>
                </a:lnTo>
                <a:lnTo>
                  <a:pt x="17145" y="6326"/>
                </a:lnTo>
                <a:lnTo>
                  <a:pt x="17048" y="6424"/>
                </a:lnTo>
                <a:lnTo>
                  <a:pt x="16974" y="6497"/>
                </a:lnTo>
                <a:lnTo>
                  <a:pt x="16925" y="6619"/>
                </a:lnTo>
                <a:lnTo>
                  <a:pt x="16852" y="6790"/>
                </a:lnTo>
                <a:lnTo>
                  <a:pt x="16803" y="6985"/>
                </a:lnTo>
                <a:lnTo>
                  <a:pt x="16803" y="7181"/>
                </a:lnTo>
                <a:lnTo>
                  <a:pt x="16828" y="7376"/>
                </a:lnTo>
                <a:lnTo>
                  <a:pt x="16706" y="7376"/>
                </a:lnTo>
                <a:lnTo>
                  <a:pt x="16584" y="7352"/>
                </a:lnTo>
                <a:lnTo>
                  <a:pt x="16559" y="7034"/>
                </a:lnTo>
                <a:lnTo>
                  <a:pt x="16535" y="6717"/>
                </a:lnTo>
                <a:lnTo>
                  <a:pt x="16486" y="6399"/>
                </a:lnTo>
                <a:lnTo>
                  <a:pt x="16413" y="6082"/>
                </a:lnTo>
                <a:lnTo>
                  <a:pt x="16315" y="5764"/>
                </a:lnTo>
                <a:lnTo>
                  <a:pt x="16217" y="5471"/>
                </a:lnTo>
                <a:lnTo>
                  <a:pt x="16095" y="5178"/>
                </a:lnTo>
                <a:lnTo>
                  <a:pt x="15949" y="4885"/>
                </a:lnTo>
                <a:lnTo>
                  <a:pt x="15802" y="4616"/>
                </a:lnTo>
                <a:lnTo>
                  <a:pt x="15631" y="4323"/>
                </a:lnTo>
                <a:lnTo>
                  <a:pt x="15436" y="4079"/>
                </a:lnTo>
                <a:lnTo>
                  <a:pt x="15240" y="3810"/>
                </a:lnTo>
                <a:lnTo>
                  <a:pt x="15020" y="3566"/>
                </a:lnTo>
                <a:lnTo>
                  <a:pt x="14801" y="3322"/>
                </a:lnTo>
                <a:lnTo>
                  <a:pt x="14556" y="3102"/>
                </a:lnTo>
                <a:lnTo>
                  <a:pt x="14312" y="2882"/>
                </a:lnTo>
                <a:lnTo>
                  <a:pt x="14044" y="2663"/>
                </a:lnTo>
                <a:lnTo>
                  <a:pt x="13750" y="2467"/>
                </a:lnTo>
                <a:lnTo>
                  <a:pt x="13457" y="2272"/>
                </a:lnTo>
                <a:lnTo>
                  <a:pt x="13164" y="2101"/>
                </a:lnTo>
                <a:lnTo>
                  <a:pt x="12847" y="1930"/>
                </a:lnTo>
                <a:lnTo>
                  <a:pt x="12529" y="1783"/>
                </a:lnTo>
                <a:lnTo>
                  <a:pt x="12212" y="1637"/>
                </a:lnTo>
                <a:lnTo>
                  <a:pt x="11870" y="1515"/>
                </a:lnTo>
                <a:lnTo>
                  <a:pt x="11528" y="1393"/>
                </a:lnTo>
                <a:lnTo>
                  <a:pt x="11162" y="1295"/>
                </a:lnTo>
                <a:lnTo>
                  <a:pt x="10795" y="1222"/>
                </a:lnTo>
                <a:lnTo>
                  <a:pt x="10429" y="1148"/>
                </a:lnTo>
                <a:lnTo>
                  <a:pt x="10063" y="1099"/>
                </a:lnTo>
                <a:lnTo>
                  <a:pt x="9672" y="1051"/>
                </a:lnTo>
                <a:lnTo>
                  <a:pt x="9281" y="1026"/>
                </a:lnTo>
                <a:lnTo>
                  <a:pt x="8353" y="1026"/>
                </a:lnTo>
                <a:lnTo>
                  <a:pt x="7816" y="1075"/>
                </a:lnTo>
                <a:lnTo>
                  <a:pt x="7278" y="1148"/>
                </a:lnTo>
                <a:lnTo>
                  <a:pt x="6765" y="1270"/>
                </a:lnTo>
                <a:lnTo>
                  <a:pt x="6619" y="1051"/>
                </a:lnTo>
                <a:lnTo>
                  <a:pt x="6472" y="880"/>
                </a:lnTo>
                <a:lnTo>
                  <a:pt x="6301" y="709"/>
                </a:lnTo>
                <a:lnTo>
                  <a:pt x="6155" y="562"/>
                </a:lnTo>
                <a:lnTo>
                  <a:pt x="5984" y="440"/>
                </a:lnTo>
                <a:lnTo>
                  <a:pt x="5837" y="342"/>
                </a:lnTo>
                <a:lnTo>
                  <a:pt x="5520" y="196"/>
                </a:lnTo>
                <a:lnTo>
                  <a:pt x="5251" y="98"/>
                </a:lnTo>
                <a:lnTo>
                  <a:pt x="5031" y="49"/>
                </a:lnTo>
                <a:lnTo>
                  <a:pt x="483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38" name="Google Shape;538;p39"/>
          <p:cNvSpPr/>
          <p:nvPr/>
        </p:nvSpPr>
        <p:spPr>
          <a:xfrm>
            <a:off x="4906165" y="2621036"/>
            <a:ext cx="269526" cy="387967"/>
          </a:xfrm>
          <a:custGeom>
            <a:rect b="b" l="l" r="r" t="t"/>
            <a:pathLst>
              <a:path extrusionOk="0" h="18563" w="12896">
                <a:moveTo>
                  <a:pt x="6448" y="1564"/>
                </a:moveTo>
                <a:lnTo>
                  <a:pt x="6814" y="1588"/>
                </a:lnTo>
                <a:lnTo>
                  <a:pt x="7181" y="1637"/>
                </a:lnTo>
                <a:lnTo>
                  <a:pt x="7523" y="1735"/>
                </a:lnTo>
                <a:lnTo>
                  <a:pt x="7865" y="1857"/>
                </a:lnTo>
                <a:lnTo>
                  <a:pt x="8182" y="2003"/>
                </a:lnTo>
                <a:lnTo>
                  <a:pt x="8475" y="2199"/>
                </a:lnTo>
                <a:lnTo>
                  <a:pt x="8768" y="2394"/>
                </a:lnTo>
                <a:lnTo>
                  <a:pt x="9013" y="2638"/>
                </a:lnTo>
                <a:lnTo>
                  <a:pt x="9257" y="2883"/>
                </a:lnTo>
                <a:lnTo>
                  <a:pt x="9477" y="3176"/>
                </a:lnTo>
                <a:lnTo>
                  <a:pt x="9647" y="3469"/>
                </a:lnTo>
                <a:lnTo>
                  <a:pt x="9794" y="3786"/>
                </a:lnTo>
                <a:lnTo>
                  <a:pt x="9916" y="4128"/>
                </a:lnTo>
                <a:lnTo>
                  <a:pt x="10014" y="4470"/>
                </a:lnTo>
                <a:lnTo>
                  <a:pt x="10063" y="4836"/>
                </a:lnTo>
                <a:lnTo>
                  <a:pt x="10087" y="5203"/>
                </a:lnTo>
                <a:lnTo>
                  <a:pt x="10087" y="7547"/>
                </a:lnTo>
                <a:lnTo>
                  <a:pt x="2809" y="7547"/>
                </a:lnTo>
                <a:lnTo>
                  <a:pt x="2809" y="5203"/>
                </a:lnTo>
                <a:lnTo>
                  <a:pt x="2833" y="4836"/>
                </a:lnTo>
                <a:lnTo>
                  <a:pt x="2882" y="4470"/>
                </a:lnTo>
                <a:lnTo>
                  <a:pt x="2980" y="4128"/>
                </a:lnTo>
                <a:lnTo>
                  <a:pt x="3102" y="3786"/>
                </a:lnTo>
                <a:lnTo>
                  <a:pt x="3249" y="3469"/>
                </a:lnTo>
                <a:lnTo>
                  <a:pt x="3420" y="3176"/>
                </a:lnTo>
                <a:lnTo>
                  <a:pt x="3639" y="2883"/>
                </a:lnTo>
                <a:lnTo>
                  <a:pt x="3884" y="2638"/>
                </a:lnTo>
                <a:lnTo>
                  <a:pt x="4128" y="2394"/>
                </a:lnTo>
                <a:lnTo>
                  <a:pt x="4421" y="2199"/>
                </a:lnTo>
                <a:lnTo>
                  <a:pt x="4714" y="2003"/>
                </a:lnTo>
                <a:lnTo>
                  <a:pt x="5032" y="1857"/>
                </a:lnTo>
                <a:lnTo>
                  <a:pt x="5373" y="1735"/>
                </a:lnTo>
                <a:lnTo>
                  <a:pt x="5715" y="1637"/>
                </a:lnTo>
                <a:lnTo>
                  <a:pt x="6082" y="1588"/>
                </a:lnTo>
                <a:lnTo>
                  <a:pt x="6448" y="1564"/>
                </a:lnTo>
                <a:close/>
                <a:moveTo>
                  <a:pt x="6448" y="10991"/>
                </a:moveTo>
                <a:lnTo>
                  <a:pt x="6692" y="11015"/>
                </a:lnTo>
                <a:lnTo>
                  <a:pt x="6937" y="11089"/>
                </a:lnTo>
                <a:lnTo>
                  <a:pt x="7132" y="11211"/>
                </a:lnTo>
                <a:lnTo>
                  <a:pt x="7327" y="11357"/>
                </a:lnTo>
                <a:lnTo>
                  <a:pt x="7474" y="11528"/>
                </a:lnTo>
                <a:lnTo>
                  <a:pt x="7572" y="11748"/>
                </a:lnTo>
                <a:lnTo>
                  <a:pt x="7645" y="11968"/>
                </a:lnTo>
                <a:lnTo>
                  <a:pt x="7669" y="12212"/>
                </a:lnTo>
                <a:lnTo>
                  <a:pt x="7669" y="12383"/>
                </a:lnTo>
                <a:lnTo>
                  <a:pt x="7645" y="12530"/>
                </a:lnTo>
                <a:lnTo>
                  <a:pt x="7596" y="12701"/>
                </a:lnTo>
                <a:lnTo>
                  <a:pt x="7523" y="12823"/>
                </a:lnTo>
                <a:lnTo>
                  <a:pt x="7425" y="12969"/>
                </a:lnTo>
                <a:lnTo>
                  <a:pt x="7327" y="13067"/>
                </a:lnTo>
                <a:lnTo>
                  <a:pt x="7205" y="13189"/>
                </a:lnTo>
                <a:lnTo>
                  <a:pt x="7083" y="13262"/>
                </a:lnTo>
                <a:lnTo>
                  <a:pt x="7230" y="15094"/>
                </a:lnTo>
                <a:lnTo>
                  <a:pt x="5667" y="15094"/>
                </a:lnTo>
                <a:lnTo>
                  <a:pt x="5813" y="13262"/>
                </a:lnTo>
                <a:lnTo>
                  <a:pt x="5691" y="13189"/>
                </a:lnTo>
                <a:lnTo>
                  <a:pt x="5569" y="13067"/>
                </a:lnTo>
                <a:lnTo>
                  <a:pt x="5471" y="12969"/>
                </a:lnTo>
                <a:lnTo>
                  <a:pt x="5373" y="12823"/>
                </a:lnTo>
                <a:lnTo>
                  <a:pt x="5300" y="12701"/>
                </a:lnTo>
                <a:lnTo>
                  <a:pt x="5251" y="12530"/>
                </a:lnTo>
                <a:lnTo>
                  <a:pt x="5227" y="12383"/>
                </a:lnTo>
                <a:lnTo>
                  <a:pt x="5227" y="12212"/>
                </a:lnTo>
                <a:lnTo>
                  <a:pt x="5251" y="11968"/>
                </a:lnTo>
                <a:lnTo>
                  <a:pt x="5325" y="11748"/>
                </a:lnTo>
                <a:lnTo>
                  <a:pt x="5422" y="11528"/>
                </a:lnTo>
                <a:lnTo>
                  <a:pt x="5569" y="11357"/>
                </a:lnTo>
                <a:lnTo>
                  <a:pt x="5764" y="11211"/>
                </a:lnTo>
                <a:lnTo>
                  <a:pt x="5960" y="11089"/>
                </a:lnTo>
                <a:lnTo>
                  <a:pt x="6204" y="11015"/>
                </a:lnTo>
                <a:lnTo>
                  <a:pt x="6448" y="10991"/>
                </a:lnTo>
                <a:close/>
                <a:moveTo>
                  <a:pt x="6448" y="1"/>
                </a:moveTo>
                <a:lnTo>
                  <a:pt x="5911" y="25"/>
                </a:lnTo>
                <a:lnTo>
                  <a:pt x="5398" y="123"/>
                </a:lnTo>
                <a:lnTo>
                  <a:pt x="4909" y="245"/>
                </a:lnTo>
                <a:lnTo>
                  <a:pt x="4421" y="416"/>
                </a:lnTo>
                <a:lnTo>
                  <a:pt x="3981" y="636"/>
                </a:lnTo>
                <a:lnTo>
                  <a:pt x="3542" y="904"/>
                </a:lnTo>
                <a:lnTo>
                  <a:pt x="3151" y="1197"/>
                </a:lnTo>
                <a:lnTo>
                  <a:pt x="2760" y="1539"/>
                </a:lnTo>
                <a:lnTo>
                  <a:pt x="2443" y="1906"/>
                </a:lnTo>
                <a:lnTo>
                  <a:pt x="2125" y="2296"/>
                </a:lnTo>
                <a:lnTo>
                  <a:pt x="1881" y="2736"/>
                </a:lnTo>
                <a:lnTo>
                  <a:pt x="1661" y="3176"/>
                </a:lnTo>
                <a:lnTo>
                  <a:pt x="1466" y="3664"/>
                </a:lnTo>
                <a:lnTo>
                  <a:pt x="1344" y="4153"/>
                </a:lnTo>
                <a:lnTo>
                  <a:pt x="1270" y="4690"/>
                </a:lnTo>
                <a:lnTo>
                  <a:pt x="1246" y="5203"/>
                </a:lnTo>
                <a:lnTo>
                  <a:pt x="1246" y="7547"/>
                </a:lnTo>
                <a:lnTo>
                  <a:pt x="391" y="7547"/>
                </a:lnTo>
                <a:lnTo>
                  <a:pt x="293" y="7572"/>
                </a:lnTo>
                <a:lnTo>
                  <a:pt x="220" y="7621"/>
                </a:lnTo>
                <a:lnTo>
                  <a:pt x="147" y="7669"/>
                </a:lnTo>
                <a:lnTo>
                  <a:pt x="74" y="7743"/>
                </a:lnTo>
                <a:lnTo>
                  <a:pt x="49" y="7840"/>
                </a:lnTo>
                <a:lnTo>
                  <a:pt x="0" y="7914"/>
                </a:lnTo>
                <a:lnTo>
                  <a:pt x="0" y="8036"/>
                </a:lnTo>
                <a:lnTo>
                  <a:pt x="0" y="18074"/>
                </a:lnTo>
                <a:lnTo>
                  <a:pt x="0" y="18171"/>
                </a:lnTo>
                <a:lnTo>
                  <a:pt x="49" y="18269"/>
                </a:lnTo>
                <a:lnTo>
                  <a:pt x="74" y="18342"/>
                </a:lnTo>
                <a:lnTo>
                  <a:pt x="147" y="18416"/>
                </a:lnTo>
                <a:lnTo>
                  <a:pt x="220" y="18464"/>
                </a:lnTo>
                <a:lnTo>
                  <a:pt x="293" y="18513"/>
                </a:lnTo>
                <a:lnTo>
                  <a:pt x="391" y="18538"/>
                </a:lnTo>
                <a:lnTo>
                  <a:pt x="489" y="18562"/>
                </a:lnTo>
                <a:lnTo>
                  <a:pt x="12407" y="18562"/>
                </a:lnTo>
                <a:lnTo>
                  <a:pt x="12505" y="18538"/>
                </a:lnTo>
                <a:lnTo>
                  <a:pt x="12603" y="18513"/>
                </a:lnTo>
                <a:lnTo>
                  <a:pt x="12676" y="18464"/>
                </a:lnTo>
                <a:lnTo>
                  <a:pt x="12749" y="18416"/>
                </a:lnTo>
                <a:lnTo>
                  <a:pt x="12822" y="18342"/>
                </a:lnTo>
                <a:lnTo>
                  <a:pt x="12847" y="18269"/>
                </a:lnTo>
                <a:lnTo>
                  <a:pt x="12896" y="18171"/>
                </a:lnTo>
                <a:lnTo>
                  <a:pt x="12896" y="18074"/>
                </a:lnTo>
                <a:lnTo>
                  <a:pt x="12896" y="8036"/>
                </a:lnTo>
                <a:lnTo>
                  <a:pt x="12896" y="7914"/>
                </a:lnTo>
                <a:lnTo>
                  <a:pt x="12847" y="7840"/>
                </a:lnTo>
                <a:lnTo>
                  <a:pt x="12822" y="7743"/>
                </a:lnTo>
                <a:lnTo>
                  <a:pt x="12749" y="7669"/>
                </a:lnTo>
                <a:lnTo>
                  <a:pt x="12676" y="7621"/>
                </a:lnTo>
                <a:lnTo>
                  <a:pt x="12603" y="7572"/>
                </a:lnTo>
                <a:lnTo>
                  <a:pt x="12505" y="7547"/>
                </a:lnTo>
                <a:lnTo>
                  <a:pt x="11650" y="7547"/>
                </a:lnTo>
                <a:lnTo>
                  <a:pt x="11650" y="5203"/>
                </a:lnTo>
                <a:lnTo>
                  <a:pt x="11626" y="4690"/>
                </a:lnTo>
                <a:lnTo>
                  <a:pt x="11552" y="4153"/>
                </a:lnTo>
                <a:lnTo>
                  <a:pt x="11430" y="3664"/>
                </a:lnTo>
                <a:lnTo>
                  <a:pt x="11235" y="3176"/>
                </a:lnTo>
                <a:lnTo>
                  <a:pt x="11015" y="2736"/>
                </a:lnTo>
                <a:lnTo>
                  <a:pt x="10771" y="2296"/>
                </a:lnTo>
                <a:lnTo>
                  <a:pt x="10453" y="1906"/>
                </a:lnTo>
                <a:lnTo>
                  <a:pt x="10136" y="1539"/>
                </a:lnTo>
                <a:lnTo>
                  <a:pt x="9745" y="1197"/>
                </a:lnTo>
                <a:lnTo>
                  <a:pt x="9354" y="904"/>
                </a:lnTo>
                <a:lnTo>
                  <a:pt x="8939" y="636"/>
                </a:lnTo>
                <a:lnTo>
                  <a:pt x="8475" y="416"/>
                </a:lnTo>
                <a:lnTo>
                  <a:pt x="7987" y="245"/>
                </a:lnTo>
                <a:lnTo>
                  <a:pt x="7498" y="123"/>
                </a:lnTo>
                <a:lnTo>
                  <a:pt x="6985" y="25"/>
                </a:lnTo>
                <a:lnTo>
                  <a:pt x="6448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39" name="Google Shape;539;p39"/>
          <p:cNvGrpSpPr/>
          <p:nvPr/>
        </p:nvGrpSpPr>
        <p:grpSpPr>
          <a:xfrm>
            <a:off x="5472049" y="2633187"/>
            <a:ext cx="264427" cy="375719"/>
            <a:chOff x="6701050" y="2978375"/>
            <a:chExt cx="316300" cy="449425"/>
          </a:xfrm>
        </p:grpSpPr>
        <p:sp>
          <p:nvSpPr>
            <p:cNvPr id="540" name="Google Shape;540;p39"/>
            <p:cNvSpPr/>
            <p:nvPr/>
          </p:nvSpPr>
          <p:spPr>
            <a:xfrm>
              <a:off x="6701050" y="2978375"/>
              <a:ext cx="316300" cy="78175"/>
            </a:xfrm>
            <a:custGeom>
              <a:rect b="b" l="l" r="r" t="t"/>
              <a:pathLst>
                <a:path extrusionOk="0" h="3127" w="12652">
                  <a:moveTo>
                    <a:pt x="7840" y="782"/>
                  </a:moveTo>
                  <a:lnTo>
                    <a:pt x="7865" y="807"/>
                  </a:lnTo>
                  <a:lnTo>
                    <a:pt x="7889" y="831"/>
                  </a:lnTo>
                  <a:lnTo>
                    <a:pt x="7889" y="880"/>
                  </a:lnTo>
                  <a:lnTo>
                    <a:pt x="7889" y="1417"/>
                  </a:lnTo>
                  <a:lnTo>
                    <a:pt x="4763" y="1417"/>
                  </a:lnTo>
                  <a:lnTo>
                    <a:pt x="4763" y="880"/>
                  </a:lnTo>
                  <a:lnTo>
                    <a:pt x="4763" y="831"/>
                  </a:lnTo>
                  <a:lnTo>
                    <a:pt x="4787" y="807"/>
                  </a:lnTo>
                  <a:lnTo>
                    <a:pt x="4812" y="782"/>
                  </a:lnTo>
                  <a:close/>
                  <a:moveTo>
                    <a:pt x="4861" y="1"/>
                  </a:moveTo>
                  <a:lnTo>
                    <a:pt x="4690" y="25"/>
                  </a:lnTo>
                  <a:lnTo>
                    <a:pt x="4519" y="74"/>
                  </a:lnTo>
                  <a:lnTo>
                    <a:pt x="4372" y="147"/>
                  </a:lnTo>
                  <a:lnTo>
                    <a:pt x="4250" y="269"/>
                  </a:lnTo>
                  <a:lnTo>
                    <a:pt x="4128" y="392"/>
                  </a:lnTo>
                  <a:lnTo>
                    <a:pt x="4055" y="538"/>
                  </a:lnTo>
                  <a:lnTo>
                    <a:pt x="4006" y="709"/>
                  </a:lnTo>
                  <a:lnTo>
                    <a:pt x="3982" y="880"/>
                  </a:lnTo>
                  <a:lnTo>
                    <a:pt x="3982" y="1417"/>
                  </a:lnTo>
                  <a:lnTo>
                    <a:pt x="391" y="1417"/>
                  </a:lnTo>
                  <a:lnTo>
                    <a:pt x="294" y="1466"/>
                  </a:lnTo>
                  <a:lnTo>
                    <a:pt x="220" y="1491"/>
                  </a:lnTo>
                  <a:lnTo>
                    <a:pt x="147" y="1564"/>
                  </a:lnTo>
                  <a:lnTo>
                    <a:pt x="74" y="1637"/>
                  </a:lnTo>
                  <a:lnTo>
                    <a:pt x="49" y="1710"/>
                  </a:lnTo>
                  <a:lnTo>
                    <a:pt x="1" y="1808"/>
                  </a:lnTo>
                  <a:lnTo>
                    <a:pt x="1" y="1906"/>
                  </a:lnTo>
                  <a:lnTo>
                    <a:pt x="1" y="3127"/>
                  </a:lnTo>
                  <a:lnTo>
                    <a:pt x="12652" y="3127"/>
                  </a:lnTo>
                  <a:lnTo>
                    <a:pt x="12652" y="1906"/>
                  </a:lnTo>
                  <a:lnTo>
                    <a:pt x="12652" y="1808"/>
                  </a:lnTo>
                  <a:lnTo>
                    <a:pt x="12603" y="1710"/>
                  </a:lnTo>
                  <a:lnTo>
                    <a:pt x="12578" y="1637"/>
                  </a:lnTo>
                  <a:lnTo>
                    <a:pt x="12505" y="1564"/>
                  </a:lnTo>
                  <a:lnTo>
                    <a:pt x="12432" y="1491"/>
                  </a:lnTo>
                  <a:lnTo>
                    <a:pt x="12359" y="1466"/>
                  </a:lnTo>
                  <a:lnTo>
                    <a:pt x="12261" y="1417"/>
                  </a:lnTo>
                  <a:lnTo>
                    <a:pt x="8671" y="1417"/>
                  </a:lnTo>
                  <a:lnTo>
                    <a:pt x="8671" y="880"/>
                  </a:lnTo>
                  <a:lnTo>
                    <a:pt x="8646" y="709"/>
                  </a:lnTo>
                  <a:lnTo>
                    <a:pt x="8597" y="538"/>
                  </a:lnTo>
                  <a:lnTo>
                    <a:pt x="8524" y="392"/>
                  </a:lnTo>
                  <a:lnTo>
                    <a:pt x="8402" y="269"/>
                  </a:lnTo>
                  <a:lnTo>
                    <a:pt x="8280" y="147"/>
                  </a:lnTo>
                  <a:lnTo>
                    <a:pt x="8133" y="74"/>
                  </a:lnTo>
                  <a:lnTo>
                    <a:pt x="7962" y="25"/>
                  </a:lnTo>
                  <a:lnTo>
                    <a:pt x="779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1" name="Google Shape;541;p39"/>
            <p:cNvSpPr/>
            <p:nvPr/>
          </p:nvSpPr>
          <p:spPr>
            <a:xfrm>
              <a:off x="6713875" y="3068750"/>
              <a:ext cx="290650" cy="359050"/>
            </a:xfrm>
            <a:custGeom>
              <a:rect b="b" l="l" r="r" t="t"/>
              <a:pathLst>
                <a:path extrusionOk="0" h="14362" w="11626">
                  <a:moveTo>
                    <a:pt x="2614" y="1686"/>
                  </a:moveTo>
                  <a:lnTo>
                    <a:pt x="2711" y="1710"/>
                  </a:lnTo>
                  <a:lnTo>
                    <a:pt x="2785" y="1759"/>
                  </a:lnTo>
                  <a:lnTo>
                    <a:pt x="2834" y="1857"/>
                  </a:lnTo>
                  <a:lnTo>
                    <a:pt x="2858" y="1930"/>
                  </a:lnTo>
                  <a:lnTo>
                    <a:pt x="2858" y="12432"/>
                  </a:lnTo>
                  <a:lnTo>
                    <a:pt x="2834" y="12529"/>
                  </a:lnTo>
                  <a:lnTo>
                    <a:pt x="2785" y="12603"/>
                  </a:lnTo>
                  <a:lnTo>
                    <a:pt x="2711" y="12652"/>
                  </a:lnTo>
                  <a:lnTo>
                    <a:pt x="2614" y="12676"/>
                  </a:lnTo>
                  <a:lnTo>
                    <a:pt x="2516" y="12652"/>
                  </a:lnTo>
                  <a:lnTo>
                    <a:pt x="2443" y="12603"/>
                  </a:lnTo>
                  <a:lnTo>
                    <a:pt x="2394" y="12529"/>
                  </a:lnTo>
                  <a:lnTo>
                    <a:pt x="2369" y="12432"/>
                  </a:lnTo>
                  <a:lnTo>
                    <a:pt x="2369" y="1930"/>
                  </a:lnTo>
                  <a:lnTo>
                    <a:pt x="2394" y="1857"/>
                  </a:lnTo>
                  <a:lnTo>
                    <a:pt x="2443" y="1759"/>
                  </a:lnTo>
                  <a:lnTo>
                    <a:pt x="2516" y="1710"/>
                  </a:lnTo>
                  <a:lnTo>
                    <a:pt x="2614" y="1686"/>
                  </a:lnTo>
                  <a:close/>
                  <a:moveTo>
                    <a:pt x="5813" y="1686"/>
                  </a:moveTo>
                  <a:lnTo>
                    <a:pt x="5911" y="1710"/>
                  </a:lnTo>
                  <a:lnTo>
                    <a:pt x="5984" y="1759"/>
                  </a:lnTo>
                  <a:lnTo>
                    <a:pt x="6033" y="1857"/>
                  </a:lnTo>
                  <a:lnTo>
                    <a:pt x="6057" y="1930"/>
                  </a:lnTo>
                  <a:lnTo>
                    <a:pt x="6057" y="12432"/>
                  </a:lnTo>
                  <a:lnTo>
                    <a:pt x="6033" y="12529"/>
                  </a:lnTo>
                  <a:lnTo>
                    <a:pt x="5984" y="12603"/>
                  </a:lnTo>
                  <a:lnTo>
                    <a:pt x="5911" y="12652"/>
                  </a:lnTo>
                  <a:lnTo>
                    <a:pt x="5813" y="12676"/>
                  </a:lnTo>
                  <a:lnTo>
                    <a:pt x="5715" y="12652"/>
                  </a:lnTo>
                  <a:lnTo>
                    <a:pt x="5642" y="12603"/>
                  </a:lnTo>
                  <a:lnTo>
                    <a:pt x="5593" y="12529"/>
                  </a:lnTo>
                  <a:lnTo>
                    <a:pt x="5569" y="12432"/>
                  </a:lnTo>
                  <a:lnTo>
                    <a:pt x="5569" y="1930"/>
                  </a:lnTo>
                  <a:lnTo>
                    <a:pt x="5593" y="1857"/>
                  </a:lnTo>
                  <a:lnTo>
                    <a:pt x="5642" y="1759"/>
                  </a:lnTo>
                  <a:lnTo>
                    <a:pt x="5715" y="1710"/>
                  </a:lnTo>
                  <a:lnTo>
                    <a:pt x="5813" y="1686"/>
                  </a:lnTo>
                  <a:close/>
                  <a:moveTo>
                    <a:pt x="9013" y="1686"/>
                  </a:moveTo>
                  <a:lnTo>
                    <a:pt x="9110" y="1710"/>
                  </a:lnTo>
                  <a:lnTo>
                    <a:pt x="9183" y="1759"/>
                  </a:lnTo>
                  <a:lnTo>
                    <a:pt x="9232" y="1857"/>
                  </a:lnTo>
                  <a:lnTo>
                    <a:pt x="9257" y="1930"/>
                  </a:lnTo>
                  <a:lnTo>
                    <a:pt x="9257" y="12432"/>
                  </a:lnTo>
                  <a:lnTo>
                    <a:pt x="9232" y="12529"/>
                  </a:lnTo>
                  <a:lnTo>
                    <a:pt x="9183" y="12603"/>
                  </a:lnTo>
                  <a:lnTo>
                    <a:pt x="9110" y="12652"/>
                  </a:lnTo>
                  <a:lnTo>
                    <a:pt x="9013" y="12676"/>
                  </a:lnTo>
                  <a:lnTo>
                    <a:pt x="8915" y="12652"/>
                  </a:lnTo>
                  <a:lnTo>
                    <a:pt x="8842" y="12603"/>
                  </a:lnTo>
                  <a:lnTo>
                    <a:pt x="8793" y="12529"/>
                  </a:lnTo>
                  <a:lnTo>
                    <a:pt x="8768" y="12432"/>
                  </a:lnTo>
                  <a:lnTo>
                    <a:pt x="8768" y="1930"/>
                  </a:lnTo>
                  <a:lnTo>
                    <a:pt x="8793" y="1857"/>
                  </a:lnTo>
                  <a:lnTo>
                    <a:pt x="8842" y="1759"/>
                  </a:lnTo>
                  <a:lnTo>
                    <a:pt x="8915" y="1710"/>
                  </a:lnTo>
                  <a:lnTo>
                    <a:pt x="9013" y="1686"/>
                  </a:lnTo>
                  <a:close/>
                  <a:moveTo>
                    <a:pt x="0" y="0"/>
                  </a:moveTo>
                  <a:lnTo>
                    <a:pt x="0" y="13873"/>
                  </a:lnTo>
                  <a:lnTo>
                    <a:pt x="0" y="13970"/>
                  </a:lnTo>
                  <a:lnTo>
                    <a:pt x="49" y="14068"/>
                  </a:lnTo>
                  <a:lnTo>
                    <a:pt x="74" y="14141"/>
                  </a:lnTo>
                  <a:lnTo>
                    <a:pt x="147" y="14215"/>
                  </a:lnTo>
                  <a:lnTo>
                    <a:pt x="220" y="14263"/>
                  </a:lnTo>
                  <a:lnTo>
                    <a:pt x="294" y="14312"/>
                  </a:lnTo>
                  <a:lnTo>
                    <a:pt x="391" y="14337"/>
                  </a:lnTo>
                  <a:lnTo>
                    <a:pt x="489" y="14361"/>
                  </a:lnTo>
                  <a:lnTo>
                    <a:pt x="11137" y="14361"/>
                  </a:lnTo>
                  <a:lnTo>
                    <a:pt x="11235" y="14337"/>
                  </a:lnTo>
                  <a:lnTo>
                    <a:pt x="11333" y="14312"/>
                  </a:lnTo>
                  <a:lnTo>
                    <a:pt x="11406" y="14263"/>
                  </a:lnTo>
                  <a:lnTo>
                    <a:pt x="11479" y="14215"/>
                  </a:lnTo>
                  <a:lnTo>
                    <a:pt x="11553" y="14141"/>
                  </a:lnTo>
                  <a:lnTo>
                    <a:pt x="11577" y="14068"/>
                  </a:lnTo>
                  <a:lnTo>
                    <a:pt x="11626" y="13970"/>
                  </a:lnTo>
                  <a:lnTo>
                    <a:pt x="11626" y="13873"/>
                  </a:lnTo>
                  <a:lnTo>
                    <a:pt x="1162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42" name="Google Shape;542;p39"/>
          <p:cNvGrpSpPr/>
          <p:nvPr/>
        </p:nvGrpSpPr>
        <p:grpSpPr>
          <a:xfrm>
            <a:off x="907677" y="3251848"/>
            <a:ext cx="376743" cy="253204"/>
            <a:chOff x="1241275" y="3718400"/>
            <a:chExt cx="450650" cy="302875"/>
          </a:xfrm>
        </p:grpSpPr>
        <p:sp>
          <p:nvSpPr>
            <p:cNvPr id="543" name="Google Shape;543;p39"/>
            <p:cNvSpPr/>
            <p:nvPr/>
          </p:nvSpPr>
          <p:spPr>
            <a:xfrm>
              <a:off x="1241275" y="3718400"/>
              <a:ext cx="450650" cy="302875"/>
            </a:xfrm>
            <a:custGeom>
              <a:rect b="b" l="l" r="r" t="t"/>
              <a:pathLst>
                <a:path extrusionOk="0" h="12115" w="18026">
                  <a:moveTo>
                    <a:pt x="17048" y="977"/>
                  </a:moveTo>
                  <a:lnTo>
                    <a:pt x="17048" y="3127"/>
                  </a:lnTo>
                  <a:lnTo>
                    <a:pt x="978" y="3127"/>
                  </a:lnTo>
                  <a:lnTo>
                    <a:pt x="978" y="977"/>
                  </a:lnTo>
                  <a:close/>
                  <a:moveTo>
                    <a:pt x="17048" y="5447"/>
                  </a:moveTo>
                  <a:lnTo>
                    <a:pt x="17048" y="11137"/>
                  </a:lnTo>
                  <a:lnTo>
                    <a:pt x="978" y="11137"/>
                  </a:lnTo>
                  <a:lnTo>
                    <a:pt x="978" y="5447"/>
                  </a:lnTo>
                  <a:close/>
                  <a:moveTo>
                    <a:pt x="978" y="1"/>
                  </a:moveTo>
                  <a:lnTo>
                    <a:pt x="782" y="25"/>
                  </a:lnTo>
                  <a:lnTo>
                    <a:pt x="587" y="74"/>
                  </a:lnTo>
                  <a:lnTo>
                    <a:pt x="416" y="172"/>
                  </a:lnTo>
                  <a:lnTo>
                    <a:pt x="294" y="294"/>
                  </a:lnTo>
                  <a:lnTo>
                    <a:pt x="172" y="440"/>
                  </a:lnTo>
                  <a:lnTo>
                    <a:pt x="74" y="611"/>
                  </a:lnTo>
                  <a:lnTo>
                    <a:pt x="25" y="782"/>
                  </a:lnTo>
                  <a:lnTo>
                    <a:pt x="1" y="977"/>
                  </a:lnTo>
                  <a:lnTo>
                    <a:pt x="1" y="11137"/>
                  </a:lnTo>
                  <a:lnTo>
                    <a:pt x="25" y="11333"/>
                  </a:lnTo>
                  <a:lnTo>
                    <a:pt x="74" y="11504"/>
                  </a:lnTo>
                  <a:lnTo>
                    <a:pt x="172" y="11675"/>
                  </a:lnTo>
                  <a:lnTo>
                    <a:pt x="294" y="11821"/>
                  </a:lnTo>
                  <a:lnTo>
                    <a:pt x="416" y="11943"/>
                  </a:lnTo>
                  <a:lnTo>
                    <a:pt x="587" y="12041"/>
                  </a:lnTo>
                  <a:lnTo>
                    <a:pt x="782" y="12090"/>
                  </a:lnTo>
                  <a:lnTo>
                    <a:pt x="978" y="12114"/>
                  </a:lnTo>
                  <a:lnTo>
                    <a:pt x="17048" y="12114"/>
                  </a:lnTo>
                  <a:lnTo>
                    <a:pt x="17243" y="12090"/>
                  </a:lnTo>
                  <a:lnTo>
                    <a:pt x="17439" y="12041"/>
                  </a:lnTo>
                  <a:lnTo>
                    <a:pt x="17610" y="11943"/>
                  </a:lnTo>
                  <a:lnTo>
                    <a:pt x="17732" y="11821"/>
                  </a:lnTo>
                  <a:lnTo>
                    <a:pt x="17854" y="11675"/>
                  </a:lnTo>
                  <a:lnTo>
                    <a:pt x="17952" y="11504"/>
                  </a:lnTo>
                  <a:lnTo>
                    <a:pt x="18001" y="11333"/>
                  </a:lnTo>
                  <a:lnTo>
                    <a:pt x="18025" y="11137"/>
                  </a:lnTo>
                  <a:lnTo>
                    <a:pt x="18025" y="977"/>
                  </a:lnTo>
                  <a:lnTo>
                    <a:pt x="18001" y="782"/>
                  </a:lnTo>
                  <a:lnTo>
                    <a:pt x="17952" y="611"/>
                  </a:lnTo>
                  <a:lnTo>
                    <a:pt x="17854" y="440"/>
                  </a:lnTo>
                  <a:lnTo>
                    <a:pt x="17732" y="294"/>
                  </a:lnTo>
                  <a:lnTo>
                    <a:pt x="17610" y="172"/>
                  </a:lnTo>
                  <a:lnTo>
                    <a:pt x="17439" y="74"/>
                  </a:lnTo>
                  <a:lnTo>
                    <a:pt x="17243" y="25"/>
                  </a:lnTo>
                  <a:lnTo>
                    <a:pt x="1704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4" name="Google Shape;544;p39"/>
            <p:cNvSpPr/>
            <p:nvPr/>
          </p:nvSpPr>
          <p:spPr>
            <a:xfrm>
              <a:off x="1293175" y="3895475"/>
              <a:ext cx="174050" cy="12225"/>
            </a:xfrm>
            <a:custGeom>
              <a:rect b="b" l="l" r="r" t="t"/>
              <a:pathLst>
                <a:path extrusionOk="0" h="489" w="6962">
                  <a:moveTo>
                    <a:pt x="245" y="0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6717" y="489"/>
                  </a:lnTo>
                  <a:lnTo>
                    <a:pt x="6815" y="464"/>
                  </a:lnTo>
                  <a:lnTo>
                    <a:pt x="6888" y="415"/>
                  </a:lnTo>
                  <a:lnTo>
                    <a:pt x="6961" y="342"/>
                  </a:lnTo>
                  <a:lnTo>
                    <a:pt x="6961" y="244"/>
                  </a:lnTo>
                  <a:lnTo>
                    <a:pt x="6961" y="147"/>
                  </a:lnTo>
                  <a:lnTo>
                    <a:pt x="6888" y="74"/>
                  </a:lnTo>
                  <a:lnTo>
                    <a:pt x="6815" y="25"/>
                  </a:lnTo>
                  <a:lnTo>
                    <a:pt x="671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5" name="Google Shape;545;p39"/>
            <p:cNvSpPr/>
            <p:nvPr/>
          </p:nvSpPr>
          <p:spPr>
            <a:xfrm>
              <a:off x="1293175" y="3935775"/>
              <a:ext cx="122750" cy="12225"/>
            </a:xfrm>
            <a:custGeom>
              <a:rect b="b" l="l" r="r" t="t"/>
              <a:pathLst>
                <a:path extrusionOk="0" h="489" w="4910">
                  <a:moveTo>
                    <a:pt x="245" y="0"/>
                  </a:moveTo>
                  <a:lnTo>
                    <a:pt x="147" y="25"/>
                  </a:lnTo>
                  <a:lnTo>
                    <a:pt x="74" y="73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4666" y="489"/>
                  </a:lnTo>
                  <a:lnTo>
                    <a:pt x="4763" y="464"/>
                  </a:lnTo>
                  <a:lnTo>
                    <a:pt x="4837" y="415"/>
                  </a:lnTo>
                  <a:lnTo>
                    <a:pt x="4885" y="342"/>
                  </a:lnTo>
                  <a:lnTo>
                    <a:pt x="4910" y="244"/>
                  </a:lnTo>
                  <a:lnTo>
                    <a:pt x="4885" y="147"/>
                  </a:lnTo>
                  <a:lnTo>
                    <a:pt x="4837" y="73"/>
                  </a:lnTo>
                  <a:lnTo>
                    <a:pt x="4763" y="25"/>
                  </a:lnTo>
                  <a:lnTo>
                    <a:pt x="466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6" name="Google Shape;546;p39"/>
            <p:cNvSpPr/>
            <p:nvPr/>
          </p:nvSpPr>
          <p:spPr>
            <a:xfrm>
              <a:off x="1570375" y="3901575"/>
              <a:ext cx="62300" cy="40325"/>
            </a:xfrm>
            <a:custGeom>
              <a:rect b="b" l="l" r="r" t="t"/>
              <a:pathLst>
                <a:path extrusionOk="0" h="1613" w="2492">
                  <a:moveTo>
                    <a:pt x="392" y="0"/>
                  </a:moveTo>
                  <a:lnTo>
                    <a:pt x="294" y="25"/>
                  </a:lnTo>
                  <a:lnTo>
                    <a:pt x="221" y="74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4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1124"/>
                  </a:lnTo>
                  <a:lnTo>
                    <a:pt x="25" y="1222"/>
                  </a:lnTo>
                  <a:lnTo>
                    <a:pt x="50" y="1319"/>
                  </a:lnTo>
                  <a:lnTo>
                    <a:pt x="99" y="1393"/>
                  </a:lnTo>
                  <a:lnTo>
                    <a:pt x="147" y="1466"/>
                  </a:lnTo>
                  <a:lnTo>
                    <a:pt x="221" y="1515"/>
                  </a:lnTo>
                  <a:lnTo>
                    <a:pt x="294" y="1564"/>
                  </a:lnTo>
                  <a:lnTo>
                    <a:pt x="392" y="1588"/>
                  </a:lnTo>
                  <a:lnTo>
                    <a:pt x="489" y="1612"/>
                  </a:lnTo>
                  <a:lnTo>
                    <a:pt x="2004" y="1612"/>
                  </a:lnTo>
                  <a:lnTo>
                    <a:pt x="2101" y="1588"/>
                  </a:lnTo>
                  <a:lnTo>
                    <a:pt x="2199" y="1564"/>
                  </a:lnTo>
                  <a:lnTo>
                    <a:pt x="2272" y="1515"/>
                  </a:lnTo>
                  <a:lnTo>
                    <a:pt x="2345" y="1466"/>
                  </a:lnTo>
                  <a:lnTo>
                    <a:pt x="2394" y="1393"/>
                  </a:lnTo>
                  <a:lnTo>
                    <a:pt x="2443" y="1319"/>
                  </a:lnTo>
                  <a:lnTo>
                    <a:pt x="2492" y="1222"/>
                  </a:lnTo>
                  <a:lnTo>
                    <a:pt x="2492" y="1124"/>
                  </a:lnTo>
                  <a:lnTo>
                    <a:pt x="2492" y="489"/>
                  </a:lnTo>
                  <a:lnTo>
                    <a:pt x="2492" y="391"/>
                  </a:lnTo>
                  <a:lnTo>
                    <a:pt x="2443" y="294"/>
                  </a:lnTo>
                  <a:lnTo>
                    <a:pt x="2394" y="220"/>
                  </a:lnTo>
                  <a:lnTo>
                    <a:pt x="2345" y="147"/>
                  </a:lnTo>
                  <a:lnTo>
                    <a:pt x="2272" y="74"/>
                  </a:lnTo>
                  <a:lnTo>
                    <a:pt x="2199" y="25"/>
                  </a:lnTo>
                  <a:lnTo>
                    <a:pt x="210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47" name="Google Shape;547;p39"/>
          <p:cNvGrpSpPr/>
          <p:nvPr/>
        </p:nvGrpSpPr>
        <p:grpSpPr>
          <a:xfrm>
            <a:off x="1476324" y="3232453"/>
            <a:ext cx="366502" cy="292496"/>
            <a:chOff x="1921475" y="3695200"/>
            <a:chExt cx="438400" cy="349875"/>
          </a:xfrm>
        </p:grpSpPr>
        <p:sp>
          <p:nvSpPr>
            <p:cNvPr id="548" name="Google Shape;548;p39"/>
            <p:cNvSpPr/>
            <p:nvPr/>
          </p:nvSpPr>
          <p:spPr>
            <a:xfrm>
              <a:off x="2246900" y="3992550"/>
              <a:ext cx="52525" cy="52525"/>
            </a:xfrm>
            <a:custGeom>
              <a:rect b="b" l="l" r="r" t="t"/>
              <a:pathLst>
                <a:path extrusionOk="0" h="2101" w="2101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3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3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9" name="Google Shape;549;p39"/>
            <p:cNvSpPr/>
            <p:nvPr/>
          </p:nvSpPr>
          <p:spPr>
            <a:xfrm>
              <a:off x="2033800" y="3992550"/>
              <a:ext cx="52550" cy="52525"/>
            </a:xfrm>
            <a:custGeom>
              <a:rect b="b" l="l" r="r" t="t"/>
              <a:pathLst>
                <a:path extrusionOk="0" h="2101" w="2102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4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4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0" name="Google Shape;550;p39"/>
            <p:cNvSpPr/>
            <p:nvPr/>
          </p:nvSpPr>
          <p:spPr>
            <a:xfrm>
              <a:off x="1921475" y="3695200"/>
              <a:ext cx="438400" cy="297975"/>
            </a:xfrm>
            <a:custGeom>
              <a:rect b="b" l="l" r="r" t="t"/>
              <a:pathLst>
                <a:path extrusionOk="0" h="11919" w="17536">
                  <a:moveTo>
                    <a:pt x="15729" y="3371"/>
                  </a:moveTo>
                  <a:lnTo>
                    <a:pt x="15826" y="3395"/>
                  </a:lnTo>
                  <a:lnTo>
                    <a:pt x="15899" y="3444"/>
                  </a:lnTo>
                  <a:lnTo>
                    <a:pt x="15948" y="3517"/>
                  </a:lnTo>
                  <a:lnTo>
                    <a:pt x="15973" y="3615"/>
                  </a:lnTo>
                  <a:lnTo>
                    <a:pt x="15948" y="3713"/>
                  </a:lnTo>
                  <a:lnTo>
                    <a:pt x="13994" y="8060"/>
                  </a:lnTo>
                  <a:lnTo>
                    <a:pt x="13946" y="8133"/>
                  </a:lnTo>
                  <a:lnTo>
                    <a:pt x="13897" y="8158"/>
                  </a:lnTo>
                  <a:lnTo>
                    <a:pt x="13848" y="8207"/>
                  </a:lnTo>
                  <a:lnTo>
                    <a:pt x="13775" y="8207"/>
                  </a:lnTo>
                  <a:lnTo>
                    <a:pt x="13677" y="8182"/>
                  </a:lnTo>
                  <a:lnTo>
                    <a:pt x="13604" y="8133"/>
                  </a:lnTo>
                  <a:lnTo>
                    <a:pt x="13555" y="8036"/>
                  </a:lnTo>
                  <a:lnTo>
                    <a:pt x="13530" y="7962"/>
                  </a:lnTo>
                  <a:lnTo>
                    <a:pt x="13555" y="7865"/>
                  </a:lnTo>
                  <a:lnTo>
                    <a:pt x="15509" y="3517"/>
                  </a:lnTo>
                  <a:lnTo>
                    <a:pt x="15558" y="3420"/>
                  </a:lnTo>
                  <a:lnTo>
                    <a:pt x="15631" y="3371"/>
                  </a:lnTo>
                  <a:close/>
                  <a:moveTo>
                    <a:pt x="13628" y="3273"/>
                  </a:moveTo>
                  <a:lnTo>
                    <a:pt x="13726" y="3298"/>
                  </a:lnTo>
                  <a:lnTo>
                    <a:pt x="13824" y="3322"/>
                  </a:lnTo>
                  <a:lnTo>
                    <a:pt x="13872" y="3395"/>
                  </a:lnTo>
                  <a:lnTo>
                    <a:pt x="13897" y="3493"/>
                  </a:lnTo>
                  <a:lnTo>
                    <a:pt x="13897" y="3591"/>
                  </a:lnTo>
                  <a:lnTo>
                    <a:pt x="12602" y="8158"/>
                  </a:lnTo>
                  <a:lnTo>
                    <a:pt x="12578" y="8231"/>
                  </a:lnTo>
                  <a:lnTo>
                    <a:pt x="12505" y="8304"/>
                  </a:lnTo>
                  <a:lnTo>
                    <a:pt x="12456" y="8329"/>
                  </a:lnTo>
                  <a:lnTo>
                    <a:pt x="12358" y="8353"/>
                  </a:lnTo>
                  <a:lnTo>
                    <a:pt x="12309" y="8329"/>
                  </a:lnTo>
                  <a:lnTo>
                    <a:pt x="12212" y="8304"/>
                  </a:lnTo>
                  <a:lnTo>
                    <a:pt x="12163" y="8231"/>
                  </a:lnTo>
                  <a:lnTo>
                    <a:pt x="12138" y="8133"/>
                  </a:lnTo>
                  <a:lnTo>
                    <a:pt x="12138" y="8036"/>
                  </a:lnTo>
                  <a:lnTo>
                    <a:pt x="13433" y="3469"/>
                  </a:lnTo>
                  <a:lnTo>
                    <a:pt x="13482" y="3371"/>
                  </a:lnTo>
                  <a:lnTo>
                    <a:pt x="13530" y="3298"/>
                  </a:lnTo>
                  <a:lnTo>
                    <a:pt x="13628" y="3273"/>
                  </a:lnTo>
                  <a:close/>
                  <a:moveTo>
                    <a:pt x="11625" y="3200"/>
                  </a:moveTo>
                  <a:lnTo>
                    <a:pt x="11723" y="3224"/>
                  </a:lnTo>
                  <a:lnTo>
                    <a:pt x="11796" y="3298"/>
                  </a:lnTo>
                  <a:lnTo>
                    <a:pt x="11821" y="3371"/>
                  </a:lnTo>
                  <a:lnTo>
                    <a:pt x="11845" y="3469"/>
                  </a:lnTo>
                  <a:lnTo>
                    <a:pt x="11210" y="8280"/>
                  </a:lnTo>
                  <a:lnTo>
                    <a:pt x="11186" y="8353"/>
                  </a:lnTo>
                  <a:lnTo>
                    <a:pt x="11137" y="8426"/>
                  </a:lnTo>
                  <a:lnTo>
                    <a:pt x="11064" y="8475"/>
                  </a:lnTo>
                  <a:lnTo>
                    <a:pt x="10966" y="8500"/>
                  </a:lnTo>
                  <a:lnTo>
                    <a:pt x="10942" y="8500"/>
                  </a:lnTo>
                  <a:lnTo>
                    <a:pt x="10844" y="8451"/>
                  </a:lnTo>
                  <a:lnTo>
                    <a:pt x="10771" y="8402"/>
                  </a:lnTo>
                  <a:lnTo>
                    <a:pt x="10722" y="8304"/>
                  </a:lnTo>
                  <a:lnTo>
                    <a:pt x="10722" y="8207"/>
                  </a:lnTo>
                  <a:lnTo>
                    <a:pt x="11357" y="3420"/>
                  </a:lnTo>
                  <a:lnTo>
                    <a:pt x="11381" y="3322"/>
                  </a:lnTo>
                  <a:lnTo>
                    <a:pt x="11454" y="3249"/>
                  </a:lnTo>
                  <a:lnTo>
                    <a:pt x="11528" y="3200"/>
                  </a:lnTo>
                  <a:close/>
                  <a:moveTo>
                    <a:pt x="9525" y="3102"/>
                  </a:moveTo>
                  <a:lnTo>
                    <a:pt x="9623" y="3127"/>
                  </a:lnTo>
                  <a:lnTo>
                    <a:pt x="9696" y="3175"/>
                  </a:lnTo>
                  <a:lnTo>
                    <a:pt x="9745" y="3249"/>
                  </a:lnTo>
                  <a:lnTo>
                    <a:pt x="9769" y="3346"/>
                  </a:lnTo>
                  <a:lnTo>
                    <a:pt x="9818" y="8378"/>
                  </a:lnTo>
                  <a:lnTo>
                    <a:pt x="9794" y="8475"/>
                  </a:lnTo>
                  <a:lnTo>
                    <a:pt x="9745" y="8573"/>
                  </a:lnTo>
                  <a:lnTo>
                    <a:pt x="9672" y="8622"/>
                  </a:lnTo>
                  <a:lnTo>
                    <a:pt x="9574" y="8646"/>
                  </a:lnTo>
                  <a:lnTo>
                    <a:pt x="9476" y="8622"/>
                  </a:lnTo>
                  <a:lnTo>
                    <a:pt x="9403" y="8573"/>
                  </a:lnTo>
                  <a:lnTo>
                    <a:pt x="9354" y="8475"/>
                  </a:lnTo>
                  <a:lnTo>
                    <a:pt x="9330" y="8402"/>
                  </a:lnTo>
                  <a:lnTo>
                    <a:pt x="9281" y="3346"/>
                  </a:lnTo>
                  <a:lnTo>
                    <a:pt x="9305" y="3273"/>
                  </a:lnTo>
                  <a:lnTo>
                    <a:pt x="9354" y="3175"/>
                  </a:lnTo>
                  <a:lnTo>
                    <a:pt x="9427" y="3127"/>
                  </a:lnTo>
                  <a:lnTo>
                    <a:pt x="9525" y="3102"/>
                  </a:lnTo>
                  <a:close/>
                  <a:moveTo>
                    <a:pt x="7522" y="3029"/>
                  </a:moveTo>
                  <a:lnTo>
                    <a:pt x="7620" y="3078"/>
                  </a:lnTo>
                  <a:lnTo>
                    <a:pt x="7669" y="3151"/>
                  </a:lnTo>
                  <a:lnTo>
                    <a:pt x="7693" y="3249"/>
                  </a:lnTo>
                  <a:lnTo>
                    <a:pt x="8402" y="8500"/>
                  </a:lnTo>
                  <a:lnTo>
                    <a:pt x="8402" y="8597"/>
                  </a:lnTo>
                  <a:lnTo>
                    <a:pt x="8353" y="8671"/>
                  </a:lnTo>
                  <a:lnTo>
                    <a:pt x="8279" y="8744"/>
                  </a:lnTo>
                  <a:lnTo>
                    <a:pt x="8206" y="8768"/>
                  </a:lnTo>
                  <a:lnTo>
                    <a:pt x="8084" y="8768"/>
                  </a:lnTo>
                  <a:lnTo>
                    <a:pt x="8011" y="8720"/>
                  </a:lnTo>
                  <a:lnTo>
                    <a:pt x="7962" y="8646"/>
                  </a:lnTo>
                  <a:lnTo>
                    <a:pt x="7913" y="8573"/>
                  </a:lnTo>
                  <a:lnTo>
                    <a:pt x="7229" y="3298"/>
                  </a:lnTo>
                  <a:lnTo>
                    <a:pt x="7229" y="3200"/>
                  </a:lnTo>
                  <a:lnTo>
                    <a:pt x="7278" y="3127"/>
                  </a:lnTo>
                  <a:lnTo>
                    <a:pt x="7327" y="3053"/>
                  </a:lnTo>
                  <a:lnTo>
                    <a:pt x="7425" y="3029"/>
                  </a:lnTo>
                  <a:close/>
                  <a:moveTo>
                    <a:pt x="5446" y="2956"/>
                  </a:moveTo>
                  <a:lnTo>
                    <a:pt x="5520" y="2980"/>
                  </a:lnTo>
                  <a:lnTo>
                    <a:pt x="5593" y="3053"/>
                  </a:lnTo>
                  <a:lnTo>
                    <a:pt x="5642" y="3127"/>
                  </a:lnTo>
                  <a:lnTo>
                    <a:pt x="7009" y="8622"/>
                  </a:lnTo>
                  <a:lnTo>
                    <a:pt x="7009" y="8720"/>
                  </a:lnTo>
                  <a:lnTo>
                    <a:pt x="6985" y="8793"/>
                  </a:lnTo>
                  <a:lnTo>
                    <a:pt x="6912" y="8866"/>
                  </a:lnTo>
                  <a:lnTo>
                    <a:pt x="6814" y="8915"/>
                  </a:lnTo>
                  <a:lnTo>
                    <a:pt x="6692" y="8915"/>
                  </a:lnTo>
                  <a:lnTo>
                    <a:pt x="6619" y="8866"/>
                  </a:lnTo>
                  <a:lnTo>
                    <a:pt x="6570" y="8817"/>
                  </a:lnTo>
                  <a:lnTo>
                    <a:pt x="6521" y="8744"/>
                  </a:lnTo>
                  <a:lnTo>
                    <a:pt x="5153" y="3249"/>
                  </a:lnTo>
                  <a:lnTo>
                    <a:pt x="5153" y="3151"/>
                  </a:lnTo>
                  <a:lnTo>
                    <a:pt x="5178" y="3053"/>
                  </a:lnTo>
                  <a:lnTo>
                    <a:pt x="5251" y="3005"/>
                  </a:lnTo>
                  <a:lnTo>
                    <a:pt x="5349" y="2956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73" y="196"/>
                  </a:lnTo>
                  <a:lnTo>
                    <a:pt x="25" y="294"/>
                  </a:lnTo>
                  <a:lnTo>
                    <a:pt x="0" y="367"/>
                  </a:lnTo>
                  <a:lnTo>
                    <a:pt x="0" y="489"/>
                  </a:lnTo>
                  <a:lnTo>
                    <a:pt x="0" y="587"/>
                  </a:lnTo>
                  <a:lnTo>
                    <a:pt x="25" y="660"/>
                  </a:lnTo>
                  <a:lnTo>
                    <a:pt x="73" y="758"/>
                  </a:lnTo>
                  <a:lnTo>
                    <a:pt x="147" y="831"/>
                  </a:lnTo>
                  <a:lnTo>
                    <a:pt x="220" y="880"/>
                  </a:lnTo>
                  <a:lnTo>
                    <a:pt x="293" y="929"/>
                  </a:lnTo>
                  <a:lnTo>
                    <a:pt x="391" y="953"/>
                  </a:lnTo>
                  <a:lnTo>
                    <a:pt x="489" y="977"/>
                  </a:lnTo>
                  <a:lnTo>
                    <a:pt x="3346" y="977"/>
                  </a:lnTo>
                  <a:lnTo>
                    <a:pt x="5300" y="9281"/>
                  </a:lnTo>
                  <a:lnTo>
                    <a:pt x="4518" y="11235"/>
                  </a:lnTo>
                  <a:lnTo>
                    <a:pt x="4494" y="11357"/>
                  </a:lnTo>
                  <a:lnTo>
                    <a:pt x="4494" y="11479"/>
                  </a:lnTo>
                  <a:lnTo>
                    <a:pt x="4518" y="11577"/>
                  </a:lnTo>
                  <a:lnTo>
                    <a:pt x="4567" y="11699"/>
                  </a:lnTo>
                  <a:lnTo>
                    <a:pt x="4592" y="11724"/>
                  </a:lnTo>
                  <a:lnTo>
                    <a:pt x="4811" y="11577"/>
                  </a:lnTo>
                  <a:lnTo>
                    <a:pt x="5031" y="11479"/>
                  </a:lnTo>
                  <a:lnTo>
                    <a:pt x="5275" y="11406"/>
                  </a:lnTo>
                  <a:lnTo>
                    <a:pt x="5715" y="11406"/>
                  </a:lnTo>
                  <a:lnTo>
                    <a:pt x="5886" y="11430"/>
                  </a:lnTo>
                  <a:lnTo>
                    <a:pt x="6033" y="11479"/>
                  </a:lnTo>
                  <a:lnTo>
                    <a:pt x="6179" y="11528"/>
                  </a:lnTo>
                  <a:lnTo>
                    <a:pt x="6326" y="11601"/>
                  </a:lnTo>
                  <a:lnTo>
                    <a:pt x="6448" y="11699"/>
                  </a:lnTo>
                  <a:lnTo>
                    <a:pt x="6570" y="11797"/>
                  </a:lnTo>
                  <a:lnTo>
                    <a:pt x="6692" y="11919"/>
                  </a:lnTo>
                  <a:lnTo>
                    <a:pt x="12920" y="11919"/>
                  </a:lnTo>
                  <a:lnTo>
                    <a:pt x="13042" y="11797"/>
                  </a:lnTo>
                  <a:lnTo>
                    <a:pt x="13164" y="11699"/>
                  </a:lnTo>
                  <a:lnTo>
                    <a:pt x="13286" y="11601"/>
                  </a:lnTo>
                  <a:lnTo>
                    <a:pt x="13433" y="11528"/>
                  </a:lnTo>
                  <a:lnTo>
                    <a:pt x="13579" y="11479"/>
                  </a:lnTo>
                  <a:lnTo>
                    <a:pt x="13726" y="11430"/>
                  </a:lnTo>
                  <a:lnTo>
                    <a:pt x="13897" y="11406"/>
                  </a:lnTo>
                  <a:lnTo>
                    <a:pt x="14312" y="11406"/>
                  </a:lnTo>
                  <a:lnTo>
                    <a:pt x="14556" y="11479"/>
                  </a:lnTo>
                  <a:lnTo>
                    <a:pt x="14776" y="11553"/>
                  </a:lnTo>
                  <a:lnTo>
                    <a:pt x="14971" y="11699"/>
                  </a:lnTo>
                  <a:lnTo>
                    <a:pt x="15020" y="11553"/>
                  </a:lnTo>
                  <a:lnTo>
                    <a:pt x="15045" y="11430"/>
                  </a:lnTo>
                  <a:lnTo>
                    <a:pt x="15045" y="11308"/>
                  </a:lnTo>
                  <a:lnTo>
                    <a:pt x="15020" y="11235"/>
                  </a:lnTo>
                  <a:lnTo>
                    <a:pt x="14971" y="11137"/>
                  </a:lnTo>
                  <a:lnTo>
                    <a:pt x="14898" y="11064"/>
                  </a:lnTo>
                  <a:lnTo>
                    <a:pt x="14825" y="11015"/>
                  </a:lnTo>
                  <a:lnTo>
                    <a:pt x="14752" y="10966"/>
                  </a:lnTo>
                  <a:lnTo>
                    <a:pt x="14654" y="10942"/>
                  </a:lnTo>
                  <a:lnTo>
                    <a:pt x="5691" y="10942"/>
                  </a:lnTo>
                  <a:lnTo>
                    <a:pt x="6106" y="9916"/>
                  </a:lnTo>
                  <a:lnTo>
                    <a:pt x="6252" y="9941"/>
                  </a:lnTo>
                  <a:lnTo>
                    <a:pt x="6423" y="9941"/>
                  </a:lnTo>
                  <a:lnTo>
                    <a:pt x="13848" y="9257"/>
                  </a:lnTo>
                  <a:lnTo>
                    <a:pt x="14019" y="9232"/>
                  </a:lnTo>
                  <a:lnTo>
                    <a:pt x="14190" y="9159"/>
                  </a:lnTo>
                  <a:lnTo>
                    <a:pt x="14336" y="9086"/>
                  </a:lnTo>
                  <a:lnTo>
                    <a:pt x="14507" y="8988"/>
                  </a:lnTo>
                  <a:lnTo>
                    <a:pt x="14654" y="8890"/>
                  </a:lnTo>
                  <a:lnTo>
                    <a:pt x="14776" y="8768"/>
                  </a:lnTo>
                  <a:lnTo>
                    <a:pt x="14874" y="8622"/>
                  </a:lnTo>
                  <a:lnTo>
                    <a:pt x="14971" y="8475"/>
                  </a:lnTo>
                  <a:lnTo>
                    <a:pt x="17463" y="3151"/>
                  </a:lnTo>
                  <a:lnTo>
                    <a:pt x="17511" y="3005"/>
                  </a:lnTo>
                  <a:lnTo>
                    <a:pt x="17536" y="2882"/>
                  </a:lnTo>
                  <a:lnTo>
                    <a:pt x="17511" y="2760"/>
                  </a:lnTo>
                  <a:lnTo>
                    <a:pt x="17487" y="2638"/>
                  </a:lnTo>
                  <a:lnTo>
                    <a:pt x="17414" y="2565"/>
                  </a:lnTo>
                  <a:lnTo>
                    <a:pt x="17292" y="2492"/>
                  </a:lnTo>
                  <a:lnTo>
                    <a:pt x="17169" y="2443"/>
                  </a:lnTo>
                  <a:lnTo>
                    <a:pt x="17023" y="2418"/>
                  </a:lnTo>
                  <a:lnTo>
                    <a:pt x="4592" y="2003"/>
                  </a:lnTo>
                  <a:lnTo>
                    <a:pt x="4225" y="367"/>
                  </a:lnTo>
                  <a:lnTo>
                    <a:pt x="4152" y="220"/>
                  </a:lnTo>
                  <a:lnTo>
                    <a:pt x="4054" y="98"/>
                  </a:lnTo>
                  <a:lnTo>
                    <a:pt x="3908" y="25"/>
                  </a:lnTo>
                  <a:lnTo>
                    <a:pt x="37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51" name="Google Shape;551;p39"/>
          <p:cNvGrpSpPr/>
          <p:nvPr/>
        </p:nvGrpSpPr>
        <p:grpSpPr>
          <a:xfrm>
            <a:off x="2043425" y="3227855"/>
            <a:ext cx="359355" cy="301190"/>
            <a:chOff x="2599825" y="3689700"/>
            <a:chExt cx="429850" cy="360275"/>
          </a:xfrm>
        </p:grpSpPr>
        <p:sp>
          <p:nvSpPr>
            <p:cNvPr id="552" name="Google Shape;552;p39"/>
            <p:cNvSpPr/>
            <p:nvPr/>
          </p:nvSpPr>
          <p:spPr>
            <a:xfrm>
              <a:off x="2599825" y="3689700"/>
              <a:ext cx="429850" cy="169150"/>
            </a:xfrm>
            <a:custGeom>
              <a:rect b="b" l="l" r="r" t="t"/>
              <a:pathLst>
                <a:path extrusionOk="0" h="6766" w="17194">
                  <a:moveTo>
                    <a:pt x="10160" y="978"/>
                  </a:moveTo>
                  <a:lnTo>
                    <a:pt x="10258" y="1002"/>
                  </a:lnTo>
                  <a:lnTo>
                    <a:pt x="10355" y="1026"/>
                  </a:lnTo>
                  <a:lnTo>
                    <a:pt x="10429" y="1075"/>
                  </a:lnTo>
                  <a:lnTo>
                    <a:pt x="10502" y="1124"/>
                  </a:lnTo>
                  <a:lnTo>
                    <a:pt x="10575" y="1197"/>
                  </a:lnTo>
                  <a:lnTo>
                    <a:pt x="10600" y="1295"/>
                  </a:lnTo>
                  <a:lnTo>
                    <a:pt x="10649" y="1368"/>
                  </a:lnTo>
                  <a:lnTo>
                    <a:pt x="10649" y="1466"/>
                  </a:lnTo>
                  <a:lnTo>
                    <a:pt x="10649" y="1881"/>
                  </a:lnTo>
                  <a:lnTo>
                    <a:pt x="6545" y="1881"/>
                  </a:lnTo>
                  <a:lnTo>
                    <a:pt x="6545" y="1466"/>
                  </a:lnTo>
                  <a:lnTo>
                    <a:pt x="6545" y="1368"/>
                  </a:lnTo>
                  <a:lnTo>
                    <a:pt x="6594" y="1295"/>
                  </a:lnTo>
                  <a:lnTo>
                    <a:pt x="6619" y="1197"/>
                  </a:lnTo>
                  <a:lnTo>
                    <a:pt x="6692" y="1124"/>
                  </a:lnTo>
                  <a:lnTo>
                    <a:pt x="6765" y="1075"/>
                  </a:lnTo>
                  <a:lnTo>
                    <a:pt x="6839" y="1026"/>
                  </a:lnTo>
                  <a:lnTo>
                    <a:pt x="6936" y="1002"/>
                  </a:lnTo>
                  <a:lnTo>
                    <a:pt x="7034" y="978"/>
                  </a:lnTo>
                  <a:close/>
                  <a:moveTo>
                    <a:pt x="7034" y="1"/>
                  </a:moveTo>
                  <a:lnTo>
                    <a:pt x="6887" y="25"/>
                  </a:lnTo>
                  <a:lnTo>
                    <a:pt x="6741" y="50"/>
                  </a:lnTo>
                  <a:lnTo>
                    <a:pt x="6472" y="123"/>
                  </a:lnTo>
                  <a:lnTo>
                    <a:pt x="6204" y="269"/>
                  </a:lnTo>
                  <a:lnTo>
                    <a:pt x="6008" y="440"/>
                  </a:lnTo>
                  <a:lnTo>
                    <a:pt x="5813" y="660"/>
                  </a:lnTo>
                  <a:lnTo>
                    <a:pt x="5691" y="904"/>
                  </a:lnTo>
                  <a:lnTo>
                    <a:pt x="5593" y="1173"/>
                  </a:lnTo>
                  <a:lnTo>
                    <a:pt x="5569" y="1320"/>
                  </a:lnTo>
                  <a:lnTo>
                    <a:pt x="5569" y="1466"/>
                  </a:lnTo>
                  <a:lnTo>
                    <a:pt x="5569" y="1881"/>
                  </a:lnTo>
                  <a:lnTo>
                    <a:pt x="391" y="1881"/>
                  </a:lnTo>
                  <a:lnTo>
                    <a:pt x="293" y="1906"/>
                  </a:lnTo>
                  <a:lnTo>
                    <a:pt x="220" y="1955"/>
                  </a:lnTo>
                  <a:lnTo>
                    <a:pt x="147" y="2028"/>
                  </a:lnTo>
                  <a:lnTo>
                    <a:pt x="73" y="2077"/>
                  </a:lnTo>
                  <a:lnTo>
                    <a:pt x="49" y="2174"/>
                  </a:lnTo>
                  <a:lnTo>
                    <a:pt x="0" y="2272"/>
                  </a:lnTo>
                  <a:lnTo>
                    <a:pt x="0" y="2370"/>
                  </a:lnTo>
                  <a:lnTo>
                    <a:pt x="0" y="5789"/>
                  </a:lnTo>
                  <a:lnTo>
                    <a:pt x="24" y="5984"/>
                  </a:lnTo>
                  <a:lnTo>
                    <a:pt x="73" y="6155"/>
                  </a:lnTo>
                  <a:lnTo>
                    <a:pt x="171" y="6326"/>
                  </a:lnTo>
                  <a:lnTo>
                    <a:pt x="293" y="6473"/>
                  </a:lnTo>
                  <a:lnTo>
                    <a:pt x="440" y="6595"/>
                  </a:lnTo>
                  <a:lnTo>
                    <a:pt x="586" y="6693"/>
                  </a:lnTo>
                  <a:lnTo>
                    <a:pt x="782" y="6741"/>
                  </a:lnTo>
                  <a:lnTo>
                    <a:pt x="977" y="6766"/>
                  </a:lnTo>
                  <a:lnTo>
                    <a:pt x="7742" y="6766"/>
                  </a:lnTo>
                  <a:lnTo>
                    <a:pt x="7742" y="6155"/>
                  </a:lnTo>
                  <a:lnTo>
                    <a:pt x="7767" y="6058"/>
                  </a:lnTo>
                  <a:lnTo>
                    <a:pt x="7791" y="5984"/>
                  </a:lnTo>
                  <a:lnTo>
                    <a:pt x="7840" y="5887"/>
                  </a:lnTo>
                  <a:lnTo>
                    <a:pt x="7889" y="5813"/>
                  </a:lnTo>
                  <a:lnTo>
                    <a:pt x="7962" y="5765"/>
                  </a:lnTo>
                  <a:lnTo>
                    <a:pt x="8060" y="5716"/>
                  </a:lnTo>
                  <a:lnTo>
                    <a:pt x="8133" y="5691"/>
                  </a:lnTo>
                  <a:lnTo>
                    <a:pt x="8231" y="5667"/>
                  </a:lnTo>
                  <a:lnTo>
                    <a:pt x="8963" y="5667"/>
                  </a:lnTo>
                  <a:lnTo>
                    <a:pt x="9061" y="5691"/>
                  </a:lnTo>
                  <a:lnTo>
                    <a:pt x="9134" y="5716"/>
                  </a:lnTo>
                  <a:lnTo>
                    <a:pt x="9232" y="5765"/>
                  </a:lnTo>
                  <a:lnTo>
                    <a:pt x="9305" y="5813"/>
                  </a:lnTo>
                  <a:lnTo>
                    <a:pt x="9354" y="5887"/>
                  </a:lnTo>
                  <a:lnTo>
                    <a:pt x="9403" y="5984"/>
                  </a:lnTo>
                  <a:lnTo>
                    <a:pt x="9427" y="6058"/>
                  </a:lnTo>
                  <a:lnTo>
                    <a:pt x="9452" y="6155"/>
                  </a:lnTo>
                  <a:lnTo>
                    <a:pt x="9452" y="6766"/>
                  </a:lnTo>
                  <a:lnTo>
                    <a:pt x="16217" y="6766"/>
                  </a:lnTo>
                  <a:lnTo>
                    <a:pt x="16412" y="6741"/>
                  </a:lnTo>
                  <a:lnTo>
                    <a:pt x="16608" y="6693"/>
                  </a:lnTo>
                  <a:lnTo>
                    <a:pt x="16754" y="6595"/>
                  </a:lnTo>
                  <a:lnTo>
                    <a:pt x="16901" y="6473"/>
                  </a:lnTo>
                  <a:lnTo>
                    <a:pt x="17023" y="6326"/>
                  </a:lnTo>
                  <a:lnTo>
                    <a:pt x="17121" y="6155"/>
                  </a:lnTo>
                  <a:lnTo>
                    <a:pt x="17169" y="5984"/>
                  </a:lnTo>
                  <a:lnTo>
                    <a:pt x="17194" y="5789"/>
                  </a:lnTo>
                  <a:lnTo>
                    <a:pt x="17194" y="2370"/>
                  </a:lnTo>
                  <a:lnTo>
                    <a:pt x="17194" y="2272"/>
                  </a:lnTo>
                  <a:lnTo>
                    <a:pt x="17145" y="2174"/>
                  </a:lnTo>
                  <a:lnTo>
                    <a:pt x="17121" y="2077"/>
                  </a:lnTo>
                  <a:lnTo>
                    <a:pt x="17047" y="2028"/>
                  </a:lnTo>
                  <a:lnTo>
                    <a:pt x="16974" y="1955"/>
                  </a:lnTo>
                  <a:lnTo>
                    <a:pt x="16901" y="1906"/>
                  </a:lnTo>
                  <a:lnTo>
                    <a:pt x="16803" y="1881"/>
                  </a:lnTo>
                  <a:lnTo>
                    <a:pt x="11625" y="1881"/>
                  </a:lnTo>
                  <a:lnTo>
                    <a:pt x="11625" y="1466"/>
                  </a:lnTo>
                  <a:lnTo>
                    <a:pt x="11625" y="1320"/>
                  </a:lnTo>
                  <a:lnTo>
                    <a:pt x="11601" y="1173"/>
                  </a:lnTo>
                  <a:lnTo>
                    <a:pt x="11503" y="904"/>
                  </a:lnTo>
                  <a:lnTo>
                    <a:pt x="11381" y="660"/>
                  </a:lnTo>
                  <a:lnTo>
                    <a:pt x="11186" y="440"/>
                  </a:lnTo>
                  <a:lnTo>
                    <a:pt x="10990" y="269"/>
                  </a:lnTo>
                  <a:lnTo>
                    <a:pt x="10722" y="123"/>
                  </a:lnTo>
                  <a:lnTo>
                    <a:pt x="10453" y="50"/>
                  </a:lnTo>
                  <a:lnTo>
                    <a:pt x="10307" y="25"/>
                  </a:lnTo>
                  <a:lnTo>
                    <a:pt x="1016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3" name="Google Shape;553;p39"/>
            <p:cNvSpPr/>
            <p:nvPr/>
          </p:nvSpPr>
          <p:spPr>
            <a:xfrm>
              <a:off x="2599825" y="3861275"/>
              <a:ext cx="429850" cy="188700"/>
            </a:xfrm>
            <a:custGeom>
              <a:rect b="b" l="l" r="r" t="t"/>
              <a:pathLst>
                <a:path extrusionOk="0" h="7548" w="17194">
                  <a:moveTo>
                    <a:pt x="0" y="1"/>
                  </a:moveTo>
                  <a:lnTo>
                    <a:pt x="0" y="7059"/>
                  </a:lnTo>
                  <a:lnTo>
                    <a:pt x="0" y="7157"/>
                  </a:lnTo>
                  <a:lnTo>
                    <a:pt x="49" y="7230"/>
                  </a:lnTo>
                  <a:lnTo>
                    <a:pt x="73" y="7327"/>
                  </a:lnTo>
                  <a:lnTo>
                    <a:pt x="147" y="7401"/>
                  </a:lnTo>
                  <a:lnTo>
                    <a:pt x="220" y="7450"/>
                  </a:lnTo>
                  <a:lnTo>
                    <a:pt x="293" y="7498"/>
                  </a:lnTo>
                  <a:lnTo>
                    <a:pt x="391" y="7523"/>
                  </a:lnTo>
                  <a:lnTo>
                    <a:pt x="489" y="7547"/>
                  </a:lnTo>
                  <a:lnTo>
                    <a:pt x="16705" y="7547"/>
                  </a:lnTo>
                  <a:lnTo>
                    <a:pt x="16803" y="7523"/>
                  </a:lnTo>
                  <a:lnTo>
                    <a:pt x="16901" y="7498"/>
                  </a:lnTo>
                  <a:lnTo>
                    <a:pt x="16974" y="7450"/>
                  </a:lnTo>
                  <a:lnTo>
                    <a:pt x="17047" y="7401"/>
                  </a:lnTo>
                  <a:lnTo>
                    <a:pt x="17121" y="7327"/>
                  </a:lnTo>
                  <a:lnTo>
                    <a:pt x="17145" y="7230"/>
                  </a:lnTo>
                  <a:lnTo>
                    <a:pt x="17194" y="7157"/>
                  </a:lnTo>
                  <a:lnTo>
                    <a:pt x="17194" y="7059"/>
                  </a:lnTo>
                  <a:lnTo>
                    <a:pt x="17194" y="1"/>
                  </a:lnTo>
                  <a:lnTo>
                    <a:pt x="16974" y="172"/>
                  </a:lnTo>
                  <a:lnTo>
                    <a:pt x="16754" y="294"/>
                  </a:lnTo>
                  <a:lnTo>
                    <a:pt x="16486" y="367"/>
                  </a:lnTo>
                  <a:lnTo>
                    <a:pt x="16217" y="391"/>
                  </a:lnTo>
                  <a:lnTo>
                    <a:pt x="9452" y="391"/>
                  </a:lnTo>
                  <a:lnTo>
                    <a:pt x="9452" y="855"/>
                  </a:lnTo>
                  <a:lnTo>
                    <a:pt x="9427" y="953"/>
                  </a:lnTo>
                  <a:lnTo>
                    <a:pt x="9403" y="1051"/>
                  </a:lnTo>
                  <a:lnTo>
                    <a:pt x="9354" y="1148"/>
                  </a:lnTo>
                  <a:lnTo>
                    <a:pt x="9305" y="1197"/>
                  </a:lnTo>
                  <a:lnTo>
                    <a:pt x="9232" y="1271"/>
                  </a:lnTo>
                  <a:lnTo>
                    <a:pt x="9134" y="1319"/>
                  </a:lnTo>
                  <a:lnTo>
                    <a:pt x="9061" y="1344"/>
                  </a:lnTo>
                  <a:lnTo>
                    <a:pt x="8133" y="1344"/>
                  </a:lnTo>
                  <a:lnTo>
                    <a:pt x="8060" y="1319"/>
                  </a:lnTo>
                  <a:lnTo>
                    <a:pt x="7962" y="1271"/>
                  </a:lnTo>
                  <a:lnTo>
                    <a:pt x="7889" y="1197"/>
                  </a:lnTo>
                  <a:lnTo>
                    <a:pt x="7840" y="1148"/>
                  </a:lnTo>
                  <a:lnTo>
                    <a:pt x="7791" y="1051"/>
                  </a:lnTo>
                  <a:lnTo>
                    <a:pt x="7767" y="953"/>
                  </a:lnTo>
                  <a:lnTo>
                    <a:pt x="7742" y="855"/>
                  </a:lnTo>
                  <a:lnTo>
                    <a:pt x="7742" y="391"/>
                  </a:lnTo>
                  <a:lnTo>
                    <a:pt x="977" y="391"/>
                  </a:lnTo>
                  <a:lnTo>
                    <a:pt x="708" y="367"/>
                  </a:lnTo>
                  <a:lnTo>
                    <a:pt x="440" y="294"/>
                  </a:lnTo>
                  <a:lnTo>
                    <a:pt x="220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54" name="Google Shape;554;p39"/>
          <p:cNvGrpSpPr/>
          <p:nvPr/>
        </p:nvGrpSpPr>
        <p:grpSpPr>
          <a:xfrm>
            <a:off x="2624299" y="3196714"/>
            <a:ext cx="324661" cy="338956"/>
            <a:chOff x="3294650" y="3652450"/>
            <a:chExt cx="388350" cy="405450"/>
          </a:xfrm>
        </p:grpSpPr>
        <p:sp>
          <p:nvSpPr>
            <p:cNvPr id="555" name="Google Shape;555;p39"/>
            <p:cNvSpPr/>
            <p:nvPr/>
          </p:nvSpPr>
          <p:spPr>
            <a:xfrm>
              <a:off x="3294650" y="3681775"/>
              <a:ext cx="376150" cy="376125"/>
            </a:xfrm>
            <a:custGeom>
              <a:rect b="b" l="l" r="r" t="t"/>
              <a:pathLst>
                <a:path extrusionOk="0" h="15045" w="15046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6" name="Google Shape;556;p39"/>
            <p:cNvSpPr/>
            <p:nvPr/>
          </p:nvSpPr>
          <p:spPr>
            <a:xfrm>
              <a:off x="3494925" y="3760525"/>
              <a:ext cx="188075" cy="97100"/>
            </a:xfrm>
            <a:custGeom>
              <a:rect b="b" l="l" r="r" t="t"/>
              <a:pathLst>
                <a:path extrusionOk="0" h="3884" w="7523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7" name="Google Shape;557;p39"/>
            <p:cNvSpPr/>
            <p:nvPr/>
          </p:nvSpPr>
          <p:spPr>
            <a:xfrm>
              <a:off x="3494925" y="3652450"/>
              <a:ext cx="161200" cy="188100"/>
            </a:xfrm>
            <a:custGeom>
              <a:rect b="b" l="l" r="r" t="t"/>
              <a:pathLst>
                <a:path extrusionOk="0" h="7524" w="6448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58" name="Google Shape;558;p39"/>
          <p:cNvGrpSpPr/>
          <p:nvPr/>
        </p:nvGrpSpPr>
        <p:grpSpPr>
          <a:xfrm>
            <a:off x="3160781" y="3239601"/>
            <a:ext cx="378750" cy="277698"/>
            <a:chOff x="3936375" y="3703750"/>
            <a:chExt cx="453050" cy="332175"/>
          </a:xfrm>
        </p:grpSpPr>
        <p:sp>
          <p:nvSpPr>
            <p:cNvPr id="559" name="Google Shape;559;p39"/>
            <p:cNvSpPr/>
            <p:nvPr/>
          </p:nvSpPr>
          <p:spPr>
            <a:xfrm>
              <a:off x="3936375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0" name="Google Shape;560;p39"/>
            <p:cNvSpPr/>
            <p:nvPr/>
          </p:nvSpPr>
          <p:spPr>
            <a:xfrm>
              <a:off x="3988875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1" name="Google Shape;561;p39"/>
            <p:cNvSpPr/>
            <p:nvPr/>
          </p:nvSpPr>
          <p:spPr>
            <a:xfrm>
              <a:off x="4259350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2" name="Google Shape;562;p39"/>
            <p:cNvSpPr/>
            <p:nvPr/>
          </p:nvSpPr>
          <p:spPr>
            <a:xfrm>
              <a:off x="4078625" y="3717800"/>
              <a:ext cx="77575" cy="279650"/>
            </a:xfrm>
            <a:custGeom>
              <a:rect b="b" l="l" r="r" t="t"/>
              <a:pathLst>
                <a:path extrusionOk="0" h="11186" w="3103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3" name="Google Shape;563;p39"/>
            <p:cNvSpPr/>
            <p:nvPr/>
          </p:nvSpPr>
          <p:spPr>
            <a:xfrm>
              <a:off x="4168375" y="3788625"/>
              <a:ext cx="78175" cy="208825"/>
            </a:xfrm>
            <a:custGeom>
              <a:rect b="b" l="l" r="r" t="t"/>
              <a:pathLst>
                <a:path extrusionOk="0" h="8353" w="3127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64" name="Google Shape;564;p39"/>
          <p:cNvGrpSpPr/>
          <p:nvPr/>
        </p:nvGrpSpPr>
        <p:grpSpPr>
          <a:xfrm>
            <a:off x="3724307" y="3239601"/>
            <a:ext cx="378750" cy="277698"/>
            <a:chOff x="4610450" y="3703750"/>
            <a:chExt cx="453050" cy="332175"/>
          </a:xfrm>
        </p:grpSpPr>
        <p:sp>
          <p:nvSpPr>
            <p:cNvPr id="565" name="Google Shape;565;p39"/>
            <p:cNvSpPr/>
            <p:nvPr/>
          </p:nvSpPr>
          <p:spPr>
            <a:xfrm>
              <a:off x="4610450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6" name="Google Shape;566;p39"/>
            <p:cNvSpPr/>
            <p:nvPr/>
          </p:nvSpPr>
          <p:spPr>
            <a:xfrm>
              <a:off x="4642200" y="3730000"/>
              <a:ext cx="389550" cy="249150"/>
            </a:xfrm>
            <a:custGeom>
              <a:rect b="b" l="l" r="r" t="t"/>
              <a:pathLst>
                <a:path extrusionOk="0" h="9966" w="15582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67" name="Google Shape;567;p39"/>
          <p:cNvGrpSpPr/>
          <p:nvPr/>
        </p:nvGrpSpPr>
        <p:grpSpPr>
          <a:xfrm>
            <a:off x="4301106" y="3211532"/>
            <a:ext cx="352207" cy="333836"/>
            <a:chOff x="5300400" y="3670175"/>
            <a:chExt cx="421300" cy="399325"/>
          </a:xfrm>
        </p:grpSpPr>
        <p:sp>
          <p:nvSpPr>
            <p:cNvPr id="568" name="Google Shape;568;p39"/>
            <p:cNvSpPr/>
            <p:nvPr/>
          </p:nvSpPr>
          <p:spPr>
            <a:xfrm>
              <a:off x="5300400" y="3708025"/>
              <a:ext cx="421300" cy="267450"/>
            </a:xfrm>
            <a:custGeom>
              <a:rect b="b" l="l" r="r" t="t"/>
              <a:pathLst>
                <a:path extrusionOk="0" h="10698" w="16852">
                  <a:moveTo>
                    <a:pt x="16364" y="489"/>
                  </a:moveTo>
                  <a:lnTo>
                    <a:pt x="16364" y="10209"/>
                  </a:lnTo>
                  <a:lnTo>
                    <a:pt x="489" y="10209"/>
                  </a:lnTo>
                  <a:lnTo>
                    <a:pt x="489" y="489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196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0209"/>
                  </a:lnTo>
                  <a:lnTo>
                    <a:pt x="0" y="10307"/>
                  </a:lnTo>
                  <a:lnTo>
                    <a:pt x="25" y="10405"/>
                  </a:lnTo>
                  <a:lnTo>
                    <a:pt x="73" y="10478"/>
                  </a:lnTo>
                  <a:lnTo>
                    <a:pt x="122" y="10551"/>
                  </a:lnTo>
                  <a:lnTo>
                    <a:pt x="196" y="10600"/>
                  </a:lnTo>
                  <a:lnTo>
                    <a:pt x="293" y="10649"/>
                  </a:lnTo>
                  <a:lnTo>
                    <a:pt x="391" y="10673"/>
                  </a:lnTo>
                  <a:lnTo>
                    <a:pt x="489" y="10698"/>
                  </a:lnTo>
                  <a:lnTo>
                    <a:pt x="16364" y="10698"/>
                  </a:lnTo>
                  <a:lnTo>
                    <a:pt x="16461" y="10673"/>
                  </a:lnTo>
                  <a:lnTo>
                    <a:pt x="16559" y="10649"/>
                  </a:lnTo>
                  <a:lnTo>
                    <a:pt x="16657" y="10600"/>
                  </a:lnTo>
                  <a:lnTo>
                    <a:pt x="16730" y="10551"/>
                  </a:lnTo>
                  <a:lnTo>
                    <a:pt x="16779" y="10478"/>
                  </a:lnTo>
                  <a:lnTo>
                    <a:pt x="16828" y="10405"/>
                  </a:lnTo>
                  <a:lnTo>
                    <a:pt x="16852" y="10307"/>
                  </a:lnTo>
                  <a:lnTo>
                    <a:pt x="16852" y="10209"/>
                  </a:lnTo>
                  <a:lnTo>
                    <a:pt x="16852" y="489"/>
                  </a:lnTo>
                  <a:lnTo>
                    <a:pt x="16852" y="391"/>
                  </a:lnTo>
                  <a:lnTo>
                    <a:pt x="16828" y="293"/>
                  </a:lnTo>
                  <a:lnTo>
                    <a:pt x="16779" y="220"/>
                  </a:lnTo>
                  <a:lnTo>
                    <a:pt x="16730" y="147"/>
                  </a:lnTo>
                  <a:lnTo>
                    <a:pt x="16657" y="74"/>
                  </a:lnTo>
                  <a:lnTo>
                    <a:pt x="16559" y="25"/>
                  </a:lnTo>
                  <a:lnTo>
                    <a:pt x="1646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9" name="Google Shape;569;p39"/>
            <p:cNvSpPr/>
            <p:nvPr/>
          </p:nvSpPr>
          <p:spPr>
            <a:xfrm>
              <a:off x="5498825" y="3670175"/>
              <a:ext cx="24450" cy="25650"/>
            </a:xfrm>
            <a:custGeom>
              <a:rect b="b" l="l" r="r" t="t"/>
              <a:pathLst>
                <a:path extrusionOk="0" h="1026" w="978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318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026"/>
                  </a:lnTo>
                  <a:lnTo>
                    <a:pt x="978" y="1026"/>
                  </a:lnTo>
                  <a:lnTo>
                    <a:pt x="978" y="489"/>
                  </a:lnTo>
                  <a:lnTo>
                    <a:pt x="978" y="391"/>
                  </a:lnTo>
                  <a:lnTo>
                    <a:pt x="929" y="318"/>
                  </a:lnTo>
                  <a:lnTo>
                    <a:pt x="904" y="220"/>
                  </a:lnTo>
                  <a:lnTo>
                    <a:pt x="831" y="147"/>
                  </a:lnTo>
                  <a:lnTo>
                    <a:pt x="758" y="98"/>
                  </a:lnTo>
                  <a:lnTo>
                    <a:pt x="684" y="49"/>
                  </a:lnTo>
                  <a:lnTo>
                    <a:pt x="587" y="25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70" name="Google Shape;570;p39"/>
            <p:cNvSpPr/>
            <p:nvPr/>
          </p:nvSpPr>
          <p:spPr>
            <a:xfrm>
              <a:off x="5366325" y="3987675"/>
              <a:ext cx="61100" cy="81825"/>
            </a:xfrm>
            <a:custGeom>
              <a:rect b="b" l="l" r="r" t="t"/>
              <a:pathLst>
                <a:path extrusionOk="0" h="3273" w="2444">
                  <a:moveTo>
                    <a:pt x="1344" y="0"/>
                  </a:moveTo>
                  <a:lnTo>
                    <a:pt x="50" y="2565"/>
                  </a:lnTo>
                  <a:lnTo>
                    <a:pt x="25" y="2638"/>
                  </a:lnTo>
                  <a:lnTo>
                    <a:pt x="1" y="2736"/>
                  </a:lnTo>
                  <a:lnTo>
                    <a:pt x="1" y="2833"/>
                  </a:lnTo>
                  <a:lnTo>
                    <a:pt x="25" y="2931"/>
                  </a:lnTo>
                  <a:lnTo>
                    <a:pt x="74" y="3004"/>
                  </a:lnTo>
                  <a:lnTo>
                    <a:pt x="123" y="3102"/>
                  </a:lnTo>
                  <a:lnTo>
                    <a:pt x="196" y="3151"/>
                  </a:lnTo>
                  <a:lnTo>
                    <a:pt x="269" y="3224"/>
                  </a:lnTo>
                  <a:lnTo>
                    <a:pt x="392" y="3248"/>
                  </a:lnTo>
                  <a:lnTo>
                    <a:pt x="489" y="3273"/>
                  </a:lnTo>
                  <a:lnTo>
                    <a:pt x="636" y="3248"/>
                  </a:lnTo>
                  <a:lnTo>
                    <a:pt x="758" y="3200"/>
                  </a:lnTo>
                  <a:lnTo>
                    <a:pt x="856" y="3102"/>
                  </a:lnTo>
                  <a:lnTo>
                    <a:pt x="929" y="3004"/>
                  </a:lnTo>
                  <a:lnTo>
                    <a:pt x="244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71" name="Google Shape;571;p39"/>
            <p:cNvSpPr/>
            <p:nvPr/>
          </p:nvSpPr>
          <p:spPr>
            <a:xfrm>
              <a:off x="5594700" y="3987675"/>
              <a:ext cx="61075" cy="81825"/>
            </a:xfrm>
            <a:custGeom>
              <a:rect b="b" l="l" r="r" t="t"/>
              <a:pathLst>
                <a:path extrusionOk="0" h="3273" w="2443">
                  <a:moveTo>
                    <a:pt x="0" y="0"/>
                  </a:moveTo>
                  <a:lnTo>
                    <a:pt x="1514" y="3004"/>
                  </a:lnTo>
                  <a:lnTo>
                    <a:pt x="1588" y="3102"/>
                  </a:lnTo>
                  <a:lnTo>
                    <a:pt x="1685" y="3200"/>
                  </a:lnTo>
                  <a:lnTo>
                    <a:pt x="1807" y="3248"/>
                  </a:lnTo>
                  <a:lnTo>
                    <a:pt x="1954" y="3273"/>
                  </a:lnTo>
                  <a:lnTo>
                    <a:pt x="2052" y="3248"/>
                  </a:lnTo>
                  <a:lnTo>
                    <a:pt x="2174" y="3224"/>
                  </a:lnTo>
                  <a:lnTo>
                    <a:pt x="2247" y="3151"/>
                  </a:lnTo>
                  <a:lnTo>
                    <a:pt x="2320" y="3102"/>
                  </a:lnTo>
                  <a:lnTo>
                    <a:pt x="2369" y="3004"/>
                  </a:lnTo>
                  <a:lnTo>
                    <a:pt x="2418" y="2931"/>
                  </a:lnTo>
                  <a:lnTo>
                    <a:pt x="2442" y="2833"/>
                  </a:lnTo>
                  <a:lnTo>
                    <a:pt x="2442" y="2736"/>
                  </a:lnTo>
                  <a:lnTo>
                    <a:pt x="2418" y="2638"/>
                  </a:lnTo>
                  <a:lnTo>
                    <a:pt x="2393" y="2565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72" name="Google Shape;572;p39"/>
            <p:cNvSpPr/>
            <p:nvPr/>
          </p:nvSpPr>
          <p:spPr>
            <a:xfrm>
              <a:off x="5324825" y="3732450"/>
              <a:ext cx="372475" cy="218600"/>
            </a:xfrm>
            <a:custGeom>
              <a:rect b="b" l="l" r="r" t="t"/>
              <a:pathLst>
                <a:path extrusionOk="0" h="8744" w="14899">
                  <a:moveTo>
                    <a:pt x="12578" y="1319"/>
                  </a:moveTo>
                  <a:lnTo>
                    <a:pt x="12676" y="1344"/>
                  </a:lnTo>
                  <a:lnTo>
                    <a:pt x="12749" y="1392"/>
                  </a:lnTo>
                  <a:lnTo>
                    <a:pt x="12822" y="1441"/>
                  </a:lnTo>
                  <a:lnTo>
                    <a:pt x="12895" y="1515"/>
                  </a:lnTo>
                  <a:lnTo>
                    <a:pt x="12920" y="1612"/>
                  </a:lnTo>
                  <a:lnTo>
                    <a:pt x="12969" y="1710"/>
                  </a:lnTo>
                  <a:lnTo>
                    <a:pt x="12969" y="1808"/>
                  </a:lnTo>
                  <a:lnTo>
                    <a:pt x="12969" y="4079"/>
                  </a:lnTo>
                  <a:lnTo>
                    <a:pt x="12969" y="4177"/>
                  </a:lnTo>
                  <a:lnTo>
                    <a:pt x="12920" y="4274"/>
                  </a:lnTo>
                  <a:lnTo>
                    <a:pt x="12895" y="4348"/>
                  </a:lnTo>
                  <a:lnTo>
                    <a:pt x="12822" y="4421"/>
                  </a:lnTo>
                  <a:lnTo>
                    <a:pt x="12749" y="4470"/>
                  </a:lnTo>
                  <a:lnTo>
                    <a:pt x="12676" y="4519"/>
                  </a:lnTo>
                  <a:lnTo>
                    <a:pt x="12578" y="4543"/>
                  </a:lnTo>
                  <a:lnTo>
                    <a:pt x="12480" y="4567"/>
                  </a:lnTo>
                  <a:lnTo>
                    <a:pt x="12383" y="4543"/>
                  </a:lnTo>
                  <a:lnTo>
                    <a:pt x="12285" y="4519"/>
                  </a:lnTo>
                  <a:lnTo>
                    <a:pt x="12212" y="4470"/>
                  </a:lnTo>
                  <a:lnTo>
                    <a:pt x="12138" y="4421"/>
                  </a:lnTo>
                  <a:lnTo>
                    <a:pt x="12065" y="4348"/>
                  </a:lnTo>
                  <a:lnTo>
                    <a:pt x="12041" y="4274"/>
                  </a:lnTo>
                  <a:lnTo>
                    <a:pt x="11992" y="4177"/>
                  </a:lnTo>
                  <a:lnTo>
                    <a:pt x="11992" y="4079"/>
                  </a:lnTo>
                  <a:lnTo>
                    <a:pt x="11992" y="3004"/>
                  </a:lnTo>
                  <a:lnTo>
                    <a:pt x="7986" y="7010"/>
                  </a:lnTo>
                  <a:lnTo>
                    <a:pt x="7913" y="7059"/>
                  </a:lnTo>
                  <a:lnTo>
                    <a:pt x="7815" y="7107"/>
                  </a:lnTo>
                  <a:lnTo>
                    <a:pt x="7742" y="7132"/>
                  </a:lnTo>
                  <a:lnTo>
                    <a:pt x="7644" y="7156"/>
                  </a:lnTo>
                  <a:lnTo>
                    <a:pt x="7547" y="7132"/>
                  </a:lnTo>
                  <a:lnTo>
                    <a:pt x="7449" y="7107"/>
                  </a:lnTo>
                  <a:lnTo>
                    <a:pt x="7376" y="7059"/>
                  </a:lnTo>
                  <a:lnTo>
                    <a:pt x="7303" y="7010"/>
                  </a:lnTo>
                  <a:lnTo>
                    <a:pt x="5349" y="5056"/>
                  </a:lnTo>
                  <a:lnTo>
                    <a:pt x="2760" y="7620"/>
                  </a:lnTo>
                  <a:lnTo>
                    <a:pt x="2687" y="7694"/>
                  </a:lnTo>
                  <a:lnTo>
                    <a:pt x="2613" y="7742"/>
                  </a:lnTo>
                  <a:lnTo>
                    <a:pt x="2516" y="7767"/>
                  </a:lnTo>
                  <a:lnTo>
                    <a:pt x="2320" y="7767"/>
                  </a:lnTo>
                  <a:lnTo>
                    <a:pt x="2247" y="7742"/>
                  </a:lnTo>
                  <a:lnTo>
                    <a:pt x="2149" y="7694"/>
                  </a:lnTo>
                  <a:lnTo>
                    <a:pt x="2076" y="7620"/>
                  </a:lnTo>
                  <a:lnTo>
                    <a:pt x="2003" y="7547"/>
                  </a:lnTo>
                  <a:lnTo>
                    <a:pt x="1978" y="7474"/>
                  </a:lnTo>
                  <a:lnTo>
                    <a:pt x="1929" y="7376"/>
                  </a:lnTo>
                  <a:lnTo>
                    <a:pt x="1929" y="7278"/>
                  </a:lnTo>
                  <a:lnTo>
                    <a:pt x="1929" y="7205"/>
                  </a:lnTo>
                  <a:lnTo>
                    <a:pt x="1978" y="7107"/>
                  </a:lnTo>
                  <a:lnTo>
                    <a:pt x="2003" y="7010"/>
                  </a:lnTo>
                  <a:lnTo>
                    <a:pt x="2076" y="6936"/>
                  </a:lnTo>
                  <a:lnTo>
                    <a:pt x="5007" y="4006"/>
                  </a:lnTo>
                  <a:lnTo>
                    <a:pt x="5080" y="3957"/>
                  </a:lnTo>
                  <a:lnTo>
                    <a:pt x="5153" y="3908"/>
                  </a:lnTo>
                  <a:lnTo>
                    <a:pt x="5251" y="3884"/>
                  </a:lnTo>
                  <a:lnTo>
                    <a:pt x="5446" y="3884"/>
                  </a:lnTo>
                  <a:lnTo>
                    <a:pt x="5520" y="3908"/>
                  </a:lnTo>
                  <a:lnTo>
                    <a:pt x="5617" y="3957"/>
                  </a:lnTo>
                  <a:lnTo>
                    <a:pt x="5691" y="4006"/>
                  </a:lnTo>
                  <a:lnTo>
                    <a:pt x="7644" y="5960"/>
                  </a:lnTo>
                  <a:lnTo>
                    <a:pt x="11332" y="2296"/>
                  </a:lnTo>
                  <a:lnTo>
                    <a:pt x="10209" y="2296"/>
                  </a:lnTo>
                  <a:lnTo>
                    <a:pt x="10111" y="2272"/>
                  </a:lnTo>
                  <a:lnTo>
                    <a:pt x="10013" y="2247"/>
                  </a:lnTo>
                  <a:lnTo>
                    <a:pt x="9916" y="2198"/>
                  </a:lnTo>
                  <a:lnTo>
                    <a:pt x="9843" y="2150"/>
                  </a:lnTo>
                  <a:lnTo>
                    <a:pt x="9794" y="2076"/>
                  </a:lnTo>
                  <a:lnTo>
                    <a:pt x="9745" y="1979"/>
                  </a:lnTo>
                  <a:lnTo>
                    <a:pt x="9720" y="1905"/>
                  </a:lnTo>
                  <a:lnTo>
                    <a:pt x="9720" y="1808"/>
                  </a:lnTo>
                  <a:lnTo>
                    <a:pt x="9720" y="1710"/>
                  </a:lnTo>
                  <a:lnTo>
                    <a:pt x="9745" y="1612"/>
                  </a:lnTo>
                  <a:lnTo>
                    <a:pt x="9794" y="1515"/>
                  </a:lnTo>
                  <a:lnTo>
                    <a:pt x="9843" y="1441"/>
                  </a:lnTo>
                  <a:lnTo>
                    <a:pt x="9916" y="1392"/>
                  </a:lnTo>
                  <a:lnTo>
                    <a:pt x="10013" y="1344"/>
                  </a:lnTo>
                  <a:lnTo>
                    <a:pt x="10111" y="1319"/>
                  </a:lnTo>
                  <a:close/>
                  <a:moveTo>
                    <a:pt x="0" y="0"/>
                  </a:moveTo>
                  <a:lnTo>
                    <a:pt x="0" y="8744"/>
                  </a:lnTo>
                  <a:lnTo>
                    <a:pt x="14898" y="8744"/>
                  </a:lnTo>
                  <a:lnTo>
                    <a:pt x="1489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73" name="Google Shape;573;p39"/>
          <p:cNvSpPr/>
          <p:nvPr/>
        </p:nvSpPr>
        <p:spPr>
          <a:xfrm>
            <a:off x="4844905" y="3182557"/>
            <a:ext cx="392042" cy="392021"/>
          </a:xfrm>
          <a:custGeom>
            <a:rect b="b" l="l" r="r" t="t"/>
            <a:pathLst>
              <a:path extrusionOk="0" h="18757" w="18758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74" name="Google Shape;574;p39"/>
          <p:cNvGrpSpPr/>
          <p:nvPr/>
        </p:nvGrpSpPr>
        <p:grpSpPr>
          <a:xfrm>
            <a:off x="5433259" y="3207435"/>
            <a:ext cx="342008" cy="342029"/>
            <a:chOff x="6654650" y="3665275"/>
            <a:chExt cx="409100" cy="409125"/>
          </a:xfrm>
        </p:grpSpPr>
        <p:sp>
          <p:nvSpPr>
            <p:cNvPr id="575" name="Google Shape;575;p39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76" name="Google Shape;576;p39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77" name="Google Shape;577;p39"/>
          <p:cNvGrpSpPr/>
          <p:nvPr/>
        </p:nvGrpSpPr>
        <p:grpSpPr>
          <a:xfrm>
            <a:off x="347223" y="3756667"/>
            <a:ext cx="370599" cy="370620"/>
            <a:chOff x="570875" y="4322250"/>
            <a:chExt cx="443300" cy="443325"/>
          </a:xfrm>
        </p:grpSpPr>
        <p:sp>
          <p:nvSpPr>
            <p:cNvPr id="578" name="Google Shape;578;p39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79" name="Google Shape;579;p39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80" name="Google Shape;580;p39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81" name="Google Shape;581;p39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82" name="Google Shape;582;p39"/>
          <p:cNvSpPr/>
          <p:nvPr/>
        </p:nvSpPr>
        <p:spPr>
          <a:xfrm>
            <a:off x="895469" y="3828789"/>
            <a:ext cx="401238" cy="22666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83" name="Google Shape;583;p39"/>
          <p:cNvGrpSpPr/>
          <p:nvPr/>
        </p:nvGrpSpPr>
        <p:grpSpPr>
          <a:xfrm>
            <a:off x="1524812" y="3729120"/>
            <a:ext cx="269526" cy="425712"/>
            <a:chOff x="1979475" y="4289300"/>
            <a:chExt cx="322400" cy="509225"/>
          </a:xfrm>
        </p:grpSpPr>
        <p:sp>
          <p:nvSpPr>
            <p:cNvPr id="584" name="Google Shape;584;p39"/>
            <p:cNvSpPr/>
            <p:nvPr/>
          </p:nvSpPr>
          <p:spPr>
            <a:xfrm>
              <a:off x="2187075" y="4509100"/>
              <a:ext cx="114800" cy="114800"/>
            </a:xfrm>
            <a:custGeom>
              <a:rect b="b" l="l" r="r" t="t"/>
              <a:pathLst>
                <a:path extrusionOk="0" h="4592" w="4592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85" name="Google Shape;585;p39"/>
            <p:cNvSpPr/>
            <p:nvPr/>
          </p:nvSpPr>
          <p:spPr>
            <a:xfrm>
              <a:off x="1979475" y="4542675"/>
              <a:ext cx="156925" cy="156950"/>
            </a:xfrm>
            <a:custGeom>
              <a:rect b="b" l="l" r="r" t="t"/>
              <a:pathLst>
                <a:path extrusionOk="0" h="6278" w="6277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86" name="Google Shape;586;p39"/>
            <p:cNvSpPr/>
            <p:nvPr/>
          </p:nvSpPr>
          <p:spPr>
            <a:xfrm>
              <a:off x="2041125" y="4289300"/>
              <a:ext cx="240000" cy="509225"/>
            </a:xfrm>
            <a:custGeom>
              <a:rect b="b" l="l" r="r" t="t"/>
              <a:pathLst>
                <a:path extrusionOk="0" h="20369" w="960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87" name="Google Shape;587;p39"/>
          <p:cNvGrpSpPr/>
          <p:nvPr/>
        </p:nvGrpSpPr>
        <p:grpSpPr>
          <a:xfrm>
            <a:off x="2064346" y="3734722"/>
            <a:ext cx="318014" cy="414510"/>
            <a:chOff x="2624850" y="4296000"/>
            <a:chExt cx="380400" cy="495825"/>
          </a:xfrm>
        </p:grpSpPr>
        <p:sp>
          <p:nvSpPr>
            <p:cNvPr id="588" name="Google Shape;588;p39"/>
            <p:cNvSpPr/>
            <p:nvPr/>
          </p:nvSpPr>
          <p:spPr>
            <a:xfrm>
              <a:off x="2845875" y="4296000"/>
              <a:ext cx="126425" cy="125800"/>
            </a:xfrm>
            <a:custGeom>
              <a:rect b="b" l="l" r="r" t="t"/>
              <a:pathLst>
                <a:path extrusionOk="0" h="5032" w="5057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89" name="Google Shape;589;p39"/>
            <p:cNvSpPr/>
            <p:nvPr/>
          </p:nvSpPr>
          <p:spPr>
            <a:xfrm>
              <a:off x="2635850" y="4316150"/>
              <a:ext cx="369400" cy="475675"/>
            </a:xfrm>
            <a:custGeom>
              <a:rect b="b" l="l" r="r" t="t"/>
              <a:pathLst>
                <a:path extrusionOk="0" h="19027" w="14776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90" name="Google Shape;590;p39"/>
            <p:cNvSpPr/>
            <p:nvPr/>
          </p:nvSpPr>
          <p:spPr>
            <a:xfrm>
              <a:off x="2624850" y="4357675"/>
              <a:ext cx="171600" cy="171600"/>
            </a:xfrm>
            <a:custGeom>
              <a:rect b="b" l="l" r="r" t="t"/>
              <a:pathLst>
                <a:path extrusionOk="0" h="6864" w="6864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91" name="Google Shape;591;p39"/>
          <p:cNvSpPr/>
          <p:nvPr/>
        </p:nvSpPr>
        <p:spPr>
          <a:xfrm>
            <a:off x="3180303" y="3772127"/>
            <a:ext cx="339959" cy="339980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92" name="Google Shape;592;p39"/>
          <p:cNvSpPr/>
          <p:nvPr/>
        </p:nvSpPr>
        <p:spPr>
          <a:xfrm>
            <a:off x="2616754" y="3793571"/>
            <a:ext cx="339959" cy="297094"/>
          </a:xfrm>
          <a:custGeom>
            <a:rect b="b" l="l" r="r" t="t"/>
            <a:pathLst>
              <a:path extrusionOk="0" h="14215" w="16266">
                <a:moveTo>
                  <a:pt x="8597" y="4397"/>
                </a:moveTo>
                <a:lnTo>
                  <a:pt x="8719" y="4421"/>
                </a:lnTo>
                <a:lnTo>
                  <a:pt x="8866" y="4445"/>
                </a:lnTo>
                <a:lnTo>
                  <a:pt x="8988" y="4519"/>
                </a:lnTo>
                <a:lnTo>
                  <a:pt x="9085" y="4616"/>
                </a:lnTo>
                <a:lnTo>
                  <a:pt x="9159" y="4714"/>
                </a:lnTo>
                <a:lnTo>
                  <a:pt x="9208" y="4836"/>
                </a:lnTo>
                <a:lnTo>
                  <a:pt x="9232" y="4958"/>
                </a:lnTo>
                <a:lnTo>
                  <a:pt x="9256" y="5105"/>
                </a:lnTo>
                <a:lnTo>
                  <a:pt x="8963" y="8939"/>
                </a:lnTo>
                <a:lnTo>
                  <a:pt x="8939" y="9086"/>
                </a:lnTo>
                <a:lnTo>
                  <a:pt x="8890" y="9232"/>
                </a:lnTo>
                <a:lnTo>
                  <a:pt x="8817" y="9330"/>
                </a:lnTo>
                <a:lnTo>
                  <a:pt x="8719" y="9452"/>
                </a:lnTo>
                <a:lnTo>
                  <a:pt x="8597" y="9525"/>
                </a:lnTo>
                <a:lnTo>
                  <a:pt x="8475" y="9599"/>
                </a:lnTo>
                <a:lnTo>
                  <a:pt x="8353" y="9648"/>
                </a:lnTo>
                <a:lnTo>
                  <a:pt x="7913" y="9648"/>
                </a:lnTo>
                <a:lnTo>
                  <a:pt x="7791" y="9599"/>
                </a:lnTo>
                <a:lnTo>
                  <a:pt x="7669" y="9525"/>
                </a:lnTo>
                <a:lnTo>
                  <a:pt x="7547" y="9452"/>
                </a:lnTo>
                <a:lnTo>
                  <a:pt x="7449" y="9330"/>
                </a:lnTo>
                <a:lnTo>
                  <a:pt x="7376" y="9232"/>
                </a:lnTo>
                <a:lnTo>
                  <a:pt x="7327" y="9086"/>
                </a:lnTo>
                <a:lnTo>
                  <a:pt x="7303" y="8939"/>
                </a:lnTo>
                <a:lnTo>
                  <a:pt x="7010" y="5105"/>
                </a:lnTo>
                <a:lnTo>
                  <a:pt x="7034" y="4958"/>
                </a:lnTo>
                <a:lnTo>
                  <a:pt x="7058" y="4836"/>
                </a:lnTo>
                <a:lnTo>
                  <a:pt x="7107" y="4714"/>
                </a:lnTo>
                <a:lnTo>
                  <a:pt x="7180" y="4616"/>
                </a:lnTo>
                <a:lnTo>
                  <a:pt x="7278" y="4519"/>
                </a:lnTo>
                <a:lnTo>
                  <a:pt x="7400" y="4445"/>
                </a:lnTo>
                <a:lnTo>
                  <a:pt x="7547" y="4421"/>
                </a:lnTo>
                <a:lnTo>
                  <a:pt x="7669" y="4397"/>
                </a:lnTo>
                <a:close/>
                <a:moveTo>
                  <a:pt x="8133" y="10429"/>
                </a:moveTo>
                <a:lnTo>
                  <a:pt x="8328" y="10454"/>
                </a:lnTo>
                <a:lnTo>
                  <a:pt x="8499" y="10502"/>
                </a:lnTo>
                <a:lnTo>
                  <a:pt x="8670" y="10600"/>
                </a:lnTo>
                <a:lnTo>
                  <a:pt x="8817" y="10722"/>
                </a:lnTo>
                <a:lnTo>
                  <a:pt x="8939" y="10869"/>
                </a:lnTo>
                <a:lnTo>
                  <a:pt x="9037" y="11040"/>
                </a:lnTo>
                <a:lnTo>
                  <a:pt x="9085" y="11211"/>
                </a:lnTo>
                <a:lnTo>
                  <a:pt x="9110" y="11406"/>
                </a:lnTo>
                <a:lnTo>
                  <a:pt x="9085" y="11601"/>
                </a:lnTo>
                <a:lnTo>
                  <a:pt x="9037" y="11797"/>
                </a:lnTo>
                <a:lnTo>
                  <a:pt x="8939" y="11943"/>
                </a:lnTo>
                <a:lnTo>
                  <a:pt x="8817" y="12090"/>
                </a:lnTo>
                <a:lnTo>
                  <a:pt x="8670" y="12212"/>
                </a:lnTo>
                <a:lnTo>
                  <a:pt x="8499" y="12310"/>
                </a:lnTo>
                <a:lnTo>
                  <a:pt x="8328" y="12359"/>
                </a:lnTo>
                <a:lnTo>
                  <a:pt x="8133" y="12383"/>
                </a:lnTo>
                <a:lnTo>
                  <a:pt x="7938" y="12359"/>
                </a:lnTo>
                <a:lnTo>
                  <a:pt x="7742" y="12310"/>
                </a:lnTo>
                <a:lnTo>
                  <a:pt x="7596" y="12212"/>
                </a:lnTo>
                <a:lnTo>
                  <a:pt x="7449" y="12090"/>
                </a:lnTo>
                <a:lnTo>
                  <a:pt x="7327" y="11943"/>
                </a:lnTo>
                <a:lnTo>
                  <a:pt x="7229" y="11797"/>
                </a:lnTo>
                <a:lnTo>
                  <a:pt x="7180" y="11601"/>
                </a:lnTo>
                <a:lnTo>
                  <a:pt x="7156" y="11406"/>
                </a:lnTo>
                <a:lnTo>
                  <a:pt x="7180" y="11211"/>
                </a:lnTo>
                <a:lnTo>
                  <a:pt x="7229" y="11040"/>
                </a:lnTo>
                <a:lnTo>
                  <a:pt x="7327" y="10869"/>
                </a:lnTo>
                <a:lnTo>
                  <a:pt x="7449" y="10722"/>
                </a:lnTo>
                <a:lnTo>
                  <a:pt x="7596" y="10600"/>
                </a:lnTo>
                <a:lnTo>
                  <a:pt x="7742" y="10502"/>
                </a:lnTo>
                <a:lnTo>
                  <a:pt x="7938" y="10454"/>
                </a:lnTo>
                <a:lnTo>
                  <a:pt x="8133" y="10429"/>
                </a:lnTo>
                <a:close/>
                <a:moveTo>
                  <a:pt x="7986" y="0"/>
                </a:moveTo>
                <a:lnTo>
                  <a:pt x="7864" y="25"/>
                </a:lnTo>
                <a:lnTo>
                  <a:pt x="7742" y="74"/>
                </a:lnTo>
                <a:lnTo>
                  <a:pt x="7620" y="123"/>
                </a:lnTo>
                <a:lnTo>
                  <a:pt x="7522" y="196"/>
                </a:lnTo>
                <a:lnTo>
                  <a:pt x="7425" y="294"/>
                </a:lnTo>
                <a:lnTo>
                  <a:pt x="7327" y="391"/>
                </a:lnTo>
                <a:lnTo>
                  <a:pt x="7254" y="489"/>
                </a:lnTo>
                <a:lnTo>
                  <a:pt x="147" y="12700"/>
                </a:lnTo>
                <a:lnTo>
                  <a:pt x="73" y="12823"/>
                </a:lnTo>
                <a:lnTo>
                  <a:pt x="25" y="12945"/>
                </a:lnTo>
                <a:lnTo>
                  <a:pt x="0" y="13067"/>
                </a:lnTo>
                <a:lnTo>
                  <a:pt x="0" y="13213"/>
                </a:lnTo>
                <a:lnTo>
                  <a:pt x="0" y="13335"/>
                </a:lnTo>
                <a:lnTo>
                  <a:pt x="25" y="13458"/>
                </a:lnTo>
                <a:lnTo>
                  <a:pt x="73" y="13604"/>
                </a:lnTo>
                <a:lnTo>
                  <a:pt x="147" y="13726"/>
                </a:lnTo>
                <a:lnTo>
                  <a:pt x="220" y="13824"/>
                </a:lnTo>
                <a:lnTo>
                  <a:pt x="293" y="13922"/>
                </a:lnTo>
                <a:lnTo>
                  <a:pt x="391" y="14019"/>
                </a:lnTo>
                <a:lnTo>
                  <a:pt x="513" y="14093"/>
                </a:lnTo>
                <a:lnTo>
                  <a:pt x="635" y="14141"/>
                </a:lnTo>
                <a:lnTo>
                  <a:pt x="757" y="14190"/>
                </a:lnTo>
                <a:lnTo>
                  <a:pt x="879" y="14215"/>
                </a:lnTo>
                <a:lnTo>
                  <a:pt x="15387" y="14215"/>
                </a:lnTo>
                <a:lnTo>
                  <a:pt x="15509" y="14190"/>
                </a:lnTo>
                <a:lnTo>
                  <a:pt x="15631" y="14141"/>
                </a:lnTo>
                <a:lnTo>
                  <a:pt x="15753" y="14093"/>
                </a:lnTo>
                <a:lnTo>
                  <a:pt x="15875" y="14019"/>
                </a:lnTo>
                <a:lnTo>
                  <a:pt x="15973" y="13922"/>
                </a:lnTo>
                <a:lnTo>
                  <a:pt x="16046" y="13824"/>
                </a:lnTo>
                <a:lnTo>
                  <a:pt x="16119" y="13726"/>
                </a:lnTo>
                <a:lnTo>
                  <a:pt x="16193" y="13604"/>
                </a:lnTo>
                <a:lnTo>
                  <a:pt x="16241" y="13458"/>
                </a:lnTo>
                <a:lnTo>
                  <a:pt x="16266" y="13335"/>
                </a:lnTo>
                <a:lnTo>
                  <a:pt x="16266" y="13213"/>
                </a:lnTo>
                <a:lnTo>
                  <a:pt x="16266" y="13067"/>
                </a:lnTo>
                <a:lnTo>
                  <a:pt x="16241" y="12945"/>
                </a:lnTo>
                <a:lnTo>
                  <a:pt x="16193" y="12823"/>
                </a:lnTo>
                <a:lnTo>
                  <a:pt x="16119" y="12700"/>
                </a:lnTo>
                <a:lnTo>
                  <a:pt x="9012" y="489"/>
                </a:lnTo>
                <a:lnTo>
                  <a:pt x="8939" y="391"/>
                </a:lnTo>
                <a:lnTo>
                  <a:pt x="8841" y="294"/>
                </a:lnTo>
                <a:lnTo>
                  <a:pt x="8744" y="196"/>
                </a:lnTo>
                <a:lnTo>
                  <a:pt x="8646" y="123"/>
                </a:lnTo>
                <a:lnTo>
                  <a:pt x="8524" y="74"/>
                </a:lnTo>
                <a:lnTo>
                  <a:pt x="8402" y="25"/>
                </a:lnTo>
                <a:lnTo>
                  <a:pt x="8255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93" name="Google Shape;593;p39"/>
          <p:cNvSpPr/>
          <p:nvPr/>
        </p:nvSpPr>
        <p:spPr>
          <a:xfrm>
            <a:off x="3742304" y="3770601"/>
            <a:ext cx="343053" cy="343032"/>
          </a:xfrm>
          <a:custGeom>
            <a:rect b="b" l="l" r="r" t="t"/>
            <a:pathLst>
              <a:path extrusionOk="0" h="16413" w="16414">
                <a:moveTo>
                  <a:pt x="10088" y="5080"/>
                </a:moveTo>
                <a:lnTo>
                  <a:pt x="10234" y="5105"/>
                </a:lnTo>
                <a:lnTo>
                  <a:pt x="10307" y="5129"/>
                </a:lnTo>
                <a:lnTo>
                  <a:pt x="10356" y="5178"/>
                </a:lnTo>
                <a:lnTo>
                  <a:pt x="11235" y="6057"/>
                </a:lnTo>
                <a:lnTo>
                  <a:pt x="11284" y="6106"/>
                </a:lnTo>
                <a:lnTo>
                  <a:pt x="11309" y="6179"/>
                </a:lnTo>
                <a:lnTo>
                  <a:pt x="11333" y="6326"/>
                </a:lnTo>
                <a:lnTo>
                  <a:pt x="11309" y="6473"/>
                </a:lnTo>
                <a:lnTo>
                  <a:pt x="11284" y="6546"/>
                </a:lnTo>
                <a:lnTo>
                  <a:pt x="11235" y="6595"/>
                </a:lnTo>
                <a:lnTo>
                  <a:pt x="9892" y="7938"/>
                </a:lnTo>
                <a:lnTo>
                  <a:pt x="9843" y="7987"/>
                </a:lnTo>
                <a:lnTo>
                  <a:pt x="9819" y="8060"/>
                </a:lnTo>
                <a:lnTo>
                  <a:pt x="9795" y="8207"/>
                </a:lnTo>
                <a:lnTo>
                  <a:pt x="9819" y="8353"/>
                </a:lnTo>
                <a:lnTo>
                  <a:pt x="9843" y="8426"/>
                </a:lnTo>
                <a:lnTo>
                  <a:pt x="9892" y="8475"/>
                </a:lnTo>
                <a:lnTo>
                  <a:pt x="11235" y="9818"/>
                </a:lnTo>
                <a:lnTo>
                  <a:pt x="11284" y="9867"/>
                </a:lnTo>
                <a:lnTo>
                  <a:pt x="11309" y="9941"/>
                </a:lnTo>
                <a:lnTo>
                  <a:pt x="11333" y="10087"/>
                </a:lnTo>
                <a:lnTo>
                  <a:pt x="11309" y="10234"/>
                </a:lnTo>
                <a:lnTo>
                  <a:pt x="11284" y="10307"/>
                </a:lnTo>
                <a:lnTo>
                  <a:pt x="11235" y="10356"/>
                </a:lnTo>
                <a:lnTo>
                  <a:pt x="10356" y="11235"/>
                </a:lnTo>
                <a:lnTo>
                  <a:pt x="10307" y="11284"/>
                </a:lnTo>
                <a:lnTo>
                  <a:pt x="10234" y="11308"/>
                </a:lnTo>
                <a:lnTo>
                  <a:pt x="10088" y="11333"/>
                </a:lnTo>
                <a:lnTo>
                  <a:pt x="9941" y="11308"/>
                </a:lnTo>
                <a:lnTo>
                  <a:pt x="9868" y="11284"/>
                </a:lnTo>
                <a:lnTo>
                  <a:pt x="9819" y="11235"/>
                </a:lnTo>
                <a:lnTo>
                  <a:pt x="8476" y="9892"/>
                </a:lnTo>
                <a:lnTo>
                  <a:pt x="8427" y="9843"/>
                </a:lnTo>
                <a:lnTo>
                  <a:pt x="8354" y="9818"/>
                </a:lnTo>
                <a:lnTo>
                  <a:pt x="8207" y="9794"/>
                </a:lnTo>
                <a:lnTo>
                  <a:pt x="8061" y="9818"/>
                </a:lnTo>
                <a:lnTo>
                  <a:pt x="7987" y="9843"/>
                </a:lnTo>
                <a:lnTo>
                  <a:pt x="7938" y="9892"/>
                </a:lnTo>
                <a:lnTo>
                  <a:pt x="6595" y="11235"/>
                </a:lnTo>
                <a:lnTo>
                  <a:pt x="6546" y="11284"/>
                </a:lnTo>
                <a:lnTo>
                  <a:pt x="6473" y="11308"/>
                </a:lnTo>
                <a:lnTo>
                  <a:pt x="6326" y="11333"/>
                </a:lnTo>
                <a:lnTo>
                  <a:pt x="6180" y="11308"/>
                </a:lnTo>
                <a:lnTo>
                  <a:pt x="6107" y="11284"/>
                </a:lnTo>
                <a:lnTo>
                  <a:pt x="6058" y="11235"/>
                </a:lnTo>
                <a:lnTo>
                  <a:pt x="5179" y="10356"/>
                </a:lnTo>
                <a:lnTo>
                  <a:pt x="5130" y="10307"/>
                </a:lnTo>
                <a:lnTo>
                  <a:pt x="5105" y="10234"/>
                </a:lnTo>
                <a:lnTo>
                  <a:pt x="5081" y="10087"/>
                </a:lnTo>
                <a:lnTo>
                  <a:pt x="5105" y="9941"/>
                </a:lnTo>
                <a:lnTo>
                  <a:pt x="5130" y="9867"/>
                </a:lnTo>
                <a:lnTo>
                  <a:pt x="5179" y="9818"/>
                </a:lnTo>
                <a:lnTo>
                  <a:pt x="6522" y="8475"/>
                </a:lnTo>
                <a:lnTo>
                  <a:pt x="6571" y="8426"/>
                </a:lnTo>
                <a:lnTo>
                  <a:pt x="6595" y="8353"/>
                </a:lnTo>
                <a:lnTo>
                  <a:pt x="6620" y="8207"/>
                </a:lnTo>
                <a:lnTo>
                  <a:pt x="6595" y="8060"/>
                </a:lnTo>
                <a:lnTo>
                  <a:pt x="6571" y="7987"/>
                </a:lnTo>
                <a:lnTo>
                  <a:pt x="6522" y="7938"/>
                </a:lnTo>
                <a:lnTo>
                  <a:pt x="5179" y="6595"/>
                </a:lnTo>
                <a:lnTo>
                  <a:pt x="5130" y="6546"/>
                </a:lnTo>
                <a:lnTo>
                  <a:pt x="5105" y="6473"/>
                </a:lnTo>
                <a:lnTo>
                  <a:pt x="5081" y="6326"/>
                </a:lnTo>
                <a:lnTo>
                  <a:pt x="5105" y="6179"/>
                </a:lnTo>
                <a:lnTo>
                  <a:pt x="5130" y="6106"/>
                </a:lnTo>
                <a:lnTo>
                  <a:pt x="5179" y="6057"/>
                </a:lnTo>
                <a:lnTo>
                  <a:pt x="6058" y="5178"/>
                </a:lnTo>
                <a:lnTo>
                  <a:pt x="6107" y="5129"/>
                </a:lnTo>
                <a:lnTo>
                  <a:pt x="6180" y="5105"/>
                </a:lnTo>
                <a:lnTo>
                  <a:pt x="6326" y="5080"/>
                </a:lnTo>
                <a:lnTo>
                  <a:pt x="6473" y="5105"/>
                </a:lnTo>
                <a:lnTo>
                  <a:pt x="6546" y="5129"/>
                </a:lnTo>
                <a:lnTo>
                  <a:pt x="6595" y="5178"/>
                </a:lnTo>
                <a:lnTo>
                  <a:pt x="7938" y="6521"/>
                </a:lnTo>
                <a:lnTo>
                  <a:pt x="7987" y="6570"/>
                </a:lnTo>
                <a:lnTo>
                  <a:pt x="8061" y="6595"/>
                </a:lnTo>
                <a:lnTo>
                  <a:pt x="8207" y="6619"/>
                </a:lnTo>
                <a:lnTo>
                  <a:pt x="8354" y="6595"/>
                </a:lnTo>
                <a:lnTo>
                  <a:pt x="8427" y="6570"/>
                </a:lnTo>
                <a:lnTo>
                  <a:pt x="8476" y="6521"/>
                </a:lnTo>
                <a:lnTo>
                  <a:pt x="9819" y="5178"/>
                </a:lnTo>
                <a:lnTo>
                  <a:pt x="9868" y="5129"/>
                </a:lnTo>
                <a:lnTo>
                  <a:pt x="9941" y="5105"/>
                </a:lnTo>
                <a:lnTo>
                  <a:pt x="10088" y="5080"/>
                </a:lnTo>
                <a:close/>
                <a:moveTo>
                  <a:pt x="5130" y="0"/>
                </a:moveTo>
                <a:lnTo>
                  <a:pt x="4934" y="25"/>
                </a:lnTo>
                <a:lnTo>
                  <a:pt x="4739" y="74"/>
                </a:lnTo>
                <a:lnTo>
                  <a:pt x="4568" y="171"/>
                </a:lnTo>
                <a:lnTo>
                  <a:pt x="4397" y="293"/>
                </a:lnTo>
                <a:lnTo>
                  <a:pt x="294" y="4397"/>
                </a:lnTo>
                <a:lnTo>
                  <a:pt x="172" y="4568"/>
                </a:lnTo>
                <a:lnTo>
                  <a:pt x="74" y="4738"/>
                </a:lnTo>
                <a:lnTo>
                  <a:pt x="25" y="4934"/>
                </a:lnTo>
                <a:lnTo>
                  <a:pt x="1" y="5129"/>
                </a:lnTo>
                <a:lnTo>
                  <a:pt x="1" y="11284"/>
                </a:lnTo>
                <a:lnTo>
                  <a:pt x="25" y="11479"/>
                </a:lnTo>
                <a:lnTo>
                  <a:pt x="74" y="11675"/>
                </a:lnTo>
                <a:lnTo>
                  <a:pt x="172" y="11846"/>
                </a:lnTo>
                <a:lnTo>
                  <a:pt x="294" y="12017"/>
                </a:lnTo>
                <a:lnTo>
                  <a:pt x="4397" y="16120"/>
                </a:lnTo>
                <a:lnTo>
                  <a:pt x="4568" y="16242"/>
                </a:lnTo>
                <a:lnTo>
                  <a:pt x="4739" y="16339"/>
                </a:lnTo>
                <a:lnTo>
                  <a:pt x="4934" y="16388"/>
                </a:lnTo>
                <a:lnTo>
                  <a:pt x="5130" y="16413"/>
                </a:lnTo>
                <a:lnTo>
                  <a:pt x="11284" y="16413"/>
                </a:lnTo>
                <a:lnTo>
                  <a:pt x="11480" y="16388"/>
                </a:lnTo>
                <a:lnTo>
                  <a:pt x="11675" y="16339"/>
                </a:lnTo>
                <a:lnTo>
                  <a:pt x="11846" y="16242"/>
                </a:lnTo>
                <a:lnTo>
                  <a:pt x="12017" y="16120"/>
                </a:lnTo>
                <a:lnTo>
                  <a:pt x="16120" y="12017"/>
                </a:lnTo>
                <a:lnTo>
                  <a:pt x="16242" y="11846"/>
                </a:lnTo>
                <a:lnTo>
                  <a:pt x="16340" y="11675"/>
                </a:lnTo>
                <a:lnTo>
                  <a:pt x="16389" y="11479"/>
                </a:lnTo>
                <a:lnTo>
                  <a:pt x="16413" y="11284"/>
                </a:lnTo>
                <a:lnTo>
                  <a:pt x="16413" y="5129"/>
                </a:lnTo>
                <a:lnTo>
                  <a:pt x="16389" y="4934"/>
                </a:lnTo>
                <a:lnTo>
                  <a:pt x="16340" y="4738"/>
                </a:lnTo>
                <a:lnTo>
                  <a:pt x="16242" y="4568"/>
                </a:lnTo>
                <a:lnTo>
                  <a:pt x="16120" y="4397"/>
                </a:lnTo>
                <a:lnTo>
                  <a:pt x="12017" y="293"/>
                </a:lnTo>
                <a:lnTo>
                  <a:pt x="11846" y="171"/>
                </a:lnTo>
                <a:lnTo>
                  <a:pt x="11675" y="74"/>
                </a:lnTo>
                <a:lnTo>
                  <a:pt x="11480" y="25"/>
                </a:lnTo>
                <a:lnTo>
                  <a:pt x="11284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94" name="Google Shape;594;p39"/>
          <p:cNvGrpSpPr/>
          <p:nvPr/>
        </p:nvGrpSpPr>
        <p:grpSpPr>
          <a:xfrm>
            <a:off x="4280686" y="3775560"/>
            <a:ext cx="393045" cy="332833"/>
            <a:chOff x="5275975" y="4344850"/>
            <a:chExt cx="470150" cy="398125"/>
          </a:xfrm>
        </p:grpSpPr>
        <p:sp>
          <p:nvSpPr>
            <p:cNvPr id="595" name="Google Shape;595;p39"/>
            <p:cNvSpPr/>
            <p:nvPr/>
          </p:nvSpPr>
          <p:spPr>
            <a:xfrm>
              <a:off x="566125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122" y="1295"/>
                  </a:lnTo>
                  <a:lnTo>
                    <a:pt x="244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418" y="1514"/>
                  </a:lnTo>
                  <a:lnTo>
                    <a:pt x="2540" y="1295"/>
                  </a:lnTo>
                  <a:lnTo>
                    <a:pt x="2613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96" name="Google Shape;596;p39"/>
            <p:cNvSpPr/>
            <p:nvPr/>
          </p:nvSpPr>
          <p:spPr>
            <a:xfrm>
              <a:off x="529490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98" y="1295"/>
                  </a:lnTo>
                  <a:lnTo>
                    <a:pt x="220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394" y="1514"/>
                  </a:lnTo>
                  <a:lnTo>
                    <a:pt x="2516" y="1295"/>
                  </a:lnTo>
                  <a:lnTo>
                    <a:pt x="2614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97" name="Google Shape;597;p39"/>
            <p:cNvSpPr/>
            <p:nvPr/>
          </p:nvSpPr>
          <p:spPr>
            <a:xfrm>
              <a:off x="5275975" y="4344850"/>
              <a:ext cx="470150" cy="334025"/>
            </a:xfrm>
            <a:custGeom>
              <a:rect b="b" l="l" r="r" t="t"/>
              <a:pathLst>
                <a:path extrusionOk="0" h="13361" w="18806">
                  <a:moveTo>
                    <a:pt x="10062" y="1344"/>
                  </a:moveTo>
                  <a:lnTo>
                    <a:pt x="10673" y="1368"/>
                  </a:lnTo>
                  <a:lnTo>
                    <a:pt x="11699" y="1442"/>
                  </a:lnTo>
                  <a:lnTo>
                    <a:pt x="12529" y="1564"/>
                  </a:lnTo>
                  <a:lnTo>
                    <a:pt x="13164" y="1686"/>
                  </a:lnTo>
                  <a:lnTo>
                    <a:pt x="13628" y="1808"/>
                  </a:lnTo>
                  <a:lnTo>
                    <a:pt x="13946" y="1906"/>
                  </a:lnTo>
                  <a:lnTo>
                    <a:pt x="14166" y="2003"/>
                  </a:lnTo>
                  <a:lnTo>
                    <a:pt x="14214" y="2052"/>
                  </a:lnTo>
                  <a:lnTo>
                    <a:pt x="14288" y="2174"/>
                  </a:lnTo>
                  <a:lnTo>
                    <a:pt x="14459" y="2638"/>
                  </a:lnTo>
                  <a:lnTo>
                    <a:pt x="14678" y="3273"/>
                  </a:lnTo>
                  <a:lnTo>
                    <a:pt x="14898" y="4006"/>
                  </a:lnTo>
                  <a:lnTo>
                    <a:pt x="15313" y="5374"/>
                  </a:lnTo>
                  <a:lnTo>
                    <a:pt x="15484" y="5984"/>
                  </a:lnTo>
                  <a:lnTo>
                    <a:pt x="15460" y="6033"/>
                  </a:lnTo>
                  <a:lnTo>
                    <a:pt x="15411" y="6106"/>
                  </a:lnTo>
                  <a:lnTo>
                    <a:pt x="15313" y="6180"/>
                  </a:lnTo>
                  <a:lnTo>
                    <a:pt x="15167" y="6277"/>
                  </a:lnTo>
                  <a:lnTo>
                    <a:pt x="14972" y="6399"/>
                  </a:lnTo>
                  <a:lnTo>
                    <a:pt x="14727" y="6522"/>
                  </a:lnTo>
                  <a:lnTo>
                    <a:pt x="14410" y="6619"/>
                  </a:lnTo>
                  <a:lnTo>
                    <a:pt x="14068" y="6741"/>
                  </a:lnTo>
                  <a:lnTo>
                    <a:pt x="13677" y="6864"/>
                  </a:lnTo>
                  <a:lnTo>
                    <a:pt x="13213" y="6986"/>
                  </a:lnTo>
                  <a:lnTo>
                    <a:pt x="12725" y="7083"/>
                  </a:lnTo>
                  <a:lnTo>
                    <a:pt x="12163" y="7181"/>
                  </a:lnTo>
                  <a:lnTo>
                    <a:pt x="11552" y="7254"/>
                  </a:lnTo>
                  <a:lnTo>
                    <a:pt x="10893" y="7303"/>
                  </a:lnTo>
                  <a:lnTo>
                    <a:pt x="10185" y="7352"/>
                  </a:lnTo>
                  <a:lnTo>
                    <a:pt x="8622" y="7352"/>
                  </a:lnTo>
                  <a:lnTo>
                    <a:pt x="7913" y="7303"/>
                  </a:lnTo>
                  <a:lnTo>
                    <a:pt x="7254" y="7254"/>
                  </a:lnTo>
                  <a:lnTo>
                    <a:pt x="6643" y="7181"/>
                  </a:lnTo>
                  <a:lnTo>
                    <a:pt x="6082" y="7083"/>
                  </a:lnTo>
                  <a:lnTo>
                    <a:pt x="5593" y="6986"/>
                  </a:lnTo>
                  <a:lnTo>
                    <a:pt x="5129" y="6864"/>
                  </a:lnTo>
                  <a:lnTo>
                    <a:pt x="4738" y="6741"/>
                  </a:lnTo>
                  <a:lnTo>
                    <a:pt x="4396" y="6619"/>
                  </a:lnTo>
                  <a:lnTo>
                    <a:pt x="4079" y="6522"/>
                  </a:lnTo>
                  <a:lnTo>
                    <a:pt x="3835" y="6399"/>
                  </a:lnTo>
                  <a:lnTo>
                    <a:pt x="3639" y="6277"/>
                  </a:lnTo>
                  <a:lnTo>
                    <a:pt x="3493" y="6180"/>
                  </a:lnTo>
                  <a:lnTo>
                    <a:pt x="3395" y="6106"/>
                  </a:lnTo>
                  <a:lnTo>
                    <a:pt x="3346" y="6033"/>
                  </a:lnTo>
                  <a:lnTo>
                    <a:pt x="3322" y="5984"/>
                  </a:lnTo>
                  <a:lnTo>
                    <a:pt x="3493" y="5374"/>
                  </a:lnTo>
                  <a:lnTo>
                    <a:pt x="3908" y="4006"/>
                  </a:lnTo>
                  <a:lnTo>
                    <a:pt x="4128" y="3273"/>
                  </a:lnTo>
                  <a:lnTo>
                    <a:pt x="4347" y="2638"/>
                  </a:lnTo>
                  <a:lnTo>
                    <a:pt x="4518" y="2174"/>
                  </a:lnTo>
                  <a:lnTo>
                    <a:pt x="4592" y="2052"/>
                  </a:lnTo>
                  <a:lnTo>
                    <a:pt x="4641" y="2003"/>
                  </a:lnTo>
                  <a:lnTo>
                    <a:pt x="4860" y="1906"/>
                  </a:lnTo>
                  <a:lnTo>
                    <a:pt x="5178" y="1808"/>
                  </a:lnTo>
                  <a:lnTo>
                    <a:pt x="5642" y="1686"/>
                  </a:lnTo>
                  <a:lnTo>
                    <a:pt x="6277" y="1564"/>
                  </a:lnTo>
                  <a:lnTo>
                    <a:pt x="7107" y="1442"/>
                  </a:lnTo>
                  <a:lnTo>
                    <a:pt x="8133" y="1368"/>
                  </a:lnTo>
                  <a:lnTo>
                    <a:pt x="8744" y="1344"/>
                  </a:lnTo>
                  <a:close/>
                  <a:moveTo>
                    <a:pt x="11919" y="9916"/>
                  </a:moveTo>
                  <a:lnTo>
                    <a:pt x="12016" y="9941"/>
                  </a:lnTo>
                  <a:lnTo>
                    <a:pt x="12090" y="9990"/>
                  </a:lnTo>
                  <a:lnTo>
                    <a:pt x="12138" y="10063"/>
                  </a:lnTo>
                  <a:lnTo>
                    <a:pt x="12163" y="10161"/>
                  </a:lnTo>
                  <a:lnTo>
                    <a:pt x="12138" y="10258"/>
                  </a:lnTo>
                  <a:lnTo>
                    <a:pt x="12090" y="10332"/>
                  </a:lnTo>
                  <a:lnTo>
                    <a:pt x="12016" y="10380"/>
                  </a:lnTo>
                  <a:lnTo>
                    <a:pt x="11919" y="10405"/>
                  </a:lnTo>
                  <a:lnTo>
                    <a:pt x="6887" y="10405"/>
                  </a:lnTo>
                  <a:lnTo>
                    <a:pt x="6790" y="10380"/>
                  </a:lnTo>
                  <a:lnTo>
                    <a:pt x="6717" y="10332"/>
                  </a:lnTo>
                  <a:lnTo>
                    <a:pt x="6668" y="10258"/>
                  </a:lnTo>
                  <a:lnTo>
                    <a:pt x="6643" y="10161"/>
                  </a:lnTo>
                  <a:lnTo>
                    <a:pt x="6668" y="10063"/>
                  </a:lnTo>
                  <a:lnTo>
                    <a:pt x="6717" y="9990"/>
                  </a:lnTo>
                  <a:lnTo>
                    <a:pt x="6790" y="9941"/>
                  </a:lnTo>
                  <a:lnTo>
                    <a:pt x="6887" y="9916"/>
                  </a:lnTo>
                  <a:close/>
                  <a:moveTo>
                    <a:pt x="11626" y="10991"/>
                  </a:moveTo>
                  <a:lnTo>
                    <a:pt x="11723" y="11015"/>
                  </a:lnTo>
                  <a:lnTo>
                    <a:pt x="11797" y="11064"/>
                  </a:lnTo>
                  <a:lnTo>
                    <a:pt x="11845" y="11138"/>
                  </a:lnTo>
                  <a:lnTo>
                    <a:pt x="11870" y="11235"/>
                  </a:lnTo>
                  <a:lnTo>
                    <a:pt x="11845" y="11333"/>
                  </a:lnTo>
                  <a:lnTo>
                    <a:pt x="11797" y="11406"/>
                  </a:lnTo>
                  <a:lnTo>
                    <a:pt x="11723" y="11455"/>
                  </a:lnTo>
                  <a:lnTo>
                    <a:pt x="11626" y="11479"/>
                  </a:lnTo>
                  <a:lnTo>
                    <a:pt x="7181" y="11479"/>
                  </a:lnTo>
                  <a:lnTo>
                    <a:pt x="7083" y="11455"/>
                  </a:lnTo>
                  <a:lnTo>
                    <a:pt x="7010" y="11406"/>
                  </a:lnTo>
                  <a:lnTo>
                    <a:pt x="6961" y="11333"/>
                  </a:lnTo>
                  <a:lnTo>
                    <a:pt x="6936" y="11235"/>
                  </a:lnTo>
                  <a:lnTo>
                    <a:pt x="6961" y="11138"/>
                  </a:lnTo>
                  <a:lnTo>
                    <a:pt x="7010" y="11064"/>
                  </a:lnTo>
                  <a:lnTo>
                    <a:pt x="7083" y="11015"/>
                  </a:lnTo>
                  <a:lnTo>
                    <a:pt x="7181" y="10991"/>
                  </a:lnTo>
                  <a:close/>
                  <a:moveTo>
                    <a:pt x="4152" y="9110"/>
                  </a:moveTo>
                  <a:lnTo>
                    <a:pt x="4299" y="9159"/>
                  </a:lnTo>
                  <a:lnTo>
                    <a:pt x="4470" y="9208"/>
                  </a:lnTo>
                  <a:lnTo>
                    <a:pt x="4616" y="9281"/>
                  </a:lnTo>
                  <a:lnTo>
                    <a:pt x="4763" y="9379"/>
                  </a:lnTo>
                  <a:lnTo>
                    <a:pt x="4885" y="9501"/>
                  </a:lnTo>
                  <a:lnTo>
                    <a:pt x="5129" y="9745"/>
                  </a:lnTo>
                  <a:lnTo>
                    <a:pt x="5324" y="10039"/>
                  </a:lnTo>
                  <a:lnTo>
                    <a:pt x="5471" y="10332"/>
                  </a:lnTo>
                  <a:lnTo>
                    <a:pt x="5569" y="10649"/>
                  </a:lnTo>
                  <a:lnTo>
                    <a:pt x="5593" y="10796"/>
                  </a:lnTo>
                  <a:lnTo>
                    <a:pt x="5593" y="10918"/>
                  </a:lnTo>
                  <a:lnTo>
                    <a:pt x="5593" y="11064"/>
                  </a:lnTo>
                  <a:lnTo>
                    <a:pt x="5569" y="11162"/>
                  </a:lnTo>
                  <a:lnTo>
                    <a:pt x="5520" y="11260"/>
                  </a:lnTo>
                  <a:lnTo>
                    <a:pt x="5471" y="11357"/>
                  </a:lnTo>
                  <a:lnTo>
                    <a:pt x="5398" y="11431"/>
                  </a:lnTo>
                  <a:lnTo>
                    <a:pt x="5324" y="11504"/>
                  </a:lnTo>
                  <a:lnTo>
                    <a:pt x="5129" y="11602"/>
                  </a:lnTo>
                  <a:lnTo>
                    <a:pt x="4885" y="11675"/>
                  </a:lnTo>
                  <a:lnTo>
                    <a:pt x="4616" y="11699"/>
                  </a:lnTo>
                  <a:lnTo>
                    <a:pt x="4299" y="11724"/>
                  </a:lnTo>
                  <a:lnTo>
                    <a:pt x="3981" y="11724"/>
                  </a:lnTo>
                  <a:lnTo>
                    <a:pt x="3639" y="11699"/>
                  </a:lnTo>
                  <a:lnTo>
                    <a:pt x="3346" y="11626"/>
                  </a:lnTo>
                  <a:lnTo>
                    <a:pt x="3077" y="11504"/>
                  </a:lnTo>
                  <a:lnTo>
                    <a:pt x="2833" y="11333"/>
                  </a:lnTo>
                  <a:lnTo>
                    <a:pt x="2638" y="11162"/>
                  </a:lnTo>
                  <a:lnTo>
                    <a:pt x="2467" y="10918"/>
                  </a:lnTo>
                  <a:lnTo>
                    <a:pt x="2418" y="10820"/>
                  </a:lnTo>
                  <a:lnTo>
                    <a:pt x="2394" y="10674"/>
                  </a:lnTo>
                  <a:lnTo>
                    <a:pt x="2369" y="10551"/>
                  </a:lnTo>
                  <a:lnTo>
                    <a:pt x="2345" y="10429"/>
                  </a:lnTo>
                  <a:lnTo>
                    <a:pt x="2369" y="10283"/>
                  </a:lnTo>
                  <a:lnTo>
                    <a:pt x="2394" y="10161"/>
                  </a:lnTo>
                  <a:lnTo>
                    <a:pt x="2418" y="10039"/>
                  </a:lnTo>
                  <a:lnTo>
                    <a:pt x="2467" y="9916"/>
                  </a:lnTo>
                  <a:lnTo>
                    <a:pt x="2638" y="9697"/>
                  </a:lnTo>
                  <a:lnTo>
                    <a:pt x="2833" y="9501"/>
                  </a:lnTo>
                  <a:lnTo>
                    <a:pt x="3077" y="9330"/>
                  </a:lnTo>
                  <a:lnTo>
                    <a:pt x="3346" y="9208"/>
                  </a:lnTo>
                  <a:lnTo>
                    <a:pt x="3639" y="9135"/>
                  </a:lnTo>
                  <a:lnTo>
                    <a:pt x="3981" y="9110"/>
                  </a:lnTo>
                  <a:close/>
                  <a:moveTo>
                    <a:pt x="14825" y="9110"/>
                  </a:moveTo>
                  <a:lnTo>
                    <a:pt x="15167" y="9135"/>
                  </a:lnTo>
                  <a:lnTo>
                    <a:pt x="15460" y="9208"/>
                  </a:lnTo>
                  <a:lnTo>
                    <a:pt x="15729" y="9330"/>
                  </a:lnTo>
                  <a:lnTo>
                    <a:pt x="15973" y="9501"/>
                  </a:lnTo>
                  <a:lnTo>
                    <a:pt x="16168" y="9697"/>
                  </a:lnTo>
                  <a:lnTo>
                    <a:pt x="16339" y="9916"/>
                  </a:lnTo>
                  <a:lnTo>
                    <a:pt x="16388" y="10039"/>
                  </a:lnTo>
                  <a:lnTo>
                    <a:pt x="16412" y="10161"/>
                  </a:lnTo>
                  <a:lnTo>
                    <a:pt x="16437" y="10283"/>
                  </a:lnTo>
                  <a:lnTo>
                    <a:pt x="16461" y="10429"/>
                  </a:lnTo>
                  <a:lnTo>
                    <a:pt x="16437" y="10551"/>
                  </a:lnTo>
                  <a:lnTo>
                    <a:pt x="16412" y="10674"/>
                  </a:lnTo>
                  <a:lnTo>
                    <a:pt x="16388" y="10820"/>
                  </a:lnTo>
                  <a:lnTo>
                    <a:pt x="16339" y="10918"/>
                  </a:lnTo>
                  <a:lnTo>
                    <a:pt x="16168" y="11162"/>
                  </a:lnTo>
                  <a:lnTo>
                    <a:pt x="15973" y="11333"/>
                  </a:lnTo>
                  <a:lnTo>
                    <a:pt x="15729" y="11504"/>
                  </a:lnTo>
                  <a:lnTo>
                    <a:pt x="15460" y="11626"/>
                  </a:lnTo>
                  <a:lnTo>
                    <a:pt x="15167" y="11699"/>
                  </a:lnTo>
                  <a:lnTo>
                    <a:pt x="14825" y="11724"/>
                  </a:lnTo>
                  <a:lnTo>
                    <a:pt x="14507" y="11724"/>
                  </a:lnTo>
                  <a:lnTo>
                    <a:pt x="14190" y="11699"/>
                  </a:lnTo>
                  <a:lnTo>
                    <a:pt x="13921" y="11675"/>
                  </a:lnTo>
                  <a:lnTo>
                    <a:pt x="13677" y="11602"/>
                  </a:lnTo>
                  <a:lnTo>
                    <a:pt x="13482" y="11504"/>
                  </a:lnTo>
                  <a:lnTo>
                    <a:pt x="13408" y="11431"/>
                  </a:lnTo>
                  <a:lnTo>
                    <a:pt x="13335" y="11357"/>
                  </a:lnTo>
                  <a:lnTo>
                    <a:pt x="13286" y="11260"/>
                  </a:lnTo>
                  <a:lnTo>
                    <a:pt x="13237" y="11162"/>
                  </a:lnTo>
                  <a:lnTo>
                    <a:pt x="13213" y="11064"/>
                  </a:lnTo>
                  <a:lnTo>
                    <a:pt x="13213" y="10918"/>
                  </a:lnTo>
                  <a:lnTo>
                    <a:pt x="13213" y="10796"/>
                  </a:lnTo>
                  <a:lnTo>
                    <a:pt x="13237" y="10649"/>
                  </a:lnTo>
                  <a:lnTo>
                    <a:pt x="13335" y="10332"/>
                  </a:lnTo>
                  <a:lnTo>
                    <a:pt x="13482" y="10039"/>
                  </a:lnTo>
                  <a:lnTo>
                    <a:pt x="13677" y="9745"/>
                  </a:lnTo>
                  <a:lnTo>
                    <a:pt x="13921" y="9501"/>
                  </a:lnTo>
                  <a:lnTo>
                    <a:pt x="14043" y="9379"/>
                  </a:lnTo>
                  <a:lnTo>
                    <a:pt x="14190" y="9281"/>
                  </a:lnTo>
                  <a:lnTo>
                    <a:pt x="14337" y="9208"/>
                  </a:lnTo>
                  <a:lnTo>
                    <a:pt x="14507" y="9159"/>
                  </a:lnTo>
                  <a:lnTo>
                    <a:pt x="14654" y="9110"/>
                  </a:lnTo>
                  <a:close/>
                  <a:moveTo>
                    <a:pt x="9403" y="1"/>
                  </a:moveTo>
                  <a:lnTo>
                    <a:pt x="8280" y="25"/>
                  </a:lnTo>
                  <a:lnTo>
                    <a:pt x="7303" y="74"/>
                  </a:lnTo>
                  <a:lnTo>
                    <a:pt x="6497" y="147"/>
                  </a:lnTo>
                  <a:lnTo>
                    <a:pt x="5837" y="220"/>
                  </a:lnTo>
                  <a:lnTo>
                    <a:pt x="5324" y="318"/>
                  </a:lnTo>
                  <a:lnTo>
                    <a:pt x="4958" y="391"/>
                  </a:lnTo>
                  <a:lnTo>
                    <a:pt x="4665" y="440"/>
                  </a:lnTo>
                  <a:lnTo>
                    <a:pt x="4421" y="538"/>
                  </a:lnTo>
                  <a:lnTo>
                    <a:pt x="4201" y="660"/>
                  </a:lnTo>
                  <a:lnTo>
                    <a:pt x="3981" y="807"/>
                  </a:lnTo>
                  <a:lnTo>
                    <a:pt x="3761" y="978"/>
                  </a:lnTo>
                  <a:lnTo>
                    <a:pt x="3590" y="1173"/>
                  </a:lnTo>
                  <a:lnTo>
                    <a:pt x="3419" y="1368"/>
                  </a:lnTo>
                  <a:lnTo>
                    <a:pt x="3273" y="1588"/>
                  </a:lnTo>
                  <a:lnTo>
                    <a:pt x="3175" y="1808"/>
                  </a:lnTo>
                  <a:lnTo>
                    <a:pt x="2272" y="4153"/>
                  </a:lnTo>
                  <a:lnTo>
                    <a:pt x="928" y="4153"/>
                  </a:lnTo>
                  <a:lnTo>
                    <a:pt x="831" y="4177"/>
                  </a:lnTo>
                  <a:lnTo>
                    <a:pt x="733" y="4226"/>
                  </a:lnTo>
                  <a:lnTo>
                    <a:pt x="635" y="4299"/>
                  </a:lnTo>
                  <a:lnTo>
                    <a:pt x="464" y="4446"/>
                  </a:lnTo>
                  <a:lnTo>
                    <a:pt x="293" y="4641"/>
                  </a:lnTo>
                  <a:lnTo>
                    <a:pt x="171" y="4861"/>
                  </a:lnTo>
                  <a:lnTo>
                    <a:pt x="73" y="5105"/>
                  </a:lnTo>
                  <a:lnTo>
                    <a:pt x="25" y="5349"/>
                  </a:lnTo>
                  <a:lnTo>
                    <a:pt x="0" y="5569"/>
                  </a:lnTo>
                  <a:lnTo>
                    <a:pt x="25" y="5764"/>
                  </a:lnTo>
                  <a:lnTo>
                    <a:pt x="73" y="5911"/>
                  </a:lnTo>
                  <a:lnTo>
                    <a:pt x="171" y="6033"/>
                  </a:lnTo>
                  <a:lnTo>
                    <a:pt x="293" y="6106"/>
                  </a:lnTo>
                  <a:lnTo>
                    <a:pt x="464" y="6155"/>
                  </a:lnTo>
                  <a:lnTo>
                    <a:pt x="635" y="6204"/>
                  </a:lnTo>
                  <a:lnTo>
                    <a:pt x="1466" y="6204"/>
                  </a:lnTo>
                  <a:lnTo>
                    <a:pt x="1148" y="7034"/>
                  </a:lnTo>
                  <a:lnTo>
                    <a:pt x="1002" y="7547"/>
                  </a:lnTo>
                  <a:lnTo>
                    <a:pt x="879" y="8109"/>
                  </a:lnTo>
                  <a:lnTo>
                    <a:pt x="782" y="8695"/>
                  </a:lnTo>
                  <a:lnTo>
                    <a:pt x="757" y="9233"/>
                  </a:lnTo>
                  <a:lnTo>
                    <a:pt x="757" y="13360"/>
                  </a:lnTo>
                  <a:lnTo>
                    <a:pt x="18049" y="13360"/>
                  </a:lnTo>
                  <a:lnTo>
                    <a:pt x="18049" y="9233"/>
                  </a:lnTo>
                  <a:lnTo>
                    <a:pt x="18024" y="8695"/>
                  </a:lnTo>
                  <a:lnTo>
                    <a:pt x="17927" y="8109"/>
                  </a:lnTo>
                  <a:lnTo>
                    <a:pt x="17805" y="7547"/>
                  </a:lnTo>
                  <a:lnTo>
                    <a:pt x="17658" y="7034"/>
                  </a:lnTo>
                  <a:lnTo>
                    <a:pt x="17341" y="6204"/>
                  </a:lnTo>
                  <a:lnTo>
                    <a:pt x="18171" y="6204"/>
                  </a:lnTo>
                  <a:lnTo>
                    <a:pt x="18342" y="6155"/>
                  </a:lnTo>
                  <a:lnTo>
                    <a:pt x="18513" y="6106"/>
                  </a:lnTo>
                  <a:lnTo>
                    <a:pt x="18635" y="6033"/>
                  </a:lnTo>
                  <a:lnTo>
                    <a:pt x="18733" y="5911"/>
                  </a:lnTo>
                  <a:lnTo>
                    <a:pt x="18782" y="5764"/>
                  </a:lnTo>
                  <a:lnTo>
                    <a:pt x="18806" y="5569"/>
                  </a:lnTo>
                  <a:lnTo>
                    <a:pt x="18782" y="5349"/>
                  </a:lnTo>
                  <a:lnTo>
                    <a:pt x="18733" y="5105"/>
                  </a:lnTo>
                  <a:lnTo>
                    <a:pt x="18635" y="4861"/>
                  </a:lnTo>
                  <a:lnTo>
                    <a:pt x="18513" y="4641"/>
                  </a:lnTo>
                  <a:lnTo>
                    <a:pt x="18342" y="4446"/>
                  </a:lnTo>
                  <a:lnTo>
                    <a:pt x="18171" y="4299"/>
                  </a:lnTo>
                  <a:lnTo>
                    <a:pt x="18073" y="4226"/>
                  </a:lnTo>
                  <a:lnTo>
                    <a:pt x="17976" y="4177"/>
                  </a:lnTo>
                  <a:lnTo>
                    <a:pt x="17878" y="4153"/>
                  </a:lnTo>
                  <a:lnTo>
                    <a:pt x="16535" y="4153"/>
                  </a:lnTo>
                  <a:lnTo>
                    <a:pt x="15631" y="1808"/>
                  </a:lnTo>
                  <a:lnTo>
                    <a:pt x="15533" y="1588"/>
                  </a:lnTo>
                  <a:lnTo>
                    <a:pt x="15387" y="1368"/>
                  </a:lnTo>
                  <a:lnTo>
                    <a:pt x="15216" y="1173"/>
                  </a:lnTo>
                  <a:lnTo>
                    <a:pt x="15045" y="978"/>
                  </a:lnTo>
                  <a:lnTo>
                    <a:pt x="14825" y="807"/>
                  </a:lnTo>
                  <a:lnTo>
                    <a:pt x="14605" y="660"/>
                  </a:lnTo>
                  <a:lnTo>
                    <a:pt x="14385" y="538"/>
                  </a:lnTo>
                  <a:lnTo>
                    <a:pt x="14141" y="440"/>
                  </a:lnTo>
                  <a:lnTo>
                    <a:pt x="13848" y="391"/>
                  </a:lnTo>
                  <a:lnTo>
                    <a:pt x="13482" y="318"/>
                  </a:lnTo>
                  <a:lnTo>
                    <a:pt x="12969" y="220"/>
                  </a:lnTo>
                  <a:lnTo>
                    <a:pt x="12309" y="147"/>
                  </a:lnTo>
                  <a:lnTo>
                    <a:pt x="11503" y="74"/>
                  </a:lnTo>
                  <a:lnTo>
                    <a:pt x="10527" y="25"/>
                  </a:lnTo>
                  <a:lnTo>
                    <a:pt x="940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98" name="Google Shape;598;p39"/>
          <p:cNvSpPr/>
          <p:nvPr/>
        </p:nvSpPr>
        <p:spPr>
          <a:xfrm>
            <a:off x="4864301" y="3765502"/>
            <a:ext cx="353252" cy="353231"/>
          </a:xfrm>
          <a:custGeom>
            <a:rect b="b" l="l" r="r" t="t"/>
            <a:pathLst>
              <a:path extrusionOk="0" h="16901" w="16902">
                <a:moveTo>
                  <a:pt x="14386" y="757"/>
                </a:moveTo>
                <a:lnTo>
                  <a:pt x="14557" y="782"/>
                </a:lnTo>
                <a:lnTo>
                  <a:pt x="14728" y="806"/>
                </a:lnTo>
                <a:lnTo>
                  <a:pt x="14899" y="831"/>
                </a:lnTo>
                <a:lnTo>
                  <a:pt x="15070" y="904"/>
                </a:lnTo>
                <a:lnTo>
                  <a:pt x="15216" y="977"/>
                </a:lnTo>
                <a:lnTo>
                  <a:pt x="15363" y="1050"/>
                </a:lnTo>
                <a:lnTo>
                  <a:pt x="15509" y="1148"/>
                </a:lnTo>
                <a:lnTo>
                  <a:pt x="15631" y="1270"/>
                </a:lnTo>
                <a:lnTo>
                  <a:pt x="15729" y="1392"/>
                </a:lnTo>
                <a:lnTo>
                  <a:pt x="15827" y="1539"/>
                </a:lnTo>
                <a:lnTo>
                  <a:pt x="15925" y="1661"/>
                </a:lnTo>
                <a:lnTo>
                  <a:pt x="15998" y="1807"/>
                </a:lnTo>
                <a:lnTo>
                  <a:pt x="16047" y="1978"/>
                </a:lnTo>
                <a:lnTo>
                  <a:pt x="16095" y="2125"/>
                </a:lnTo>
                <a:lnTo>
                  <a:pt x="16120" y="2296"/>
                </a:lnTo>
                <a:lnTo>
                  <a:pt x="16144" y="2467"/>
                </a:lnTo>
                <a:lnTo>
                  <a:pt x="16120" y="2565"/>
                </a:lnTo>
                <a:lnTo>
                  <a:pt x="16071" y="2638"/>
                </a:lnTo>
                <a:lnTo>
                  <a:pt x="15998" y="2687"/>
                </a:lnTo>
                <a:lnTo>
                  <a:pt x="15900" y="2711"/>
                </a:lnTo>
                <a:lnTo>
                  <a:pt x="15802" y="2687"/>
                </a:lnTo>
                <a:lnTo>
                  <a:pt x="15729" y="2638"/>
                </a:lnTo>
                <a:lnTo>
                  <a:pt x="15680" y="2565"/>
                </a:lnTo>
                <a:lnTo>
                  <a:pt x="15656" y="2467"/>
                </a:lnTo>
                <a:lnTo>
                  <a:pt x="15631" y="2247"/>
                </a:lnTo>
                <a:lnTo>
                  <a:pt x="15558" y="2003"/>
                </a:lnTo>
                <a:lnTo>
                  <a:pt x="15436" y="1807"/>
                </a:lnTo>
                <a:lnTo>
                  <a:pt x="15290" y="1612"/>
                </a:lnTo>
                <a:lnTo>
                  <a:pt x="15094" y="1466"/>
                </a:lnTo>
                <a:lnTo>
                  <a:pt x="14874" y="1343"/>
                </a:lnTo>
                <a:lnTo>
                  <a:pt x="14630" y="1270"/>
                </a:lnTo>
                <a:lnTo>
                  <a:pt x="14386" y="1246"/>
                </a:lnTo>
                <a:lnTo>
                  <a:pt x="14288" y="1246"/>
                </a:lnTo>
                <a:lnTo>
                  <a:pt x="14215" y="1172"/>
                </a:lnTo>
                <a:lnTo>
                  <a:pt x="14166" y="1099"/>
                </a:lnTo>
                <a:lnTo>
                  <a:pt x="14142" y="1002"/>
                </a:lnTo>
                <a:lnTo>
                  <a:pt x="14166" y="904"/>
                </a:lnTo>
                <a:lnTo>
                  <a:pt x="14215" y="831"/>
                </a:lnTo>
                <a:lnTo>
                  <a:pt x="14288" y="782"/>
                </a:lnTo>
                <a:lnTo>
                  <a:pt x="14386" y="757"/>
                </a:lnTo>
                <a:close/>
                <a:moveTo>
                  <a:pt x="15460" y="0"/>
                </a:moveTo>
                <a:lnTo>
                  <a:pt x="15167" y="25"/>
                </a:lnTo>
                <a:lnTo>
                  <a:pt x="14850" y="49"/>
                </a:lnTo>
                <a:lnTo>
                  <a:pt x="14557" y="122"/>
                </a:lnTo>
                <a:lnTo>
                  <a:pt x="14117" y="244"/>
                </a:lnTo>
                <a:lnTo>
                  <a:pt x="13873" y="318"/>
                </a:lnTo>
                <a:lnTo>
                  <a:pt x="13653" y="415"/>
                </a:lnTo>
                <a:lnTo>
                  <a:pt x="13458" y="537"/>
                </a:lnTo>
                <a:lnTo>
                  <a:pt x="13287" y="660"/>
                </a:lnTo>
                <a:lnTo>
                  <a:pt x="10625" y="3346"/>
                </a:lnTo>
                <a:lnTo>
                  <a:pt x="2858" y="1221"/>
                </a:lnTo>
                <a:lnTo>
                  <a:pt x="2712" y="1197"/>
                </a:lnTo>
                <a:lnTo>
                  <a:pt x="2590" y="1221"/>
                </a:lnTo>
                <a:lnTo>
                  <a:pt x="2467" y="1270"/>
                </a:lnTo>
                <a:lnTo>
                  <a:pt x="2345" y="1343"/>
                </a:lnTo>
                <a:lnTo>
                  <a:pt x="1613" y="2101"/>
                </a:lnTo>
                <a:lnTo>
                  <a:pt x="1539" y="2198"/>
                </a:lnTo>
                <a:lnTo>
                  <a:pt x="1491" y="2296"/>
                </a:lnTo>
                <a:lnTo>
                  <a:pt x="1466" y="2418"/>
                </a:lnTo>
                <a:lnTo>
                  <a:pt x="1466" y="2516"/>
                </a:lnTo>
                <a:lnTo>
                  <a:pt x="1491" y="2613"/>
                </a:lnTo>
                <a:lnTo>
                  <a:pt x="1515" y="2687"/>
                </a:lnTo>
                <a:lnTo>
                  <a:pt x="1613" y="2833"/>
                </a:lnTo>
                <a:lnTo>
                  <a:pt x="1710" y="2907"/>
                </a:lnTo>
                <a:lnTo>
                  <a:pt x="7425" y="6619"/>
                </a:lnTo>
                <a:lnTo>
                  <a:pt x="4177" y="10893"/>
                </a:lnTo>
                <a:lnTo>
                  <a:pt x="929" y="10331"/>
                </a:lnTo>
                <a:lnTo>
                  <a:pt x="831" y="10331"/>
                </a:lnTo>
                <a:lnTo>
                  <a:pt x="709" y="10356"/>
                </a:lnTo>
                <a:lnTo>
                  <a:pt x="611" y="10404"/>
                </a:lnTo>
                <a:lnTo>
                  <a:pt x="514" y="10478"/>
                </a:lnTo>
                <a:lnTo>
                  <a:pt x="147" y="10844"/>
                </a:lnTo>
                <a:lnTo>
                  <a:pt x="74" y="10942"/>
                </a:lnTo>
                <a:lnTo>
                  <a:pt x="25" y="11064"/>
                </a:lnTo>
                <a:lnTo>
                  <a:pt x="1" y="11186"/>
                </a:lnTo>
                <a:lnTo>
                  <a:pt x="1" y="11308"/>
                </a:lnTo>
                <a:lnTo>
                  <a:pt x="50" y="11455"/>
                </a:lnTo>
                <a:lnTo>
                  <a:pt x="147" y="11601"/>
                </a:lnTo>
                <a:lnTo>
                  <a:pt x="245" y="11674"/>
                </a:lnTo>
                <a:lnTo>
                  <a:pt x="3444" y="13457"/>
                </a:lnTo>
                <a:lnTo>
                  <a:pt x="5227" y="16657"/>
                </a:lnTo>
                <a:lnTo>
                  <a:pt x="5301" y="16754"/>
                </a:lnTo>
                <a:lnTo>
                  <a:pt x="5447" y="16852"/>
                </a:lnTo>
                <a:lnTo>
                  <a:pt x="5594" y="16901"/>
                </a:lnTo>
                <a:lnTo>
                  <a:pt x="5716" y="16901"/>
                </a:lnTo>
                <a:lnTo>
                  <a:pt x="5838" y="16877"/>
                </a:lnTo>
                <a:lnTo>
                  <a:pt x="5960" y="16828"/>
                </a:lnTo>
                <a:lnTo>
                  <a:pt x="6058" y="16754"/>
                </a:lnTo>
                <a:lnTo>
                  <a:pt x="6424" y="16388"/>
                </a:lnTo>
                <a:lnTo>
                  <a:pt x="6497" y="16290"/>
                </a:lnTo>
                <a:lnTo>
                  <a:pt x="6546" y="16193"/>
                </a:lnTo>
                <a:lnTo>
                  <a:pt x="6571" y="16071"/>
                </a:lnTo>
                <a:lnTo>
                  <a:pt x="6571" y="15973"/>
                </a:lnTo>
                <a:lnTo>
                  <a:pt x="6009" y="12725"/>
                </a:lnTo>
                <a:lnTo>
                  <a:pt x="10283" y="9476"/>
                </a:lnTo>
                <a:lnTo>
                  <a:pt x="13995" y="15191"/>
                </a:lnTo>
                <a:lnTo>
                  <a:pt x="14068" y="15289"/>
                </a:lnTo>
                <a:lnTo>
                  <a:pt x="14215" y="15387"/>
                </a:lnTo>
                <a:lnTo>
                  <a:pt x="14288" y="15411"/>
                </a:lnTo>
                <a:lnTo>
                  <a:pt x="14386" y="15436"/>
                </a:lnTo>
                <a:lnTo>
                  <a:pt x="14484" y="15436"/>
                </a:lnTo>
                <a:lnTo>
                  <a:pt x="14606" y="15411"/>
                </a:lnTo>
                <a:lnTo>
                  <a:pt x="14703" y="15362"/>
                </a:lnTo>
                <a:lnTo>
                  <a:pt x="14801" y="15289"/>
                </a:lnTo>
                <a:lnTo>
                  <a:pt x="15558" y="14556"/>
                </a:lnTo>
                <a:lnTo>
                  <a:pt x="15631" y="14434"/>
                </a:lnTo>
                <a:lnTo>
                  <a:pt x="15680" y="14312"/>
                </a:lnTo>
                <a:lnTo>
                  <a:pt x="15705" y="14190"/>
                </a:lnTo>
                <a:lnTo>
                  <a:pt x="15680" y="14043"/>
                </a:lnTo>
                <a:lnTo>
                  <a:pt x="13555" y="6277"/>
                </a:lnTo>
                <a:lnTo>
                  <a:pt x="16242" y="3615"/>
                </a:lnTo>
                <a:lnTo>
                  <a:pt x="16364" y="3444"/>
                </a:lnTo>
                <a:lnTo>
                  <a:pt x="16486" y="3248"/>
                </a:lnTo>
                <a:lnTo>
                  <a:pt x="16584" y="3029"/>
                </a:lnTo>
                <a:lnTo>
                  <a:pt x="16657" y="2784"/>
                </a:lnTo>
                <a:lnTo>
                  <a:pt x="16779" y="2345"/>
                </a:lnTo>
                <a:lnTo>
                  <a:pt x="16853" y="2052"/>
                </a:lnTo>
                <a:lnTo>
                  <a:pt x="16877" y="1734"/>
                </a:lnTo>
                <a:lnTo>
                  <a:pt x="16901" y="1441"/>
                </a:lnTo>
                <a:lnTo>
                  <a:pt x="16901" y="1197"/>
                </a:lnTo>
                <a:lnTo>
                  <a:pt x="16901" y="953"/>
                </a:lnTo>
                <a:lnTo>
                  <a:pt x="16853" y="757"/>
                </a:lnTo>
                <a:lnTo>
                  <a:pt x="16779" y="586"/>
                </a:lnTo>
                <a:lnTo>
                  <a:pt x="16706" y="415"/>
                </a:lnTo>
                <a:lnTo>
                  <a:pt x="16608" y="293"/>
                </a:lnTo>
                <a:lnTo>
                  <a:pt x="16486" y="196"/>
                </a:lnTo>
                <a:lnTo>
                  <a:pt x="16315" y="122"/>
                </a:lnTo>
                <a:lnTo>
                  <a:pt x="16144" y="49"/>
                </a:lnTo>
                <a:lnTo>
                  <a:pt x="15949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99" name="Google Shape;599;p39"/>
          <p:cNvGrpSpPr/>
          <p:nvPr/>
        </p:nvGrpSpPr>
        <p:grpSpPr>
          <a:xfrm>
            <a:off x="5423039" y="3748516"/>
            <a:ext cx="362448" cy="386922"/>
            <a:chOff x="6642425" y="4312500"/>
            <a:chExt cx="433550" cy="462825"/>
          </a:xfrm>
        </p:grpSpPr>
        <p:sp>
          <p:nvSpPr>
            <p:cNvPr id="600" name="Google Shape;600;p39"/>
            <p:cNvSpPr/>
            <p:nvPr/>
          </p:nvSpPr>
          <p:spPr>
            <a:xfrm>
              <a:off x="6642425" y="4687375"/>
              <a:ext cx="433550" cy="39125"/>
            </a:xfrm>
            <a:custGeom>
              <a:rect b="b" l="l" r="r" t="t"/>
              <a:pathLst>
                <a:path extrusionOk="0" h="1565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8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2"/>
                  </a:lnTo>
                  <a:lnTo>
                    <a:pt x="25" y="685"/>
                  </a:lnTo>
                  <a:lnTo>
                    <a:pt x="74" y="783"/>
                  </a:lnTo>
                  <a:lnTo>
                    <a:pt x="147" y="856"/>
                  </a:lnTo>
                  <a:lnTo>
                    <a:pt x="221" y="905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40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40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40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40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40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40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40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40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5"/>
                  </a:lnTo>
                  <a:lnTo>
                    <a:pt x="17195" y="856"/>
                  </a:lnTo>
                  <a:lnTo>
                    <a:pt x="17268" y="783"/>
                  </a:lnTo>
                  <a:lnTo>
                    <a:pt x="17317" y="685"/>
                  </a:lnTo>
                  <a:lnTo>
                    <a:pt x="17341" y="612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8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01" name="Google Shape;601;p39"/>
            <p:cNvSpPr/>
            <p:nvPr/>
          </p:nvSpPr>
          <p:spPr>
            <a:xfrm>
              <a:off x="6642425" y="4736225"/>
              <a:ext cx="433550" cy="39100"/>
            </a:xfrm>
            <a:custGeom>
              <a:rect b="b" l="l" r="r" t="t"/>
              <a:pathLst>
                <a:path extrusionOk="0" h="1564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1"/>
                  </a:lnTo>
                  <a:lnTo>
                    <a:pt x="25" y="685"/>
                  </a:lnTo>
                  <a:lnTo>
                    <a:pt x="74" y="782"/>
                  </a:lnTo>
                  <a:lnTo>
                    <a:pt x="147" y="856"/>
                  </a:lnTo>
                  <a:lnTo>
                    <a:pt x="221" y="904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39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39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39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39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39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39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39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39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4"/>
                  </a:lnTo>
                  <a:lnTo>
                    <a:pt x="17195" y="856"/>
                  </a:lnTo>
                  <a:lnTo>
                    <a:pt x="17268" y="782"/>
                  </a:lnTo>
                  <a:lnTo>
                    <a:pt x="17317" y="685"/>
                  </a:lnTo>
                  <a:lnTo>
                    <a:pt x="17341" y="611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7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02" name="Google Shape;602;p39"/>
            <p:cNvSpPr/>
            <p:nvPr/>
          </p:nvSpPr>
          <p:spPr>
            <a:xfrm>
              <a:off x="6684575" y="4312500"/>
              <a:ext cx="349875" cy="377350"/>
            </a:xfrm>
            <a:custGeom>
              <a:rect b="b" l="l" r="r" t="t"/>
              <a:pathLst>
                <a:path extrusionOk="0" h="15094" w="13995">
                  <a:moveTo>
                    <a:pt x="5691" y="5740"/>
                  </a:moveTo>
                  <a:lnTo>
                    <a:pt x="5764" y="5764"/>
                  </a:lnTo>
                  <a:lnTo>
                    <a:pt x="5813" y="5837"/>
                  </a:lnTo>
                  <a:lnTo>
                    <a:pt x="5862" y="5886"/>
                  </a:lnTo>
                  <a:lnTo>
                    <a:pt x="5935" y="6082"/>
                  </a:lnTo>
                  <a:lnTo>
                    <a:pt x="5959" y="6301"/>
                  </a:lnTo>
                  <a:lnTo>
                    <a:pt x="5935" y="6521"/>
                  </a:lnTo>
                  <a:lnTo>
                    <a:pt x="5862" y="6692"/>
                  </a:lnTo>
                  <a:lnTo>
                    <a:pt x="5813" y="6765"/>
                  </a:lnTo>
                  <a:lnTo>
                    <a:pt x="5764" y="6814"/>
                  </a:lnTo>
                  <a:lnTo>
                    <a:pt x="5691" y="6839"/>
                  </a:lnTo>
                  <a:lnTo>
                    <a:pt x="5642" y="6863"/>
                  </a:lnTo>
                  <a:lnTo>
                    <a:pt x="5569" y="6839"/>
                  </a:lnTo>
                  <a:lnTo>
                    <a:pt x="5520" y="6814"/>
                  </a:lnTo>
                  <a:lnTo>
                    <a:pt x="5446" y="6765"/>
                  </a:lnTo>
                  <a:lnTo>
                    <a:pt x="5398" y="6692"/>
                  </a:lnTo>
                  <a:lnTo>
                    <a:pt x="5349" y="6521"/>
                  </a:lnTo>
                  <a:lnTo>
                    <a:pt x="5324" y="6301"/>
                  </a:lnTo>
                  <a:lnTo>
                    <a:pt x="5349" y="6082"/>
                  </a:lnTo>
                  <a:lnTo>
                    <a:pt x="5398" y="5886"/>
                  </a:lnTo>
                  <a:lnTo>
                    <a:pt x="5446" y="5837"/>
                  </a:lnTo>
                  <a:lnTo>
                    <a:pt x="5520" y="5764"/>
                  </a:lnTo>
                  <a:lnTo>
                    <a:pt x="5569" y="5740"/>
                  </a:lnTo>
                  <a:close/>
                  <a:moveTo>
                    <a:pt x="8402" y="5740"/>
                  </a:moveTo>
                  <a:lnTo>
                    <a:pt x="8475" y="5764"/>
                  </a:lnTo>
                  <a:lnTo>
                    <a:pt x="8524" y="5837"/>
                  </a:lnTo>
                  <a:lnTo>
                    <a:pt x="8573" y="5886"/>
                  </a:lnTo>
                  <a:lnTo>
                    <a:pt x="8621" y="6082"/>
                  </a:lnTo>
                  <a:lnTo>
                    <a:pt x="8646" y="6301"/>
                  </a:lnTo>
                  <a:lnTo>
                    <a:pt x="8621" y="6521"/>
                  </a:lnTo>
                  <a:lnTo>
                    <a:pt x="8573" y="6692"/>
                  </a:lnTo>
                  <a:lnTo>
                    <a:pt x="8524" y="6765"/>
                  </a:lnTo>
                  <a:lnTo>
                    <a:pt x="8475" y="6814"/>
                  </a:lnTo>
                  <a:lnTo>
                    <a:pt x="8402" y="6839"/>
                  </a:lnTo>
                  <a:lnTo>
                    <a:pt x="8328" y="6863"/>
                  </a:lnTo>
                  <a:lnTo>
                    <a:pt x="8280" y="6839"/>
                  </a:lnTo>
                  <a:lnTo>
                    <a:pt x="8206" y="6814"/>
                  </a:lnTo>
                  <a:lnTo>
                    <a:pt x="8157" y="6765"/>
                  </a:lnTo>
                  <a:lnTo>
                    <a:pt x="8109" y="6692"/>
                  </a:lnTo>
                  <a:lnTo>
                    <a:pt x="8035" y="6521"/>
                  </a:lnTo>
                  <a:lnTo>
                    <a:pt x="8011" y="6301"/>
                  </a:lnTo>
                  <a:lnTo>
                    <a:pt x="8035" y="6082"/>
                  </a:lnTo>
                  <a:lnTo>
                    <a:pt x="8109" y="5886"/>
                  </a:lnTo>
                  <a:lnTo>
                    <a:pt x="8157" y="5837"/>
                  </a:lnTo>
                  <a:lnTo>
                    <a:pt x="8206" y="5764"/>
                  </a:lnTo>
                  <a:lnTo>
                    <a:pt x="8280" y="5740"/>
                  </a:lnTo>
                  <a:close/>
                  <a:moveTo>
                    <a:pt x="9867" y="2931"/>
                  </a:moveTo>
                  <a:lnTo>
                    <a:pt x="9867" y="4421"/>
                  </a:lnTo>
                  <a:lnTo>
                    <a:pt x="11552" y="4421"/>
                  </a:lnTo>
                  <a:lnTo>
                    <a:pt x="11552" y="6033"/>
                  </a:lnTo>
                  <a:lnTo>
                    <a:pt x="7229" y="4225"/>
                  </a:lnTo>
                  <a:lnTo>
                    <a:pt x="7229" y="9867"/>
                  </a:lnTo>
                  <a:lnTo>
                    <a:pt x="7205" y="9965"/>
                  </a:lnTo>
                  <a:lnTo>
                    <a:pt x="7156" y="10063"/>
                  </a:lnTo>
                  <a:lnTo>
                    <a:pt x="7083" y="10111"/>
                  </a:lnTo>
                  <a:lnTo>
                    <a:pt x="6887" y="10111"/>
                  </a:lnTo>
                  <a:lnTo>
                    <a:pt x="6814" y="10063"/>
                  </a:lnTo>
                  <a:lnTo>
                    <a:pt x="6765" y="9965"/>
                  </a:lnTo>
                  <a:lnTo>
                    <a:pt x="6741" y="9867"/>
                  </a:lnTo>
                  <a:lnTo>
                    <a:pt x="6741" y="4225"/>
                  </a:lnTo>
                  <a:lnTo>
                    <a:pt x="2418" y="6033"/>
                  </a:lnTo>
                  <a:lnTo>
                    <a:pt x="2418" y="4421"/>
                  </a:lnTo>
                  <a:lnTo>
                    <a:pt x="4103" y="4421"/>
                  </a:lnTo>
                  <a:lnTo>
                    <a:pt x="4103" y="2931"/>
                  </a:lnTo>
                  <a:close/>
                  <a:moveTo>
                    <a:pt x="5520" y="0"/>
                  </a:moveTo>
                  <a:lnTo>
                    <a:pt x="5520" y="2027"/>
                  </a:lnTo>
                  <a:lnTo>
                    <a:pt x="3151" y="2027"/>
                  </a:lnTo>
                  <a:lnTo>
                    <a:pt x="3151" y="3542"/>
                  </a:lnTo>
                  <a:lnTo>
                    <a:pt x="1466" y="3542"/>
                  </a:lnTo>
                  <a:lnTo>
                    <a:pt x="1466" y="6423"/>
                  </a:lnTo>
                  <a:lnTo>
                    <a:pt x="586" y="6765"/>
                  </a:lnTo>
                  <a:lnTo>
                    <a:pt x="415" y="6863"/>
                  </a:lnTo>
                  <a:lnTo>
                    <a:pt x="269" y="6985"/>
                  </a:lnTo>
                  <a:lnTo>
                    <a:pt x="147" y="7132"/>
                  </a:lnTo>
                  <a:lnTo>
                    <a:pt x="49" y="7278"/>
                  </a:lnTo>
                  <a:lnTo>
                    <a:pt x="0" y="7425"/>
                  </a:lnTo>
                  <a:lnTo>
                    <a:pt x="0" y="7596"/>
                  </a:lnTo>
                  <a:lnTo>
                    <a:pt x="0" y="7791"/>
                  </a:lnTo>
                  <a:lnTo>
                    <a:pt x="73" y="7987"/>
                  </a:lnTo>
                  <a:lnTo>
                    <a:pt x="1514" y="11308"/>
                  </a:lnTo>
                  <a:lnTo>
                    <a:pt x="1514" y="14874"/>
                  </a:lnTo>
                  <a:lnTo>
                    <a:pt x="1759" y="14752"/>
                  </a:lnTo>
                  <a:lnTo>
                    <a:pt x="2052" y="14630"/>
                  </a:lnTo>
                  <a:lnTo>
                    <a:pt x="2247" y="14581"/>
                  </a:lnTo>
                  <a:lnTo>
                    <a:pt x="2442" y="14556"/>
                  </a:lnTo>
                  <a:lnTo>
                    <a:pt x="2662" y="14532"/>
                  </a:lnTo>
                  <a:lnTo>
                    <a:pt x="2882" y="14508"/>
                  </a:lnTo>
                  <a:lnTo>
                    <a:pt x="3175" y="14532"/>
                  </a:lnTo>
                  <a:lnTo>
                    <a:pt x="3419" y="14556"/>
                  </a:lnTo>
                  <a:lnTo>
                    <a:pt x="3639" y="14605"/>
                  </a:lnTo>
                  <a:lnTo>
                    <a:pt x="3835" y="14678"/>
                  </a:lnTo>
                  <a:lnTo>
                    <a:pt x="4152" y="14801"/>
                  </a:lnTo>
                  <a:lnTo>
                    <a:pt x="4396" y="14947"/>
                  </a:lnTo>
                  <a:lnTo>
                    <a:pt x="4543" y="15020"/>
                  </a:lnTo>
                  <a:lnTo>
                    <a:pt x="4641" y="15069"/>
                  </a:lnTo>
                  <a:lnTo>
                    <a:pt x="4787" y="15094"/>
                  </a:lnTo>
                  <a:lnTo>
                    <a:pt x="5105" y="15094"/>
                  </a:lnTo>
                  <a:lnTo>
                    <a:pt x="5227" y="15069"/>
                  </a:lnTo>
                  <a:lnTo>
                    <a:pt x="5349" y="15020"/>
                  </a:lnTo>
                  <a:lnTo>
                    <a:pt x="5471" y="14947"/>
                  </a:lnTo>
                  <a:lnTo>
                    <a:pt x="5740" y="14801"/>
                  </a:lnTo>
                  <a:lnTo>
                    <a:pt x="6057" y="14678"/>
                  </a:lnTo>
                  <a:lnTo>
                    <a:pt x="6252" y="14605"/>
                  </a:lnTo>
                  <a:lnTo>
                    <a:pt x="6472" y="14556"/>
                  </a:lnTo>
                  <a:lnTo>
                    <a:pt x="6716" y="14532"/>
                  </a:lnTo>
                  <a:lnTo>
                    <a:pt x="6985" y="14508"/>
                  </a:lnTo>
                  <a:lnTo>
                    <a:pt x="7254" y="14532"/>
                  </a:lnTo>
                  <a:lnTo>
                    <a:pt x="7498" y="14556"/>
                  </a:lnTo>
                  <a:lnTo>
                    <a:pt x="7718" y="14605"/>
                  </a:lnTo>
                  <a:lnTo>
                    <a:pt x="7913" y="14678"/>
                  </a:lnTo>
                  <a:lnTo>
                    <a:pt x="8255" y="14801"/>
                  </a:lnTo>
                  <a:lnTo>
                    <a:pt x="8499" y="14947"/>
                  </a:lnTo>
                  <a:lnTo>
                    <a:pt x="8621" y="15020"/>
                  </a:lnTo>
                  <a:lnTo>
                    <a:pt x="8744" y="15069"/>
                  </a:lnTo>
                  <a:lnTo>
                    <a:pt x="8866" y="15094"/>
                  </a:lnTo>
                  <a:lnTo>
                    <a:pt x="9183" y="15094"/>
                  </a:lnTo>
                  <a:lnTo>
                    <a:pt x="9330" y="15069"/>
                  </a:lnTo>
                  <a:lnTo>
                    <a:pt x="9427" y="15020"/>
                  </a:lnTo>
                  <a:lnTo>
                    <a:pt x="9574" y="14947"/>
                  </a:lnTo>
                  <a:lnTo>
                    <a:pt x="9818" y="14801"/>
                  </a:lnTo>
                  <a:lnTo>
                    <a:pt x="10136" y="14678"/>
                  </a:lnTo>
                  <a:lnTo>
                    <a:pt x="10331" y="14605"/>
                  </a:lnTo>
                  <a:lnTo>
                    <a:pt x="10551" y="14556"/>
                  </a:lnTo>
                  <a:lnTo>
                    <a:pt x="10795" y="14532"/>
                  </a:lnTo>
                  <a:lnTo>
                    <a:pt x="11088" y="14508"/>
                  </a:lnTo>
                  <a:lnTo>
                    <a:pt x="11308" y="14532"/>
                  </a:lnTo>
                  <a:lnTo>
                    <a:pt x="11528" y="14556"/>
                  </a:lnTo>
                  <a:lnTo>
                    <a:pt x="11723" y="14581"/>
                  </a:lnTo>
                  <a:lnTo>
                    <a:pt x="11919" y="14630"/>
                  </a:lnTo>
                  <a:lnTo>
                    <a:pt x="12212" y="14752"/>
                  </a:lnTo>
                  <a:lnTo>
                    <a:pt x="12456" y="14874"/>
                  </a:lnTo>
                  <a:lnTo>
                    <a:pt x="12456" y="11308"/>
                  </a:lnTo>
                  <a:lnTo>
                    <a:pt x="13897" y="7987"/>
                  </a:lnTo>
                  <a:lnTo>
                    <a:pt x="13970" y="7791"/>
                  </a:lnTo>
                  <a:lnTo>
                    <a:pt x="13995" y="7596"/>
                  </a:lnTo>
                  <a:lnTo>
                    <a:pt x="13970" y="7425"/>
                  </a:lnTo>
                  <a:lnTo>
                    <a:pt x="13921" y="7278"/>
                  </a:lnTo>
                  <a:lnTo>
                    <a:pt x="13824" y="7132"/>
                  </a:lnTo>
                  <a:lnTo>
                    <a:pt x="13701" y="6985"/>
                  </a:lnTo>
                  <a:lnTo>
                    <a:pt x="13555" y="6863"/>
                  </a:lnTo>
                  <a:lnTo>
                    <a:pt x="13384" y="6765"/>
                  </a:lnTo>
                  <a:lnTo>
                    <a:pt x="12505" y="6423"/>
                  </a:lnTo>
                  <a:lnTo>
                    <a:pt x="12505" y="3542"/>
                  </a:lnTo>
                  <a:lnTo>
                    <a:pt x="10820" y="3542"/>
                  </a:lnTo>
                  <a:lnTo>
                    <a:pt x="10820" y="2027"/>
                  </a:lnTo>
                  <a:lnTo>
                    <a:pt x="8450" y="2027"/>
                  </a:lnTo>
                  <a:lnTo>
                    <a:pt x="845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603" name="Google Shape;603;p39"/>
          <p:cNvSpPr/>
          <p:nvPr/>
        </p:nvSpPr>
        <p:spPr>
          <a:xfrm>
            <a:off x="299775" y="4368343"/>
            <a:ext cx="465527" cy="274647"/>
          </a:xfrm>
          <a:custGeom>
            <a:rect b="b" l="l" r="r" t="t"/>
            <a:pathLst>
              <a:path extrusionOk="0" h="13141" w="22274">
                <a:moveTo>
                  <a:pt x="14532" y="3786"/>
                </a:moveTo>
                <a:lnTo>
                  <a:pt x="11747" y="7084"/>
                </a:lnTo>
                <a:lnTo>
                  <a:pt x="11577" y="7035"/>
                </a:lnTo>
                <a:lnTo>
                  <a:pt x="11406" y="6986"/>
                </a:lnTo>
                <a:lnTo>
                  <a:pt x="11235" y="6937"/>
                </a:lnTo>
                <a:lnTo>
                  <a:pt x="10893" y="6937"/>
                </a:lnTo>
                <a:lnTo>
                  <a:pt x="10746" y="6961"/>
                </a:lnTo>
                <a:lnTo>
                  <a:pt x="9207" y="3786"/>
                </a:lnTo>
                <a:close/>
                <a:moveTo>
                  <a:pt x="7034" y="6082"/>
                </a:moveTo>
                <a:lnTo>
                  <a:pt x="7229" y="6302"/>
                </a:lnTo>
                <a:lnTo>
                  <a:pt x="7400" y="6522"/>
                </a:lnTo>
                <a:lnTo>
                  <a:pt x="7571" y="6766"/>
                </a:lnTo>
                <a:lnTo>
                  <a:pt x="7718" y="7010"/>
                </a:lnTo>
                <a:lnTo>
                  <a:pt x="7840" y="7279"/>
                </a:lnTo>
                <a:lnTo>
                  <a:pt x="7937" y="7572"/>
                </a:lnTo>
                <a:lnTo>
                  <a:pt x="8011" y="7841"/>
                </a:lnTo>
                <a:lnTo>
                  <a:pt x="8060" y="8134"/>
                </a:lnTo>
                <a:lnTo>
                  <a:pt x="5422" y="8134"/>
                </a:lnTo>
                <a:lnTo>
                  <a:pt x="7034" y="6082"/>
                </a:lnTo>
                <a:close/>
                <a:moveTo>
                  <a:pt x="8475" y="4275"/>
                </a:moveTo>
                <a:lnTo>
                  <a:pt x="9965" y="7352"/>
                </a:lnTo>
                <a:lnTo>
                  <a:pt x="9769" y="7523"/>
                </a:lnTo>
                <a:lnTo>
                  <a:pt x="9623" y="7743"/>
                </a:lnTo>
                <a:lnTo>
                  <a:pt x="9525" y="7963"/>
                </a:lnTo>
                <a:lnTo>
                  <a:pt x="9427" y="8183"/>
                </a:lnTo>
                <a:lnTo>
                  <a:pt x="9061" y="8183"/>
                </a:lnTo>
                <a:lnTo>
                  <a:pt x="8988" y="7767"/>
                </a:lnTo>
                <a:lnTo>
                  <a:pt x="8890" y="7377"/>
                </a:lnTo>
                <a:lnTo>
                  <a:pt x="8768" y="6986"/>
                </a:lnTo>
                <a:lnTo>
                  <a:pt x="8597" y="6619"/>
                </a:lnTo>
                <a:lnTo>
                  <a:pt x="8402" y="6253"/>
                </a:lnTo>
                <a:lnTo>
                  <a:pt x="8182" y="5936"/>
                </a:lnTo>
                <a:lnTo>
                  <a:pt x="7937" y="5618"/>
                </a:lnTo>
                <a:lnTo>
                  <a:pt x="7644" y="5325"/>
                </a:lnTo>
                <a:lnTo>
                  <a:pt x="8475" y="4275"/>
                </a:lnTo>
                <a:close/>
                <a:moveTo>
                  <a:pt x="11161" y="8012"/>
                </a:moveTo>
                <a:lnTo>
                  <a:pt x="11259" y="8060"/>
                </a:lnTo>
                <a:lnTo>
                  <a:pt x="11381" y="8109"/>
                </a:lnTo>
                <a:lnTo>
                  <a:pt x="11454" y="8183"/>
                </a:lnTo>
                <a:lnTo>
                  <a:pt x="11528" y="8280"/>
                </a:lnTo>
                <a:lnTo>
                  <a:pt x="11577" y="8378"/>
                </a:lnTo>
                <a:lnTo>
                  <a:pt x="11625" y="8476"/>
                </a:lnTo>
                <a:lnTo>
                  <a:pt x="11625" y="8598"/>
                </a:lnTo>
                <a:lnTo>
                  <a:pt x="11625" y="8695"/>
                </a:lnTo>
                <a:lnTo>
                  <a:pt x="11577" y="8818"/>
                </a:lnTo>
                <a:lnTo>
                  <a:pt x="11528" y="8915"/>
                </a:lnTo>
                <a:lnTo>
                  <a:pt x="11454" y="9013"/>
                </a:lnTo>
                <a:lnTo>
                  <a:pt x="11381" y="9062"/>
                </a:lnTo>
                <a:lnTo>
                  <a:pt x="11259" y="9135"/>
                </a:lnTo>
                <a:lnTo>
                  <a:pt x="11161" y="9159"/>
                </a:lnTo>
                <a:lnTo>
                  <a:pt x="11039" y="9184"/>
                </a:lnTo>
                <a:lnTo>
                  <a:pt x="10942" y="9159"/>
                </a:lnTo>
                <a:lnTo>
                  <a:pt x="10819" y="9135"/>
                </a:lnTo>
                <a:lnTo>
                  <a:pt x="10722" y="9062"/>
                </a:lnTo>
                <a:lnTo>
                  <a:pt x="10624" y="9013"/>
                </a:lnTo>
                <a:lnTo>
                  <a:pt x="10575" y="8915"/>
                </a:lnTo>
                <a:lnTo>
                  <a:pt x="10502" y="8818"/>
                </a:lnTo>
                <a:lnTo>
                  <a:pt x="10477" y="8695"/>
                </a:lnTo>
                <a:lnTo>
                  <a:pt x="10453" y="8598"/>
                </a:lnTo>
                <a:lnTo>
                  <a:pt x="10477" y="8476"/>
                </a:lnTo>
                <a:lnTo>
                  <a:pt x="10502" y="8378"/>
                </a:lnTo>
                <a:lnTo>
                  <a:pt x="10575" y="8280"/>
                </a:lnTo>
                <a:lnTo>
                  <a:pt x="10624" y="8183"/>
                </a:lnTo>
                <a:lnTo>
                  <a:pt x="10722" y="8109"/>
                </a:lnTo>
                <a:lnTo>
                  <a:pt x="10819" y="8060"/>
                </a:lnTo>
                <a:lnTo>
                  <a:pt x="10942" y="8012"/>
                </a:lnTo>
                <a:close/>
                <a:moveTo>
                  <a:pt x="4811" y="5081"/>
                </a:moveTo>
                <a:lnTo>
                  <a:pt x="5056" y="5105"/>
                </a:lnTo>
                <a:lnTo>
                  <a:pt x="5275" y="5154"/>
                </a:lnTo>
                <a:lnTo>
                  <a:pt x="5520" y="5203"/>
                </a:lnTo>
                <a:lnTo>
                  <a:pt x="5739" y="5276"/>
                </a:lnTo>
                <a:lnTo>
                  <a:pt x="5959" y="5374"/>
                </a:lnTo>
                <a:lnTo>
                  <a:pt x="6179" y="5472"/>
                </a:lnTo>
                <a:lnTo>
                  <a:pt x="6374" y="5569"/>
                </a:lnTo>
                <a:lnTo>
                  <a:pt x="4640" y="7816"/>
                </a:lnTo>
                <a:lnTo>
                  <a:pt x="4396" y="7816"/>
                </a:lnTo>
                <a:lnTo>
                  <a:pt x="4250" y="7865"/>
                </a:lnTo>
                <a:lnTo>
                  <a:pt x="4127" y="7938"/>
                </a:lnTo>
                <a:lnTo>
                  <a:pt x="4005" y="8036"/>
                </a:lnTo>
                <a:lnTo>
                  <a:pt x="3908" y="8158"/>
                </a:lnTo>
                <a:lnTo>
                  <a:pt x="3834" y="8280"/>
                </a:lnTo>
                <a:lnTo>
                  <a:pt x="3786" y="8427"/>
                </a:lnTo>
                <a:lnTo>
                  <a:pt x="3761" y="8598"/>
                </a:lnTo>
                <a:lnTo>
                  <a:pt x="3786" y="8744"/>
                </a:lnTo>
                <a:lnTo>
                  <a:pt x="3834" y="8891"/>
                </a:lnTo>
                <a:lnTo>
                  <a:pt x="3908" y="9037"/>
                </a:lnTo>
                <a:lnTo>
                  <a:pt x="4005" y="9135"/>
                </a:lnTo>
                <a:lnTo>
                  <a:pt x="4127" y="9233"/>
                </a:lnTo>
                <a:lnTo>
                  <a:pt x="4250" y="9306"/>
                </a:lnTo>
                <a:lnTo>
                  <a:pt x="4396" y="9355"/>
                </a:lnTo>
                <a:lnTo>
                  <a:pt x="4543" y="9379"/>
                </a:lnTo>
                <a:lnTo>
                  <a:pt x="4738" y="9355"/>
                </a:lnTo>
                <a:lnTo>
                  <a:pt x="4933" y="9282"/>
                </a:lnTo>
                <a:lnTo>
                  <a:pt x="5080" y="9159"/>
                </a:lnTo>
                <a:lnTo>
                  <a:pt x="5227" y="9013"/>
                </a:lnTo>
                <a:lnTo>
                  <a:pt x="8060" y="9013"/>
                </a:lnTo>
                <a:lnTo>
                  <a:pt x="8011" y="9330"/>
                </a:lnTo>
                <a:lnTo>
                  <a:pt x="7937" y="9648"/>
                </a:lnTo>
                <a:lnTo>
                  <a:pt x="7815" y="9965"/>
                </a:lnTo>
                <a:lnTo>
                  <a:pt x="7693" y="10259"/>
                </a:lnTo>
                <a:lnTo>
                  <a:pt x="7522" y="10527"/>
                </a:lnTo>
                <a:lnTo>
                  <a:pt x="7351" y="10771"/>
                </a:lnTo>
                <a:lnTo>
                  <a:pt x="7156" y="11016"/>
                </a:lnTo>
                <a:lnTo>
                  <a:pt x="6912" y="11235"/>
                </a:lnTo>
                <a:lnTo>
                  <a:pt x="6667" y="11431"/>
                </a:lnTo>
                <a:lnTo>
                  <a:pt x="6423" y="11626"/>
                </a:lnTo>
                <a:lnTo>
                  <a:pt x="6130" y="11773"/>
                </a:lnTo>
                <a:lnTo>
                  <a:pt x="5837" y="11895"/>
                </a:lnTo>
                <a:lnTo>
                  <a:pt x="5544" y="12017"/>
                </a:lnTo>
                <a:lnTo>
                  <a:pt x="5227" y="12090"/>
                </a:lnTo>
                <a:lnTo>
                  <a:pt x="4885" y="12139"/>
                </a:lnTo>
                <a:lnTo>
                  <a:pt x="4201" y="12139"/>
                </a:lnTo>
                <a:lnTo>
                  <a:pt x="3834" y="12066"/>
                </a:lnTo>
                <a:lnTo>
                  <a:pt x="3517" y="11993"/>
                </a:lnTo>
                <a:lnTo>
                  <a:pt x="3175" y="11870"/>
                </a:lnTo>
                <a:lnTo>
                  <a:pt x="2882" y="11724"/>
                </a:lnTo>
                <a:lnTo>
                  <a:pt x="2589" y="11553"/>
                </a:lnTo>
                <a:lnTo>
                  <a:pt x="2320" y="11333"/>
                </a:lnTo>
                <a:lnTo>
                  <a:pt x="2052" y="11113"/>
                </a:lnTo>
                <a:lnTo>
                  <a:pt x="1832" y="10869"/>
                </a:lnTo>
                <a:lnTo>
                  <a:pt x="1636" y="10576"/>
                </a:lnTo>
                <a:lnTo>
                  <a:pt x="1441" y="10283"/>
                </a:lnTo>
                <a:lnTo>
                  <a:pt x="1294" y="9990"/>
                </a:lnTo>
                <a:lnTo>
                  <a:pt x="1172" y="9672"/>
                </a:lnTo>
                <a:lnTo>
                  <a:pt x="1099" y="9330"/>
                </a:lnTo>
                <a:lnTo>
                  <a:pt x="1050" y="8964"/>
                </a:lnTo>
                <a:lnTo>
                  <a:pt x="1026" y="8598"/>
                </a:lnTo>
                <a:lnTo>
                  <a:pt x="1050" y="8256"/>
                </a:lnTo>
                <a:lnTo>
                  <a:pt x="1099" y="7889"/>
                </a:lnTo>
                <a:lnTo>
                  <a:pt x="1172" y="7548"/>
                </a:lnTo>
                <a:lnTo>
                  <a:pt x="1294" y="7230"/>
                </a:lnTo>
                <a:lnTo>
                  <a:pt x="1441" y="6913"/>
                </a:lnTo>
                <a:lnTo>
                  <a:pt x="1636" y="6644"/>
                </a:lnTo>
                <a:lnTo>
                  <a:pt x="1832" y="6351"/>
                </a:lnTo>
                <a:lnTo>
                  <a:pt x="2052" y="6107"/>
                </a:lnTo>
                <a:lnTo>
                  <a:pt x="2320" y="5887"/>
                </a:lnTo>
                <a:lnTo>
                  <a:pt x="2589" y="5667"/>
                </a:lnTo>
                <a:lnTo>
                  <a:pt x="2882" y="5496"/>
                </a:lnTo>
                <a:lnTo>
                  <a:pt x="3175" y="5349"/>
                </a:lnTo>
                <a:lnTo>
                  <a:pt x="3517" y="5227"/>
                </a:lnTo>
                <a:lnTo>
                  <a:pt x="3834" y="5154"/>
                </a:lnTo>
                <a:lnTo>
                  <a:pt x="4201" y="5081"/>
                </a:lnTo>
                <a:close/>
                <a:moveTo>
                  <a:pt x="18097" y="5081"/>
                </a:moveTo>
                <a:lnTo>
                  <a:pt x="18464" y="5154"/>
                </a:lnTo>
                <a:lnTo>
                  <a:pt x="18806" y="5227"/>
                </a:lnTo>
                <a:lnTo>
                  <a:pt x="19123" y="5349"/>
                </a:lnTo>
                <a:lnTo>
                  <a:pt x="19441" y="5496"/>
                </a:lnTo>
                <a:lnTo>
                  <a:pt x="19734" y="5667"/>
                </a:lnTo>
                <a:lnTo>
                  <a:pt x="20002" y="5887"/>
                </a:lnTo>
                <a:lnTo>
                  <a:pt x="20247" y="6107"/>
                </a:lnTo>
                <a:lnTo>
                  <a:pt x="20466" y="6351"/>
                </a:lnTo>
                <a:lnTo>
                  <a:pt x="20686" y="6644"/>
                </a:lnTo>
                <a:lnTo>
                  <a:pt x="20857" y="6913"/>
                </a:lnTo>
                <a:lnTo>
                  <a:pt x="21004" y="7230"/>
                </a:lnTo>
                <a:lnTo>
                  <a:pt x="21126" y="7548"/>
                </a:lnTo>
                <a:lnTo>
                  <a:pt x="21199" y="7889"/>
                </a:lnTo>
                <a:lnTo>
                  <a:pt x="21272" y="8256"/>
                </a:lnTo>
                <a:lnTo>
                  <a:pt x="21272" y="8598"/>
                </a:lnTo>
                <a:lnTo>
                  <a:pt x="21272" y="8964"/>
                </a:lnTo>
                <a:lnTo>
                  <a:pt x="21199" y="9330"/>
                </a:lnTo>
                <a:lnTo>
                  <a:pt x="21126" y="9672"/>
                </a:lnTo>
                <a:lnTo>
                  <a:pt x="21004" y="9990"/>
                </a:lnTo>
                <a:lnTo>
                  <a:pt x="20857" y="10283"/>
                </a:lnTo>
                <a:lnTo>
                  <a:pt x="20686" y="10576"/>
                </a:lnTo>
                <a:lnTo>
                  <a:pt x="20466" y="10869"/>
                </a:lnTo>
                <a:lnTo>
                  <a:pt x="20247" y="11113"/>
                </a:lnTo>
                <a:lnTo>
                  <a:pt x="20002" y="11333"/>
                </a:lnTo>
                <a:lnTo>
                  <a:pt x="19734" y="11553"/>
                </a:lnTo>
                <a:lnTo>
                  <a:pt x="19441" y="11724"/>
                </a:lnTo>
                <a:lnTo>
                  <a:pt x="19123" y="11870"/>
                </a:lnTo>
                <a:lnTo>
                  <a:pt x="18806" y="11993"/>
                </a:lnTo>
                <a:lnTo>
                  <a:pt x="18464" y="12066"/>
                </a:lnTo>
                <a:lnTo>
                  <a:pt x="18097" y="12139"/>
                </a:lnTo>
                <a:lnTo>
                  <a:pt x="17389" y="12139"/>
                </a:lnTo>
                <a:lnTo>
                  <a:pt x="17023" y="12066"/>
                </a:lnTo>
                <a:lnTo>
                  <a:pt x="16705" y="11993"/>
                </a:lnTo>
                <a:lnTo>
                  <a:pt x="16363" y="11870"/>
                </a:lnTo>
                <a:lnTo>
                  <a:pt x="16070" y="11724"/>
                </a:lnTo>
                <a:lnTo>
                  <a:pt x="15777" y="11553"/>
                </a:lnTo>
                <a:lnTo>
                  <a:pt x="15509" y="11333"/>
                </a:lnTo>
                <a:lnTo>
                  <a:pt x="15240" y="11113"/>
                </a:lnTo>
                <a:lnTo>
                  <a:pt x="15020" y="10869"/>
                </a:lnTo>
                <a:lnTo>
                  <a:pt x="14825" y="10576"/>
                </a:lnTo>
                <a:lnTo>
                  <a:pt x="14629" y="10283"/>
                </a:lnTo>
                <a:lnTo>
                  <a:pt x="14483" y="9990"/>
                </a:lnTo>
                <a:lnTo>
                  <a:pt x="14361" y="9672"/>
                </a:lnTo>
                <a:lnTo>
                  <a:pt x="14287" y="9330"/>
                </a:lnTo>
                <a:lnTo>
                  <a:pt x="14239" y="8964"/>
                </a:lnTo>
                <a:lnTo>
                  <a:pt x="14214" y="8598"/>
                </a:lnTo>
                <a:lnTo>
                  <a:pt x="14214" y="8354"/>
                </a:lnTo>
                <a:lnTo>
                  <a:pt x="14239" y="8109"/>
                </a:lnTo>
                <a:lnTo>
                  <a:pt x="14287" y="7889"/>
                </a:lnTo>
                <a:lnTo>
                  <a:pt x="14336" y="7645"/>
                </a:lnTo>
                <a:lnTo>
                  <a:pt x="14410" y="7425"/>
                </a:lnTo>
                <a:lnTo>
                  <a:pt x="14507" y="7206"/>
                </a:lnTo>
                <a:lnTo>
                  <a:pt x="14605" y="6986"/>
                </a:lnTo>
                <a:lnTo>
                  <a:pt x="14703" y="6790"/>
                </a:lnTo>
                <a:lnTo>
                  <a:pt x="14849" y="6595"/>
                </a:lnTo>
                <a:lnTo>
                  <a:pt x="14971" y="6424"/>
                </a:lnTo>
                <a:lnTo>
                  <a:pt x="15118" y="6229"/>
                </a:lnTo>
                <a:lnTo>
                  <a:pt x="15289" y="6082"/>
                </a:lnTo>
                <a:lnTo>
                  <a:pt x="15460" y="5911"/>
                </a:lnTo>
                <a:lnTo>
                  <a:pt x="15631" y="5765"/>
                </a:lnTo>
                <a:lnTo>
                  <a:pt x="15826" y="5643"/>
                </a:lnTo>
                <a:lnTo>
                  <a:pt x="16022" y="5520"/>
                </a:lnTo>
                <a:lnTo>
                  <a:pt x="17096" y="8134"/>
                </a:lnTo>
                <a:lnTo>
                  <a:pt x="17023" y="8231"/>
                </a:lnTo>
                <a:lnTo>
                  <a:pt x="16974" y="8354"/>
                </a:lnTo>
                <a:lnTo>
                  <a:pt x="16950" y="8476"/>
                </a:lnTo>
                <a:lnTo>
                  <a:pt x="16925" y="8598"/>
                </a:lnTo>
                <a:lnTo>
                  <a:pt x="16950" y="8744"/>
                </a:lnTo>
                <a:lnTo>
                  <a:pt x="16998" y="8891"/>
                </a:lnTo>
                <a:lnTo>
                  <a:pt x="17072" y="9037"/>
                </a:lnTo>
                <a:lnTo>
                  <a:pt x="17169" y="9135"/>
                </a:lnTo>
                <a:lnTo>
                  <a:pt x="17292" y="9233"/>
                </a:lnTo>
                <a:lnTo>
                  <a:pt x="17414" y="9306"/>
                </a:lnTo>
                <a:lnTo>
                  <a:pt x="17560" y="9355"/>
                </a:lnTo>
                <a:lnTo>
                  <a:pt x="17731" y="9379"/>
                </a:lnTo>
                <a:lnTo>
                  <a:pt x="17878" y="9355"/>
                </a:lnTo>
                <a:lnTo>
                  <a:pt x="18024" y="9306"/>
                </a:lnTo>
                <a:lnTo>
                  <a:pt x="18146" y="9233"/>
                </a:lnTo>
                <a:lnTo>
                  <a:pt x="18268" y="9135"/>
                </a:lnTo>
                <a:lnTo>
                  <a:pt x="18366" y="9037"/>
                </a:lnTo>
                <a:lnTo>
                  <a:pt x="18439" y="8891"/>
                </a:lnTo>
                <a:lnTo>
                  <a:pt x="18488" y="8744"/>
                </a:lnTo>
                <a:lnTo>
                  <a:pt x="18513" y="8598"/>
                </a:lnTo>
                <a:lnTo>
                  <a:pt x="18488" y="8451"/>
                </a:lnTo>
                <a:lnTo>
                  <a:pt x="18464" y="8329"/>
                </a:lnTo>
                <a:lnTo>
                  <a:pt x="18391" y="8207"/>
                </a:lnTo>
                <a:lnTo>
                  <a:pt x="18317" y="8085"/>
                </a:lnTo>
                <a:lnTo>
                  <a:pt x="18220" y="7987"/>
                </a:lnTo>
                <a:lnTo>
                  <a:pt x="18122" y="7914"/>
                </a:lnTo>
                <a:lnTo>
                  <a:pt x="18000" y="7865"/>
                </a:lnTo>
                <a:lnTo>
                  <a:pt x="17853" y="7816"/>
                </a:lnTo>
                <a:lnTo>
                  <a:pt x="16803" y="5203"/>
                </a:lnTo>
                <a:lnTo>
                  <a:pt x="17023" y="5154"/>
                </a:lnTo>
                <a:lnTo>
                  <a:pt x="17267" y="5105"/>
                </a:lnTo>
                <a:lnTo>
                  <a:pt x="17511" y="5081"/>
                </a:lnTo>
                <a:close/>
                <a:moveTo>
                  <a:pt x="6252" y="1"/>
                </a:moveTo>
                <a:lnTo>
                  <a:pt x="6179" y="25"/>
                </a:lnTo>
                <a:lnTo>
                  <a:pt x="6106" y="74"/>
                </a:lnTo>
                <a:lnTo>
                  <a:pt x="6057" y="123"/>
                </a:lnTo>
                <a:lnTo>
                  <a:pt x="6008" y="196"/>
                </a:lnTo>
                <a:lnTo>
                  <a:pt x="5959" y="245"/>
                </a:lnTo>
                <a:lnTo>
                  <a:pt x="5935" y="343"/>
                </a:lnTo>
                <a:lnTo>
                  <a:pt x="5935" y="416"/>
                </a:lnTo>
                <a:lnTo>
                  <a:pt x="5959" y="660"/>
                </a:lnTo>
                <a:lnTo>
                  <a:pt x="6057" y="978"/>
                </a:lnTo>
                <a:lnTo>
                  <a:pt x="6106" y="1124"/>
                </a:lnTo>
                <a:lnTo>
                  <a:pt x="6179" y="1222"/>
                </a:lnTo>
                <a:lnTo>
                  <a:pt x="6252" y="1320"/>
                </a:lnTo>
                <a:lnTo>
                  <a:pt x="6350" y="1344"/>
                </a:lnTo>
                <a:lnTo>
                  <a:pt x="7107" y="1344"/>
                </a:lnTo>
                <a:lnTo>
                  <a:pt x="8084" y="3396"/>
                </a:lnTo>
                <a:lnTo>
                  <a:pt x="6985" y="4788"/>
                </a:lnTo>
                <a:lnTo>
                  <a:pt x="6716" y="4617"/>
                </a:lnTo>
                <a:lnTo>
                  <a:pt x="6423" y="4470"/>
                </a:lnTo>
                <a:lnTo>
                  <a:pt x="6130" y="4348"/>
                </a:lnTo>
                <a:lnTo>
                  <a:pt x="5813" y="4250"/>
                </a:lnTo>
                <a:lnTo>
                  <a:pt x="5495" y="4177"/>
                </a:lnTo>
                <a:lnTo>
                  <a:pt x="5178" y="4104"/>
                </a:lnTo>
                <a:lnTo>
                  <a:pt x="4860" y="4079"/>
                </a:lnTo>
                <a:lnTo>
                  <a:pt x="4030" y="4079"/>
                </a:lnTo>
                <a:lnTo>
                  <a:pt x="3590" y="4153"/>
                </a:lnTo>
                <a:lnTo>
                  <a:pt x="3151" y="4275"/>
                </a:lnTo>
                <a:lnTo>
                  <a:pt x="2735" y="4421"/>
                </a:lnTo>
                <a:lnTo>
                  <a:pt x="2345" y="4617"/>
                </a:lnTo>
                <a:lnTo>
                  <a:pt x="1978" y="4837"/>
                </a:lnTo>
                <a:lnTo>
                  <a:pt x="1636" y="5105"/>
                </a:lnTo>
                <a:lnTo>
                  <a:pt x="1319" y="5398"/>
                </a:lnTo>
                <a:lnTo>
                  <a:pt x="1026" y="5716"/>
                </a:lnTo>
                <a:lnTo>
                  <a:pt x="782" y="6058"/>
                </a:lnTo>
                <a:lnTo>
                  <a:pt x="537" y="6449"/>
                </a:lnTo>
                <a:lnTo>
                  <a:pt x="366" y="6839"/>
                </a:lnTo>
                <a:lnTo>
                  <a:pt x="220" y="7254"/>
                </a:lnTo>
                <a:lnTo>
                  <a:pt x="98" y="7670"/>
                </a:lnTo>
                <a:lnTo>
                  <a:pt x="24" y="8134"/>
                </a:lnTo>
                <a:lnTo>
                  <a:pt x="0" y="8598"/>
                </a:lnTo>
                <a:lnTo>
                  <a:pt x="24" y="9062"/>
                </a:lnTo>
                <a:lnTo>
                  <a:pt x="98" y="9501"/>
                </a:lnTo>
                <a:lnTo>
                  <a:pt x="220" y="9941"/>
                </a:lnTo>
                <a:lnTo>
                  <a:pt x="366" y="10356"/>
                </a:lnTo>
                <a:lnTo>
                  <a:pt x="562" y="10747"/>
                </a:lnTo>
                <a:lnTo>
                  <a:pt x="782" y="11138"/>
                </a:lnTo>
                <a:lnTo>
                  <a:pt x="1050" y="11480"/>
                </a:lnTo>
                <a:lnTo>
                  <a:pt x="1343" y="11797"/>
                </a:lnTo>
                <a:lnTo>
                  <a:pt x="1661" y="12090"/>
                </a:lnTo>
                <a:lnTo>
                  <a:pt x="2003" y="12359"/>
                </a:lnTo>
                <a:lnTo>
                  <a:pt x="2369" y="12579"/>
                </a:lnTo>
                <a:lnTo>
                  <a:pt x="2760" y="12774"/>
                </a:lnTo>
                <a:lnTo>
                  <a:pt x="3175" y="12945"/>
                </a:lnTo>
                <a:lnTo>
                  <a:pt x="3615" y="13043"/>
                </a:lnTo>
                <a:lnTo>
                  <a:pt x="4079" y="13116"/>
                </a:lnTo>
                <a:lnTo>
                  <a:pt x="4518" y="13140"/>
                </a:lnTo>
                <a:lnTo>
                  <a:pt x="4982" y="13116"/>
                </a:lnTo>
                <a:lnTo>
                  <a:pt x="5397" y="13043"/>
                </a:lnTo>
                <a:lnTo>
                  <a:pt x="5813" y="12945"/>
                </a:lnTo>
                <a:lnTo>
                  <a:pt x="6228" y="12823"/>
                </a:lnTo>
                <a:lnTo>
                  <a:pt x="6594" y="12628"/>
                </a:lnTo>
                <a:lnTo>
                  <a:pt x="6961" y="12432"/>
                </a:lnTo>
                <a:lnTo>
                  <a:pt x="7302" y="12188"/>
                </a:lnTo>
                <a:lnTo>
                  <a:pt x="7620" y="11919"/>
                </a:lnTo>
                <a:lnTo>
                  <a:pt x="7913" y="11626"/>
                </a:lnTo>
                <a:lnTo>
                  <a:pt x="8182" y="11309"/>
                </a:lnTo>
                <a:lnTo>
                  <a:pt x="8402" y="10967"/>
                </a:lnTo>
                <a:lnTo>
                  <a:pt x="8597" y="10625"/>
                </a:lnTo>
                <a:lnTo>
                  <a:pt x="8768" y="10234"/>
                </a:lnTo>
                <a:lnTo>
                  <a:pt x="8890" y="9843"/>
                </a:lnTo>
                <a:lnTo>
                  <a:pt x="8988" y="9428"/>
                </a:lnTo>
                <a:lnTo>
                  <a:pt x="9061" y="9013"/>
                </a:lnTo>
                <a:lnTo>
                  <a:pt x="9427" y="9013"/>
                </a:lnTo>
                <a:lnTo>
                  <a:pt x="9525" y="9282"/>
                </a:lnTo>
                <a:lnTo>
                  <a:pt x="9647" y="9501"/>
                </a:lnTo>
                <a:lnTo>
                  <a:pt x="9818" y="9721"/>
                </a:lnTo>
                <a:lnTo>
                  <a:pt x="10013" y="9892"/>
                </a:lnTo>
                <a:lnTo>
                  <a:pt x="10233" y="10039"/>
                </a:lnTo>
                <a:lnTo>
                  <a:pt x="10477" y="10161"/>
                </a:lnTo>
                <a:lnTo>
                  <a:pt x="10746" y="10234"/>
                </a:lnTo>
                <a:lnTo>
                  <a:pt x="11186" y="10234"/>
                </a:lnTo>
                <a:lnTo>
                  <a:pt x="11357" y="10210"/>
                </a:lnTo>
                <a:lnTo>
                  <a:pt x="11503" y="10161"/>
                </a:lnTo>
                <a:lnTo>
                  <a:pt x="11674" y="10112"/>
                </a:lnTo>
                <a:lnTo>
                  <a:pt x="11821" y="10039"/>
                </a:lnTo>
                <a:lnTo>
                  <a:pt x="11943" y="9965"/>
                </a:lnTo>
                <a:lnTo>
                  <a:pt x="12065" y="9868"/>
                </a:lnTo>
                <a:lnTo>
                  <a:pt x="12187" y="9770"/>
                </a:lnTo>
                <a:lnTo>
                  <a:pt x="12309" y="9648"/>
                </a:lnTo>
                <a:lnTo>
                  <a:pt x="12382" y="9526"/>
                </a:lnTo>
                <a:lnTo>
                  <a:pt x="12480" y="9379"/>
                </a:lnTo>
                <a:lnTo>
                  <a:pt x="12553" y="9233"/>
                </a:lnTo>
                <a:lnTo>
                  <a:pt x="12602" y="9086"/>
                </a:lnTo>
                <a:lnTo>
                  <a:pt x="12651" y="8915"/>
                </a:lnTo>
                <a:lnTo>
                  <a:pt x="12676" y="8769"/>
                </a:lnTo>
                <a:lnTo>
                  <a:pt x="12676" y="8598"/>
                </a:lnTo>
                <a:lnTo>
                  <a:pt x="12651" y="8329"/>
                </a:lnTo>
                <a:lnTo>
                  <a:pt x="12602" y="8085"/>
                </a:lnTo>
                <a:lnTo>
                  <a:pt x="12505" y="7865"/>
                </a:lnTo>
                <a:lnTo>
                  <a:pt x="12358" y="7645"/>
                </a:lnTo>
                <a:lnTo>
                  <a:pt x="15411" y="4055"/>
                </a:lnTo>
                <a:lnTo>
                  <a:pt x="15631" y="4592"/>
                </a:lnTo>
                <a:lnTo>
                  <a:pt x="15362" y="4739"/>
                </a:lnTo>
                <a:lnTo>
                  <a:pt x="15093" y="4910"/>
                </a:lnTo>
                <a:lnTo>
                  <a:pt x="14849" y="5105"/>
                </a:lnTo>
                <a:lnTo>
                  <a:pt x="14605" y="5301"/>
                </a:lnTo>
                <a:lnTo>
                  <a:pt x="14385" y="5520"/>
                </a:lnTo>
                <a:lnTo>
                  <a:pt x="14190" y="5765"/>
                </a:lnTo>
                <a:lnTo>
                  <a:pt x="14019" y="6009"/>
                </a:lnTo>
                <a:lnTo>
                  <a:pt x="13848" y="6253"/>
                </a:lnTo>
                <a:lnTo>
                  <a:pt x="13701" y="6522"/>
                </a:lnTo>
                <a:lnTo>
                  <a:pt x="13579" y="6790"/>
                </a:lnTo>
                <a:lnTo>
                  <a:pt x="13457" y="7084"/>
                </a:lnTo>
                <a:lnTo>
                  <a:pt x="13359" y="7377"/>
                </a:lnTo>
                <a:lnTo>
                  <a:pt x="13286" y="7670"/>
                </a:lnTo>
                <a:lnTo>
                  <a:pt x="13237" y="7963"/>
                </a:lnTo>
                <a:lnTo>
                  <a:pt x="13213" y="8280"/>
                </a:lnTo>
                <a:lnTo>
                  <a:pt x="13188" y="8598"/>
                </a:lnTo>
                <a:lnTo>
                  <a:pt x="13213" y="9062"/>
                </a:lnTo>
                <a:lnTo>
                  <a:pt x="13286" y="9501"/>
                </a:lnTo>
                <a:lnTo>
                  <a:pt x="13408" y="9941"/>
                </a:lnTo>
                <a:lnTo>
                  <a:pt x="13555" y="10356"/>
                </a:lnTo>
                <a:lnTo>
                  <a:pt x="13750" y="10747"/>
                </a:lnTo>
                <a:lnTo>
                  <a:pt x="13970" y="11138"/>
                </a:lnTo>
                <a:lnTo>
                  <a:pt x="14239" y="11480"/>
                </a:lnTo>
                <a:lnTo>
                  <a:pt x="14532" y="11797"/>
                </a:lnTo>
                <a:lnTo>
                  <a:pt x="14849" y="12090"/>
                </a:lnTo>
                <a:lnTo>
                  <a:pt x="15191" y="12359"/>
                </a:lnTo>
                <a:lnTo>
                  <a:pt x="15582" y="12579"/>
                </a:lnTo>
                <a:lnTo>
                  <a:pt x="15973" y="12774"/>
                </a:lnTo>
                <a:lnTo>
                  <a:pt x="16388" y="12945"/>
                </a:lnTo>
                <a:lnTo>
                  <a:pt x="16827" y="13043"/>
                </a:lnTo>
                <a:lnTo>
                  <a:pt x="17267" y="13116"/>
                </a:lnTo>
                <a:lnTo>
                  <a:pt x="17756" y="13140"/>
                </a:lnTo>
                <a:lnTo>
                  <a:pt x="18195" y="13116"/>
                </a:lnTo>
                <a:lnTo>
                  <a:pt x="18659" y="13043"/>
                </a:lnTo>
                <a:lnTo>
                  <a:pt x="19099" y="12945"/>
                </a:lnTo>
                <a:lnTo>
                  <a:pt x="19514" y="12774"/>
                </a:lnTo>
                <a:lnTo>
                  <a:pt x="19905" y="12579"/>
                </a:lnTo>
                <a:lnTo>
                  <a:pt x="20271" y="12359"/>
                </a:lnTo>
                <a:lnTo>
                  <a:pt x="20613" y="12090"/>
                </a:lnTo>
                <a:lnTo>
                  <a:pt x="20931" y="11797"/>
                </a:lnTo>
                <a:lnTo>
                  <a:pt x="21224" y="11480"/>
                </a:lnTo>
                <a:lnTo>
                  <a:pt x="21492" y="11138"/>
                </a:lnTo>
                <a:lnTo>
                  <a:pt x="21712" y="10747"/>
                </a:lnTo>
                <a:lnTo>
                  <a:pt x="21907" y="10356"/>
                </a:lnTo>
                <a:lnTo>
                  <a:pt x="22054" y="9941"/>
                </a:lnTo>
                <a:lnTo>
                  <a:pt x="22176" y="9501"/>
                </a:lnTo>
                <a:lnTo>
                  <a:pt x="22249" y="9062"/>
                </a:lnTo>
                <a:lnTo>
                  <a:pt x="22274" y="8598"/>
                </a:lnTo>
                <a:lnTo>
                  <a:pt x="22249" y="8134"/>
                </a:lnTo>
                <a:lnTo>
                  <a:pt x="22176" y="7670"/>
                </a:lnTo>
                <a:lnTo>
                  <a:pt x="22054" y="7230"/>
                </a:lnTo>
                <a:lnTo>
                  <a:pt x="21907" y="6815"/>
                </a:lnTo>
                <a:lnTo>
                  <a:pt x="21712" y="6424"/>
                </a:lnTo>
                <a:lnTo>
                  <a:pt x="21492" y="6058"/>
                </a:lnTo>
                <a:lnTo>
                  <a:pt x="21224" y="5691"/>
                </a:lnTo>
                <a:lnTo>
                  <a:pt x="20931" y="5374"/>
                </a:lnTo>
                <a:lnTo>
                  <a:pt x="20613" y="5081"/>
                </a:lnTo>
                <a:lnTo>
                  <a:pt x="20271" y="4812"/>
                </a:lnTo>
                <a:lnTo>
                  <a:pt x="19905" y="4592"/>
                </a:lnTo>
                <a:lnTo>
                  <a:pt x="19514" y="4397"/>
                </a:lnTo>
                <a:lnTo>
                  <a:pt x="19099" y="4250"/>
                </a:lnTo>
                <a:lnTo>
                  <a:pt x="18659" y="4128"/>
                </a:lnTo>
                <a:lnTo>
                  <a:pt x="18195" y="4079"/>
                </a:lnTo>
                <a:lnTo>
                  <a:pt x="17756" y="4055"/>
                </a:lnTo>
                <a:lnTo>
                  <a:pt x="17414" y="4055"/>
                </a:lnTo>
                <a:lnTo>
                  <a:pt x="17072" y="4104"/>
                </a:lnTo>
                <a:lnTo>
                  <a:pt x="16754" y="4153"/>
                </a:lnTo>
                <a:lnTo>
                  <a:pt x="16412" y="4250"/>
                </a:lnTo>
                <a:lnTo>
                  <a:pt x="15240" y="1344"/>
                </a:lnTo>
                <a:lnTo>
                  <a:pt x="16144" y="1344"/>
                </a:lnTo>
                <a:lnTo>
                  <a:pt x="15997" y="1515"/>
                </a:lnTo>
                <a:lnTo>
                  <a:pt x="15924" y="1564"/>
                </a:lnTo>
                <a:lnTo>
                  <a:pt x="15899" y="1637"/>
                </a:lnTo>
                <a:lnTo>
                  <a:pt x="15875" y="1735"/>
                </a:lnTo>
                <a:lnTo>
                  <a:pt x="15875" y="1808"/>
                </a:lnTo>
                <a:lnTo>
                  <a:pt x="15875" y="1881"/>
                </a:lnTo>
                <a:lnTo>
                  <a:pt x="15899" y="1955"/>
                </a:lnTo>
                <a:lnTo>
                  <a:pt x="15924" y="2028"/>
                </a:lnTo>
                <a:lnTo>
                  <a:pt x="15997" y="2101"/>
                </a:lnTo>
                <a:lnTo>
                  <a:pt x="16046" y="2150"/>
                </a:lnTo>
                <a:lnTo>
                  <a:pt x="16119" y="2199"/>
                </a:lnTo>
                <a:lnTo>
                  <a:pt x="16192" y="2223"/>
                </a:lnTo>
                <a:lnTo>
                  <a:pt x="16363" y="2223"/>
                </a:lnTo>
                <a:lnTo>
                  <a:pt x="16437" y="2199"/>
                </a:lnTo>
                <a:lnTo>
                  <a:pt x="16510" y="2150"/>
                </a:lnTo>
                <a:lnTo>
                  <a:pt x="16583" y="2101"/>
                </a:lnTo>
                <a:lnTo>
                  <a:pt x="16754" y="1930"/>
                </a:lnTo>
                <a:lnTo>
                  <a:pt x="16852" y="1808"/>
                </a:lnTo>
                <a:lnTo>
                  <a:pt x="16925" y="1662"/>
                </a:lnTo>
                <a:lnTo>
                  <a:pt x="16998" y="1491"/>
                </a:lnTo>
                <a:lnTo>
                  <a:pt x="17047" y="1320"/>
                </a:lnTo>
                <a:lnTo>
                  <a:pt x="17047" y="1124"/>
                </a:lnTo>
                <a:lnTo>
                  <a:pt x="16998" y="953"/>
                </a:lnTo>
                <a:lnTo>
                  <a:pt x="16901" y="807"/>
                </a:lnTo>
                <a:lnTo>
                  <a:pt x="16779" y="685"/>
                </a:lnTo>
                <a:lnTo>
                  <a:pt x="16657" y="587"/>
                </a:lnTo>
                <a:lnTo>
                  <a:pt x="16486" y="538"/>
                </a:lnTo>
                <a:lnTo>
                  <a:pt x="16339" y="489"/>
                </a:lnTo>
                <a:lnTo>
                  <a:pt x="16192" y="465"/>
                </a:lnTo>
                <a:lnTo>
                  <a:pt x="14629" y="465"/>
                </a:lnTo>
                <a:lnTo>
                  <a:pt x="14507" y="489"/>
                </a:lnTo>
                <a:lnTo>
                  <a:pt x="14434" y="514"/>
                </a:lnTo>
                <a:lnTo>
                  <a:pt x="14312" y="611"/>
                </a:lnTo>
                <a:lnTo>
                  <a:pt x="14239" y="709"/>
                </a:lnTo>
                <a:lnTo>
                  <a:pt x="14214" y="807"/>
                </a:lnTo>
                <a:lnTo>
                  <a:pt x="14214" y="929"/>
                </a:lnTo>
                <a:lnTo>
                  <a:pt x="14239" y="1027"/>
                </a:lnTo>
                <a:lnTo>
                  <a:pt x="14996" y="2883"/>
                </a:lnTo>
                <a:lnTo>
                  <a:pt x="8792" y="2883"/>
                </a:lnTo>
                <a:lnTo>
                  <a:pt x="8035" y="1344"/>
                </a:lnTo>
                <a:lnTo>
                  <a:pt x="9427" y="1344"/>
                </a:lnTo>
                <a:lnTo>
                  <a:pt x="9525" y="1320"/>
                </a:lnTo>
                <a:lnTo>
                  <a:pt x="9598" y="1295"/>
                </a:lnTo>
                <a:lnTo>
                  <a:pt x="9672" y="1271"/>
                </a:lnTo>
                <a:lnTo>
                  <a:pt x="9720" y="1222"/>
                </a:lnTo>
                <a:lnTo>
                  <a:pt x="9794" y="1149"/>
                </a:lnTo>
                <a:lnTo>
                  <a:pt x="9818" y="1075"/>
                </a:lnTo>
                <a:lnTo>
                  <a:pt x="9842" y="1002"/>
                </a:lnTo>
                <a:lnTo>
                  <a:pt x="9842" y="904"/>
                </a:lnTo>
                <a:lnTo>
                  <a:pt x="9842" y="831"/>
                </a:lnTo>
                <a:lnTo>
                  <a:pt x="9818" y="734"/>
                </a:lnTo>
                <a:lnTo>
                  <a:pt x="9794" y="685"/>
                </a:lnTo>
                <a:lnTo>
                  <a:pt x="9720" y="611"/>
                </a:lnTo>
                <a:lnTo>
                  <a:pt x="9672" y="563"/>
                </a:lnTo>
                <a:lnTo>
                  <a:pt x="9598" y="514"/>
                </a:lnTo>
                <a:lnTo>
                  <a:pt x="9525" y="489"/>
                </a:lnTo>
                <a:lnTo>
                  <a:pt x="9427" y="489"/>
                </a:lnTo>
                <a:lnTo>
                  <a:pt x="6350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604" name="Google Shape;604;p39"/>
          <p:cNvGrpSpPr/>
          <p:nvPr/>
        </p:nvGrpSpPr>
        <p:grpSpPr>
          <a:xfrm>
            <a:off x="910227" y="4322764"/>
            <a:ext cx="371623" cy="365499"/>
            <a:chOff x="1244325" y="4999400"/>
            <a:chExt cx="444525" cy="437200"/>
          </a:xfrm>
        </p:grpSpPr>
        <p:sp>
          <p:nvSpPr>
            <p:cNvPr id="605" name="Google Shape;605;p39"/>
            <p:cNvSpPr/>
            <p:nvPr/>
          </p:nvSpPr>
          <p:spPr>
            <a:xfrm>
              <a:off x="1244325" y="5161200"/>
              <a:ext cx="374925" cy="222275"/>
            </a:xfrm>
            <a:custGeom>
              <a:rect b="b" l="l" r="r" t="t"/>
              <a:pathLst>
                <a:path extrusionOk="0" h="8891" w="14997">
                  <a:moveTo>
                    <a:pt x="2077" y="1661"/>
                  </a:moveTo>
                  <a:lnTo>
                    <a:pt x="2199" y="1685"/>
                  </a:lnTo>
                  <a:lnTo>
                    <a:pt x="2468" y="1783"/>
                  </a:lnTo>
                  <a:lnTo>
                    <a:pt x="2687" y="1930"/>
                  </a:lnTo>
                  <a:lnTo>
                    <a:pt x="2883" y="2076"/>
                  </a:lnTo>
                  <a:lnTo>
                    <a:pt x="2932" y="2443"/>
                  </a:lnTo>
                  <a:lnTo>
                    <a:pt x="3005" y="2833"/>
                  </a:lnTo>
                  <a:lnTo>
                    <a:pt x="3176" y="3664"/>
                  </a:lnTo>
                  <a:lnTo>
                    <a:pt x="3396" y="4470"/>
                  </a:lnTo>
                  <a:lnTo>
                    <a:pt x="3567" y="5154"/>
                  </a:lnTo>
                  <a:lnTo>
                    <a:pt x="3371" y="5105"/>
                  </a:lnTo>
                  <a:lnTo>
                    <a:pt x="3152" y="5031"/>
                  </a:lnTo>
                  <a:lnTo>
                    <a:pt x="2956" y="4934"/>
                  </a:lnTo>
                  <a:lnTo>
                    <a:pt x="2736" y="4812"/>
                  </a:lnTo>
                  <a:lnTo>
                    <a:pt x="2541" y="4690"/>
                  </a:lnTo>
                  <a:lnTo>
                    <a:pt x="2321" y="4543"/>
                  </a:lnTo>
                  <a:lnTo>
                    <a:pt x="2126" y="4372"/>
                  </a:lnTo>
                  <a:lnTo>
                    <a:pt x="1930" y="4201"/>
                  </a:lnTo>
                  <a:lnTo>
                    <a:pt x="1759" y="4006"/>
                  </a:lnTo>
                  <a:lnTo>
                    <a:pt x="1613" y="3810"/>
                  </a:lnTo>
                  <a:lnTo>
                    <a:pt x="1466" y="3590"/>
                  </a:lnTo>
                  <a:lnTo>
                    <a:pt x="1344" y="3395"/>
                  </a:lnTo>
                  <a:lnTo>
                    <a:pt x="1247" y="3175"/>
                  </a:lnTo>
                  <a:lnTo>
                    <a:pt x="1173" y="2931"/>
                  </a:lnTo>
                  <a:lnTo>
                    <a:pt x="1124" y="2711"/>
                  </a:lnTo>
                  <a:lnTo>
                    <a:pt x="1124" y="2491"/>
                  </a:lnTo>
                  <a:lnTo>
                    <a:pt x="1124" y="2320"/>
                  </a:lnTo>
                  <a:lnTo>
                    <a:pt x="1173" y="2174"/>
                  </a:lnTo>
                  <a:lnTo>
                    <a:pt x="1247" y="2027"/>
                  </a:lnTo>
                  <a:lnTo>
                    <a:pt x="1369" y="1905"/>
                  </a:lnTo>
                  <a:lnTo>
                    <a:pt x="1491" y="1808"/>
                  </a:lnTo>
                  <a:lnTo>
                    <a:pt x="1613" y="1734"/>
                  </a:lnTo>
                  <a:lnTo>
                    <a:pt x="1784" y="1685"/>
                  </a:lnTo>
                  <a:lnTo>
                    <a:pt x="1955" y="1661"/>
                  </a:lnTo>
                  <a:close/>
                  <a:moveTo>
                    <a:pt x="3225" y="0"/>
                  </a:moveTo>
                  <a:lnTo>
                    <a:pt x="3127" y="25"/>
                  </a:lnTo>
                  <a:lnTo>
                    <a:pt x="3029" y="98"/>
                  </a:lnTo>
                  <a:lnTo>
                    <a:pt x="2932" y="147"/>
                  </a:lnTo>
                  <a:lnTo>
                    <a:pt x="2883" y="245"/>
                  </a:lnTo>
                  <a:lnTo>
                    <a:pt x="2834" y="342"/>
                  </a:lnTo>
                  <a:lnTo>
                    <a:pt x="2785" y="440"/>
                  </a:lnTo>
                  <a:lnTo>
                    <a:pt x="2785" y="538"/>
                  </a:lnTo>
                  <a:lnTo>
                    <a:pt x="2785" y="709"/>
                  </a:lnTo>
                  <a:lnTo>
                    <a:pt x="2565" y="635"/>
                  </a:lnTo>
                  <a:lnTo>
                    <a:pt x="2370" y="586"/>
                  </a:lnTo>
                  <a:lnTo>
                    <a:pt x="2150" y="562"/>
                  </a:lnTo>
                  <a:lnTo>
                    <a:pt x="1955" y="538"/>
                  </a:lnTo>
                  <a:lnTo>
                    <a:pt x="1759" y="562"/>
                  </a:lnTo>
                  <a:lnTo>
                    <a:pt x="1564" y="586"/>
                  </a:lnTo>
                  <a:lnTo>
                    <a:pt x="1369" y="635"/>
                  </a:lnTo>
                  <a:lnTo>
                    <a:pt x="1198" y="709"/>
                  </a:lnTo>
                  <a:lnTo>
                    <a:pt x="1027" y="782"/>
                  </a:lnTo>
                  <a:lnTo>
                    <a:pt x="856" y="880"/>
                  </a:lnTo>
                  <a:lnTo>
                    <a:pt x="709" y="1002"/>
                  </a:lnTo>
                  <a:lnTo>
                    <a:pt x="563" y="1124"/>
                  </a:lnTo>
                  <a:lnTo>
                    <a:pt x="441" y="1246"/>
                  </a:lnTo>
                  <a:lnTo>
                    <a:pt x="343" y="1417"/>
                  </a:lnTo>
                  <a:lnTo>
                    <a:pt x="245" y="1563"/>
                  </a:lnTo>
                  <a:lnTo>
                    <a:pt x="147" y="1734"/>
                  </a:lnTo>
                  <a:lnTo>
                    <a:pt x="99" y="1905"/>
                  </a:lnTo>
                  <a:lnTo>
                    <a:pt x="50" y="2101"/>
                  </a:lnTo>
                  <a:lnTo>
                    <a:pt x="1" y="2296"/>
                  </a:lnTo>
                  <a:lnTo>
                    <a:pt x="1" y="2491"/>
                  </a:lnTo>
                  <a:lnTo>
                    <a:pt x="25" y="2858"/>
                  </a:lnTo>
                  <a:lnTo>
                    <a:pt x="99" y="3200"/>
                  </a:lnTo>
                  <a:lnTo>
                    <a:pt x="221" y="3566"/>
                  </a:lnTo>
                  <a:lnTo>
                    <a:pt x="367" y="3884"/>
                  </a:lnTo>
                  <a:lnTo>
                    <a:pt x="563" y="4225"/>
                  </a:lnTo>
                  <a:lnTo>
                    <a:pt x="782" y="4543"/>
                  </a:lnTo>
                  <a:lnTo>
                    <a:pt x="1027" y="4836"/>
                  </a:lnTo>
                  <a:lnTo>
                    <a:pt x="1295" y="5105"/>
                  </a:lnTo>
                  <a:lnTo>
                    <a:pt x="1588" y="5349"/>
                  </a:lnTo>
                  <a:lnTo>
                    <a:pt x="1906" y="5593"/>
                  </a:lnTo>
                  <a:lnTo>
                    <a:pt x="2248" y="5789"/>
                  </a:lnTo>
                  <a:lnTo>
                    <a:pt x="2590" y="5960"/>
                  </a:lnTo>
                  <a:lnTo>
                    <a:pt x="2932" y="6106"/>
                  </a:lnTo>
                  <a:lnTo>
                    <a:pt x="3274" y="6204"/>
                  </a:lnTo>
                  <a:lnTo>
                    <a:pt x="3616" y="6277"/>
                  </a:lnTo>
                  <a:lnTo>
                    <a:pt x="3957" y="6301"/>
                  </a:lnTo>
                  <a:lnTo>
                    <a:pt x="4080" y="6643"/>
                  </a:lnTo>
                  <a:lnTo>
                    <a:pt x="4226" y="6961"/>
                  </a:lnTo>
                  <a:lnTo>
                    <a:pt x="4519" y="7596"/>
                  </a:lnTo>
                  <a:lnTo>
                    <a:pt x="4812" y="8133"/>
                  </a:lnTo>
                  <a:lnTo>
                    <a:pt x="5081" y="8597"/>
                  </a:lnTo>
                  <a:lnTo>
                    <a:pt x="5154" y="8719"/>
                  </a:lnTo>
                  <a:lnTo>
                    <a:pt x="5276" y="8817"/>
                  </a:lnTo>
                  <a:lnTo>
                    <a:pt x="5423" y="8866"/>
                  </a:lnTo>
                  <a:lnTo>
                    <a:pt x="5569" y="8890"/>
                  </a:lnTo>
                  <a:lnTo>
                    <a:pt x="12212" y="8890"/>
                  </a:lnTo>
                  <a:lnTo>
                    <a:pt x="12359" y="8866"/>
                  </a:lnTo>
                  <a:lnTo>
                    <a:pt x="12506" y="8817"/>
                  </a:lnTo>
                  <a:lnTo>
                    <a:pt x="12628" y="8719"/>
                  </a:lnTo>
                  <a:lnTo>
                    <a:pt x="12701" y="8597"/>
                  </a:lnTo>
                  <a:lnTo>
                    <a:pt x="12994" y="8060"/>
                  </a:lnTo>
                  <a:lnTo>
                    <a:pt x="13360" y="7352"/>
                  </a:lnTo>
                  <a:lnTo>
                    <a:pt x="13727" y="6472"/>
                  </a:lnTo>
                  <a:lnTo>
                    <a:pt x="13922" y="6008"/>
                  </a:lnTo>
                  <a:lnTo>
                    <a:pt x="14117" y="5495"/>
                  </a:lnTo>
                  <a:lnTo>
                    <a:pt x="14288" y="4958"/>
                  </a:lnTo>
                  <a:lnTo>
                    <a:pt x="14459" y="4372"/>
                  </a:lnTo>
                  <a:lnTo>
                    <a:pt x="14606" y="3786"/>
                  </a:lnTo>
                  <a:lnTo>
                    <a:pt x="14752" y="3175"/>
                  </a:lnTo>
                  <a:lnTo>
                    <a:pt x="14850" y="2540"/>
                  </a:lnTo>
                  <a:lnTo>
                    <a:pt x="14923" y="1881"/>
                  </a:lnTo>
                  <a:lnTo>
                    <a:pt x="14972" y="1221"/>
                  </a:lnTo>
                  <a:lnTo>
                    <a:pt x="14997" y="538"/>
                  </a:lnTo>
                  <a:lnTo>
                    <a:pt x="14997" y="440"/>
                  </a:lnTo>
                  <a:lnTo>
                    <a:pt x="14948" y="342"/>
                  </a:lnTo>
                  <a:lnTo>
                    <a:pt x="14899" y="245"/>
                  </a:lnTo>
                  <a:lnTo>
                    <a:pt x="14850" y="147"/>
                  </a:lnTo>
                  <a:lnTo>
                    <a:pt x="14752" y="98"/>
                  </a:lnTo>
                  <a:lnTo>
                    <a:pt x="14655" y="25"/>
                  </a:lnTo>
                  <a:lnTo>
                    <a:pt x="1455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06" name="Google Shape;606;p39"/>
            <p:cNvSpPr/>
            <p:nvPr/>
          </p:nvSpPr>
          <p:spPr>
            <a:xfrm>
              <a:off x="1244325" y="5397500"/>
              <a:ext cx="444525" cy="39100"/>
            </a:xfrm>
            <a:custGeom>
              <a:rect b="b" l="l" r="r" t="t"/>
              <a:pathLst>
                <a:path extrusionOk="0" h="1564" w="17781">
                  <a:moveTo>
                    <a:pt x="1" y="0"/>
                  </a:moveTo>
                  <a:lnTo>
                    <a:pt x="25" y="244"/>
                  </a:lnTo>
                  <a:lnTo>
                    <a:pt x="99" y="488"/>
                  </a:lnTo>
                  <a:lnTo>
                    <a:pt x="196" y="757"/>
                  </a:lnTo>
                  <a:lnTo>
                    <a:pt x="318" y="1001"/>
                  </a:lnTo>
                  <a:lnTo>
                    <a:pt x="489" y="1221"/>
                  </a:lnTo>
                  <a:lnTo>
                    <a:pt x="685" y="1392"/>
                  </a:lnTo>
                  <a:lnTo>
                    <a:pt x="782" y="1465"/>
                  </a:lnTo>
                  <a:lnTo>
                    <a:pt x="880" y="1514"/>
                  </a:lnTo>
                  <a:lnTo>
                    <a:pt x="1002" y="1539"/>
                  </a:lnTo>
                  <a:lnTo>
                    <a:pt x="1124" y="1563"/>
                  </a:lnTo>
                  <a:lnTo>
                    <a:pt x="16657" y="1563"/>
                  </a:lnTo>
                  <a:lnTo>
                    <a:pt x="16780" y="1539"/>
                  </a:lnTo>
                  <a:lnTo>
                    <a:pt x="16902" y="1514"/>
                  </a:lnTo>
                  <a:lnTo>
                    <a:pt x="16999" y="1465"/>
                  </a:lnTo>
                  <a:lnTo>
                    <a:pt x="17097" y="1392"/>
                  </a:lnTo>
                  <a:lnTo>
                    <a:pt x="17292" y="1221"/>
                  </a:lnTo>
                  <a:lnTo>
                    <a:pt x="17463" y="1001"/>
                  </a:lnTo>
                  <a:lnTo>
                    <a:pt x="17586" y="757"/>
                  </a:lnTo>
                  <a:lnTo>
                    <a:pt x="17683" y="488"/>
                  </a:lnTo>
                  <a:lnTo>
                    <a:pt x="17756" y="244"/>
                  </a:lnTo>
                  <a:lnTo>
                    <a:pt x="1778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07" name="Google Shape;607;p39"/>
            <p:cNvSpPr/>
            <p:nvPr/>
          </p:nvSpPr>
          <p:spPr>
            <a:xfrm>
              <a:off x="1451925" y="4999400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5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61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4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7" y="3688"/>
                  </a:lnTo>
                  <a:lnTo>
                    <a:pt x="1222" y="3542"/>
                  </a:lnTo>
                  <a:lnTo>
                    <a:pt x="1246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9" y="2882"/>
                  </a:lnTo>
                  <a:lnTo>
                    <a:pt x="1100" y="2784"/>
                  </a:lnTo>
                  <a:lnTo>
                    <a:pt x="978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7"/>
                  </a:lnTo>
                  <a:lnTo>
                    <a:pt x="636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5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08" name="Google Shape;608;p39"/>
            <p:cNvSpPr/>
            <p:nvPr/>
          </p:nvSpPr>
          <p:spPr>
            <a:xfrm>
              <a:off x="1407975" y="4999400"/>
              <a:ext cx="31150" cy="129450"/>
            </a:xfrm>
            <a:custGeom>
              <a:rect b="b" l="l" r="r" t="t"/>
              <a:pathLst>
                <a:path extrusionOk="0" h="5178" w="1246">
                  <a:moveTo>
                    <a:pt x="977" y="0"/>
                  </a:moveTo>
                  <a:lnTo>
                    <a:pt x="855" y="25"/>
                  </a:lnTo>
                  <a:lnTo>
                    <a:pt x="782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38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61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38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38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3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62" y="5007"/>
                  </a:lnTo>
                  <a:lnTo>
                    <a:pt x="586" y="4885"/>
                  </a:lnTo>
                  <a:lnTo>
                    <a:pt x="586" y="4714"/>
                  </a:lnTo>
                  <a:lnTo>
                    <a:pt x="660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124" y="3932"/>
                  </a:lnTo>
                  <a:lnTo>
                    <a:pt x="1173" y="3810"/>
                  </a:lnTo>
                  <a:lnTo>
                    <a:pt x="1221" y="3688"/>
                  </a:lnTo>
                  <a:lnTo>
                    <a:pt x="1246" y="3542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221" y="3029"/>
                  </a:lnTo>
                  <a:lnTo>
                    <a:pt x="1173" y="2882"/>
                  </a:lnTo>
                  <a:lnTo>
                    <a:pt x="1124" y="2784"/>
                  </a:lnTo>
                  <a:lnTo>
                    <a:pt x="977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60" y="2149"/>
                  </a:lnTo>
                  <a:lnTo>
                    <a:pt x="586" y="2003"/>
                  </a:lnTo>
                  <a:lnTo>
                    <a:pt x="586" y="1832"/>
                  </a:lnTo>
                  <a:lnTo>
                    <a:pt x="586" y="1637"/>
                  </a:lnTo>
                  <a:lnTo>
                    <a:pt x="660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124" y="879"/>
                  </a:lnTo>
                  <a:lnTo>
                    <a:pt x="1173" y="757"/>
                  </a:lnTo>
                  <a:lnTo>
                    <a:pt x="1221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1" y="171"/>
                  </a:lnTo>
                  <a:lnTo>
                    <a:pt x="1173" y="98"/>
                  </a:lnTo>
                  <a:lnTo>
                    <a:pt x="1075" y="25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09" name="Google Shape;609;p39"/>
            <p:cNvSpPr/>
            <p:nvPr/>
          </p:nvSpPr>
          <p:spPr>
            <a:xfrm>
              <a:off x="1495900" y="4999400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5"/>
                  </a:lnTo>
                  <a:lnTo>
                    <a:pt x="757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60" y="464"/>
                  </a:lnTo>
                  <a:lnTo>
                    <a:pt x="586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2" y="1246"/>
                  </a:lnTo>
                  <a:lnTo>
                    <a:pt x="73" y="1368"/>
                  </a:lnTo>
                  <a:lnTo>
                    <a:pt x="25" y="1490"/>
                  </a:lnTo>
                  <a:lnTo>
                    <a:pt x="0" y="1661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3" y="2296"/>
                  </a:lnTo>
                  <a:lnTo>
                    <a:pt x="122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7"/>
                  </a:lnTo>
                  <a:lnTo>
                    <a:pt x="586" y="3029"/>
                  </a:lnTo>
                  <a:lnTo>
                    <a:pt x="660" y="3175"/>
                  </a:lnTo>
                  <a:lnTo>
                    <a:pt x="660" y="3346"/>
                  </a:lnTo>
                  <a:lnTo>
                    <a:pt x="660" y="3542"/>
                  </a:lnTo>
                  <a:lnTo>
                    <a:pt x="586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2" y="4299"/>
                  </a:lnTo>
                  <a:lnTo>
                    <a:pt x="73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73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6" y="4714"/>
                  </a:lnTo>
                  <a:lnTo>
                    <a:pt x="635" y="4567"/>
                  </a:lnTo>
                  <a:lnTo>
                    <a:pt x="708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1" y="3542"/>
                  </a:lnTo>
                  <a:lnTo>
                    <a:pt x="1221" y="3346"/>
                  </a:lnTo>
                  <a:lnTo>
                    <a:pt x="1221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84"/>
                  </a:lnTo>
                  <a:lnTo>
                    <a:pt x="953" y="2565"/>
                  </a:lnTo>
                  <a:lnTo>
                    <a:pt x="831" y="2394"/>
                  </a:lnTo>
                  <a:lnTo>
                    <a:pt x="708" y="2272"/>
                  </a:lnTo>
                  <a:lnTo>
                    <a:pt x="635" y="2149"/>
                  </a:lnTo>
                  <a:lnTo>
                    <a:pt x="586" y="2003"/>
                  </a:lnTo>
                  <a:lnTo>
                    <a:pt x="562" y="1832"/>
                  </a:lnTo>
                  <a:lnTo>
                    <a:pt x="586" y="1637"/>
                  </a:lnTo>
                  <a:lnTo>
                    <a:pt x="635" y="1490"/>
                  </a:lnTo>
                  <a:lnTo>
                    <a:pt x="708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1" y="464"/>
                  </a:lnTo>
                  <a:lnTo>
                    <a:pt x="1221" y="293"/>
                  </a:lnTo>
                  <a:lnTo>
                    <a:pt x="1221" y="171"/>
                  </a:lnTo>
                  <a:lnTo>
                    <a:pt x="1148" y="98"/>
                  </a:lnTo>
                  <a:lnTo>
                    <a:pt x="1050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10" name="Google Shape;610;p39"/>
          <p:cNvGrpSpPr/>
          <p:nvPr/>
        </p:nvGrpSpPr>
        <p:grpSpPr>
          <a:xfrm>
            <a:off x="1506943" y="4311018"/>
            <a:ext cx="305265" cy="388970"/>
            <a:chOff x="1958100" y="4985350"/>
            <a:chExt cx="365150" cy="465275"/>
          </a:xfrm>
        </p:grpSpPr>
        <p:sp>
          <p:nvSpPr>
            <p:cNvPr id="611" name="Google Shape;611;p39"/>
            <p:cNvSpPr/>
            <p:nvPr/>
          </p:nvSpPr>
          <p:spPr>
            <a:xfrm>
              <a:off x="1958100" y="4985350"/>
              <a:ext cx="365150" cy="465275"/>
            </a:xfrm>
            <a:custGeom>
              <a:rect b="b" l="l" r="r" t="t"/>
              <a:pathLst>
                <a:path extrusionOk="0" h="18611" w="14606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12" name="Google Shape;612;p39"/>
            <p:cNvSpPr/>
            <p:nvPr/>
          </p:nvSpPr>
          <p:spPr>
            <a:xfrm>
              <a:off x="1977625" y="5237525"/>
              <a:ext cx="113600" cy="213100"/>
            </a:xfrm>
            <a:custGeom>
              <a:rect b="b" l="l" r="r" t="t"/>
              <a:pathLst>
                <a:path extrusionOk="0" h="8524" w="4544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13" name="Google Shape;613;p39"/>
            <p:cNvSpPr/>
            <p:nvPr/>
          </p:nvSpPr>
          <p:spPr>
            <a:xfrm>
              <a:off x="2190125" y="5237525"/>
              <a:ext cx="113575" cy="213100"/>
            </a:xfrm>
            <a:custGeom>
              <a:rect b="b" l="l" r="r" t="t"/>
              <a:pathLst>
                <a:path extrusionOk="0" h="8524" w="4543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14" name="Google Shape;614;p39"/>
          <p:cNvGrpSpPr/>
          <p:nvPr/>
        </p:nvGrpSpPr>
        <p:grpSpPr>
          <a:xfrm>
            <a:off x="2048002" y="4325815"/>
            <a:ext cx="350200" cy="359877"/>
            <a:chOff x="2605300" y="5003050"/>
            <a:chExt cx="418900" cy="430475"/>
          </a:xfrm>
        </p:grpSpPr>
        <p:sp>
          <p:nvSpPr>
            <p:cNvPr id="615" name="Google Shape;615;p39"/>
            <p:cNvSpPr/>
            <p:nvPr/>
          </p:nvSpPr>
          <p:spPr>
            <a:xfrm>
              <a:off x="2820225" y="5222250"/>
              <a:ext cx="202750" cy="211275"/>
            </a:xfrm>
            <a:custGeom>
              <a:rect b="b" l="l" r="r" t="t"/>
              <a:pathLst>
                <a:path extrusionOk="0" h="8451" w="8110">
                  <a:moveTo>
                    <a:pt x="1710" y="1"/>
                  </a:moveTo>
                  <a:lnTo>
                    <a:pt x="1" y="1857"/>
                  </a:lnTo>
                  <a:lnTo>
                    <a:pt x="5813" y="8158"/>
                  </a:lnTo>
                  <a:lnTo>
                    <a:pt x="5960" y="8280"/>
                  </a:lnTo>
                  <a:lnTo>
                    <a:pt x="6131" y="8378"/>
                  </a:lnTo>
                  <a:lnTo>
                    <a:pt x="6302" y="8427"/>
                  </a:lnTo>
                  <a:lnTo>
                    <a:pt x="6497" y="8451"/>
                  </a:lnTo>
                  <a:lnTo>
                    <a:pt x="6668" y="8427"/>
                  </a:lnTo>
                  <a:lnTo>
                    <a:pt x="6839" y="8378"/>
                  </a:lnTo>
                  <a:lnTo>
                    <a:pt x="7010" y="8280"/>
                  </a:lnTo>
                  <a:lnTo>
                    <a:pt x="7157" y="8158"/>
                  </a:lnTo>
                  <a:lnTo>
                    <a:pt x="7841" y="7474"/>
                  </a:lnTo>
                  <a:lnTo>
                    <a:pt x="7963" y="7328"/>
                  </a:lnTo>
                  <a:lnTo>
                    <a:pt x="8060" y="7157"/>
                  </a:lnTo>
                  <a:lnTo>
                    <a:pt x="8109" y="6986"/>
                  </a:lnTo>
                  <a:lnTo>
                    <a:pt x="8109" y="6815"/>
                  </a:lnTo>
                  <a:lnTo>
                    <a:pt x="8109" y="6619"/>
                  </a:lnTo>
                  <a:lnTo>
                    <a:pt x="8060" y="6448"/>
                  </a:lnTo>
                  <a:lnTo>
                    <a:pt x="7963" y="6277"/>
                  </a:lnTo>
                  <a:lnTo>
                    <a:pt x="7841" y="6131"/>
                  </a:lnTo>
                  <a:lnTo>
                    <a:pt x="171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16" name="Google Shape;616;p39"/>
            <p:cNvSpPr/>
            <p:nvPr/>
          </p:nvSpPr>
          <p:spPr>
            <a:xfrm>
              <a:off x="2606525" y="5003050"/>
              <a:ext cx="203975" cy="208225"/>
            </a:xfrm>
            <a:custGeom>
              <a:rect b="b" l="l" r="r" t="t"/>
              <a:pathLst>
                <a:path extrusionOk="0" h="8329" w="8159">
                  <a:moveTo>
                    <a:pt x="880" y="1"/>
                  </a:moveTo>
                  <a:lnTo>
                    <a:pt x="685" y="50"/>
                  </a:lnTo>
                  <a:lnTo>
                    <a:pt x="514" y="123"/>
                  </a:lnTo>
                  <a:lnTo>
                    <a:pt x="391" y="245"/>
                  </a:lnTo>
                  <a:lnTo>
                    <a:pt x="269" y="367"/>
                  </a:lnTo>
                  <a:lnTo>
                    <a:pt x="172" y="514"/>
                  </a:lnTo>
                  <a:lnTo>
                    <a:pt x="98" y="685"/>
                  </a:lnTo>
                  <a:lnTo>
                    <a:pt x="50" y="856"/>
                  </a:lnTo>
                  <a:lnTo>
                    <a:pt x="1" y="1026"/>
                  </a:lnTo>
                  <a:lnTo>
                    <a:pt x="1" y="1222"/>
                  </a:lnTo>
                  <a:lnTo>
                    <a:pt x="1" y="1417"/>
                  </a:lnTo>
                  <a:lnTo>
                    <a:pt x="1" y="1613"/>
                  </a:lnTo>
                  <a:lnTo>
                    <a:pt x="74" y="2028"/>
                  </a:lnTo>
                  <a:lnTo>
                    <a:pt x="221" y="2492"/>
                  </a:lnTo>
                  <a:lnTo>
                    <a:pt x="391" y="2931"/>
                  </a:lnTo>
                  <a:lnTo>
                    <a:pt x="611" y="3396"/>
                  </a:lnTo>
                  <a:lnTo>
                    <a:pt x="856" y="3884"/>
                  </a:lnTo>
                  <a:lnTo>
                    <a:pt x="1124" y="4324"/>
                  </a:lnTo>
                  <a:lnTo>
                    <a:pt x="1417" y="4788"/>
                  </a:lnTo>
                  <a:lnTo>
                    <a:pt x="1710" y="5203"/>
                  </a:lnTo>
                  <a:lnTo>
                    <a:pt x="2003" y="5594"/>
                  </a:lnTo>
                  <a:lnTo>
                    <a:pt x="2296" y="5960"/>
                  </a:lnTo>
                  <a:lnTo>
                    <a:pt x="2590" y="6302"/>
                  </a:lnTo>
                  <a:lnTo>
                    <a:pt x="2858" y="6571"/>
                  </a:lnTo>
                  <a:lnTo>
                    <a:pt x="3078" y="6790"/>
                  </a:lnTo>
                  <a:lnTo>
                    <a:pt x="3322" y="6986"/>
                  </a:lnTo>
                  <a:lnTo>
                    <a:pt x="3566" y="7157"/>
                  </a:lnTo>
                  <a:lnTo>
                    <a:pt x="3811" y="7328"/>
                  </a:lnTo>
                  <a:lnTo>
                    <a:pt x="4324" y="7621"/>
                  </a:lnTo>
                  <a:lnTo>
                    <a:pt x="4836" y="7841"/>
                  </a:lnTo>
                  <a:lnTo>
                    <a:pt x="5325" y="8036"/>
                  </a:lnTo>
                  <a:lnTo>
                    <a:pt x="5740" y="8182"/>
                  </a:lnTo>
                  <a:lnTo>
                    <a:pt x="6351" y="8329"/>
                  </a:lnTo>
                  <a:lnTo>
                    <a:pt x="8158" y="6668"/>
                  </a:lnTo>
                  <a:lnTo>
                    <a:pt x="4446" y="2956"/>
                  </a:lnTo>
                  <a:lnTo>
                    <a:pt x="1735" y="245"/>
                  </a:lnTo>
                  <a:lnTo>
                    <a:pt x="1588" y="123"/>
                  </a:lnTo>
                  <a:lnTo>
                    <a:pt x="1417" y="50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17" name="Google Shape;617;p39"/>
            <p:cNvSpPr/>
            <p:nvPr/>
          </p:nvSpPr>
          <p:spPr>
            <a:xfrm>
              <a:off x="2605300" y="5008550"/>
              <a:ext cx="418900" cy="418875"/>
            </a:xfrm>
            <a:custGeom>
              <a:rect b="b" l="l" r="r" t="t"/>
              <a:pathLst>
                <a:path extrusionOk="0" h="16755" w="16756">
                  <a:moveTo>
                    <a:pt x="13922" y="1"/>
                  </a:moveTo>
                  <a:lnTo>
                    <a:pt x="13824" y="49"/>
                  </a:lnTo>
                  <a:lnTo>
                    <a:pt x="13360" y="342"/>
                  </a:lnTo>
                  <a:lnTo>
                    <a:pt x="12261" y="1026"/>
                  </a:lnTo>
                  <a:lnTo>
                    <a:pt x="11602" y="1466"/>
                  </a:lnTo>
                  <a:lnTo>
                    <a:pt x="10942" y="1930"/>
                  </a:lnTo>
                  <a:lnTo>
                    <a:pt x="10381" y="2370"/>
                  </a:lnTo>
                  <a:lnTo>
                    <a:pt x="10112" y="2589"/>
                  </a:lnTo>
                  <a:lnTo>
                    <a:pt x="9917" y="2785"/>
                  </a:lnTo>
                  <a:lnTo>
                    <a:pt x="9795" y="2907"/>
                  </a:lnTo>
                  <a:lnTo>
                    <a:pt x="9697" y="3053"/>
                  </a:lnTo>
                  <a:lnTo>
                    <a:pt x="9599" y="3224"/>
                  </a:lnTo>
                  <a:lnTo>
                    <a:pt x="9526" y="3420"/>
                  </a:lnTo>
                  <a:lnTo>
                    <a:pt x="9404" y="3835"/>
                  </a:lnTo>
                  <a:lnTo>
                    <a:pt x="9330" y="4275"/>
                  </a:lnTo>
                  <a:lnTo>
                    <a:pt x="9282" y="4714"/>
                  </a:lnTo>
                  <a:lnTo>
                    <a:pt x="9306" y="5178"/>
                  </a:lnTo>
                  <a:lnTo>
                    <a:pt x="9355" y="5593"/>
                  </a:lnTo>
                  <a:lnTo>
                    <a:pt x="9379" y="5789"/>
                  </a:lnTo>
                  <a:lnTo>
                    <a:pt x="9453" y="5960"/>
                  </a:lnTo>
                  <a:lnTo>
                    <a:pt x="270" y="14459"/>
                  </a:lnTo>
                  <a:lnTo>
                    <a:pt x="147" y="14606"/>
                  </a:lnTo>
                  <a:lnTo>
                    <a:pt x="74" y="14776"/>
                  </a:lnTo>
                  <a:lnTo>
                    <a:pt x="1" y="14947"/>
                  </a:lnTo>
                  <a:lnTo>
                    <a:pt x="1" y="15118"/>
                  </a:lnTo>
                  <a:lnTo>
                    <a:pt x="1" y="15314"/>
                  </a:lnTo>
                  <a:lnTo>
                    <a:pt x="74" y="15485"/>
                  </a:lnTo>
                  <a:lnTo>
                    <a:pt x="147" y="15656"/>
                  </a:lnTo>
                  <a:lnTo>
                    <a:pt x="270" y="15802"/>
                  </a:lnTo>
                  <a:lnTo>
                    <a:pt x="953" y="16486"/>
                  </a:lnTo>
                  <a:lnTo>
                    <a:pt x="1100" y="16608"/>
                  </a:lnTo>
                  <a:lnTo>
                    <a:pt x="1271" y="16681"/>
                  </a:lnTo>
                  <a:lnTo>
                    <a:pt x="1442" y="16755"/>
                  </a:lnTo>
                  <a:lnTo>
                    <a:pt x="1808" y="16755"/>
                  </a:lnTo>
                  <a:lnTo>
                    <a:pt x="1979" y="16681"/>
                  </a:lnTo>
                  <a:lnTo>
                    <a:pt x="2150" y="16608"/>
                  </a:lnTo>
                  <a:lnTo>
                    <a:pt x="2297" y="16486"/>
                  </a:lnTo>
                  <a:lnTo>
                    <a:pt x="10796" y="7303"/>
                  </a:lnTo>
                  <a:lnTo>
                    <a:pt x="11162" y="7401"/>
                  </a:lnTo>
                  <a:lnTo>
                    <a:pt x="11577" y="7450"/>
                  </a:lnTo>
                  <a:lnTo>
                    <a:pt x="12041" y="7474"/>
                  </a:lnTo>
                  <a:lnTo>
                    <a:pt x="12481" y="7425"/>
                  </a:lnTo>
                  <a:lnTo>
                    <a:pt x="12921" y="7352"/>
                  </a:lnTo>
                  <a:lnTo>
                    <a:pt x="13336" y="7230"/>
                  </a:lnTo>
                  <a:lnTo>
                    <a:pt x="13531" y="7156"/>
                  </a:lnTo>
                  <a:lnTo>
                    <a:pt x="13702" y="7059"/>
                  </a:lnTo>
                  <a:lnTo>
                    <a:pt x="13849" y="6961"/>
                  </a:lnTo>
                  <a:lnTo>
                    <a:pt x="13971" y="6839"/>
                  </a:lnTo>
                  <a:lnTo>
                    <a:pt x="14166" y="6644"/>
                  </a:lnTo>
                  <a:lnTo>
                    <a:pt x="14386" y="6375"/>
                  </a:lnTo>
                  <a:lnTo>
                    <a:pt x="14826" y="5813"/>
                  </a:lnTo>
                  <a:lnTo>
                    <a:pt x="15290" y="5154"/>
                  </a:lnTo>
                  <a:lnTo>
                    <a:pt x="15729" y="4494"/>
                  </a:lnTo>
                  <a:lnTo>
                    <a:pt x="16413" y="3395"/>
                  </a:lnTo>
                  <a:lnTo>
                    <a:pt x="16706" y="2931"/>
                  </a:lnTo>
                  <a:lnTo>
                    <a:pt x="16755" y="2834"/>
                  </a:lnTo>
                  <a:lnTo>
                    <a:pt x="16755" y="2736"/>
                  </a:lnTo>
                  <a:lnTo>
                    <a:pt x="16755" y="2663"/>
                  </a:lnTo>
                  <a:lnTo>
                    <a:pt x="16706" y="2589"/>
                  </a:lnTo>
                  <a:lnTo>
                    <a:pt x="16633" y="2541"/>
                  </a:lnTo>
                  <a:lnTo>
                    <a:pt x="16462" y="2541"/>
                  </a:lnTo>
                  <a:lnTo>
                    <a:pt x="16364" y="2589"/>
                  </a:lnTo>
                  <a:lnTo>
                    <a:pt x="13653" y="4958"/>
                  </a:lnTo>
                  <a:lnTo>
                    <a:pt x="13580" y="5007"/>
                  </a:lnTo>
                  <a:lnTo>
                    <a:pt x="13458" y="5007"/>
                  </a:lnTo>
                  <a:lnTo>
                    <a:pt x="13360" y="4983"/>
                  </a:lnTo>
                  <a:lnTo>
                    <a:pt x="13238" y="4885"/>
                  </a:lnTo>
                  <a:lnTo>
                    <a:pt x="13140" y="4763"/>
                  </a:lnTo>
                  <a:lnTo>
                    <a:pt x="13092" y="4641"/>
                  </a:lnTo>
                  <a:lnTo>
                    <a:pt x="13092" y="4543"/>
                  </a:lnTo>
                  <a:lnTo>
                    <a:pt x="13140" y="4446"/>
                  </a:lnTo>
                  <a:lnTo>
                    <a:pt x="15607" y="1490"/>
                  </a:lnTo>
                  <a:lnTo>
                    <a:pt x="15656" y="1393"/>
                  </a:lnTo>
                  <a:lnTo>
                    <a:pt x="15656" y="1319"/>
                  </a:lnTo>
                  <a:lnTo>
                    <a:pt x="15656" y="1222"/>
                  </a:lnTo>
                  <a:lnTo>
                    <a:pt x="15607" y="1148"/>
                  </a:lnTo>
                  <a:lnTo>
                    <a:pt x="15534" y="1100"/>
                  </a:lnTo>
                  <a:lnTo>
                    <a:pt x="15363" y="1100"/>
                  </a:lnTo>
                  <a:lnTo>
                    <a:pt x="15265" y="1148"/>
                  </a:lnTo>
                  <a:lnTo>
                    <a:pt x="12310" y="3615"/>
                  </a:lnTo>
                  <a:lnTo>
                    <a:pt x="12212" y="3664"/>
                  </a:lnTo>
                  <a:lnTo>
                    <a:pt x="12115" y="3664"/>
                  </a:lnTo>
                  <a:lnTo>
                    <a:pt x="11993" y="3615"/>
                  </a:lnTo>
                  <a:lnTo>
                    <a:pt x="11895" y="3517"/>
                  </a:lnTo>
                  <a:lnTo>
                    <a:pt x="11797" y="3395"/>
                  </a:lnTo>
                  <a:lnTo>
                    <a:pt x="11748" y="3298"/>
                  </a:lnTo>
                  <a:lnTo>
                    <a:pt x="11748" y="3176"/>
                  </a:lnTo>
                  <a:lnTo>
                    <a:pt x="11797" y="3102"/>
                  </a:lnTo>
                  <a:lnTo>
                    <a:pt x="14166" y="391"/>
                  </a:lnTo>
                  <a:lnTo>
                    <a:pt x="14215" y="294"/>
                  </a:lnTo>
                  <a:lnTo>
                    <a:pt x="14215" y="220"/>
                  </a:lnTo>
                  <a:lnTo>
                    <a:pt x="14215" y="123"/>
                  </a:lnTo>
                  <a:lnTo>
                    <a:pt x="14166" y="49"/>
                  </a:lnTo>
                  <a:lnTo>
                    <a:pt x="1409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18" name="Google Shape;618;p39"/>
          <p:cNvGrpSpPr/>
          <p:nvPr/>
        </p:nvGrpSpPr>
        <p:grpSpPr>
          <a:xfrm>
            <a:off x="2577336" y="4333486"/>
            <a:ext cx="418585" cy="344056"/>
            <a:chOff x="3238475" y="5012225"/>
            <a:chExt cx="500700" cy="411550"/>
          </a:xfrm>
        </p:grpSpPr>
        <p:sp>
          <p:nvSpPr>
            <p:cNvPr id="619" name="Google Shape;619;p39"/>
            <p:cNvSpPr/>
            <p:nvPr/>
          </p:nvSpPr>
          <p:spPr>
            <a:xfrm>
              <a:off x="3238475" y="5315050"/>
              <a:ext cx="500700" cy="108725"/>
            </a:xfrm>
            <a:custGeom>
              <a:rect b="b" l="l" r="r" t="t"/>
              <a:pathLst>
                <a:path extrusionOk="0" h="4349" w="20028">
                  <a:moveTo>
                    <a:pt x="17683" y="856"/>
                  </a:moveTo>
                  <a:lnTo>
                    <a:pt x="17781" y="880"/>
                  </a:lnTo>
                  <a:lnTo>
                    <a:pt x="17854" y="929"/>
                  </a:lnTo>
                  <a:lnTo>
                    <a:pt x="17903" y="1002"/>
                  </a:lnTo>
                  <a:lnTo>
                    <a:pt x="17927" y="1100"/>
                  </a:lnTo>
                  <a:lnTo>
                    <a:pt x="17903" y="1198"/>
                  </a:lnTo>
                  <a:lnTo>
                    <a:pt x="17854" y="1271"/>
                  </a:lnTo>
                  <a:lnTo>
                    <a:pt x="17781" y="1320"/>
                  </a:lnTo>
                  <a:lnTo>
                    <a:pt x="17683" y="1344"/>
                  </a:lnTo>
                  <a:lnTo>
                    <a:pt x="2345" y="1344"/>
                  </a:lnTo>
                  <a:lnTo>
                    <a:pt x="2247" y="1320"/>
                  </a:lnTo>
                  <a:lnTo>
                    <a:pt x="2174" y="1271"/>
                  </a:lnTo>
                  <a:lnTo>
                    <a:pt x="2125" y="1198"/>
                  </a:lnTo>
                  <a:lnTo>
                    <a:pt x="2101" y="1100"/>
                  </a:lnTo>
                  <a:lnTo>
                    <a:pt x="2125" y="1002"/>
                  </a:lnTo>
                  <a:lnTo>
                    <a:pt x="2174" y="929"/>
                  </a:lnTo>
                  <a:lnTo>
                    <a:pt x="2247" y="880"/>
                  </a:lnTo>
                  <a:lnTo>
                    <a:pt x="2345" y="856"/>
                  </a:lnTo>
                  <a:close/>
                  <a:moveTo>
                    <a:pt x="367" y="1"/>
                  </a:moveTo>
                  <a:lnTo>
                    <a:pt x="269" y="25"/>
                  </a:lnTo>
                  <a:lnTo>
                    <a:pt x="196" y="74"/>
                  </a:lnTo>
                  <a:lnTo>
                    <a:pt x="123" y="123"/>
                  </a:lnTo>
                  <a:lnTo>
                    <a:pt x="74" y="196"/>
                  </a:lnTo>
                  <a:lnTo>
                    <a:pt x="49" y="270"/>
                  </a:lnTo>
                  <a:lnTo>
                    <a:pt x="25" y="343"/>
                  </a:lnTo>
                  <a:lnTo>
                    <a:pt x="1" y="441"/>
                  </a:lnTo>
                  <a:lnTo>
                    <a:pt x="25" y="514"/>
                  </a:lnTo>
                  <a:lnTo>
                    <a:pt x="49" y="587"/>
                  </a:lnTo>
                  <a:lnTo>
                    <a:pt x="74" y="660"/>
                  </a:lnTo>
                  <a:lnTo>
                    <a:pt x="123" y="734"/>
                  </a:lnTo>
                  <a:lnTo>
                    <a:pt x="196" y="782"/>
                  </a:lnTo>
                  <a:lnTo>
                    <a:pt x="269" y="831"/>
                  </a:lnTo>
                  <a:lnTo>
                    <a:pt x="367" y="856"/>
                  </a:lnTo>
                  <a:lnTo>
                    <a:pt x="440" y="856"/>
                  </a:lnTo>
                  <a:lnTo>
                    <a:pt x="489" y="880"/>
                  </a:lnTo>
                  <a:lnTo>
                    <a:pt x="562" y="905"/>
                  </a:lnTo>
                  <a:lnTo>
                    <a:pt x="709" y="1051"/>
                  </a:lnTo>
                  <a:lnTo>
                    <a:pt x="855" y="1246"/>
                  </a:lnTo>
                  <a:lnTo>
                    <a:pt x="1026" y="1491"/>
                  </a:lnTo>
                  <a:lnTo>
                    <a:pt x="1344" y="2028"/>
                  </a:lnTo>
                  <a:lnTo>
                    <a:pt x="1637" y="2516"/>
                  </a:lnTo>
                  <a:lnTo>
                    <a:pt x="1906" y="3005"/>
                  </a:lnTo>
                  <a:lnTo>
                    <a:pt x="2174" y="3469"/>
                  </a:lnTo>
                  <a:lnTo>
                    <a:pt x="2467" y="3884"/>
                  </a:lnTo>
                  <a:lnTo>
                    <a:pt x="2589" y="4055"/>
                  </a:lnTo>
                  <a:lnTo>
                    <a:pt x="2736" y="4226"/>
                  </a:lnTo>
                  <a:lnTo>
                    <a:pt x="2809" y="4275"/>
                  </a:lnTo>
                  <a:lnTo>
                    <a:pt x="2882" y="4299"/>
                  </a:lnTo>
                  <a:lnTo>
                    <a:pt x="2980" y="4324"/>
                  </a:lnTo>
                  <a:lnTo>
                    <a:pt x="3053" y="4348"/>
                  </a:lnTo>
                  <a:lnTo>
                    <a:pt x="16975" y="4348"/>
                  </a:lnTo>
                  <a:lnTo>
                    <a:pt x="17048" y="4324"/>
                  </a:lnTo>
                  <a:lnTo>
                    <a:pt x="17146" y="4299"/>
                  </a:lnTo>
                  <a:lnTo>
                    <a:pt x="17219" y="4275"/>
                  </a:lnTo>
                  <a:lnTo>
                    <a:pt x="17292" y="4226"/>
                  </a:lnTo>
                  <a:lnTo>
                    <a:pt x="17439" y="4055"/>
                  </a:lnTo>
                  <a:lnTo>
                    <a:pt x="17561" y="3884"/>
                  </a:lnTo>
                  <a:lnTo>
                    <a:pt x="17854" y="3469"/>
                  </a:lnTo>
                  <a:lnTo>
                    <a:pt x="18122" y="3005"/>
                  </a:lnTo>
                  <a:lnTo>
                    <a:pt x="18391" y="2516"/>
                  </a:lnTo>
                  <a:lnTo>
                    <a:pt x="18684" y="2028"/>
                  </a:lnTo>
                  <a:lnTo>
                    <a:pt x="19002" y="1491"/>
                  </a:lnTo>
                  <a:lnTo>
                    <a:pt x="19173" y="1246"/>
                  </a:lnTo>
                  <a:lnTo>
                    <a:pt x="19319" y="1051"/>
                  </a:lnTo>
                  <a:lnTo>
                    <a:pt x="19466" y="905"/>
                  </a:lnTo>
                  <a:lnTo>
                    <a:pt x="19539" y="880"/>
                  </a:lnTo>
                  <a:lnTo>
                    <a:pt x="19588" y="856"/>
                  </a:lnTo>
                  <a:lnTo>
                    <a:pt x="19661" y="856"/>
                  </a:lnTo>
                  <a:lnTo>
                    <a:pt x="19759" y="831"/>
                  </a:lnTo>
                  <a:lnTo>
                    <a:pt x="19832" y="782"/>
                  </a:lnTo>
                  <a:lnTo>
                    <a:pt x="19905" y="734"/>
                  </a:lnTo>
                  <a:lnTo>
                    <a:pt x="19954" y="660"/>
                  </a:lnTo>
                  <a:lnTo>
                    <a:pt x="19979" y="587"/>
                  </a:lnTo>
                  <a:lnTo>
                    <a:pt x="20003" y="514"/>
                  </a:lnTo>
                  <a:lnTo>
                    <a:pt x="20027" y="441"/>
                  </a:lnTo>
                  <a:lnTo>
                    <a:pt x="20003" y="343"/>
                  </a:lnTo>
                  <a:lnTo>
                    <a:pt x="19979" y="270"/>
                  </a:lnTo>
                  <a:lnTo>
                    <a:pt x="19954" y="196"/>
                  </a:lnTo>
                  <a:lnTo>
                    <a:pt x="19881" y="123"/>
                  </a:lnTo>
                  <a:lnTo>
                    <a:pt x="19832" y="74"/>
                  </a:lnTo>
                  <a:lnTo>
                    <a:pt x="19759" y="25"/>
                  </a:lnTo>
                  <a:lnTo>
                    <a:pt x="1966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20" name="Google Shape;620;p39"/>
            <p:cNvSpPr/>
            <p:nvPr/>
          </p:nvSpPr>
          <p:spPr>
            <a:xfrm>
              <a:off x="3282450" y="5160575"/>
              <a:ext cx="412750" cy="140475"/>
            </a:xfrm>
            <a:custGeom>
              <a:rect b="b" l="l" r="r" t="t"/>
              <a:pathLst>
                <a:path extrusionOk="0" h="5619" w="16510">
                  <a:moveTo>
                    <a:pt x="8475" y="1"/>
                  </a:moveTo>
                  <a:lnTo>
                    <a:pt x="8157" y="50"/>
                  </a:lnTo>
                  <a:lnTo>
                    <a:pt x="7840" y="99"/>
                  </a:lnTo>
                  <a:lnTo>
                    <a:pt x="7522" y="172"/>
                  </a:lnTo>
                  <a:lnTo>
                    <a:pt x="7229" y="270"/>
                  </a:lnTo>
                  <a:lnTo>
                    <a:pt x="6936" y="367"/>
                  </a:lnTo>
                  <a:lnTo>
                    <a:pt x="6643" y="514"/>
                  </a:lnTo>
                  <a:lnTo>
                    <a:pt x="6374" y="660"/>
                  </a:lnTo>
                  <a:lnTo>
                    <a:pt x="6106" y="807"/>
                  </a:lnTo>
                  <a:lnTo>
                    <a:pt x="5862" y="1002"/>
                  </a:lnTo>
                  <a:lnTo>
                    <a:pt x="5617" y="1173"/>
                  </a:lnTo>
                  <a:lnTo>
                    <a:pt x="5398" y="1393"/>
                  </a:lnTo>
                  <a:lnTo>
                    <a:pt x="5202" y="1613"/>
                  </a:lnTo>
                  <a:lnTo>
                    <a:pt x="5007" y="1857"/>
                  </a:lnTo>
                  <a:lnTo>
                    <a:pt x="4811" y="2101"/>
                  </a:lnTo>
                  <a:lnTo>
                    <a:pt x="4640" y="2370"/>
                  </a:lnTo>
                  <a:lnTo>
                    <a:pt x="4372" y="2272"/>
                  </a:lnTo>
                  <a:lnTo>
                    <a:pt x="4103" y="2223"/>
                  </a:lnTo>
                  <a:lnTo>
                    <a:pt x="3834" y="2199"/>
                  </a:lnTo>
                  <a:lnTo>
                    <a:pt x="3541" y="2175"/>
                  </a:lnTo>
                  <a:lnTo>
                    <a:pt x="3199" y="2199"/>
                  </a:lnTo>
                  <a:lnTo>
                    <a:pt x="2858" y="2248"/>
                  </a:lnTo>
                  <a:lnTo>
                    <a:pt x="2516" y="2345"/>
                  </a:lnTo>
                  <a:lnTo>
                    <a:pt x="2198" y="2443"/>
                  </a:lnTo>
                  <a:lnTo>
                    <a:pt x="1881" y="2590"/>
                  </a:lnTo>
                  <a:lnTo>
                    <a:pt x="1588" y="2761"/>
                  </a:lnTo>
                  <a:lnTo>
                    <a:pt x="1319" y="2956"/>
                  </a:lnTo>
                  <a:lnTo>
                    <a:pt x="1075" y="3176"/>
                  </a:lnTo>
                  <a:lnTo>
                    <a:pt x="855" y="3420"/>
                  </a:lnTo>
                  <a:lnTo>
                    <a:pt x="635" y="3689"/>
                  </a:lnTo>
                  <a:lnTo>
                    <a:pt x="464" y="3982"/>
                  </a:lnTo>
                  <a:lnTo>
                    <a:pt x="318" y="4275"/>
                  </a:lnTo>
                  <a:lnTo>
                    <a:pt x="195" y="4592"/>
                  </a:lnTo>
                  <a:lnTo>
                    <a:pt x="98" y="4910"/>
                  </a:lnTo>
                  <a:lnTo>
                    <a:pt x="24" y="5252"/>
                  </a:lnTo>
                  <a:lnTo>
                    <a:pt x="0" y="5618"/>
                  </a:lnTo>
                  <a:lnTo>
                    <a:pt x="16510" y="5618"/>
                  </a:lnTo>
                  <a:lnTo>
                    <a:pt x="16437" y="5423"/>
                  </a:lnTo>
                  <a:lnTo>
                    <a:pt x="16339" y="5252"/>
                  </a:lnTo>
                  <a:lnTo>
                    <a:pt x="16119" y="4934"/>
                  </a:lnTo>
                  <a:lnTo>
                    <a:pt x="15851" y="4641"/>
                  </a:lnTo>
                  <a:lnTo>
                    <a:pt x="15533" y="4397"/>
                  </a:lnTo>
                  <a:lnTo>
                    <a:pt x="15362" y="4299"/>
                  </a:lnTo>
                  <a:lnTo>
                    <a:pt x="15191" y="4202"/>
                  </a:lnTo>
                  <a:lnTo>
                    <a:pt x="15020" y="4104"/>
                  </a:lnTo>
                  <a:lnTo>
                    <a:pt x="14825" y="4055"/>
                  </a:lnTo>
                  <a:lnTo>
                    <a:pt x="14629" y="3982"/>
                  </a:lnTo>
                  <a:lnTo>
                    <a:pt x="14434" y="3957"/>
                  </a:lnTo>
                  <a:lnTo>
                    <a:pt x="14214" y="3933"/>
                  </a:lnTo>
                  <a:lnTo>
                    <a:pt x="14019" y="3909"/>
                  </a:lnTo>
                  <a:lnTo>
                    <a:pt x="13775" y="3933"/>
                  </a:lnTo>
                  <a:lnTo>
                    <a:pt x="13555" y="3957"/>
                  </a:lnTo>
                  <a:lnTo>
                    <a:pt x="13457" y="3542"/>
                  </a:lnTo>
                  <a:lnTo>
                    <a:pt x="13335" y="3151"/>
                  </a:lnTo>
                  <a:lnTo>
                    <a:pt x="13164" y="2761"/>
                  </a:lnTo>
                  <a:lnTo>
                    <a:pt x="12969" y="2394"/>
                  </a:lnTo>
                  <a:lnTo>
                    <a:pt x="12749" y="2052"/>
                  </a:lnTo>
                  <a:lnTo>
                    <a:pt x="12505" y="1710"/>
                  </a:lnTo>
                  <a:lnTo>
                    <a:pt x="12212" y="1417"/>
                  </a:lnTo>
                  <a:lnTo>
                    <a:pt x="11918" y="1124"/>
                  </a:lnTo>
                  <a:lnTo>
                    <a:pt x="11577" y="880"/>
                  </a:lnTo>
                  <a:lnTo>
                    <a:pt x="11235" y="660"/>
                  </a:lnTo>
                  <a:lnTo>
                    <a:pt x="10868" y="465"/>
                  </a:lnTo>
                  <a:lnTo>
                    <a:pt x="10477" y="294"/>
                  </a:lnTo>
                  <a:lnTo>
                    <a:pt x="10087" y="172"/>
                  </a:lnTo>
                  <a:lnTo>
                    <a:pt x="9672" y="74"/>
                  </a:lnTo>
                  <a:lnTo>
                    <a:pt x="9232" y="25"/>
                  </a:lnTo>
                  <a:lnTo>
                    <a:pt x="879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21" name="Google Shape;621;p39"/>
            <p:cNvSpPr/>
            <p:nvPr/>
          </p:nvSpPr>
          <p:spPr>
            <a:xfrm>
              <a:off x="3473550" y="5012225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4"/>
                  </a:lnTo>
                  <a:lnTo>
                    <a:pt x="758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35" y="464"/>
                  </a:lnTo>
                  <a:lnTo>
                    <a:pt x="587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3" y="1246"/>
                  </a:lnTo>
                  <a:lnTo>
                    <a:pt x="74" y="1368"/>
                  </a:lnTo>
                  <a:lnTo>
                    <a:pt x="25" y="1490"/>
                  </a:lnTo>
                  <a:lnTo>
                    <a:pt x="0" y="1636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4" y="2271"/>
                  </a:lnTo>
                  <a:lnTo>
                    <a:pt x="123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6"/>
                  </a:lnTo>
                  <a:lnTo>
                    <a:pt x="587" y="3029"/>
                  </a:lnTo>
                  <a:lnTo>
                    <a:pt x="635" y="3175"/>
                  </a:lnTo>
                  <a:lnTo>
                    <a:pt x="660" y="3346"/>
                  </a:lnTo>
                  <a:lnTo>
                    <a:pt x="635" y="3541"/>
                  </a:lnTo>
                  <a:lnTo>
                    <a:pt x="587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3" y="4299"/>
                  </a:lnTo>
                  <a:lnTo>
                    <a:pt x="74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0" y="5007"/>
                  </a:lnTo>
                  <a:lnTo>
                    <a:pt x="74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09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2" y="3517"/>
                  </a:lnTo>
                  <a:lnTo>
                    <a:pt x="1222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60"/>
                  </a:lnTo>
                  <a:lnTo>
                    <a:pt x="953" y="2564"/>
                  </a:lnTo>
                  <a:lnTo>
                    <a:pt x="831" y="2394"/>
                  </a:lnTo>
                  <a:lnTo>
                    <a:pt x="709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09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22" y="293"/>
                  </a:lnTo>
                  <a:lnTo>
                    <a:pt x="1222" y="171"/>
                  </a:lnTo>
                  <a:lnTo>
                    <a:pt x="1148" y="98"/>
                  </a:lnTo>
                  <a:lnTo>
                    <a:pt x="1051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22" name="Google Shape;622;p39"/>
            <p:cNvSpPr/>
            <p:nvPr/>
          </p:nvSpPr>
          <p:spPr>
            <a:xfrm>
              <a:off x="3429575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2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70" y="1026"/>
                  </a:lnTo>
                  <a:lnTo>
                    <a:pt x="148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36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71"/>
                  </a:lnTo>
                  <a:lnTo>
                    <a:pt x="148" y="2394"/>
                  </a:lnTo>
                  <a:lnTo>
                    <a:pt x="270" y="2613"/>
                  </a:lnTo>
                  <a:lnTo>
                    <a:pt x="416" y="2784"/>
                  </a:lnTo>
                  <a:lnTo>
                    <a:pt x="514" y="2906"/>
                  </a:lnTo>
                  <a:lnTo>
                    <a:pt x="612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1"/>
                  </a:lnTo>
                  <a:lnTo>
                    <a:pt x="612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70" y="4103"/>
                  </a:lnTo>
                  <a:lnTo>
                    <a:pt x="148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4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8" y="3688"/>
                  </a:lnTo>
                  <a:lnTo>
                    <a:pt x="1222" y="3517"/>
                  </a:lnTo>
                  <a:lnTo>
                    <a:pt x="1247" y="3346"/>
                  </a:lnTo>
                  <a:lnTo>
                    <a:pt x="1222" y="3175"/>
                  </a:lnTo>
                  <a:lnTo>
                    <a:pt x="1198" y="3029"/>
                  </a:lnTo>
                  <a:lnTo>
                    <a:pt x="1149" y="2882"/>
                  </a:lnTo>
                  <a:lnTo>
                    <a:pt x="1100" y="2760"/>
                  </a:lnTo>
                  <a:lnTo>
                    <a:pt x="978" y="2564"/>
                  </a:lnTo>
                  <a:lnTo>
                    <a:pt x="831" y="2394"/>
                  </a:lnTo>
                  <a:lnTo>
                    <a:pt x="734" y="2271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6"/>
                  </a:lnTo>
                  <a:lnTo>
                    <a:pt x="636" y="1490"/>
                  </a:lnTo>
                  <a:lnTo>
                    <a:pt x="734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8" y="611"/>
                  </a:lnTo>
                  <a:lnTo>
                    <a:pt x="1222" y="464"/>
                  </a:lnTo>
                  <a:lnTo>
                    <a:pt x="1247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6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23" name="Google Shape;623;p39"/>
            <p:cNvSpPr/>
            <p:nvPr/>
          </p:nvSpPr>
          <p:spPr>
            <a:xfrm>
              <a:off x="3516900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5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3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36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71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3" y="2906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1"/>
                  </a:lnTo>
                  <a:lnTo>
                    <a:pt x="611" y="3688"/>
                  </a:lnTo>
                  <a:lnTo>
                    <a:pt x="513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4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099" y="3932"/>
                  </a:lnTo>
                  <a:lnTo>
                    <a:pt x="1173" y="3810"/>
                  </a:lnTo>
                  <a:lnTo>
                    <a:pt x="1197" y="3688"/>
                  </a:lnTo>
                  <a:lnTo>
                    <a:pt x="1246" y="3517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197" y="3029"/>
                  </a:lnTo>
                  <a:lnTo>
                    <a:pt x="1173" y="2882"/>
                  </a:lnTo>
                  <a:lnTo>
                    <a:pt x="1099" y="2760"/>
                  </a:lnTo>
                  <a:lnTo>
                    <a:pt x="977" y="2564"/>
                  </a:lnTo>
                  <a:lnTo>
                    <a:pt x="831" y="2394"/>
                  </a:lnTo>
                  <a:lnTo>
                    <a:pt x="733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099" y="879"/>
                  </a:lnTo>
                  <a:lnTo>
                    <a:pt x="1173" y="757"/>
                  </a:lnTo>
                  <a:lnTo>
                    <a:pt x="1197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73" y="98"/>
                  </a:lnTo>
                  <a:lnTo>
                    <a:pt x="1075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24" name="Google Shape;624;p39"/>
          <p:cNvGrpSpPr/>
          <p:nvPr/>
        </p:nvGrpSpPr>
        <p:grpSpPr>
          <a:xfrm>
            <a:off x="3683970" y="4296723"/>
            <a:ext cx="459424" cy="417561"/>
            <a:chOff x="4562200" y="4968250"/>
            <a:chExt cx="549550" cy="499475"/>
          </a:xfrm>
        </p:grpSpPr>
        <p:sp>
          <p:nvSpPr>
            <p:cNvPr id="625" name="Google Shape;625;p39"/>
            <p:cNvSpPr/>
            <p:nvPr/>
          </p:nvSpPr>
          <p:spPr>
            <a:xfrm>
              <a:off x="4842450" y="5242400"/>
              <a:ext cx="213125" cy="225325"/>
            </a:xfrm>
            <a:custGeom>
              <a:rect b="b" l="l" r="r" t="t"/>
              <a:pathLst>
                <a:path extrusionOk="0" h="9013" w="8525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26" name="Google Shape;626;p39"/>
            <p:cNvSpPr/>
            <p:nvPr/>
          </p:nvSpPr>
          <p:spPr>
            <a:xfrm>
              <a:off x="4617775" y="5241800"/>
              <a:ext cx="212500" cy="225925"/>
            </a:xfrm>
            <a:custGeom>
              <a:rect b="b" l="l" r="r" t="t"/>
              <a:pathLst>
                <a:path extrusionOk="0" h="9037" w="850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27" name="Google Shape;627;p39"/>
            <p:cNvSpPr/>
            <p:nvPr/>
          </p:nvSpPr>
          <p:spPr>
            <a:xfrm>
              <a:off x="4631200" y="4968250"/>
              <a:ext cx="411550" cy="236325"/>
            </a:xfrm>
            <a:custGeom>
              <a:rect b="b" l="l" r="r" t="t"/>
              <a:pathLst>
                <a:path extrusionOk="0" h="9453" w="16462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28" name="Google Shape;628;p39"/>
            <p:cNvSpPr/>
            <p:nvPr/>
          </p:nvSpPr>
          <p:spPr>
            <a:xfrm>
              <a:off x="4562200" y="5094025"/>
              <a:ext cx="274800" cy="226550"/>
            </a:xfrm>
            <a:custGeom>
              <a:rect b="b" l="l" r="r" t="t"/>
              <a:pathLst>
                <a:path extrusionOk="0" h="9062" w="10992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29" name="Google Shape;629;p39"/>
            <p:cNvSpPr/>
            <p:nvPr/>
          </p:nvSpPr>
          <p:spPr>
            <a:xfrm>
              <a:off x="4836975" y="5094025"/>
              <a:ext cx="274775" cy="226550"/>
            </a:xfrm>
            <a:custGeom>
              <a:rect b="b" l="l" r="r" t="t"/>
              <a:pathLst>
                <a:path extrusionOk="0" h="9062" w="10991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30" name="Google Shape;630;p39"/>
          <p:cNvGrpSpPr/>
          <p:nvPr/>
        </p:nvGrpSpPr>
        <p:grpSpPr>
          <a:xfrm>
            <a:off x="3190898" y="4320214"/>
            <a:ext cx="318516" cy="370076"/>
            <a:chOff x="3972400" y="4996350"/>
            <a:chExt cx="381000" cy="442675"/>
          </a:xfrm>
        </p:grpSpPr>
        <p:sp>
          <p:nvSpPr>
            <p:cNvPr id="631" name="Google Shape;631;p39"/>
            <p:cNvSpPr/>
            <p:nvPr/>
          </p:nvSpPr>
          <p:spPr>
            <a:xfrm>
              <a:off x="4157400" y="4996350"/>
              <a:ext cx="86725" cy="103200"/>
            </a:xfrm>
            <a:custGeom>
              <a:rect b="b" l="l" r="r" t="t"/>
              <a:pathLst>
                <a:path extrusionOk="0" h="4128" w="3469">
                  <a:moveTo>
                    <a:pt x="3395" y="0"/>
                  </a:moveTo>
                  <a:lnTo>
                    <a:pt x="3029" y="98"/>
                  </a:lnTo>
                  <a:lnTo>
                    <a:pt x="2638" y="195"/>
                  </a:lnTo>
                  <a:lnTo>
                    <a:pt x="2149" y="342"/>
                  </a:lnTo>
                  <a:lnTo>
                    <a:pt x="1661" y="537"/>
                  </a:lnTo>
                  <a:lnTo>
                    <a:pt x="1392" y="659"/>
                  </a:lnTo>
                  <a:lnTo>
                    <a:pt x="1148" y="806"/>
                  </a:lnTo>
                  <a:lnTo>
                    <a:pt x="904" y="953"/>
                  </a:lnTo>
                  <a:lnTo>
                    <a:pt x="684" y="1124"/>
                  </a:lnTo>
                  <a:lnTo>
                    <a:pt x="489" y="1319"/>
                  </a:lnTo>
                  <a:lnTo>
                    <a:pt x="318" y="1514"/>
                  </a:lnTo>
                  <a:lnTo>
                    <a:pt x="196" y="1710"/>
                  </a:lnTo>
                  <a:lnTo>
                    <a:pt x="98" y="1929"/>
                  </a:lnTo>
                  <a:lnTo>
                    <a:pt x="49" y="2149"/>
                  </a:lnTo>
                  <a:lnTo>
                    <a:pt x="0" y="2369"/>
                  </a:lnTo>
                  <a:lnTo>
                    <a:pt x="0" y="2589"/>
                  </a:lnTo>
                  <a:lnTo>
                    <a:pt x="25" y="2784"/>
                  </a:lnTo>
                  <a:lnTo>
                    <a:pt x="49" y="2980"/>
                  </a:lnTo>
                  <a:lnTo>
                    <a:pt x="98" y="3175"/>
                  </a:lnTo>
                  <a:lnTo>
                    <a:pt x="220" y="3517"/>
                  </a:lnTo>
                  <a:lnTo>
                    <a:pt x="342" y="3786"/>
                  </a:lnTo>
                  <a:lnTo>
                    <a:pt x="489" y="4030"/>
                  </a:lnTo>
                  <a:lnTo>
                    <a:pt x="757" y="4079"/>
                  </a:lnTo>
                  <a:lnTo>
                    <a:pt x="1050" y="4103"/>
                  </a:lnTo>
                  <a:lnTo>
                    <a:pt x="1392" y="4128"/>
                  </a:lnTo>
                  <a:lnTo>
                    <a:pt x="1588" y="4103"/>
                  </a:lnTo>
                  <a:lnTo>
                    <a:pt x="1808" y="4079"/>
                  </a:lnTo>
                  <a:lnTo>
                    <a:pt x="2003" y="4030"/>
                  </a:lnTo>
                  <a:lnTo>
                    <a:pt x="2198" y="3957"/>
                  </a:lnTo>
                  <a:lnTo>
                    <a:pt x="2394" y="3859"/>
                  </a:lnTo>
                  <a:lnTo>
                    <a:pt x="2589" y="3737"/>
                  </a:lnTo>
                  <a:lnTo>
                    <a:pt x="2760" y="3590"/>
                  </a:lnTo>
                  <a:lnTo>
                    <a:pt x="2931" y="3395"/>
                  </a:lnTo>
                  <a:lnTo>
                    <a:pt x="3053" y="3175"/>
                  </a:lnTo>
                  <a:lnTo>
                    <a:pt x="3175" y="2931"/>
                  </a:lnTo>
                  <a:lnTo>
                    <a:pt x="3273" y="2662"/>
                  </a:lnTo>
                  <a:lnTo>
                    <a:pt x="3346" y="2394"/>
                  </a:lnTo>
                  <a:lnTo>
                    <a:pt x="3395" y="2125"/>
                  </a:lnTo>
                  <a:lnTo>
                    <a:pt x="3419" y="1832"/>
                  </a:lnTo>
                  <a:lnTo>
                    <a:pt x="3468" y="1294"/>
                  </a:lnTo>
                  <a:lnTo>
                    <a:pt x="3468" y="782"/>
                  </a:lnTo>
                  <a:lnTo>
                    <a:pt x="3444" y="391"/>
                  </a:lnTo>
                  <a:lnTo>
                    <a:pt x="339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32" name="Google Shape;632;p39"/>
            <p:cNvSpPr/>
            <p:nvPr/>
          </p:nvSpPr>
          <p:spPr>
            <a:xfrm>
              <a:off x="3972400" y="5048250"/>
              <a:ext cx="381000" cy="390775"/>
            </a:xfrm>
            <a:custGeom>
              <a:rect b="b" l="l" r="r" t="t"/>
              <a:pathLst>
                <a:path extrusionOk="0" h="15631" w="15240">
                  <a:moveTo>
                    <a:pt x="4689" y="3810"/>
                  </a:moveTo>
                  <a:lnTo>
                    <a:pt x="4787" y="3834"/>
                  </a:lnTo>
                  <a:lnTo>
                    <a:pt x="4860" y="3908"/>
                  </a:lnTo>
                  <a:lnTo>
                    <a:pt x="4885" y="4005"/>
                  </a:lnTo>
                  <a:lnTo>
                    <a:pt x="4885" y="4103"/>
                  </a:lnTo>
                  <a:lnTo>
                    <a:pt x="4836" y="4176"/>
                  </a:lnTo>
                  <a:lnTo>
                    <a:pt x="4787" y="4250"/>
                  </a:lnTo>
                  <a:lnTo>
                    <a:pt x="4689" y="4298"/>
                  </a:lnTo>
                  <a:lnTo>
                    <a:pt x="4421" y="4347"/>
                  </a:lnTo>
                  <a:lnTo>
                    <a:pt x="4176" y="4421"/>
                  </a:lnTo>
                  <a:lnTo>
                    <a:pt x="3957" y="4518"/>
                  </a:lnTo>
                  <a:lnTo>
                    <a:pt x="3737" y="4640"/>
                  </a:lnTo>
                  <a:lnTo>
                    <a:pt x="3566" y="4787"/>
                  </a:lnTo>
                  <a:lnTo>
                    <a:pt x="3395" y="4933"/>
                  </a:lnTo>
                  <a:lnTo>
                    <a:pt x="3248" y="5080"/>
                  </a:lnTo>
                  <a:lnTo>
                    <a:pt x="3102" y="5251"/>
                  </a:lnTo>
                  <a:lnTo>
                    <a:pt x="3004" y="5422"/>
                  </a:lnTo>
                  <a:lnTo>
                    <a:pt x="2882" y="5617"/>
                  </a:lnTo>
                  <a:lnTo>
                    <a:pt x="2735" y="5984"/>
                  </a:lnTo>
                  <a:lnTo>
                    <a:pt x="2613" y="6374"/>
                  </a:lnTo>
                  <a:lnTo>
                    <a:pt x="2516" y="6765"/>
                  </a:lnTo>
                  <a:lnTo>
                    <a:pt x="2491" y="6838"/>
                  </a:lnTo>
                  <a:lnTo>
                    <a:pt x="2442" y="6912"/>
                  </a:lnTo>
                  <a:lnTo>
                    <a:pt x="2369" y="6936"/>
                  </a:lnTo>
                  <a:lnTo>
                    <a:pt x="2296" y="6961"/>
                  </a:lnTo>
                  <a:lnTo>
                    <a:pt x="2247" y="6961"/>
                  </a:lnTo>
                  <a:lnTo>
                    <a:pt x="2149" y="6912"/>
                  </a:lnTo>
                  <a:lnTo>
                    <a:pt x="2076" y="6863"/>
                  </a:lnTo>
                  <a:lnTo>
                    <a:pt x="2052" y="6765"/>
                  </a:lnTo>
                  <a:lnTo>
                    <a:pt x="2052" y="6668"/>
                  </a:lnTo>
                  <a:lnTo>
                    <a:pt x="2100" y="6374"/>
                  </a:lnTo>
                  <a:lnTo>
                    <a:pt x="2174" y="6106"/>
                  </a:lnTo>
                  <a:lnTo>
                    <a:pt x="2271" y="5837"/>
                  </a:lnTo>
                  <a:lnTo>
                    <a:pt x="2369" y="5593"/>
                  </a:lnTo>
                  <a:lnTo>
                    <a:pt x="2491" y="5349"/>
                  </a:lnTo>
                  <a:lnTo>
                    <a:pt x="2613" y="5129"/>
                  </a:lnTo>
                  <a:lnTo>
                    <a:pt x="2760" y="4933"/>
                  </a:lnTo>
                  <a:lnTo>
                    <a:pt x="2906" y="4738"/>
                  </a:lnTo>
                  <a:lnTo>
                    <a:pt x="3077" y="4567"/>
                  </a:lnTo>
                  <a:lnTo>
                    <a:pt x="3248" y="4396"/>
                  </a:lnTo>
                  <a:lnTo>
                    <a:pt x="3444" y="4250"/>
                  </a:lnTo>
                  <a:lnTo>
                    <a:pt x="3663" y="4128"/>
                  </a:lnTo>
                  <a:lnTo>
                    <a:pt x="3883" y="4030"/>
                  </a:lnTo>
                  <a:lnTo>
                    <a:pt x="4103" y="3932"/>
                  </a:lnTo>
                  <a:lnTo>
                    <a:pt x="4347" y="3859"/>
                  </a:lnTo>
                  <a:lnTo>
                    <a:pt x="4616" y="3810"/>
                  </a:lnTo>
                  <a:close/>
                  <a:moveTo>
                    <a:pt x="6374" y="0"/>
                  </a:moveTo>
                  <a:lnTo>
                    <a:pt x="6008" y="293"/>
                  </a:lnTo>
                  <a:lnTo>
                    <a:pt x="6301" y="953"/>
                  </a:lnTo>
                  <a:lnTo>
                    <a:pt x="7083" y="2687"/>
                  </a:lnTo>
                  <a:lnTo>
                    <a:pt x="6619" y="2662"/>
                  </a:lnTo>
                  <a:lnTo>
                    <a:pt x="6179" y="2638"/>
                  </a:lnTo>
                  <a:lnTo>
                    <a:pt x="5373" y="2516"/>
                  </a:lnTo>
                  <a:lnTo>
                    <a:pt x="4592" y="2516"/>
                  </a:lnTo>
                  <a:lnTo>
                    <a:pt x="4421" y="2540"/>
                  </a:lnTo>
                  <a:lnTo>
                    <a:pt x="4225" y="2589"/>
                  </a:lnTo>
                  <a:lnTo>
                    <a:pt x="4030" y="2662"/>
                  </a:lnTo>
                  <a:lnTo>
                    <a:pt x="3834" y="2735"/>
                  </a:lnTo>
                  <a:lnTo>
                    <a:pt x="3419" y="2955"/>
                  </a:lnTo>
                  <a:lnTo>
                    <a:pt x="3004" y="3175"/>
                  </a:lnTo>
                  <a:lnTo>
                    <a:pt x="2638" y="3444"/>
                  </a:lnTo>
                  <a:lnTo>
                    <a:pt x="2271" y="3712"/>
                  </a:lnTo>
                  <a:lnTo>
                    <a:pt x="1929" y="4030"/>
                  </a:lnTo>
                  <a:lnTo>
                    <a:pt x="1612" y="4347"/>
                  </a:lnTo>
                  <a:lnTo>
                    <a:pt x="1319" y="4689"/>
                  </a:lnTo>
                  <a:lnTo>
                    <a:pt x="1075" y="5056"/>
                  </a:lnTo>
                  <a:lnTo>
                    <a:pt x="830" y="5446"/>
                  </a:lnTo>
                  <a:lnTo>
                    <a:pt x="611" y="5862"/>
                  </a:lnTo>
                  <a:lnTo>
                    <a:pt x="440" y="6301"/>
                  </a:lnTo>
                  <a:lnTo>
                    <a:pt x="293" y="6741"/>
                  </a:lnTo>
                  <a:lnTo>
                    <a:pt x="171" y="7205"/>
                  </a:lnTo>
                  <a:lnTo>
                    <a:pt x="73" y="7693"/>
                  </a:lnTo>
                  <a:lnTo>
                    <a:pt x="24" y="8206"/>
                  </a:lnTo>
                  <a:lnTo>
                    <a:pt x="0" y="8719"/>
                  </a:lnTo>
                  <a:lnTo>
                    <a:pt x="24" y="9256"/>
                  </a:lnTo>
                  <a:lnTo>
                    <a:pt x="73" y="9794"/>
                  </a:lnTo>
                  <a:lnTo>
                    <a:pt x="171" y="10307"/>
                  </a:lnTo>
                  <a:lnTo>
                    <a:pt x="293" y="10795"/>
                  </a:lnTo>
                  <a:lnTo>
                    <a:pt x="464" y="11308"/>
                  </a:lnTo>
                  <a:lnTo>
                    <a:pt x="659" y="11772"/>
                  </a:lnTo>
                  <a:lnTo>
                    <a:pt x="879" y="12236"/>
                  </a:lnTo>
                  <a:lnTo>
                    <a:pt x="1123" y="12676"/>
                  </a:lnTo>
                  <a:lnTo>
                    <a:pt x="1392" y="13091"/>
                  </a:lnTo>
                  <a:lnTo>
                    <a:pt x="1710" y="13506"/>
                  </a:lnTo>
                  <a:lnTo>
                    <a:pt x="2027" y="13872"/>
                  </a:lnTo>
                  <a:lnTo>
                    <a:pt x="2393" y="14239"/>
                  </a:lnTo>
                  <a:lnTo>
                    <a:pt x="2760" y="14581"/>
                  </a:lnTo>
                  <a:lnTo>
                    <a:pt x="3151" y="14874"/>
                  </a:lnTo>
                  <a:lnTo>
                    <a:pt x="3590" y="15167"/>
                  </a:lnTo>
                  <a:lnTo>
                    <a:pt x="4030" y="15411"/>
                  </a:lnTo>
                  <a:lnTo>
                    <a:pt x="4225" y="15509"/>
                  </a:lnTo>
                  <a:lnTo>
                    <a:pt x="4421" y="15582"/>
                  </a:lnTo>
                  <a:lnTo>
                    <a:pt x="4640" y="15631"/>
                  </a:lnTo>
                  <a:lnTo>
                    <a:pt x="5275" y="15631"/>
                  </a:lnTo>
                  <a:lnTo>
                    <a:pt x="5739" y="15558"/>
                  </a:lnTo>
                  <a:lnTo>
                    <a:pt x="6668" y="15362"/>
                  </a:lnTo>
                  <a:lnTo>
                    <a:pt x="7132" y="15289"/>
                  </a:lnTo>
                  <a:lnTo>
                    <a:pt x="7376" y="15264"/>
                  </a:lnTo>
                  <a:lnTo>
                    <a:pt x="7864" y="15264"/>
                  </a:lnTo>
                  <a:lnTo>
                    <a:pt x="8108" y="15289"/>
                  </a:lnTo>
                  <a:lnTo>
                    <a:pt x="8597" y="15362"/>
                  </a:lnTo>
                  <a:lnTo>
                    <a:pt x="9549" y="15558"/>
                  </a:lnTo>
                  <a:lnTo>
                    <a:pt x="9989" y="15606"/>
                  </a:lnTo>
                  <a:lnTo>
                    <a:pt x="10209" y="15631"/>
                  </a:lnTo>
                  <a:lnTo>
                    <a:pt x="10429" y="15631"/>
                  </a:lnTo>
                  <a:lnTo>
                    <a:pt x="10648" y="15606"/>
                  </a:lnTo>
                  <a:lnTo>
                    <a:pt x="10868" y="15558"/>
                  </a:lnTo>
                  <a:lnTo>
                    <a:pt x="11064" y="15484"/>
                  </a:lnTo>
                  <a:lnTo>
                    <a:pt x="11283" y="15387"/>
                  </a:lnTo>
                  <a:lnTo>
                    <a:pt x="11723" y="15142"/>
                  </a:lnTo>
                  <a:lnTo>
                    <a:pt x="12114" y="14849"/>
                  </a:lnTo>
                  <a:lnTo>
                    <a:pt x="12529" y="14532"/>
                  </a:lnTo>
                  <a:lnTo>
                    <a:pt x="12895" y="14214"/>
                  </a:lnTo>
                  <a:lnTo>
                    <a:pt x="13237" y="13848"/>
                  </a:lnTo>
                  <a:lnTo>
                    <a:pt x="13555" y="13457"/>
                  </a:lnTo>
                  <a:lnTo>
                    <a:pt x="13872" y="13066"/>
                  </a:lnTo>
                  <a:lnTo>
                    <a:pt x="14141" y="12651"/>
                  </a:lnTo>
                  <a:lnTo>
                    <a:pt x="14385" y="12212"/>
                  </a:lnTo>
                  <a:lnTo>
                    <a:pt x="14605" y="11748"/>
                  </a:lnTo>
                  <a:lnTo>
                    <a:pt x="14800" y="11283"/>
                  </a:lnTo>
                  <a:lnTo>
                    <a:pt x="14947" y="10795"/>
                  </a:lnTo>
                  <a:lnTo>
                    <a:pt x="15069" y="10282"/>
                  </a:lnTo>
                  <a:lnTo>
                    <a:pt x="15167" y="9769"/>
                  </a:lnTo>
                  <a:lnTo>
                    <a:pt x="15216" y="9256"/>
                  </a:lnTo>
                  <a:lnTo>
                    <a:pt x="15240" y="8719"/>
                  </a:lnTo>
                  <a:lnTo>
                    <a:pt x="15216" y="8182"/>
                  </a:lnTo>
                  <a:lnTo>
                    <a:pt x="15167" y="7669"/>
                  </a:lnTo>
                  <a:lnTo>
                    <a:pt x="15069" y="7180"/>
                  </a:lnTo>
                  <a:lnTo>
                    <a:pt x="14947" y="6692"/>
                  </a:lnTo>
                  <a:lnTo>
                    <a:pt x="14776" y="6252"/>
                  </a:lnTo>
                  <a:lnTo>
                    <a:pt x="14605" y="5813"/>
                  </a:lnTo>
                  <a:lnTo>
                    <a:pt x="14385" y="5398"/>
                  </a:lnTo>
                  <a:lnTo>
                    <a:pt x="14141" y="5007"/>
                  </a:lnTo>
                  <a:lnTo>
                    <a:pt x="13848" y="4616"/>
                  </a:lnTo>
                  <a:lnTo>
                    <a:pt x="13555" y="4274"/>
                  </a:lnTo>
                  <a:lnTo>
                    <a:pt x="13213" y="3957"/>
                  </a:lnTo>
                  <a:lnTo>
                    <a:pt x="12871" y="3639"/>
                  </a:lnTo>
                  <a:lnTo>
                    <a:pt x="12505" y="3370"/>
                  </a:lnTo>
                  <a:lnTo>
                    <a:pt x="12089" y="3102"/>
                  </a:lnTo>
                  <a:lnTo>
                    <a:pt x="11674" y="2858"/>
                  </a:lnTo>
                  <a:lnTo>
                    <a:pt x="11259" y="2662"/>
                  </a:lnTo>
                  <a:lnTo>
                    <a:pt x="11064" y="2589"/>
                  </a:lnTo>
                  <a:lnTo>
                    <a:pt x="10893" y="2540"/>
                  </a:lnTo>
                  <a:lnTo>
                    <a:pt x="10697" y="2516"/>
                  </a:lnTo>
                  <a:lnTo>
                    <a:pt x="10526" y="2491"/>
                  </a:lnTo>
                  <a:lnTo>
                    <a:pt x="10111" y="2491"/>
                  </a:lnTo>
                  <a:lnTo>
                    <a:pt x="9696" y="2516"/>
                  </a:lnTo>
                  <a:lnTo>
                    <a:pt x="8841" y="2613"/>
                  </a:lnTo>
                  <a:lnTo>
                    <a:pt x="8426" y="2662"/>
                  </a:lnTo>
                  <a:lnTo>
                    <a:pt x="7986" y="2687"/>
                  </a:lnTo>
                  <a:lnTo>
                    <a:pt x="637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33" name="Google Shape;633;p39"/>
          <p:cNvGrpSpPr/>
          <p:nvPr/>
        </p:nvGrpSpPr>
        <p:grpSpPr>
          <a:xfrm>
            <a:off x="4251594" y="4289073"/>
            <a:ext cx="451252" cy="432860"/>
            <a:chOff x="5241175" y="4959100"/>
            <a:chExt cx="539775" cy="517775"/>
          </a:xfrm>
        </p:grpSpPr>
        <p:sp>
          <p:nvSpPr>
            <p:cNvPr id="634" name="Google Shape;634;p39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35" name="Google Shape;635;p39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36" name="Google Shape;636;p39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37" name="Google Shape;637;p39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38" name="Google Shape;638;p39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39" name="Google Shape;639;p39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640" name="Google Shape;640;p39"/>
          <p:cNvSpPr/>
          <p:nvPr/>
        </p:nvSpPr>
        <p:spPr>
          <a:xfrm>
            <a:off x="4842355" y="4395912"/>
            <a:ext cx="397142" cy="219513"/>
          </a:xfrm>
          <a:custGeom>
            <a:rect b="b" l="l" r="r" t="t"/>
            <a:pathLst>
              <a:path extrusionOk="0" h="10503" w="19002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641" name="Google Shape;641;p39"/>
          <p:cNvGrpSpPr/>
          <p:nvPr/>
        </p:nvGrpSpPr>
        <p:grpSpPr>
          <a:xfrm>
            <a:off x="5458778" y="4353382"/>
            <a:ext cx="289444" cy="332833"/>
            <a:chOff x="6685175" y="5036025"/>
            <a:chExt cx="346225" cy="398125"/>
          </a:xfrm>
        </p:grpSpPr>
        <p:sp>
          <p:nvSpPr>
            <p:cNvPr id="642" name="Google Shape;642;p39"/>
            <p:cNvSpPr/>
            <p:nvPr/>
          </p:nvSpPr>
          <p:spPr>
            <a:xfrm>
              <a:off x="6743800" y="5036025"/>
              <a:ext cx="105650" cy="147775"/>
            </a:xfrm>
            <a:custGeom>
              <a:rect b="b" l="l" r="r" t="t"/>
              <a:pathLst>
                <a:path extrusionOk="0" h="5911" w="4226">
                  <a:moveTo>
                    <a:pt x="2931" y="1"/>
                  </a:moveTo>
                  <a:lnTo>
                    <a:pt x="2736" y="25"/>
                  </a:lnTo>
                  <a:lnTo>
                    <a:pt x="2516" y="74"/>
                  </a:lnTo>
                  <a:lnTo>
                    <a:pt x="2272" y="147"/>
                  </a:lnTo>
                  <a:lnTo>
                    <a:pt x="2027" y="269"/>
                  </a:lnTo>
                  <a:lnTo>
                    <a:pt x="1783" y="416"/>
                  </a:lnTo>
                  <a:lnTo>
                    <a:pt x="1539" y="611"/>
                  </a:lnTo>
                  <a:lnTo>
                    <a:pt x="1319" y="807"/>
                  </a:lnTo>
                  <a:lnTo>
                    <a:pt x="1075" y="1026"/>
                  </a:lnTo>
                  <a:lnTo>
                    <a:pt x="855" y="1271"/>
                  </a:lnTo>
                  <a:lnTo>
                    <a:pt x="660" y="1539"/>
                  </a:lnTo>
                  <a:lnTo>
                    <a:pt x="489" y="1808"/>
                  </a:lnTo>
                  <a:lnTo>
                    <a:pt x="318" y="2101"/>
                  </a:lnTo>
                  <a:lnTo>
                    <a:pt x="196" y="2370"/>
                  </a:lnTo>
                  <a:lnTo>
                    <a:pt x="98" y="2663"/>
                  </a:lnTo>
                  <a:lnTo>
                    <a:pt x="25" y="2956"/>
                  </a:lnTo>
                  <a:lnTo>
                    <a:pt x="0" y="3249"/>
                  </a:lnTo>
                  <a:lnTo>
                    <a:pt x="0" y="3517"/>
                  </a:lnTo>
                  <a:lnTo>
                    <a:pt x="49" y="3786"/>
                  </a:lnTo>
                  <a:lnTo>
                    <a:pt x="122" y="4055"/>
                  </a:lnTo>
                  <a:lnTo>
                    <a:pt x="196" y="4299"/>
                  </a:lnTo>
                  <a:lnTo>
                    <a:pt x="293" y="4543"/>
                  </a:lnTo>
                  <a:lnTo>
                    <a:pt x="415" y="4763"/>
                  </a:lnTo>
                  <a:lnTo>
                    <a:pt x="562" y="4958"/>
                  </a:lnTo>
                  <a:lnTo>
                    <a:pt x="708" y="5154"/>
                  </a:lnTo>
                  <a:lnTo>
                    <a:pt x="855" y="5325"/>
                  </a:lnTo>
                  <a:lnTo>
                    <a:pt x="1026" y="5471"/>
                  </a:lnTo>
                  <a:lnTo>
                    <a:pt x="1221" y="5618"/>
                  </a:lnTo>
                  <a:lnTo>
                    <a:pt x="1392" y="5716"/>
                  </a:lnTo>
                  <a:lnTo>
                    <a:pt x="1588" y="5813"/>
                  </a:lnTo>
                  <a:lnTo>
                    <a:pt x="1807" y="5862"/>
                  </a:lnTo>
                  <a:lnTo>
                    <a:pt x="2003" y="5911"/>
                  </a:lnTo>
                  <a:lnTo>
                    <a:pt x="2442" y="5911"/>
                  </a:lnTo>
                  <a:lnTo>
                    <a:pt x="2662" y="5862"/>
                  </a:lnTo>
                  <a:lnTo>
                    <a:pt x="2858" y="5789"/>
                  </a:lnTo>
                  <a:lnTo>
                    <a:pt x="3053" y="5716"/>
                  </a:lnTo>
                  <a:lnTo>
                    <a:pt x="3224" y="5593"/>
                  </a:lnTo>
                  <a:lnTo>
                    <a:pt x="3395" y="5471"/>
                  </a:lnTo>
                  <a:lnTo>
                    <a:pt x="3541" y="5300"/>
                  </a:lnTo>
                  <a:lnTo>
                    <a:pt x="3688" y="5129"/>
                  </a:lnTo>
                  <a:lnTo>
                    <a:pt x="3810" y="4934"/>
                  </a:lnTo>
                  <a:lnTo>
                    <a:pt x="3932" y="4739"/>
                  </a:lnTo>
                  <a:lnTo>
                    <a:pt x="4030" y="4519"/>
                  </a:lnTo>
                  <a:lnTo>
                    <a:pt x="4103" y="4275"/>
                  </a:lnTo>
                  <a:lnTo>
                    <a:pt x="4152" y="4030"/>
                  </a:lnTo>
                  <a:lnTo>
                    <a:pt x="4201" y="3786"/>
                  </a:lnTo>
                  <a:lnTo>
                    <a:pt x="4225" y="3517"/>
                  </a:lnTo>
                  <a:lnTo>
                    <a:pt x="4201" y="3249"/>
                  </a:lnTo>
                  <a:lnTo>
                    <a:pt x="4176" y="2980"/>
                  </a:lnTo>
                  <a:lnTo>
                    <a:pt x="4054" y="1881"/>
                  </a:lnTo>
                  <a:lnTo>
                    <a:pt x="3957" y="1368"/>
                  </a:lnTo>
                  <a:lnTo>
                    <a:pt x="3835" y="904"/>
                  </a:lnTo>
                  <a:lnTo>
                    <a:pt x="3737" y="684"/>
                  </a:lnTo>
                  <a:lnTo>
                    <a:pt x="3664" y="513"/>
                  </a:lnTo>
                  <a:lnTo>
                    <a:pt x="3541" y="342"/>
                  </a:lnTo>
                  <a:lnTo>
                    <a:pt x="3419" y="220"/>
                  </a:lnTo>
                  <a:lnTo>
                    <a:pt x="3273" y="123"/>
                  </a:lnTo>
                  <a:lnTo>
                    <a:pt x="3126" y="49"/>
                  </a:lnTo>
                  <a:lnTo>
                    <a:pt x="293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43" name="Google Shape;643;p39"/>
            <p:cNvSpPr/>
            <p:nvPr/>
          </p:nvSpPr>
          <p:spPr>
            <a:xfrm>
              <a:off x="6685175" y="5152025"/>
              <a:ext cx="84275" cy="117275"/>
            </a:xfrm>
            <a:custGeom>
              <a:rect b="b" l="l" r="r" t="t"/>
              <a:pathLst>
                <a:path extrusionOk="0" h="4691" w="3371">
                  <a:moveTo>
                    <a:pt x="1368" y="1"/>
                  </a:moveTo>
                  <a:lnTo>
                    <a:pt x="1197" y="25"/>
                  </a:lnTo>
                  <a:lnTo>
                    <a:pt x="1026" y="99"/>
                  </a:lnTo>
                  <a:lnTo>
                    <a:pt x="855" y="172"/>
                  </a:lnTo>
                  <a:lnTo>
                    <a:pt x="709" y="270"/>
                  </a:lnTo>
                  <a:lnTo>
                    <a:pt x="562" y="392"/>
                  </a:lnTo>
                  <a:lnTo>
                    <a:pt x="440" y="538"/>
                  </a:lnTo>
                  <a:lnTo>
                    <a:pt x="318" y="685"/>
                  </a:lnTo>
                  <a:lnTo>
                    <a:pt x="220" y="856"/>
                  </a:lnTo>
                  <a:lnTo>
                    <a:pt x="147" y="1051"/>
                  </a:lnTo>
                  <a:lnTo>
                    <a:pt x="74" y="1247"/>
                  </a:lnTo>
                  <a:lnTo>
                    <a:pt x="49" y="1442"/>
                  </a:lnTo>
                  <a:lnTo>
                    <a:pt x="1" y="1662"/>
                  </a:lnTo>
                  <a:lnTo>
                    <a:pt x="1" y="1882"/>
                  </a:lnTo>
                  <a:lnTo>
                    <a:pt x="1" y="2101"/>
                  </a:lnTo>
                  <a:lnTo>
                    <a:pt x="25" y="2346"/>
                  </a:lnTo>
                  <a:lnTo>
                    <a:pt x="74" y="2565"/>
                  </a:lnTo>
                  <a:lnTo>
                    <a:pt x="147" y="2810"/>
                  </a:lnTo>
                  <a:lnTo>
                    <a:pt x="220" y="3054"/>
                  </a:lnTo>
                  <a:lnTo>
                    <a:pt x="342" y="3274"/>
                  </a:lnTo>
                  <a:lnTo>
                    <a:pt x="440" y="3493"/>
                  </a:lnTo>
                  <a:lnTo>
                    <a:pt x="587" y="3689"/>
                  </a:lnTo>
                  <a:lnTo>
                    <a:pt x="733" y="3860"/>
                  </a:lnTo>
                  <a:lnTo>
                    <a:pt x="880" y="4031"/>
                  </a:lnTo>
                  <a:lnTo>
                    <a:pt x="1051" y="4177"/>
                  </a:lnTo>
                  <a:lnTo>
                    <a:pt x="1222" y="4324"/>
                  </a:lnTo>
                  <a:lnTo>
                    <a:pt x="1393" y="4422"/>
                  </a:lnTo>
                  <a:lnTo>
                    <a:pt x="1564" y="4519"/>
                  </a:lnTo>
                  <a:lnTo>
                    <a:pt x="1759" y="4592"/>
                  </a:lnTo>
                  <a:lnTo>
                    <a:pt x="1954" y="4641"/>
                  </a:lnTo>
                  <a:lnTo>
                    <a:pt x="2125" y="4690"/>
                  </a:lnTo>
                  <a:lnTo>
                    <a:pt x="2516" y="4690"/>
                  </a:lnTo>
                  <a:lnTo>
                    <a:pt x="2687" y="4641"/>
                  </a:lnTo>
                  <a:lnTo>
                    <a:pt x="2882" y="4592"/>
                  </a:lnTo>
                  <a:lnTo>
                    <a:pt x="3029" y="4495"/>
                  </a:lnTo>
                  <a:lnTo>
                    <a:pt x="3151" y="4397"/>
                  </a:lnTo>
                  <a:lnTo>
                    <a:pt x="3249" y="4299"/>
                  </a:lnTo>
                  <a:lnTo>
                    <a:pt x="3322" y="4153"/>
                  </a:lnTo>
                  <a:lnTo>
                    <a:pt x="3371" y="4006"/>
                  </a:lnTo>
                  <a:lnTo>
                    <a:pt x="3371" y="3860"/>
                  </a:lnTo>
                  <a:lnTo>
                    <a:pt x="3371" y="3689"/>
                  </a:lnTo>
                  <a:lnTo>
                    <a:pt x="3347" y="3518"/>
                  </a:lnTo>
                  <a:lnTo>
                    <a:pt x="3249" y="3127"/>
                  </a:lnTo>
                  <a:lnTo>
                    <a:pt x="3078" y="2712"/>
                  </a:lnTo>
                  <a:lnTo>
                    <a:pt x="2712" y="1808"/>
                  </a:lnTo>
                  <a:lnTo>
                    <a:pt x="2370" y="953"/>
                  </a:lnTo>
                  <a:lnTo>
                    <a:pt x="2199" y="612"/>
                  </a:lnTo>
                  <a:lnTo>
                    <a:pt x="2028" y="343"/>
                  </a:lnTo>
                  <a:lnTo>
                    <a:pt x="1954" y="221"/>
                  </a:lnTo>
                  <a:lnTo>
                    <a:pt x="1857" y="123"/>
                  </a:lnTo>
                  <a:lnTo>
                    <a:pt x="1735" y="74"/>
                  </a:lnTo>
                  <a:lnTo>
                    <a:pt x="1637" y="25"/>
                  </a:lnTo>
                  <a:lnTo>
                    <a:pt x="14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44" name="Google Shape;644;p39"/>
            <p:cNvSpPr/>
            <p:nvPr/>
          </p:nvSpPr>
          <p:spPr>
            <a:xfrm>
              <a:off x="6871400" y="5038475"/>
              <a:ext cx="105650" cy="145325"/>
            </a:xfrm>
            <a:custGeom>
              <a:rect b="b" l="l" r="r" t="t"/>
              <a:pathLst>
                <a:path extrusionOk="0" h="5813" w="4226">
                  <a:moveTo>
                    <a:pt x="1295" y="0"/>
                  </a:moveTo>
                  <a:lnTo>
                    <a:pt x="1100" y="49"/>
                  </a:lnTo>
                  <a:lnTo>
                    <a:pt x="953" y="98"/>
                  </a:lnTo>
                  <a:lnTo>
                    <a:pt x="807" y="196"/>
                  </a:lnTo>
                  <a:lnTo>
                    <a:pt x="684" y="318"/>
                  </a:lnTo>
                  <a:lnTo>
                    <a:pt x="587" y="464"/>
                  </a:lnTo>
                  <a:lnTo>
                    <a:pt x="489" y="660"/>
                  </a:lnTo>
                  <a:lnTo>
                    <a:pt x="391" y="855"/>
                  </a:lnTo>
                  <a:lnTo>
                    <a:pt x="269" y="1295"/>
                  </a:lnTo>
                  <a:lnTo>
                    <a:pt x="172" y="1808"/>
                  </a:lnTo>
                  <a:lnTo>
                    <a:pt x="49" y="2882"/>
                  </a:lnTo>
                  <a:lnTo>
                    <a:pt x="1" y="3151"/>
                  </a:lnTo>
                  <a:lnTo>
                    <a:pt x="1" y="3419"/>
                  </a:lnTo>
                  <a:lnTo>
                    <a:pt x="25" y="3688"/>
                  </a:lnTo>
                  <a:lnTo>
                    <a:pt x="74" y="3932"/>
                  </a:lnTo>
                  <a:lnTo>
                    <a:pt x="123" y="4177"/>
                  </a:lnTo>
                  <a:lnTo>
                    <a:pt x="196" y="4421"/>
                  </a:lnTo>
                  <a:lnTo>
                    <a:pt x="294" y="4641"/>
                  </a:lnTo>
                  <a:lnTo>
                    <a:pt x="416" y="4836"/>
                  </a:lnTo>
                  <a:lnTo>
                    <a:pt x="538" y="5031"/>
                  </a:lnTo>
                  <a:lnTo>
                    <a:pt x="684" y="5202"/>
                  </a:lnTo>
                  <a:lnTo>
                    <a:pt x="831" y="5373"/>
                  </a:lnTo>
                  <a:lnTo>
                    <a:pt x="1002" y="5495"/>
                  </a:lnTo>
                  <a:lnTo>
                    <a:pt x="1173" y="5618"/>
                  </a:lnTo>
                  <a:lnTo>
                    <a:pt x="1368" y="5691"/>
                  </a:lnTo>
                  <a:lnTo>
                    <a:pt x="1588" y="5764"/>
                  </a:lnTo>
                  <a:lnTo>
                    <a:pt x="1783" y="5813"/>
                  </a:lnTo>
                  <a:lnTo>
                    <a:pt x="2223" y="5813"/>
                  </a:lnTo>
                  <a:lnTo>
                    <a:pt x="2418" y="5764"/>
                  </a:lnTo>
                  <a:lnTo>
                    <a:pt x="2638" y="5715"/>
                  </a:lnTo>
                  <a:lnTo>
                    <a:pt x="2834" y="5618"/>
                  </a:lnTo>
                  <a:lnTo>
                    <a:pt x="3005" y="5520"/>
                  </a:lnTo>
                  <a:lnTo>
                    <a:pt x="3200" y="5373"/>
                  </a:lnTo>
                  <a:lnTo>
                    <a:pt x="3371" y="5227"/>
                  </a:lnTo>
                  <a:lnTo>
                    <a:pt x="3517" y="5056"/>
                  </a:lnTo>
                  <a:lnTo>
                    <a:pt x="3664" y="4860"/>
                  </a:lnTo>
                  <a:lnTo>
                    <a:pt x="3811" y="4665"/>
                  </a:lnTo>
                  <a:lnTo>
                    <a:pt x="3933" y="4445"/>
                  </a:lnTo>
                  <a:lnTo>
                    <a:pt x="4030" y="4201"/>
                  </a:lnTo>
                  <a:lnTo>
                    <a:pt x="4104" y="3957"/>
                  </a:lnTo>
                  <a:lnTo>
                    <a:pt x="4177" y="3688"/>
                  </a:lnTo>
                  <a:lnTo>
                    <a:pt x="4226" y="3419"/>
                  </a:lnTo>
                  <a:lnTo>
                    <a:pt x="4226" y="3151"/>
                  </a:lnTo>
                  <a:lnTo>
                    <a:pt x="4201" y="2858"/>
                  </a:lnTo>
                  <a:lnTo>
                    <a:pt x="4128" y="2589"/>
                  </a:lnTo>
                  <a:lnTo>
                    <a:pt x="4030" y="2296"/>
                  </a:lnTo>
                  <a:lnTo>
                    <a:pt x="3908" y="2027"/>
                  </a:lnTo>
                  <a:lnTo>
                    <a:pt x="3737" y="1734"/>
                  </a:lnTo>
                  <a:lnTo>
                    <a:pt x="3566" y="1490"/>
                  </a:lnTo>
                  <a:lnTo>
                    <a:pt x="3371" y="1221"/>
                  </a:lnTo>
                  <a:lnTo>
                    <a:pt x="3151" y="1002"/>
                  </a:lnTo>
                  <a:lnTo>
                    <a:pt x="2907" y="782"/>
                  </a:lnTo>
                  <a:lnTo>
                    <a:pt x="2687" y="586"/>
                  </a:lnTo>
                  <a:lnTo>
                    <a:pt x="2443" y="415"/>
                  </a:lnTo>
                  <a:lnTo>
                    <a:pt x="2199" y="269"/>
                  </a:lnTo>
                  <a:lnTo>
                    <a:pt x="1954" y="147"/>
                  </a:lnTo>
                  <a:lnTo>
                    <a:pt x="1710" y="74"/>
                  </a:lnTo>
                  <a:lnTo>
                    <a:pt x="1490" y="25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45" name="Google Shape;645;p39"/>
            <p:cNvSpPr/>
            <p:nvPr/>
          </p:nvSpPr>
          <p:spPr>
            <a:xfrm>
              <a:off x="6944050" y="5155700"/>
              <a:ext cx="87350" cy="116025"/>
            </a:xfrm>
            <a:custGeom>
              <a:rect b="b" l="l" r="r" t="t"/>
              <a:pathLst>
                <a:path extrusionOk="0" h="4641" w="3494">
                  <a:moveTo>
                    <a:pt x="1979" y="0"/>
                  </a:moveTo>
                  <a:lnTo>
                    <a:pt x="1857" y="49"/>
                  </a:lnTo>
                  <a:lnTo>
                    <a:pt x="1735" y="98"/>
                  </a:lnTo>
                  <a:lnTo>
                    <a:pt x="1637" y="196"/>
                  </a:lnTo>
                  <a:lnTo>
                    <a:pt x="1540" y="294"/>
                  </a:lnTo>
                  <a:lnTo>
                    <a:pt x="1369" y="562"/>
                  </a:lnTo>
                  <a:lnTo>
                    <a:pt x="1173" y="904"/>
                  </a:lnTo>
                  <a:lnTo>
                    <a:pt x="782" y="1735"/>
                  </a:lnTo>
                  <a:lnTo>
                    <a:pt x="367" y="2614"/>
                  </a:lnTo>
                  <a:lnTo>
                    <a:pt x="196" y="3005"/>
                  </a:lnTo>
                  <a:lnTo>
                    <a:pt x="74" y="3395"/>
                  </a:lnTo>
                  <a:lnTo>
                    <a:pt x="25" y="3566"/>
                  </a:lnTo>
                  <a:lnTo>
                    <a:pt x="1" y="3737"/>
                  </a:lnTo>
                  <a:lnTo>
                    <a:pt x="25" y="3908"/>
                  </a:lnTo>
                  <a:lnTo>
                    <a:pt x="50" y="4055"/>
                  </a:lnTo>
                  <a:lnTo>
                    <a:pt x="99" y="4177"/>
                  </a:lnTo>
                  <a:lnTo>
                    <a:pt x="196" y="4299"/>
                  </a:lnTo>
                  <a:lnTo>
                    <a:pt x="318" y="4397"/>
                  </a:lnTo>
                  <a:lnTo>
                    <a:pt x="465" y="4494"/>
                  </a:lnTo>
                  <a:lnTo>
                    <a:pt x="636" y="4568"/>
                  </a:lnTo>
                  <a:lnTo>
                    <a:pt x="831" y="4616"/>
                  </a:lnTo>
                  <a:lnTo>
                    <a:pt x="1027" y="4641"/>
                  </a:lnTo>
                  <a:lnTo>
                    <a:pt x="1198" y="4641"/>
                  </a:lnTo>
                  <a:lnTo>
                    <a:pt x="1393" y="4616"/>
                  </a:lnTo>
                  <a:lnTo>
                    <a:pt x="1588" y="4568"/>
                  </a:lnTo>
                  <a:lnTo>
                    <a:pt x="1784" y="4494"/>
                  </a:lnTo>
                  <a:lnTo>
                    <a:pt x="1955" y="4421"/>
                  </a:lnTo>
                  <a:lnTo>
                    <a:pt x="2150" y="4323"/>
                  </a:lnTo>
                  <a:lnTo>
                    <a:pt x="2321" y="4201"/>
                  </a:lnTo>
                  <a:lnTo>
                    <a:pt x="2492" y="4055"/>
                  </a:lnTo>
                  <a:lnTo>
                    <a:pt x="2663" y="3884"/>
                  </a:lnTo>
                  <a:lnTo>
                    <a:pt x="2810" y="3713"/>
                  </a:lnTo>
                  <a:lnTo>
                    <a:pt x="2956" y="3517"/>
                  </a:lnTo>
                  <a:lnTo>
                    <a:pt x="3078" y="3322"/>
                  </a:lnTo>
                  <a:lnTo>
                    <a:pt x="3200" y="3102"/>
                  </a:lnTo>
                  <a:lnTo>
                    <a:pt x="3298" y="2882"/>
                  </a:lnTo>
                  <a:lnTo>
                    <a:pt x="3371" y="2638"/>
                  </a:lnTo>
                  <a:lnTo>
                    <a:pt x="3420" y="2418"/>
                  </a:lnTo>
                  <a:lnTo>
                    <a:pt x="3469" y="2174"/>
                  </a:lnTo>
                  <a:lnTo>
                    <a:pt x="3493" y="1954"/>
                  </a:lnTo>
                  <a:lnTo>
                    <a:pt x="3493" y="1735"/>
                  </a:lnTo>
                  <a:lnTo>
                    <a:pt x="3469" y="1515"/>
                  </a:lnTo>
                  <a:lnTo>
                    <a:pt x="3445" y="1319"/>
                  </a:lnTo>
                  <a:lnTo>
                    <a:pt x="3396" y="1124"/>
                  </a:lnTo>
                  <a:lnTo>
                    <a:pt x="3322" y="929"/>
                  </a:lnTo>
                  <a:lnTo>
                    <a:pt x="3249" y="758"/>
                  </a:lnTo>
                  <a:lnTo>
                    <a:pt x="3127" y="587"/>
                  </a:lnTo>
                  <a:lnTo>
                    <a:pt x="3005" y="440"/>
                  </a:lnTo>
                  <a:lnTo>
                    <a:pt x="2883" y="318"/>
                  </a:lnTo>
                  <a:lnTo>
                    <a:pt x="2736" y="196"/>
                  </a:lnTo>
                  <a:lnTo>
                    <a:pt x="2565" y="98"/>
                  </a:lnTo>
                  <a:lnTo>
                    <a:pt x="2394" y="49"/>
                  </a:lnTo>
                  <a:lnTo>
                    <a:pt x="224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46" name="Google Shape;646;p39"/>
            <p:cNvSpPr/>
            <p:nvPr/>
          </p:nvSpPr>
          <p:spPr>
            <a:xfrm>
              <a:off x="6727300" y="5185625"/>
              <a:ext cx="263800" cy="248525"/>
            </a:xfrm>
            <a:custGeom>
              <a:rect b="b" l="l" r="r" t="t"/>
              <a:pathLst>
                <a:path extrusionOk="0" h="9941" w="10552">
                  <a:moveTo>
                    <a:pt x="5252" y="0"/>
                  </a:moveTo>
                  <a:lnTo>
                    <a:pt x="4959" y="25"/>
                  </a:lnTo>
                  <a:lnTo>
                    <a:pt x="4666" y="73"/>
                  </a:lnTo>
                  <a:lnTo>
                    <a:pt x="4372" y="171"/>
                  </a:lnTo>
                  <a:lnTo>
                    <a:pt x="4104" y="293"/>
                  </a:lnTo>
                  <a:lnTo>
                    <a:pt x="3835" y="464"/>
                  </a:lnTo>
                  <a:lnTo>
                    <a:pt x="3591" y="635"/>
                  </a:lnTo>
                  <a:lnTo>
                    <a:pt x="3371" y="855"/>
                  </a:lnTo>
                  <a:lnTo>
                    <a:pt x="3176" y="1124"/>
                  </a:lnTo>
                  <a:lnTo>
                    <a:pt x="3029" y="1343"/>
                  </a:lnTo>
                  <a:lnTo>
                    <a:pt x="2907" y="1612"/>
                  </a:lnTo>
                  <a:lnTo>
                    <a:pt x="2809" y="1856"/>
                  </a:lnTo>
                  <a:lnTo>
                    <a:pt x="2736" y="2125"/>
                  </a:lnTo>
                  <a:lnTo>
                    <a:pt x="2565" y="2662"/>
                  </a:lnTo>
                  <a:lnTo>
                    <a:pt x="2492" y="2931"/>
                  </a:lnTo>
                  <a:lnTo>
                    <a:pt x="2394" y="3200"/>
                  </a:lnTo>
                  <a:lnTo>
                    <a:pt x="2248" y="3444"/>
                  </a:lnTo>
                  <a:lnTo>
                    <a:pt x="2101" y="3688"/>
                  </a:lnTo>
                  <a:lnTo>
                    <a:pt x="1906" y="3908"/>
                  </a:lnTo>
                  <a:lnTo>
                    <a:pt x="1735" y="4103"/>
                  </a:lnTo>
                  <a:lnTo>
                    <a:pt x="1320" y="4470"/>
                  </a:lnTo>
                  <a:lnTo>
                    <a:pt x="904" y="4860"/>
                  </a:lnTo>
                  <a:lnTo>
                    <a:pt x="709" y="5080"/>
                  </a:lnTo>
                  <a:lnTo>
                    <a:pt x="514" y="5324"/>
                  </a:lnTo>
                  <a:lnTo>
                    <a:pt x="367" y="5569"/>
                  </a:lnTo>
                  <a:lnTo>
                    <a:pt x="245" y="5837"/>
                  </a:lnTo>
                  <a:lnTo>
                    <a:pt x="147" y="6130"/>
                  </a:lnTo>
                  <a:lnTo>
                    <a:pt x="74" y="6423"/>
                  </a:lnTo>
                  <a:lnTo>
                    <a:pt x="25" y="6741"/>
                  </a:lnTo>
                  <a:lnTo>
                    <a:pt x="1" y="7034"/>
                  </a:lnTo>
                  <a:lnTo>
                    <a:pt x="25" y="7327"/>
                  </a:lnTo>
                  <a:lnTo>
                    <a:pt x="50" y="7620"/>
                  </a:lnTo>
                  <a:lnTo>
                    <a:pt x="123" y="7889"/>
                  </a:lnTo>
                  <a:lnTo>
                    <a:pt x="221" y="8158"/>
                  </a:lnTo>
                  <a:lnTo>
                    <a:pt x="318" y="8426"/>
                  </a:lnTo>
                  <a:lnTo>
                    <a:pt x="440" y="8646"/>
                  </a:lnTo>
                  <a:lnTo>
                    <a:pt x="611" y="8890"/>
                  </a:lnTo>
                  <a:lnTo>
                    <a:pt x="782" y="9086"/>
                  </a:lnTo>
                  <a:lnTo>
                    <a:pt x="953" y="9281"/>
                  </a:lnTo>
                  <a:lnTo>
                    <a:pt x="1149" y="9428"/>
                  </a:lnTo>
                  <a:lnTo>
                    <a:pt x="1368" y="9574"/>
                  </a:lnTo>
                  <a:lnTo>
                    <a:pt x="1613" y="9696"/>
                  </a:lnTo>
                  <a:lnTo>
                    <a:pt x="1857" y="9794"/>
                  </a:lnTo>
                  <a:lnTo>
                    <a:pt x="2101" y="9867"/>
                  </a:lnTo>
                  <a:lnTo>
                    <a:pt x="2370" y="9916"/>
                  </a:lnTo>
                  <a:lnTo>
                    <a:pt x="2614" y="9940"/>
                  </a:lnTo>
                  <a:lnTo>
                    <a:pt x="2980" y="9916"/>
                  </a:lnTo>
                  <a:lnTo>
                    <a:pt x="3347" y="9818"/>
                  </a:lnTo>
                  <a:lnTo>
                    <a:pt x="3689" y="9696"/>
                  </a:lnTo>
                  <a:lnTo>
                    <a:pt x="4006" y="9501"/>
                  </a:lnTo>
                  <a:lnTo>
                    <a:pt x="4153" y="9403"/>
                  </a:lnTo>
                  <a:lnTo>
                    <a:pt x="4299" y="9330"/>
                  </a:lnTo>
                  <a:lnTo>
                    <a:pt x="4446" y="9305"/>
                  </a:lnTo>
                  <a:lnTo>
                    <a:pt x="4592" y="9257"/>
                  </a:lnTo>
                  <a:lnTo>
                    <a:pt x="4910" y="9232"/>
                  </a:lnTo>
                  <a:lnTo>
                    <a:pt x="5642" y="9232"/>
                  </a:lnTo>
                  <a:lnTo>
                    <a:pt x="5960" y="9257"/>
                  </a:lnTo>
                  <a:lnTo>
                    <a:pt x="6106" y="9305"/>
                  </a:lnTo>
                  <a:lnTo>
                    <a:pt x="6253" y="9330"/>
                  </a:lnTo>
                  <a:lnTo>
                    <a:pt x="6400" y="9403"/>
                  </a:lnTo>
                  <a:lnTo>
                    <a:pt x="6546" y="9501"/>
                  </a:lnTo>
                  <a:lnTo>
                    <a:pt x="6864" y="9696"/>
                  </a:lnTo>
                  <a:lnTo>
                    <a:pt x="7206" y="9818"/>
                  </a:lnTo>
                  <a:lnTo>
                    <a:pt x="7572" y="9916"/>
                  </a:lnTo>
                  <a:lnTo>
                    <a:pt x="7938" y="9940"/>
                  </a:lnTo>
                  <a:lnTo>
                    <a:pt x="8207" y="9916"/>
                  </a:lnTo>
                  <a:lnTo>
                    <a:pt x="8451" y="9867"/>
                  </a:lnTo>
                  <a:lnTo>
                    <a:pt x="8695" y="9794"/>
                  </a:lnTo>
                  <a:lnTo>
                    <a:pt x="8940" y="9696"/>
                  </a:lnTo>
                  <a:lnTo>
                    <a:pt x="9184" y="9574"/>
                  </a:lnTo>
                  <a:lnTo>
                    <a:pt x="9404" y="9428"/>
                  </a:lnTo>
                  <a:lnTo>
                    <a:pt x="9599" y="9281"/>
                  </a:lnTo>
                  <a:lnTo>
                    <a:pt x="9770" y="9086"/>
                  </a:lnTo>
                  <a:lnTo>
                    <a:pt x="9941" y="8890"/>
                  </a:lnTo>
                  <a:lnTo>
                    <a:pt x="10112" y="8646"/>
                  </a:lnTo>
                  <a:lnTo>
                    <a:pt x="10234" y="8426"/>
                  </a:lnTo>
                  <a:lnTo>
                    <a:pt x="10332" y="8158"/>
                  </a:lnTo>
                  <a:lnTo>
                    <a:pt x="10429" y="7889"/>
                  </a:lnTo>
                  <a:lnTo>
                    <a:pt x="10503" y="7620"/>
                  </a:lnTo>
                  <a:lnTo>
                    <a:pt x="10527" y="7327"/>
                  </a:lnTo>
                  <a:lnTo>
                    <a:pt x="10551" y="7034"/>
                  </a:lnTo>
                  <a:lnTo>
                    <a:pt x="10527" y="6741"/>
                  </a:lnTo>
                  <a:lnTo>
                    <a:pt x="10478" y="6423"/>
                  </a:lnTo>
                  <a:lnTo>
                    <a:pt x="10405" y="6130"/>
                  </a:lnTo>
                  <a:lnTo>
                    <a:pt x="10307" y="5837"/>
                  </a:lnTo>
                  <a:lnTo>
                    <a:pt x="10185" y="5569"/>
                  </a:lnTo>
                  <a:lnTo>
                    <a:pt x="10039" y="5324"/>
                  </a:lnTo>
                  <a:lnTo>
                    <a:pt x="9843" y="5080"/>
                  </a:lnTo>
                  <a:lnTo>
                    <a:pt x="9648" y="4860"/>
                  </a:lnTo>
                  <a:lnTo>
                    <a:pt x="9233" y="4470"/>
                  </a:lnTo>
                  <a:lnTo>
                    <a:pt x="8817" y="4103"/>
                  </a:lnTo>
                  <a:lnTo>
                    <a:pt x="8646" y="3908"/>
                  </a:lnTo>
                  <a:lnTo>
                    <a:pt x="8451" y="3688"/>
                  </a:lnTo>
                  <a:lnTo>
                    <a:pt x="8305" y="3444"/>
                  </a:lnTo>
                  <a:lnTo>
                    <a:pt x="8158" y="3200"/>
                  </a:lnTo>
                  <a:lnTo>
                    <a:pt x="8060" y="2931"/>
                  </a:lnTo>
                  <a:lnTo>
                    <a:pt x="7963" y="2662"/>
                  </a:lnTo>
                  <a:lnTo>
                    <a:pt x="7816" y="2125"/>
                  </a:lnTo>
                  <a:lnTo>
                    <a:pt x="7743" y="1856"/>
                  </a:lnTo>
                  <a:lnTo>
                    <a:pt x="7645" y="1612"/>
                  </a:lnTo>
                  <a:lnTo>
                    <a:pt x="7523" y="1343"/>
                  </a:lnTo>
                  <a:lnTo>
                    <a:pt x="7376" y="1124"/>
                  </a:lnTo>
                  <a:lnTo>
                    <a:pt x="7181" y="855"/>
                  </a:lnTo>
                  <a:lnTo>
                    <a:pt x="6961" y="635"/>
                  </a:lnTo>
                  <a:lnTo>
                    <a:pt x="6717" y="464"/>
                  </a:lnTo>
                  <a:lnTo>
                    <a:pt x="6448" y="293"/>
                  </a:lnTo>
                  <a:lnTo>
                    <a:pt x="6180" y="171"/>
                  </a:lnTo>
                  <a:lnTo>
                    <a:pt x="5887" y="73"/>
                  </a:lnTo>
                  <a:lnTo>
                    <a:pt x="5594" y="25"/>
                  </a:lnTo>
                  <a:lnTo>
                    <a:pt x="530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47" name="Google Shape;647;p39"/>
          <p:cNvGrpSpPr/>
          <p:nvPr/>
        </p:nvGrpSpPr>
        <p:grpSpPr>
          <a:xfrm>
            <a:off x="6097818" y="1642611"/>
            <a:ext cx="432570" cy="421334"/>
            <a:chOff x="5926225" y="921350"/>
            <a:chExt cx="517800" cy="504350"/>
          </a:xfrm>
        </p:grpSpPr>
        <p:sp>
          <p:nvSpPr>
            <p:cNvPr id="648" name="Google Shape;648;p39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  <p:sp>
          <p:nvSpPr>
            <p:cNvPr id="649" name="Google Shape;649;p39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</p:grpSp>
      <p:sp>
        <p:nvSpPr>
          <p:cNvPr id="650" name="Google Shape;650;p39"/>
          <p:cNvSpPr/>
          <p:nvPr/>
        </p:nvSpPr>
        <p:spPr>
          <a:xfrm>
            <a:off x="6291738" y="1878668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51" name="Google Shape;651;p39"/>
          <p:cNvGrpSpPr/>
          <p:nvPr/>
        </p:nvGrpSpPr>
        <p:grpSpPr>
          <a:xfrm>
            <a:off x="6982805" y="1621992"/>
            <a:ext cx="432570" cy="421334"/>
            <a:chOff x="5926225" y="921350"/>
            <a:chExt cx="517800" cy="504350"/>
          </a:xfrm>
        </p:grpSpPr>
        <p:sp>
          <p:nvSpPr>
            <p:cNvPr id="652" name="Google Shape;652;p39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accent4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3" name="Google Shape;653;p39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accent4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54" name="Google Shape;654;p39"/>
          <p:cNvSpPr/>
          <p:nvPr/>
        </p:nvSpPr>
        <p:spPr>
          <a:xfrm>
            <a:off x="7176726" y="1858049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55" name="Google Shape;655;p39"/>
          <p:cNvGrpSpPr/>
          <p:nvPr/>
        </p:nvGrpSpPr>
        <p:grpSpPr>
          <a:xfrm>
            <a:off x="6098085" y="2371034"/>
            <a:ext cx="1075937" cy="1047989"/>
            <a:chOff x="5926225" y="921350"/>
            <a:chExt cx="517800" cy="504350"/>
          </a:xfrm>
        </p:grpSpPr>
        <p:sp>
          <p:nvSpPr>
            <p:cNvPr id="656" name="Google Shape;656;p39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28575">
              <a:solidFill>
                <a:schemeClr val="accent4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7" name="Google Shape;657;p39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28575">
              <a:solidFill>
                <a:schemeClr val="accent4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58" name="Google Shape;658;p39"/>
          <p:cNvSpPr/>
          <p:nvPr/>
        </p:nvSpPr>
        <p:spPr>
          <a:xfrm>
            <a:off x="6580398" y="2958130"/>
            <a:ext cx="997288" cy="56337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9525">
            <a:solidFill>
              <a:schemeClr val="accent3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9" name="Google Shape;659;p39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60" name="Google Shape;660;p39"/>
          <p:cNvSpPr txBox="1"/>
          <p:nvPr>
            <p:ph idx="4294967295" type="body"/>
          </p:nvPr>
        </p:nvSpPr>
        <p:spPr>
          <a:xfrm>
            <a:off x="6096175" y="4223575"/>
            <a:ext cx="1542900" cy="56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Find</a:t>
            </a:r>
            <a:r>
              <a:rPr b="1" lang="en" sz="900"/>
              <a:t> more icons at </a:t>
            </a:r>
            <a:r>
              <a:rPr lang="en" sz="900" u="sng">
                <a:hlinkClick r:id="rId3"/>
              </a:rPr>
              <a:t>slidescarnival.com/extra-free-resources-icons-and-maps</a:t>
            </a:r>
            <a:endParaRPr sz="9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b="1" sz="9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5" name="Google Shape;665;p40"/>
          <p:cNvGrpSpPr/>
          <p:nvPr/>
        </p:nvGrpSpPr>
        <p:grpSpPr>
          <a:xfrm>
            <a:off x="2525488" y="1550127"/>
            <a:ext cx="445718" cy="445753"/>
            <a:chOff x="3706812" y="1035050"/>
            <a:chExt cx="4792662" cy="4787899"/>
          </a:xfrm>
        </p:grpSpPr>
        <p:sp>
          <p:nvSpPr>
            <p:cNvPr id="666" name="Google Shape;666;p40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7" name="Google Shape;667;p40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8" name="Google Shape;668;p40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9" name="Google Shape;669;p40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0" name="Google Shape;670;p40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1" name="Google Shape;671;p40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2" name="Google Shape;672;p40"/>
          <p:cNvGrpSpPr/>
          <p:nvPr/>
        </p:nvGrpSpPr>
        <p:grpSpPr>
          <a:xfrm>
            <a:off x="1245993" y="1550157"/>
            <a:ext cx="443331" cy="445437"/>
            <a:chOff x="1400175" y="1220787"/>
            <a:chExt cx="4473575" cy="4476750"/>
          </a:xfrm>
        </p:grpSpPr>
        <p:sp>
          <p:nvSpPr>
            <p:cNvPr id="673" name="Google Shape;673;p40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4" name="Google Shape;674;p40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5" name="Google Shape;675;p40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6" name="Google Shape;676;p40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7" name="Google Shape;677;p40"/>
          <p:cNvGrpSpPr/>
          <p:nvPr/>
        </p:nvGrpSpPr>
        <p:grpSpPr>
          <a:xfrm>
            <a:off x="604646" y="1550171"/>
            <a:ext cx="446045" cy="445465"/>
            <a:chOff x="1649412" y="927100"/>
            <a:chExt cx="5011737" cy="5016500"/>
          </a:xfrm>
        </p:grpSpPr>
        <p:sp>
          <p:nvSpPr>
            <p:cNvPr id="678" name="Google Shape;678;p40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9" name="Google Shape;679;p40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0" name="Google Shape;680;p40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1" name="Google Shape;681;p40"/>
          <p:cNvGrpSpPr/>
          <p:nvPr/>
        </p:nvGrpSpPr>
        <p:grpSpPr>
          <a:xfrm>
            <a:off x="1884997" y="1550424"/>
            <a:ext cx="444870" cy="445286"/>
            <a:chOff x="1301750" y="920750"/>
            <a:chExt cx="5095875" cy="5100637"/>
          </a:xfrm>
        </p:grpSpPr>
        <p:sp>
          <p:nvSpPr>
            <p:cNvPr id="682" name="Google Shape;682;p40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3" name="Google Shape;683;p40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4" name="Google Shape;684;p40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5" name="Google Shape;685;p40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6" name="Google Shape;686;p40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7" name="Google Shape;687;p40"/>
          <p:cNvGrpSpPr/>
          <p:nvPr/>
        </p:nvGrpSpPr>
        <p:grpSpPr>
          <a:xfrm>
            <a:off x="3808170" y="1550333"/>
            <a:ext cx="445621" cy="445591"/>
            <a:chOff x="5732756" y="2682276"/>
            <a:chExt cx="719905" cy="719856"/>
          </a:xfrm>
        </p:grpSpPr>
        <p:sp>
          <p:nvSpPr>
            <p:cNvPr id="688" name="Google Shape;688;p40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9" name="Google Shape;689;p40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0" name="Google Shape;690;p40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1" name="Google Shape;691;p40"/>
          <p:cNvGrpSpPr/>
          <p:nvPr/>
        </p:nvGrpSpPr>
        <p:grpSpPr>
          <a:xfrm>
            <a:off x="4449487" y="1550327"/>
            <a:ext cx="445627" cy="445604"/>
            <a:chOff x="6768809" y="2682265"/>
            <a:chExt cx="719915" cy="719877"/>
          </a:xfrm>
        </p:grpSpPr>
        <p:sp>
          <p:nvSpPr>
            <p:cNvPr id="692" name="Google Shape;692;p40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3" name="Google Shape;693;p40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4" name="Google Shape;694;p40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5" name="Google Shape;695;p40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6" name="Google Shape;696;p40"/>
          <p:cNvGrpSpPr/>
          <p:nvPr/>
        </p:nvGrpSpPr>
        <p:grpSpPr>
          <a:xfrm>
            <a:off x="5090809" y="1550356"/>
            <a:ext cx="445753" cy="445545"/>
            <a:chOff x="7804870" y="2682313"/>
            <a:chExt cx="720118" cy="719782"/>
          </a:xfrm>
        </p:grpSpPr>
        <p:sp>
          <p:nvSpPr>
            <p:cNvPr id="697" name="Google Shape;697;p40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8" name="Google Shape;698;p40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9" name="Google Shape;699;p40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40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40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2" name="Google Shape;702;p40"/>
          <p:cNvGrpSpPr/>
          <p:nvPr/>
        </p:nvGrpSpPr>
        <p:grpSpPr>
          <a:xfrm>
            <a:off x="5732257" y="1550125"/>
            <a:ext cx="446293" cy="446006"/>
            <a:chOff x="8841135" y="2681940"/>
            <a:chExt cx="720990" cy="720527"/>
          </a:xfrm>
        </p:grpSpPr>
        <p:sp>
          <p:nvSpPr>
            <p:cNvPr id="703" name="Google Shape;703;p40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40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40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6" name="Google Shape;706;p40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40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40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9" name="Google Shape;709;p40"/>
          <p:cNvGrpSpPr/>
          <p:nvPr/>
        </p:nvGrpSpPr>
        <p:grpSpPr>
          <a:xfrm>
            <a:off x="3166255" y="1550057"/>
            <a:ext cx="445260" cy="445260"/>
            <a:chOff x="4103687" y="1439862"/>
            <a:chExt cx="3986212" cy="3986211"/>
          </a:xfrm>
        </p:grpSpPr>
        <p:sp>
          <p:nvSpPr>
            <p:cNvPr id="710" name="Google Shape;710;p40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40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2" name="Google Shape;712;p40"/>
          <p:cNvGrpSpPr/>
          <p:nvPr/>
        </p:nvGrpSpPr>
        <p:grpSpPr>
          <a:xfrm>
            <a:off x="6374245" y="1550361"/>
            <a:ext cx="445803" cy="445535"/>
            <a:chOff x="9878272" y="2682320"/>
            <a:chExt cx="720199" cy="719767"/>
          </a:xfrm>
        </p:grpSpPr>
        <p:sp>
          <p:nvSpPr>
            <p:cNvPr id="713" name="Google Shape;713;p40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4" name="Google Shape;714;p40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40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6" name="Google Shape;716;p40"/>
          <p:cNvGrpSpPr/>
          <p:nvPr/>
        </p:nvGrpSpPr>
        <p:grpSpPr>
          <a:xfrm>
            <a:off x="7015743" y="1550278"/>
            <a:ext cx="445700" cy="445701"/>
            <a:chOff x="10914618" y="2682187"/>
            <a:chExt cx="720033" cy="720033"/>
          </a:xfrm>
        </p:grpSpPr>
        <p:sp>
          <p:nvSpPr>
            <p:cNvPr id="717" name="Google Shape;717;p40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40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40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0" name="Google Shape;720;p40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1" name="Google Shape;721;p40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2" name="Google Shape;722;p40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3" name="Google Shape;723;p40"/>
          <p:cNvGrpSpPr/>
          <p:nvPr/>
        </p:nvGrpSpPr>
        <p:grpSpPr>
          <a:xfrm>
            <a:off x="1239264" y="843057"/>
            <a:ext cx="361521" cy="445816"/>
            <a:chOff x="1582665" y="1011072"/>
            <a:chExt cx="584040" cy="720220"/>
          </a:xfrm>
        </p:grpSpPr>
        <p:sp>
          <p:nvSpPr>
            <p:cNvPr id="724" name="Google Shape;724;p40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5" name="Google Shape;725;p40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6" name="Google Shape;726;p40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7" name="Google Shape;727;p40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8" name="Google Shape;728;p40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9" name="Google Shape;729;p40"/>
          <p:cNvGrpSpPr/>
          <p:nvPr/>
        </p:nvGrpSpPr>
        <p:grpSpPr>
          <a:xfrm>
            <a:off x="1840648" y="843078"/>
            <a:ext cx="379481" cy="445796"/>
            <a:chOff x="2554206" y="1011105"/>
            <a:chExt cx="613055" cy="720187"/>
          </a:xfrm>
        </p:grpSpPr>
        <p:sp>
          <p:nvSpPr>
            <p:cNvPr id="730" name="Google Shape;730;p40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1" name="Google Shape;731;p40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2" name="Google Shape;732;p40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3" name="Google Shape;733;p40"/>
          <p:cNvGrpSpPr/>
          <p:nvPr/>
        </p:nvGrpSpPr>
        <p:grpSpPr>
          <a:xfrm>
            <a:off x="6388823" y="797418"/>
            <a:ext cx="460705" cy="491455"/>
            <a:chOff x="9901824" y="937343"/>
            <a:chExt cx="744273" cy="793950"/>
          </a:xfrm>
        </p:grpSpPr>
        <p:grpSp>
          <p:nvGrpSpPr>
            <p:cNvPr id="734" name="Google Shape;734;p40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735" name="Google Shape;735;p40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6" name="Google Shape;736;p40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7" name="Google Shape;737;p40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8" name="Google Shape;738;p40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9" name="Google Shape;739;p40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0" name="Google Shape;740;p40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1" name="Google Shape;741;p40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2" name="Google Shape;742;p40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3" name="Google Shape;743;p40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4" name="Google Shape;744;p40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45" name="Google Shape;745;p40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6" name="Google Shape;746;p40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7" name="Google Shape;747;p40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8" name="Google Shape;748;p40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9" name="Google Shape;749;p40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0" name="Google Shape;750;p40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51" name="Google Shape;751;p40"/>
          <p:cNvGrpSpPr/>
          <p:nvPr/>
        </p:nvGrpSpPr>
        <p:grpSpPr>
          <a:xfrm>
            <a:off x="2459992" y="843244"/>
            <a:ext cx="369868" cy="445629"/>
            <a:chOff x="3554761" y="1011374"/>
            <a:chExt cx="597525" cy="719918"/>
          </a:xfrm>
        </p:grpSpPr>
        <p:sp>
          <p:nvSpPr>
            <p:cNvPr id="752" name="Google Shape;752;p40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3" name="Google Shape;753;p40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4" name="Google Shape;754;p40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5" name="Google Shape;755;p40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56" name="Google Shape;756;p40"/>
          <p:cNvGrpSpPr/>
          <p:nvPr/>
        </p:nvGrpSpPr>
        <p:grpSpPr>
          <a:xfrm>
            <a:off x="3069722" y="843032"/>
            <a:ext cx="370755" cy="445841"/>
            <a:chOff x="4539787" y="1011032"/>
            <a:chExt cx="598958" cy="720261"/>
          </a:xfrm>
        </p:grpSpPr>
        <p:sp>
          <p:nvSpPr>
            <p:cNvPr id="757" name="Google Shape;757;p40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8" name="Google Shape;758;p40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9" name="Google Shape;759;p40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0" name="Google Shape;760;p40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1" name="Google Shape;761;p40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2" name="Google Shape;762;p40"/>
          <p:cNvGrpSpPr/>
          <p:nvPr/>
        </p:nvGrpSpPr>
        <p:grpSpPr>
          <a:xfrm>
            <a:off x="3680340" y="843140"/>
            <a:ext cx="366917" cy="445733"/>
            <a:chOff x="5526246" y="1011207"/>
            <a:chExt cx="592758" cy="720086"/>
          </a:xfrm>
        </p:grpSpPr>
        <p:sp>
          <p:nvSpPr>
            <p:cNvPr id="763" name="Google Shape;763;p40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4" name="Google Shape;764;p40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5" name="Google Shape;765;p40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6" name="Google Shape;766;p40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7" name="Google Shape;767;p40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8" name="Google Shape;768;p40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9" name="Google Shape;769;p40"/>
          <p:cNvGrpSpPr/>
          <p:nvPr/>
        </p:nvGrpSpPr>
        <p:grpSpPr>
          <a:xfrm>
            <a:off x="635108" y="843134"/>
            <a:ext cx="364294" cy="445740"/>
            <a:chOff x="606645" y="1011196"/>
            <a:chExt cx="588520" cy="720096"/>
          </a:xfrm>
        </p:grpSpPr>
        <p:sp>
          <p:nvSpPr>
            <p:cNvPr id="770" name="Google Shape;770;p40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1" name="Google Shape;771;p40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2" name="Google Shape;772;p40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3" name="Google Shape;773;p40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4" name="Google Shape;774;p40"/>
          <p:cNvGrpSpPr/>
          <p:nvPr/>
        </p:nvGrpSpPr>
        <p:grpSpPr>
          <a:xfrm>
            <a:off x="7089391" y="843111"/>
            <a:ext cx="298405" cy="445762"/>
            <a:chOff x="11033597" y="1011159"/>
            <a:chExt cx="482075" cy="720133"/>
          </a:xfrm>
        </p:grpSpPr>
        <p:sp>
          <p:nvSpPr>
            <p:cNvPr id="775" name="Google Shape;775;p40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6" name="Google Shape;776;p40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7" name="Google Shape;777;p40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8" name="Google Shape;778;p40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9" name="Google Shape;779;p40"/>
          <p:cNvGrpSpPr/>
          <p:nvPr/>
        </p:nvGrpSpPr>
        <p:grpSpPr>
          <a:xfrm>
            <a:off x="5688256" y="797418"/>
            <a:ext cx="460705" cy="491455"/>
            <a:chOff x="8770051" y="937343"/>
            <a:chExt cx="744273" cy="793950"/>
          </a:xfrm>
        </p:grpSpPr>
        <p:sp>
          <p:nvSpPr>
            <p:cNvPr id="780" name="Google Shape;780;p40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1" name="Google Shape;781;p40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2" name="Google Shape;782;p40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3" name="Google Shape;783;p40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4" name="Google Shape;784;p40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85" name="Google Shape;785;p40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786" name="Google Shape;786;p40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7" name="Google Shape;787;p40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8" name="Google Shape;788;p40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9" name="Google Shape;789;p40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0" name="Google Shape;790;p40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1" name="Google Shape;791;p40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2" name="Google Shape;792;p40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3" name="Google Shape;793;p40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4" name="Google Shape;794;p40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5" name="Google Shape;795;p40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96" name="Google Shape;796;p40"/>
          <p:cNvGrpSpPr/>
          <p:nvPr/>
        </p:nvGrpSpPr>
        <p:grpSpPr>
          <a:xfrm>
            <a:off x="4287120" y="797418"/>
            <a:ext cx="460705" cy="491455"/>
            <a:chOff x="6506504" y="937343"/>
            <a:chExt cx="744273" cy="793950"/>
          </a:xfrm>
        </p:grpSpPr>
        <p:sp>
          <p:nvSpPr>
            <p:cNvPr id="797" name="Google Shape;797;p40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8" name="Google Shape;798;p40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9" name="Google Shape;799;p40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00" name="Google Shape;800;p40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801" name="Google Shape;801;p40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2" name="Google Shape;802;p40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3" name="Google Shape;803;p40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4" name="Google Shape;804;p40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5" name="Google Shape;805;p40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6" name="Google Shape;806;p40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7" name="Google Shape;807;p40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8" name="Google Shape;808;p40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9" name="Google Shape;809;p40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0" name="Google Shape;810;p40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11" name="Google Shape;811;p40"/>
          <p:cNvGrpSpPr/>
          <p:nvPr/>
        </p:nvGrpSpPr>
        <p:grpSpPr>
          <a:xfrm>
            <a:off x="4987688" y="797418"/>
            <a:ext cx="460705" cy="491455"/>
            <a:chOff x="7638277" y="937343"/>
            <a:chExt cx="744273" cy="793950"/>
          </a:xfrm>
        </p:grpSpPr>
        <p:sp>
          <p:nvSpPr>
            <p:cNvPr id="812" name="Google Shape;812;p40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3" name="Google Shape;813;p40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4" name="Google Shape;814;p40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5" name="Google Shape;815;p40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16" name="Google Shape;816;p40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817" name="Google Shape;817;p40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8" name="Google Shape;818;p40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9" name="Google Shape;819;p40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0" name="Google Shape;820;p40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1" name="Google Shape;821;p40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2" name="Google Shape;822;p40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3" name="Google Shape;823;p40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4" name="Google Shape;824;p40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5" name="Google Shape;825;p40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6" name="Google Shape;826;p40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27" name="Google Shape;827;p40"/>
          <p:cNvGrpSpPr/>
          <p:nvPr/>
        </p:nvGrpSpPr>
        <p:grpSpPr>
          <a:xfrm>
            <a:off x="2527798" y="2986973"/>
            <a:ext cx="445779" cy="400764"/>
            <a:chOff x="3778727" y="4460423"/>
            <a:chExt cx="720160" cy="647438"/>
          </a:xfrm>
        </p:grpSpPr>
        <p:sp>
          <p:nvSpPr>
            <p:cNvPr id="828" name="Google Shape;828;p40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9" name="Google Shape;829;p40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0" name="Google Shape;830;p40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1" name="Google Shape;831;p40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2" name="Google Shape;832;p40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3" name="Google Shape;833;p40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4" name="Google Shape;834;p40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5" name="Google Shape;835;p40"/>
          <p:cNvGrpSpPr/>
          <p:nvPr/>
        </p:nvGrpSpPr>
        <p:grpSpPr>
          <a:xfrm>
            <a:off x="604683" y="2972048"/>
            <a:ext cx="445680" cy="430613"/>
            <a:chOff x="557494" y="4436312"/>
            <a:chExt cx="720000" cy="695660"/>
          </a:xfrm>
        </p:grpSpPr>
        <p:sp>
          <p:nvSpPr>
            <p:cNvPr id="836" name="Google Shape;836;p40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7" name="Google Shape;837;p40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8" name="Google Shape;838;p40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9" name="Google Shape;839;p40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0" name="Google Shape;840;p40"/>
          <p:cNvGrpSpPr/>
          <p:nvPr/>
        </p:nvGrpSpPr>
        <p:grpSpPr>
          <a:xfrm>
            <a:off x="3809905" y="2964459"/>
            <a:ext cx="445833" cy="445792"/>
            <a:chOff x="5926265" y="4424051"/>
            <a:chExt cx="720246" cy="720181"/>
          </a:xfrm>
        </p:grpSpPr>
        <p:sp>
          <p:nvSpPr>
            <p:cNvPr id="841" name="Google Shape;841;p40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2" name="Google Shape;842;p40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3" name="Google Shape;843;p40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4" name="Google Shape;844;p40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5" name="Google Shape;845;p40"/>
          <p:cNvGrpSpPr/>
          <p:nvPr/>
        </p:nvGrpSpPr>
        <p:grpSpPr>
          <a:xfrm>
            <a:off x="1245666" y="2984013"/>
            <a:ext cx="445680" cy="406684"/>
            <a:chOff x="1631150" y="4455641"/>
            <a:chExt cx="720000" cy="657002"/>
          </a:xfrm>
        </p:grpSpPr>
        <p:sp>
          <p:nvSpPr>
            <p:cNvPr id="846" name="Google Shape;846;p40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7" name="Google Shape;847;p40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8" name="Google Shape;848;p40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9" name="Google Shape;849;p40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0" name="Google Shape;850;p40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1" name="Google Shape;851;p40"/>
          <p:cNvGrpSpPr/>
          <p:nvPr/>
        </p:nvGrpSpPr>
        <p:grpSpPr>
          <a:xfrm>
            <a:off x="1886695" y="2983429"/>
            <a:ext cx="445680" cy="407853"/>
            <a:chOff x="2704878" y="4454697"/>
            <a:chExt cx="720000" cy="658889"/>
          </a:xfrm>
        </p:grpSpPr>
        <p:sp>
          <p:nvSpPr>
            <p:cNvPr id="852" name="Google Shape;852;p40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3" name="Google Shape;853;p40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4" name="Google Shape;854;p40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5" name="Google Shape;855;p40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6" name="Google Shape;856;p40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7" name="Google Shape;857;p40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8" name="Google Shape;858;p40"/>
          <p:cNvGrpSpPr/>
          <p:nvPr/>
        </p:nvGrpSpPr>
        <p:grpSpPr>
          <a:xfrm>
            <a:off x="3168966" y="2985387"/>
            <a:ext cx="445549" cy="403935"/>
            <a:chOff x="4852681" y="4457861"/>
            <a:chExt cx="719788" cy="652561"/>
          </a:xfrm>
        </p:grpSpPr>
        <p:sp>
          <p:nvSpPr>
            <p:cNvPr id="859" name="Google Shape;859;p40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0" name="Google Shape;860;p40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1" name="Google Shape;861;p40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2" name="Google Shape;862;p40"/>
          <p:cNvGrpSpPr/>
          <p:nvPr/>
        </p:nvGrpSpPr>
        <p:grpSpPr>
          <a:xfrm>
            <a:off x="4451127" y="2975824"/>
            <a:ext cx="445818" cy="423063"/>
            <a:chOff x="7000306" y="4442411"/>
            <a:chExt cx="720224" cy="683463"/>
          </a:xfrm>
        </p:grpSpPr>
        <p:sp>
          <p:nvSpPr>
            <p:cNvPr id="863" name="Google Shape;863;p40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4" name="Google Shape;864;p40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5" name="Google Shape;865;p40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6" name="Google Shape;866;p40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7" name="Google Shape;867;p40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8" name="Google Shape;868;p40"/>
          <p:cNvGrpSpPr/>
          <p:nvPr/>
        </p:nvGrpSpPr>
        <p:grpSpPr>
          <a:xfrm>
            <a:off x="5092335" y="2973621"/>
            <a:ext cx="445779" cy="427468"/>
            <a:chOff x="8074325" y="4438852"/>
            <a:chExt cx="720160" cy="690579"/>
          </a:xfrm>
        </p:grpSpPr>
        <p:sp>
          <p:nvSpPr>
            <p:cNvPr id="869" name="Google Shape;869;p40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0" name="Google Shape;870;p40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1" name="Google Shape;871;p40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2" name="Google Shape;872;p40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3" name="Google Shape;873;p40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4" name="Google Shape;874;p40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5" name="Google Shape;875;p40"/>
          <p:cNvGrpSpPr/>
          <p:nvPr/>
        </p:nvGrpSpPr>
        <p:grpSpPr>
          <a:xfrm>
            <a:off x="6374680" y="2987570"/>
            <a:ext cx="445629" cy="399565"/>
            <a:chOff x="9878975" y="4425243"/>
            <a:chExt cx="719918" cy="645502"/>
          </a:xfrm>
        </p:grpSpPr>
        <p:sp>
          <p:nvSpPr>
            <p:cNvPr id="876" name="Google Shape;876;p40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7" name="Google Shape;877;p40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8" name="Google Shape;878;p40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9" name="Google Shape;879;p40"/>
          <p:cNvGrpSpPr/>
          <p:nvPr/>
        </p:nvGrpSpPr>
        <p:grpSpPr>
          <a:xfrm>
            <a:off x="7015697" y="2976371"/>
            <a:ext cx="445785" cy="421964"/>
            <a:chOff x="10914544" y="4407150"/>
            <a:chExt cx="720170" cy="681687"/>
          </a:xfrm>
        </p:grpSpPr>
        <p:sp>
          <p:nvSpPr>
            <p:cNvPr id="880" name="Google Shape;880;p40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1" name="Google Shape;881;p40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2" name="Google Shape;882;p40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3" name="Google Shape;883;p40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4" name="Google Shape;884;p40"/>
          <p:cNvGrpSpPr/>
          <p:nvPr/>
        </p:nvGrpSpPr>
        <p:grpSpPr>
          <a:xfrm>
            <a:off x="5733487" y="2984485"/>
            <a:ext cx="445805" cy="405735"/>
            <a:chOff x="8843122" y="4420259"/>
            <a:chExt cx="720202" cy="655469"/>
          </a:xfrm>
        </p:grpSpPr>
        <p:sp>
          <p:nvSpPr>
            <p:cNvPr id="885" name="Google Shape;885;p40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6" name="Google Shape;886;p40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7" name="Google Shape;887;p40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8" name="Google Shape;888;p40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9" name="Google Shape;889;p40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0" name="Google Shape;890;p40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1" name="Google Shape;891;p40"/>
          <p:cNvGrpSpPr/>
          <p:nvPr/>
        </p:nvGrpSpPr>
        <p:grpSpPr>
          <a:xfrm>
            <a:off x="2536357" y="2283047"/>
            <a:ext cx="445812" cy="394518"/>
            <a:chOff x="1510757" y="3225422"/>
            <a:chExt cx="720214" cy="637347"/>
          </a:xfrm>
        </p:grpSpPr>
        <p:sp>
          <p:nvSpPr>
            <p:cNvPr id="892" name="Google Shape;892;p40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3" name="Google Shape;893;p40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4" name="Google Shape;894;p40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5" name="Google Shape;895;p40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6" name="Google Shape;896;p40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7" name="Google Shape;897;p40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8" name="Google Shape;898;p40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9" name="Google Shape;899;p40"/>
          <p:cNvGrpSpPr/>
          <p:nvPr/>
        </p:nvGrpSpPr>
        <p:grpSpPr>
          <a:xfrm>
            <a:off x="3227748" y="2300567"/>
            <a:ext cx="445767" cy="359478"/>
            <a:chOff x="2595501" y="3253725"/>
            <a:chExt cx="720141" cy="580739"/>
          </a:xfrm>
        </p:grpSpPr>
        <p:sp>
          <p:nvSpPr>
            <p:cNvPr id="900" name="Google Shape;900;p40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1" name="Google Shape;901;p40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2" name="Google Shape;902;p40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3" name="Google Shape;903;p40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4" name="Google Shape;904;p40"/>
          <p:cNvGrpSpPr/>
          <p:nvPr/>
        </p:nvGrpSpPr>
        <p:grpSpPr>
          <a:xfrm>
            <a:off x="4610419" y="2257535"/>
            <a:ext cx="443879" cy="445541"/>
            <a:chOff x="4764809" y="3184208"/>
            <a:chExt cx="717090" cy="719775"/>
          </a:xfrm>
        </p:grpSpPr>
        <p:sp>
          <p:nvSpPr>
            <p:cNvPr id="905" name="Google Shape;905;p40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6" name="Google Shape;906;p40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7" name="Google Shape;907;p40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8" name="Google Shape;908;p40"/>
          <p:cNvGrpSpPr/>
          <p:nvPr/>
        </p:nvGrpSpPr>
        <p:grpSpPr>
          <a:xfrm>
            <a:off x="3919095" y="2286500"/>
            <a:ext cx="445746" cy="387612"/>
            <a:chOff x="3680173" y="3231000"/>
            <a:chExt cx="720106" cy="626190"/>
          </a:xfrm>
        </p:grpSpPr>
        <p:sp>
          <p:nvSpPr>
            <p:cNvPr id="909" name="Google Shape;909;p40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0" name="Google Shape;910;p40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1" name="Google Shape;911;p40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2" name="Google Shape;912;p40"/>
          <p:cNvGrpSpPr/>
          <p:nvPr/>
        </p:nvGrpSpPr>
        <p:grpSpPr>
          <a:xfrm>
            <a:off x="5991182" y="2257496"/>
            <a:ext cx="443283" cy="445620"/>
            <a:chOff x="6931035" y="3184144"/>
            <a:chExt cx="716128" cy="719903"/>
          </a:xfrm>
        </p:grpSpPr>
        <p:sp>
          <p:nvSpPr>
            <p:cNvPr id="913" name="Google Shape;913;p40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4" name="Google Shape;914;p40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5" name="Google Shape;915;p40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6" name="Google Shape;916;p40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7" name="Google Shape;917;p40"/>
          <p:cNvGrpSpPr/>
          <p:nvPr/>
        </p:nvGrpSpPr>
        <p:grpSpPr>
          <a:xfrm>
            <a:off x="5299876" y="2257448"/>
            <a:ext cx="445727" cy="445714"/>
            <a:chOff x="5846429" y="3184067"/>
            <a:chExt cx="720076" cy="720055"/>
          </a:xfrm>
        </p:grpSpPr>
        <p:sp>
          <p:nvSpPr>
            <p:cNvPr id="918" name="Google Shape;918;p40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9" name="Google Shape;919;p40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0" name="Google Shape;920;p40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1" name="Google Shape;921;p40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2" name="Google Shape;922;p40"/>
          <p:cNvGrpSpPr/>
          <p:nvPr/>
        </p:nvGrpSpPr>
        <p:grpSpPr>
          <a:xfrm>
            <a:off x="1987081" y="2257393"/>
            <a:ext cx="303698" cy="445825"/>
            <a:chOff x="655600" y="3183978"/>
            <a:chExt cx="490627" cy="720234"/>
          </a:xfrm>
        </p:grpSpPr>
        <p:sp>
          <p:nvSpPr>
            <p:cNvPr id="923" name="Google Shape;923;p40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4" name="Google Shape;924;p40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5" name="Google Shape;925;p40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6" name="Google Shape;926;p40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7" name="Google Shape;927;p40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8" name="Google Shape;928;p40"/>
          <p:cNvGrpSpPr/>
          <p:nvPr/>
        </p:nvGrpSpPr>
        <p:grpSpPr>
          <a:xfrm>
            <a:off x="6680043" y="2257509"/>
            <a:ext cx="189785" cy="445592"/>
            <a:chOff x="8011692" y="3184166"/>
            <a:chExt cx="306600" cy="719859"/>
          </a:xfrm>
        </p:grpSpPr>
        <p:sp>
          <p:nvSpPr>
            <p:cNvPr id="929" name="Google Shape;929;p40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0" name="Google Shape;930;p40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1" name="Google Shape;931;p40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2" name="Google Shape;932;p40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3" name="Google Shape;933;p40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4" name="Google Shape;934;p40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5" name="Google Shape;935;p40"/>
          <p:cNvGrpSpPr/>
          <p:nvPr/>
        </p:nvGrpSpPr>
        <p:grpSpPr>
          <a:xfrm>
            <a:off x="7114830" y="2257259"/>
            <a:ext cx="246199" cy="445516"/>
            <a:chOff x="4556125" y="630237"/>
            <a:chExt cx="3081338" cy="5568950"/>
          </a:xfrm>
        </p:grpSpPr>
        <p:sp>
          <p:nvSpPr>
            <p:cNvPr id="936" name="Google Shape;936;p40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7" name="Google Shape;937;p40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8" name="Google Shape;938;p40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9" name="Google Shape;939;p40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0" name="Google Shape;940;p40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1" name="Google Shape;941;p40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2" name="Google Shape;942;p40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3" name="Google Shape;943;p40"/>
          <p:cNvGrpSpPr/>
          <p:nvPr/>
        </p:nvGrpSpPr>
        <p:grpSpPr>
          <a:xfrm>
            <a:off x="1295853" y="2257459"/>
            <a:ext cx="445768" cy="445697"/>
            <a:chOff x="1674084" y="3214987"/>
            <a:chExt cx="720142" cy="720027"/>
          </a:xfrm>
        </p:grpSpPr>
        <p:sp>
          <p:nvSpPr>
            <p:cNvPr id="944" name="Google Shape;944;p40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5" name="Google Shape;945;p40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6" name="Google Shape;946;p40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7" name="Google Shape;947;p40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8" name="Google Shape;948;p40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9" name="Google Shape;949;p40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0" name="Google Shape;950;p40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1" name="Google Shape;951;p40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2" name="Google Shape;952;p40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3" name="Google Shape;953;p40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4" name="Google Shape;954;p40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5" name="Google Shape;955;p40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6" name="Google Shape;956;p40"/>
          <p:cNvGrpSpPr/>
          <p:nvPr/>
        </p:nvGrpSpPr>
        <p:grpSpPr>
          <a:xfrm>
            <a:off x="604694" y="2257421"/>
            <a:ext cx="445578" cy="445773"/>
            <a:chOff x="557511" y="3214925"/>
            <a:chExt cx="719836" cy="720150"/>
          </a:xfrm>
        </p:grpSpPr>
        <p:sp>
          <p:nvSpPr>
            <p:cNvPr id="957" name="Google Shape;957;p40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8" name="Google Shape;958;p40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9" name="Google Shape;959;p40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0" name="Google Shape;960;p40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1" name="Google Shape;961;p40"/>
          <p:cNvGrpSpPr/>
          <p:nvPr/>
        </p:nvGrpSpPr>
        <p:grpSpPr>
          <a:xfrm>
            <a:off x="548577" y="3693756"/>
            <a:ext cx="445905" cy="400522"/>
            <a:chOff x="1147762" y="1131887"/>
            <a:chExt cx="5137150" cy="4619626"/>
          </a:xfrm>
        </p:grpSpPr>
        <p:sp>
          <p:nvSpPr>
            <p:cNvPr id="962" name="Google Shape;962;p40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3" name="Google Shape;963;p40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4" name="Google Shape;964;p40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5" name="Google Shape;965;p40"/>
          <p:cNvGrpSpPr/>
          <p:nvPr/>
        </p:nvGrpSpPr>
        <p:grpSpPr>
          <a:xfrm>
            <a:off x="1345906" y="3687410"/>
            <a:ext cx="445901" cy="413282"/>
            <a:chOff x="1570037" y="1341437"/>
            <a:chExt cx="4943475" cy="4576762"/>
          </a:xfrm>
        </p:grpSpPr>
        <p:sp>
          <p:nvSpPr>
            <p:cNvPr id="966" name="Google Shape;966;p40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7" name="Google Shape;967;p40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8" name="Google Shape;968;p40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9" name="Google Shape;969;p40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0" name="Google Shape;970;p40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1" name="Google Shape;971;p40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2" name="Google Shape;972;p40"/>
          <p:cNvGrpSpPr/>
          <p:nvPr/>
        </p:nvGrpSpPr>
        <p:grpSpPr>
          <a:xfrm>
            <a:off x="3831229" y="3671511"/>
            <a:ext cx="441332" cy="445721"/>
            <a:chOff x="5770007" y="5489899"/>
            <a:chExt cx="712976" cy="720067"/>
          </a:xfrm>
        </p:grpSpPr>
        <p:sp>
          <p:nvSpPr>
            <p:cNvPr id="973" name="Google Shape;973;p40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4" name="Google Shape;974;p40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5" name="Google Shape;975;p40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6" name="Google Shape;976;p40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7" name="Google Shape;977;p40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8" name="Google Shape;978;p40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9" name="Google Shape;979;p40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0" name="Google Shape;980;p40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1" name="Google Shape;981;p40"/>
          <p:cNvGrpSpPr/>
          <p:nvPr/>
        </p:nvGrpSpPr>
        <p:grpSpPr>
          <a:xfrm>
            <a:off x="4624020" y="3693981"/>
            <a:ext cx="445651" cy="400824"/>
            <a:chOff x="7050768" y="5526199"/>
            <a:chExt cx="719953" cy="647534"/>
          </a:xfrm>
        </p:grpSpPr>
        <p:sp>
          <p:nvSpPr>
            <p:cNvPr id="982" name="Google Shape;982;p40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3" name="Google Shape;983;p40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4" name="Google Shape;984;p40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5" name="Google Shape;985;p40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6" name="Google Shape;986;p40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7" name="Google Shape;987;p40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8" name="Google Shape;988;p40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9" name="Google Shape;989;p40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0" name="Google Shape;990;p40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1" name="Google Shape;991;p40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2" name="Google Shape;992;p40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3" name="Google Shape;993;p40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4" name="Google Shape;994;p40"/>
          <p:cNvGrpSpPr/>
          <p:nvPr/>
        </p:nvGrpSpPr>
        <p:grpSpPr>
          <a:xfrm>
            <a:off x="6218536" y="3694051"/>
            <a:ext cx="445681" cy="400651"/>
            <a:chOff x="9626723" y="5526313"/>
            <a:chExt cx="720002" cy="647256"/>
          </a:xfrm>
        </p:grpSpPr>
        <p:sp>
          <p:nvSpPr>
            <p:cNvPr id="995" name="Google Shape;995;p40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6" name="Google Shape;996;p40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7" name="Google Shape;997;p40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8" name="Google Shape;998;p40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9" name="Google Shape;999;p40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0" name="Google Shape;1000;p40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1" name="Google Shape;1001;p40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2" name="Google Shape;1002;p40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3" name="Google Shape;1003;p40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4" name="Google Shape;1004;p40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5" name="Google Shape;1005;p40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6" name="Google Shape;1006;p40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7" name="Google Shape;1007;p40"/>
          <p:cNvGrpSpPr/>
          <p:nvPr/>
        </p:nvGrpSpPr>
        <p:grpSpPr>
          <a:xfrm>
            <a:off x="7015776" y="3671488"/>
            <a:ext cx="445582" cy="445743"/>
            <a:chOff x="10914672" y="5489861"/>
            <a:chExt cx="719842" cy="720102"/>
          </a:xfrm>
        </p:grpSpPr>
        <p:sp>
          <p:nvSpPr>
            <p:cNvPr id="1008" name="Google Shape;1008;p40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40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0" name="Google Shape;1010;p40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1" name="Google Shape;1011;p40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2" name="Google Shape;1012;p40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3" name="Google Shape;1013;p40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4" name="Google Shape;1014;p40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5" name="Google Shape;1015;p40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6" name="Google Shape;1016;p40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7" name="Google Shape;1017;p40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8" name="Google Shape;1018;p40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9" name="Google Shape;1019;p40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0" name="Google Shape;1020;p40"/>
          <p:cNvGrpSpPr/>
          <p:nvPr/>
        </p:nvGrpSpPr>
        <p:grpSpPr>
          <a:xfrm>
            <a:off x="5421236" y="3681752"/>
            <a:ext cx="445821" cy="425246"/>
            <a:chOff x="8338678" y="5506443"/>
            <a:chExt cx="720227" cy="686988"/>
          </a:xfrm>
        </p:grpSpPr>
        <p:sp>
          <p:nvSpPr>
            <p:cNvPr id="1021" name="Google Shape;1021;p40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2" name="Google Shape;1022;p40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3" name="Google Shape;1023;p40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4" name="Google Shape;1024;p40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5" name="Google Shape;1025;p40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6" name="Google Shape;1026;p40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7" name="Google Shape;1027;p40"/>
          <p:cNvGrpSpPr/>
          <p:nvPr/>
        </p:nvGrpSpPr>
        <p:grpSpPr>
          <a:xfrm>
            <a:off x="2142893" y="3736342"/>
            <a:ext cx="1336824" cy="316035"/>
            <a:chOff x="3042485" y="5594633"/>
            <a:chExt cx="2159652" cy="510557"/>
          </a:xfrm>
        </p:grpSpPr>
        <p:sp>
          <p:nvSpPr>
            <p:cNvPr id="1028" name="Google Shape;1028;p40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9" name="Google Shape;1029;p40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0" name="Google Shape;1030;p40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1" name="Google Shape;1031;p40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2" name="Google Shape;1032;p40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3" name="Google Shape;1033;p40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4" name="Google Shape;1034;p40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5" name="Google Shape;1035;p40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6" name="Google Shape;1036;p40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7" name="Google Shape;1037;p40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8" name="Google Shape;1038;p40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9" name="Google Shape;1039;p40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0" name="Google Shape;1040;p40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1" name="Google Shape;1041;p40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2" name="Google Shape;1042;p40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3" name="Google Shape;1043;p40"/>
          <p:cNvGrpSpPr/>
          <p:nvPr/>
        </p:nvGrpSpPr>
        <p:grpSpPr>
          <a:xfrm>
            <a:off x="1345783" y="4379878"/>
            <a:ext cx="445738" cy="442950"/>
            <a:chOff x="1442627" y="5710929"/>
            <a:chExt cx="594318" cy="590600"/>
          </a:xfrm>
        </p:grpSpPr>
        <p:sp>
          <p:nvSpPr>
            <p:cNvPr id="1044" name="Google Shape;1044;p40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5" name="Google Shape;1045;p40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6" name="Google Shape;1046;p40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7" name="Google Shape;1047;p40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8" name="Google Shape;1048;p40"/>
          <p:cNvGrpSpPr/>
          <p:nvPr/>
        </p:nvGrpSpPr>
        <p:grpSpPr>
          <a:xfrm>
            <a:off x="6254633" y="4378458"/>
            <a:ext cx="373053" cy="445791"/>
            <a:chOff x="8095060" y="5664590"/>
            <a:chExt cx="497404" cy="594389"/>
          </a:xfrm>
        </p:grpSpPr>
        <p:grpSp>
          <p:nvGrpSpPr>
            <p:cNvPr id="1049" name="Google Shape;1049;p40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1050" name="Google Shape;1050;p40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1" name="Google Shape;1051;p40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2" name="Google Shape;1052;p40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53" name="Google Shape;1053;p40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1054" name="Google Shape;1054;p40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5" name="Google Shape;1055;p40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6" name="Google Shape;1056;p40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57" name="Google Shape;1057;p40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1058" name="Google Shape;1058;p40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9" name="Google Shape;1059;p40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0" name="Google Shape;1060;p40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61" name="Google Shape;1061;p40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1062" name="Google Shape;1062;p40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3" name="Google Shape;1063;p40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4" name="Google Shape;1064;p40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65" name="Google Shape;1065;p40"/>
          <p:cNvGrpSpPr/>
          <p:nvPr/>
        </p:nvGrpSpPr>
        <p:grpSpPr>
          <a:xfrm>
            <a:off x="2337425" y="4378486"/>
            <a:ext cx="557162" cy="445734"/>
            <a:chOff x="4607809" y="5664627"/>
            <a:chExt cx="742883" cy="594312"/>
          </a:xfrm>
        </p:grpSpPr>
        <p:sp>
          <p:nvSpPr>
            <p:cNvPr id="1066" name="Google Shape;1066;p40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7" name="Google Shape;1067;p40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8" name="Google Shape;1068;p40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9" name="Google Shape;1069;p40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0" name="Google Shape;1070;p40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1" name="Google Shape;1071;p40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2" name="Google Shape;1072;p40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3" name="Google Shape;1073;p40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4" name="Google Shape;1074;p40"/>
          <p:cNvGrpSpPr/>
          <p:nvPr/>
        </p:nvGrpSpPr>
        <p:grpSpPr>
          <a:xfrm>
            <a:off x="3440490" y="4378543"/>
            <a:ext cx="1079865" cy="445620"/>
            <a:chOff x="2571250" y="5664711"/>
            <a:chExt cx="1439820" cy="594160"/>
          </a:xfrm>
        </p:grpSpPr>
        <p:sp>
          <p:nvSpPr>
            <p:cNvPr id="1075" name="Google Shape;1075;p40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6" name="Google Shape;1076;p40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7" name="Google Shape;1077;p40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8" name="Google Shape;1078;p40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9" name="Google Shape;1079;p40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0" name="Google Shape;1080;p40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1" name="Google Shape;1081;p40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2" name="Google Shape;1082;p40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3" name="Google Shape;1083;p40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4" name="Google Shape;1084;p40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5" name="Google Shape;1085;p40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6" name="Google Shape;1086;p40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7" name="Google Shape;1087;p40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8" name="Google Shape;1088;p40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9" name="Google Shape;1089;p40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0" name="Google Shape;1090;p40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1" name="Google Shape;1091;p40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2" name="Google Shape;1092;p40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3" name="Google Shape;1093;p40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4" name="Google Shape;1094;p40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5" name="Google Shape;1095;p40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6" name="Google Shape;1096;p40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7" name="Google Shape;1097;p40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8" name="Google Shape;1098;p40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9" name="Google Shape;1099;p40"/>
          <p:cNvGrpSpPr/>
          <p:nvPr/>
        </p:nvGrpSpPr>
        <p:grpSpPr>
          <a:xfrm>
            <a:off x="5066259" y="4378335"/>
            <a:ext cx="642470" cy="446036"/>
            <a:chOff x="6332670" y="5663946"/>
            <a:chExt cx="856627" cy="594715"/>
          </a:xfrm>
        </p:grpSpPr>
        <p:grpSp>
          <p:nvGrpSpPr>
            <p:cNvPr id="1100" name="Google Shape;1100;p40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1101" name="Google Shape;1101;p40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2" name="Google Shape;1102;p40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03" name="Google Shape;1103;p40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1104" name="Google Shape;1104;p40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5" name="Google Shape;1105;p40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06" name="Google Shape;1106;p40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1107" name="Google Shape;1107;p40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8" name="Google Shape;1108;p40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109" name="Google Shape;1109;p40"/>
          <p:cNvSpPr txBox="1"/>
          <p:nvPr>
            <p:ph type="title"/>
          </p:nvPr>
        </p:nvSpPr>
        <p:spPr>
          <a:xfrm>
            <a:off x="626700" y="455000"/>
            <a:ext cx="5276100" cy="39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1110" name="Google Shape;1110;p40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4" name="Shape 1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5" name="Google Shape;1115;p41"/>
          <p:cNvSpPr txBox="1"/>
          <p:nvPr/>
        </p:nvSpPr>
        <p:spPr>
          <a:xfrm>
            <a:off x="908200" y="2298050"/>
            <a:ext cx="6224700" cy="19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chemeClr val="dk1"/>
                </a:solidFill>
                <a:latin typeface="Kulim Park"/>
                <a:ea typeface="Kulim Park"/>
                <a:cs typeface="Kulim Park"/>
                <a:sym typeface="Kulim Park"/>
              </a:rPr>
              <a:t>✋👆👉👍👤👦👧👨👩👪💃🏃💑❤😂😉😋😒😭👶😸🐟🍒🍔💣📌📖🔨🎃🎈🎨🏈🏰🌏🔌🔑</a:t>
            </a:r>
            <a:r>
              <a:rPr lang="en" sz="3200">
                <a:solidFill>
                  <a:schemeClr val="lt1"/>
                </a:solidFill>
                <a:highlight>
                  <a:schemeClr val="dk1"/>
                </a:highlight>
                <a:latin typeface="Kulim Park"/>
                <a:ea typeface="Kulim Park"/>
                <a:cs typeface="Kulim Park"/>
                <a:sym typeface="Kulim Park"/>
              </a:rPr>
              <a:t> and many more...</a:t>
            </a:r>
            <a:endParaRPr sz="3200">
              <a:solidFill>
                <a:schemeClr val="lt1"/>
              </a:solidFill>
              <a:highlight>
                <a:schemeClr val="dk1"/>
              </a:highlight>
              <a:latin typeface="Kulim Park"/>
              <a:ea typeface="Kulim Park"/>
              <a:cs typeface="Kulim Park"/>
              <a:sym typeface="Kulim Park"/>
            </a:endParaRPr>
          </a:p>
        </p:txBody>
      </p:sp>
      <p:sp>
        <p:nvSpPr>
          <p:cNvPr id="1116" name="Google Shape;1116;p41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17" name="Google Shape;1117;p41"/>
          <p:cNvSpPr txBox="1"/>
          <p:nvPr>
            <p:ph idx="4294967295" type="body"/>
          </p:nvPr>
        </p:nvSpPr>
        <p:spPr>
          <a:xfrm>
            <a:off x="908309" y="932625"/>
            <a:ext cx="6224700" cy="115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/>
              <a:t>You can also use any emoji as an icon!</a:t>
            </a:r>
            <a:br>
              <a:rPr lang="en" sz="1400"/>
            </a:br>
            <a:r>
              <a:rPr lang="en" sz="1400"/>
              <a:t>And of course it resizes without losing quality.</a:t>
            </a:r>
            <a:endParaRPr sz="14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400"/>
              <a:t>How? Follow Google instructions </a:t>
            </a:r>
            <a:r>
              <a:rPr lang="en" sz="1400" u="sng">
                <a:hlinkClick r:id="rId3"/>
              </a:rPr>
              <a:t>https://twitter.com/googledocs/status/730087240156643328</a:t>
            </a:r>
            <a:endParaRPr sz="14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121" name="Shape 1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2" name="Google Shape;1122;p42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3" name="Google Shape;1123;p42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124" name="Google Shape;1124;p42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125" name="Google Shape;1125;p42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126" name="Google Shape;1126;p42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27" name="Google Shape;1127;p42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128" name="Google Shape;1128;p42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129" name="Google Shape;1129;p42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30" name="Google Shape;1130;p42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131" name="Google Shape;1131;p42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132" name="Google Shape;1132;p42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33" name="Google Shape;1133;p42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134" name="Google Shape;1134;p42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135" name="Google Shape;1135;p42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36" name="Google Shape;1136;p42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6"/>
          <p:cNvSpPr txBox="1"/>
          <p:nvPr>
            <p:ph idx="4294967295" type="ctrTitle"/>
          </p:nvPr>
        </p:nvSpPr>
        <p:spPr>
          <a:xfrm>
            <a:off x="4136725" y="440350"/>
            <a:ext cx="44808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600">
                <a:solidFill>
                  <a:schemeClr val="accent4"/>
                </a:solidFill>
              </a:rPr>
              <a:t>Hello!</a:t>
            </a:r>
            <a:endParaRPr sz="7600">
              <a:solidFill>
                <a:schemeClr val="accent4"/>
              </a:solidFill>
            </a:endParaRPr>
          </a:p>
        </p:txBody>
      </p:sp>
      <p:sp>
        <p:nvSpPr>
          <p:cNvPr id="120" name="Google Shape;120;p16"/>
          <p:cNvSpPr txBox="1"/>
          <p:nvPr>
            <p:ph idx="4294967295" type="subTitle"/>
          </p:nvPr>
        </p:nvSpPr>
        <p:spPr>
          <a:xfrm>
            <a:off x="4136725" y="1639975"/>
            <a:ext cx="4480800" cy="1662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rPr>
              <a:t>I am Jayden Smith</a:t>
            </a:r>
            <a:endParaRPr b="1" sz="1700">
              <a:solidFill>
                <a:schemeClr val="accent3"/>
              </a:solidFill>
              <a:latin typeface="Kulim Park"/>
              <a:ea typeface="Kulim Park"/>
              <a:cs typeface="Kulim Park"/>
              <a:sym typeface="Kulim Park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/>
              <a:t>I am here because I love to give presentations. You can find me at @username</a:t>
            </a:r>
            <a:endParaRPr b="1" sz="1700"/>
          </a:p>
        </p:txBody>
      </p:sp>
      <p:sp>
        <p:nvSpPr>
          <p:cNvPr id="121" name="Google Shape;121;p16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22" name="Google Shape;122;p16"/>
          <p:cNvPicPr preferRelativeResize="0"/>
          <p:nvPr/>
        </p:nvPicPr>
        <p:blipFill rotWithShape="1">
          <a:blip r:embed="rId3">
            <a:alphaModFix/>
          </a:blip>
          <a:srcRect b="0" l="46865" r="0" t="0"/>
          <a:stretch/>
        </p:blipFill>
        <p:spPr>
          <a:xfrm>
            <a:off x="0" y="0"/>
            <a:ext cx="4097520" cy="51435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0218" y="21600"/>
                </a:lnTo>
                <a:lnTo>
                  <a:pt x="21600" y="15354"/>
                </a:lnTo>
                <a:lnTo>
                  <a:pt x="16966" y="16698"/>
                </a:lnTo>
                <a:lnTo>
                  <a:pt x="14603" y="14996"/>
                </a:lnTo>
                <a:lnTo>
                  <a:pt x="14607" y="14994"/>
                </a:lnTo>
                <a:lnTo>
                  <a:pt x="17925" y="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7"/>
          <p:cNvSpPr/>
          <p:nvPr/>
        </p:nvSpPr>
        <p:spPr>
          <a:xfrm>
            <a:off x="702898" y="735575"/>
            <a:ext cx="1750500" cy="440792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B6AB1">
                    <a:alpha val="47490"/>
                  </a:srgbClr>
                </a:solidFill>
                <a:latin typeface="Kulim Park"/>
              </a:rPr>
              <a:t>1</a:t>
            </a:r>
          </a:p>
        </p:txBody>
      </p:sp>
      <p:sp>
        <p:nvSpPr>
          <p:cNvPr id="128" name="Google Shape;128;p17"/>
          <p:cNvSpPr txBox="1"/>
          <p:nvPr>
            <p:ph type="ctrTitle"/>
          </p:nvPr>
        </p:nvSpPr>
        <p:spPr>
          <a:xfrm>
            <a:off x="702900" y="3004250"/>
            <a:ext cx="5026200" cy="1050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129" name="Google Shape;129;p17"/>
          <p:cNvSpPr txBox="1"/>
          <p:nvPr>
            <p:ph idx="1" type="subTitle"/>
          </p:nvPr>
        </p:nvSpPr>
        <p:spPr>
          <a:xfrm>
            <a:off x="702900" y="4075901"/>
            <a:ext cx="5026200" cy="36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pic>
        <p:nvPicPr>
          <p:cNvPr id="130" name="Google Shape;130;p17"/>
          <p:cNvPicPr preferRelativeResize="0"/>
          <p:nvPr/>
        </p:nvPicPr>
        <p:blipFill rotWithShape="1">
          <a:blip r:embed="rId3">
            <a:alphaModFix/>
          </a:blip>
          <a:srcRect b="0" l="1837" r="35654" t="0"/>
          <a:stretch/>
        </p:blipFill>
        <p:spPr>
          <a:xfrm>
            <a:off x="6998515" y="0"/>
            <a:ext cx="2145474" cy="5143500"/>
          </a:xfrm>
          <a:custGeom>
            <a:rect b="b" l="l" r="r" t="t"/>
            <a:pathLst>
              <a:path extrusionOk="0" h="21600" w="21600">
                <a:moveTo>
                  <a:pt x="5963" y="0"/>
                </a:moveTo>
                <a:lnTo>
                  <a:pt x="0" y="14108"/>
                </a:lnTo>
                <a:lnTo>
                  <a:pt x="8840" y="12766"/>
                </a:lnTo>
                <a:lnTo>
                  <a:pt x="13359" y="14468"/>
                </a:lnTo>
                <a:lnTo>
                  <a:pt x="10342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5963" y="0"/>
                </a:ln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8"/>
          <p:cNvSpPr txBox="1"/>
          <p:nvPr>
            <p:ph idx="1" type="body"/>
          </p:nvPr>
        </p:nvSpPr>
        <p:spPr>
          <a:xfrm>
            <a:off x="4515075" y="605875"/>
            <a:ext cx="3999000" cy="81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“Quotations are commonly printed as a means of inspiration and to invoke philosophical thoughts from the reader”</a:t>
            </a:r>
            <a:endParaRPr/>
          </a:p>
        </p:txBody>
      </p:sp>
      <p:sp>
        <p:nvSpPr>
          <p:cNvPr id="136" name="Google Shape;136;p18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37" name="Google Shape;137;p18"/>
          <p:cNvPicPr preferRelativeResize="0"/>
          <p:nvPr/>
        </p:nvPicPr>
        <p:blipFill rotWithShape="1">
          <a:blip r:embed="rId3">
            <a:alphaModFix/>
          </a:blip>
          <a:srcRect b="0" l="15046" r="31711" t="0"/>
          <a:stretch/>
        </p:blipFill>
        <p:spPr>
          <a:xfrm>
            <a:off x="0" y="0"/>
            <a:ext cx="4097520" cy="51435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0218" y="21600"/>
                </a:lnTo>
                <a:lnTo>
                  <a:pt x="21600" y="15354"/>
                </a:lnTo>
                <a:lnTo>
                  <a:pt x="16966" y="16698"/>
                </a:lnTo>
                <a:lnTo>
                  <a:pt x="14603" y="14996"/>
                </a:lnTo>
                <a:lnTo>
                  <a:pt x="14607" y="14994"/>
                </a:lnTo>
                <a:lnTo>
                  <a:pt x="17925" y="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9"/>
          <p:cNvSpPr txBox="1"/>
          <p:nvPr>
            <p:ph type="title"/>
          </p:nvPr>
        </p:nvSpPr>
        <p:spPr>
          <a:xfrm>
            <a:off x="626700" y="836000"/>
            <a:ext cx="5276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</a:t>
            </a:r>
            <a:r>
              <a:rPr lang="en"/>
              <a:t>s</a:t>
            </a:r>
            <a:r>
              <a:rPr lang="en"/>
              <a:t>lide </a:t>
            </a:r>
            <a:r>
              <a:rPr lang="en"/>
              <a:t>t</a:t>
            </a:r>
            <a:r>
              <a:rPr lang="en"/>
              <a:t>itle</a:t>
            </a:r>
            <a:endParaRPr/>
          </a:p>
        </p:txBody>
      </p:sp>
      <p:sp>
        <p:nvSpPr>
          <p:cNvPr id="143" name="Google Shape;143;p19"/>
          <p:cNvSpPr txBox="1"/>
          <p:nvPr>
            <p:ph idx="1" type="body"/>
          </p:nvPr>
        </p:nvSpPr>
        <p:spPr>
          <a:xfrm>
            <a:off x="626700" y="1430148"/>
            <a:ext cx="52761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▸"/>
            </a:pPr>
            <a:r>
              <a:rPr lang="en"/>
              <a:t>Here you have a list of items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▸"/>
            </a:pPr>
            <a:r>
              <a:rPr lang="en"/>
              <a:t>And some text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▸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144" name="Google Shape;144;p19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5" name="Google Shape;145;p19"/>
          <p:cNvPicPr preferRelativeResize="0"/>
          <p:nvPr/>
        </p:nvPicPr>
        <p:blipFill rotWithShape="1">
          <a:blip r:embed="rId3">
            <a:alphaModFix/>
          </a:blip>
          <a:srcRect b="0" l="13154" r="39391" t="0"/>
          <a:stretch/>
        </p:blipFill>
        <p:spPr>
          <a:xfrm>
            <a:off x="6703191" y="1"/>
            <a:ext cx="2440800" cy="5143500"/>
          </a:xfrm>
          <a:custGeom>
            <a:rect b="b" l="l" r="r" t="t"/>
            <a:pathLst>
              <a:path extrusionOk="0" h="21600" w="21600">
                <a:moveTo>
                  <a:pt x="6491" y="0"/>
                </a:moveTo>
                <a:lnTo>
                  <a:pt x="0" y="17444"/>
                </a:lnTo>
                <a:lnTo>
                  <a:pt x="4757" y="16540"/>
                </a:lnTo>
                <a:lnTo>
                  <a:pt x="7312" y="17634"/>
                </a:lnTo>
                <a:lnTo>
                  <a:pt x="5732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6491" y="0"/>
                </a:ln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6"/>
        </a:solid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0"/>
          <p:cNvSpPr txBox="1"/>
          <p:nvPr>
            <p:ph idx="4294967295" type="ctrTitle"/>
          </p:nvPr>
        </p:nvSpPr>
        <p:spPr>
          <a:xfrm>
            <a:off x="4671825" y="1040350"/>
            <a:ext cx="3925500" cy="1518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>
                <a:solidFill>
                  <a:schemeClr val="lt1"/>
                </a:solidFill>
              </a:rPr>
              <a:t>Big </a:t>
            </a:r>
            <a:r>
              <a:rPr lang="en" sz="6600">
                <a:solidFill>
                  <a:schemeClr val="lt1"/>
                </a:solidFill>
              </a:rPr>
              <a:t>c</a:t>
            </a:r>
            <a:r>
              <a:rPr lang="en" sz="6600">
                <a:solidFill>
                  <a:schemeClr val="lt1"/>
                </a:solidFill>
              </a:rPr>
              <a:t>oncept</a:t>
            </a:r>
            <a:endParaRPr sz="6600">
              <a:solidFill>
                <a:schemeClr val="lt1"/>
              </a:solidFill>
            </a:endParaRPr>
          </a:p>
        </p:txBody>
      </p:sp>
      <p:sp>
        <p:nvSpPr>
          <p:cNvPr id="151" name="Google Shape;151;p20"/>
          <p:cNvSpPr txBox="1"/>
          <p:nvPr>
            <p:ph idx="4294967295" type="subTitle"/>
          </p:nvPr>
        </p:nvSpPr>
        <p:spPr>
          <a:xfrm>
            <a:off x="4671825" y="2694352"/>
            <a:ext cx="3925500" cy="125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>
                <a:solidFill>
                  <a:schemeClr val="accent1"/>
                </a:solidFill>
              </a:rPr>
              <a:t>Bring the attention of your audience over a key concept using icons or illustrations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152" name="Google Shape;152;p20"/>
          <p:cNvSpPr/>
          <p:nvPr/>
        </p:nvSpPr>
        <p:spPr>
          <a:xfrm>
            <a:off x="3441892" y="2461889"/>
            <a:ext cx="277249" cy="264726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3" name="Google Shape;153;p20"/>
          <p:cNvGrpSpPr/>
          <p:nvPr/>
        </p:nvGrpSpPr>
        <p:grpSpPr>
          <a:xfrm>
            <a:off x="3097725" y="975249"/>
            <a:ext cx="1187822" cy="1188140"/>
            <a:chOff x="6654650" y="3665275"/>
            <a:chExt cx="409100" cy="409125"/>
          </a:xfrm>
        </p:grpSpPr>
        <p:sp>
          <p:nvSpPr>
            <p:cNvPr id="154" name="Google Shape;154;p20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20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6" name="Google Shape;156;p20"/>
          <p:cNvGrpSpPr/>
          <p:nvPr/>
        </p:nvGrpSpPr>
        <p:grpSpPr>
          <a:xfrm rot="1057031">
            <a:off x="1953010" y="1909261"/>
            <a:ext cx="784787" cy="784846"/>
            <a:chOff x="570875" y="4322250"/>
            <a:chExt cx="443300" cy="443325"/>
          </a:xfrm>
        </p:grpSpPr>
        <p:sp>
          <p:nvSpPr>
            <p:cNvPr id="157" name="Google Shape;157;p20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" name="Google Shape;158;p20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" name="Google Shape;159;p20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20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1" name="Google Shape;161;p20"/>
          <p:cNvSpPr/>
          <p:nvPr/>
        </p:nvSpPr>
        <p:spPr>
          <a:xfrm rot="2466642">
            <a:off x="2041086" y="1205503"/>
            <a:ext cx="385213" cy="367814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20"/>
          <p:cNvSpPr/>
          <p:nvPr/>
        </p:nvSpPr>
        <p:spPr>
          <a:xfrm rot="-1609441">
            <a:off x="2604445" y="1436939"/>
            <a:ext cx="277205" cy="264685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20"/>
          <p:cNvSpPr/>
          <p:nvPr/>
        </p:nvSpPr>
        <p:spPr>
          <a:xfrm rot="2926250">
            <a:off x="4285316" y="1646635"/>
            <a:ext cx="207604" cy="198227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20"/>
          <p:cNvSpPr/>
          <p:nvPr/>
        </p:nvSpPr>
        <p:spPr>
          <a:xfrm rot="-1609151">
            <a:off x="3421388" y="318670"/>
            <a:ext cx="187044" cy="178596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20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1"/>
          <p:cNvSpPr txBox="1"/>
          <p:nvPr>
            <p:ph idx="1" type="body"/>
          </p:nvPr>
        </p:nvSpPr>
        <p:spPr>
          <a:xfrm>
            <a:off x="626700" y="1430150"/>
            <a:ext cx="2465100" cy="322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71" name="Google Shape;171;p21"/>
          <p:cNvSpPr txBox="1"/>
          <p:nvPr>
            <p:ph type="title"/>
          </p:nvPr>
        </p:nvSpPr>
        <p:spPr>
          <a:xfrm>
            <a:off x="626700" y="836000"/>
            <a:ext cx="5276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</a:t>
            </a:r>
            <a:r>
              <a:rPr lang="en"/>
              <a:t>a</a:t>
            </a:r>
            <a:r>
              <a:rPr lang="en"/>
              <a:t>lso </a:t>
            </a:r>
            <a:r>
              <a:rPr lang="en"/>
              <a:t>s</a:t>
            </a:r>
            <a:r>
              <a:rPr lang="en"/>
              <a:t>plit </a:t>
            </a:r>
            <a:r>
              <a:rPr lang="en"/>
              <a:t>y</a:t>
            </a:r>
            <a:r>
              <a:rPr lang="en"/>
              <a:t>our </a:t>
            </a:r>
            <a:r>
              <a:rPr lang="en"/>
              <a:t>c</a:t>
            </a:r>
            <a:r>
              <a:rPr lang="en"/>
              <a:t>ontent</a:t>
            </a:r>
            <a:endParaRPr/>
          </a:p>
        </p:txBody>
      </p:sp>
      <p:sp>
        <p:nvSpPr>
          <p:cNvPr id="172" name="Google Shape;172;p21"/>
          <p:cNvSpPr txBox="1"/>
          <p:nvPr>
            <p:ph idx="2" type="body"/>
          </p:nvPr>
        </p:nvSpPr>
        <p:spPr>
          <a:xfrm>
            <a:off x="3437676" y="1430150"/>
            <a:ext cx="2465100" cy="322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ebony and of outer space. It </a:t>
            </a:r>
            <a:r>
              <a:rPr lang="en"/>
              <a:t>has been the symbolic color of elegance, solemnity and authority.</a:t>
            </a:r>
            <a:endParaRPr/>
          </a:p>
        </p:txBody>
      </p:sp>
      <p:sp>
        <p:nvSpPr>
          <p:cNvPr id="173" name="Google Shape;173;p21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74" name="Google Shape;174;p21"/>
          <p:cNvPicPr preferRelativeResize="0"/>
          <p:nvPr/>
        </p:nvPicPr>
        <p:blipFill rotWithShape="1">
          <a:blip r:embed="rId3">
            <a:alphaModFix/>
          </a:blip>
          <a:srcRect b="0" l="14406" r="14413" t="0"/>
          <a:stretch/>
        </p:blipFill>
        <p:spPr>
          <a:xfrm>
            <a:off x="6703191" y="1"/>
            <a:ext cx="2440800" cy="5143500"/>
          </a:xfrm>
          <a:custGeom>
            <a:rect b="b" l="l" r="r" t="t"/>
            <a:pathLst>
              <a:path extrusionOk="0" h="21600" w="21600">
                <a:moveTo>
                  <a:pt x="6491" y="0"/>
                </a:moveTo>
                <a:lnTo>
                  <a:pt x="0" y="17444"/>
                </a:lnTo>
                <a:lnTo>
                  <a:pt x="4757" y="16540"/>
                </a:lnTo>
                <a:lnTo>
                  <a:pt x="7312" y="17634"/>
                </a:lnTo>
                <a:lnTo>
                  <a:pt x="5732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6491" y="0"/>
                </a:ln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2"/>
          <p:cNvSpPr txBox="1"/>
          <p:nvPr>
            <p:ph type="title"/>
          </p:nvPr>
        </p:nvSpPr>
        <p:spPr>
          <a:xfrm>
            <a:off x="626700" y="836000"/>
            <a:ext cx="65292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80" name="Google Shape;180;p22"/>
          <p:cNvSpPr txBox="1"/>
          <p:nvPr>
            <p:ph idx="1" type="body"/>
          </p:nvPr>
        </p:nvSpPr>
        <p:spPr>
          <a:xfrm>
            <a:off x="626600" y="1430150"/>
            <a:ext cx="2034000" cy="3206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81" name="Google Shape;181;p22"/>
          <p:cNvSpPr txBox="1"/>
          <p:nvPr>
            <p:ph idx="2" type="body"/>
          </p:nvPr>
        </p:nvSpPr>
        <p:spPr>
          <a:xfrm>
            <a:off x="2874224" y="1430150"/>
            <a:ext cx="2034000" cy="3206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82" name="Google Shape;182;p22"/>
          <p:cNvSpPr txBox="1"/>
          <p:nvPr>
            <p:ph idx="3" type="body"/>
          </p:nvPr>
        </p:nvSpPr>
        <p:spPr>
          <a:xfrm>
            <a:off x="5121848" y="1430150"/>
            <a:ext cx="2034000" cy="3206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22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Gregory template">
  <a:themeElements>
    <a:clrScheme name="Custom 347">
      <a:dk1>
        <a:srgbClr val="122431"/>
      </a:dk1>
      <a:lt1>
        <a:srgbClr val="FFFFFF"/>
      </a:lt1>
      <a:dk2>
        <a:srgbClr val="84898D"/>
      </a:dk2>
      <a:lt2>
        <a:srgbClr val="ECEFF3"/>
      </a:lt2>
      <a:accent1>
        <a:srgbClr val="FEC200"/>
      </a:accent1>
      <a:accent2>
        <a:srgbClr val="A2EAE9"/>
      </a:accent2>
      <a:accent3>
        <a:srgbClr val="0B6AB1"/>
      </a:accent3>
      <a:accent4>
        <a:srgbClr val="FF981F"/>
      </a:accent4>
      <a:accent5>
        <a:srgbClr val="FFE03F"/>
      </a:accent5>
      <a:accent6>
        <a:srgbClr val="023E69"/>
      </a:accent6>
      <a:hlink>
        <a:srgbClr val="0B6AB1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