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Montserrat"/>
      <p:regular r:id="rId37"/>
      <p:bold r:id="rId38"/>
      <p:italic r:id="rId39"/>
      <p:boldItalic r:id="rId40"/>
    </p:embeddedFont>
    <p:embeddedFont>
      <p:font typeface="Bebas Neue"/>
      <p:regular r:id="rId41"/>
    </p:embeddedFont>
    <p:embeddedFont>
      <p:font typeface="IBM Plex Sans Condensed"/>
      <p:regular r:id="rId42"/>
      <p:bold r:id="rId43"/>
      <p:italic r:id="rId44"/>
      <p:boldItalic r:id="rId45"/>
    </p:embeddedFont>
    <p:embeddedFont>
      <p:font typeface="IBM Plex Sans Condensed Light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D5A57EA-8B6E-4F9D-AAFE-F07A49328614}">
  <a:tblStyle styleId="{CD5A57EA-8B6E-4F9D-AAFE-F07A4932861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42" Type="http://schemas.openxmlformats.org/officeDocument/2006/relationships/font" Target="fonts/IBMPlexSansCondensed-regular.fntdata"/><Relationship Id="rId41" Type="http://schemas.openxmlformats.org/officeDocument/2006/relationships/font" Target="fonts/BebasNeue-regular.fntdata"/><Relationship Id="rId44" Type="http://schemas.openxmlformats.org/officeDocument/2006/relationships/font" Target="fonts/IBMPlexSansCondensed-italic.fntdata"/><Relationship Id="rId43" Type="http://schemas.openxmlformats.org/officeDocument/2006/relationships/font" Target="fonts/IBMPlexSansCondensed-bold.fntdata"/><Relationship Id="rId46" Type="http://schemas.openxmlformats.org/officeDocument/2006/relationships/font" Target="fonts/IBMPlexSansCondensedLight-regular.fntdata"/><Relationship Id="rId45" Type="http://schemas.openxmlformats.org/officeDocument/2006/relationships/font" Target="fonts/IBMPlexSansCondensed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IBMPlexSansCondensedLight-italic.fntdata"/><Relationship Id="rId47" Type="http://schemas.openxmlformats.org/officeDocument/2006/relationships/font" Target="fonts/IBMPlexSansCondensedLight-bold.fntdata"/><Relationship Id="rId49" Type="http://schemas.openxmlformats.org/officeDocument/2006/relationships/font" Target="fonts/IBMPlexSansCondensed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Montserrat-regular.fntdata"/><Relationship Id="rId36" Type="http://schemas.openxmlformats.org/officeDocument/2006/relationships/slide" Target="slides/slide31.xml"/><Relationship Id="rId39" Type="http://schemas.openxmlformats.org/officeDocument/2006/relationships/font" Target="fonts/Montserrat-italic.fntdata"/><Relationship Id="rId38" Type="http://schemas.openxmlformats.org/officeDocument/2006/relationships/font" Target="fonts/Montserrat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a0fef0eb15_1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a0fef0eb15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a0fef0eb15_1_3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a0fef0eb15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rect b="b" l="l" r="r" t="t"/>
            <a:pathLst>
              <a:path extrusionOk="0" h="144918" w="266097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i="1" sz="3000"/>
            </a:lvl1pPr>
            <a:lvl2pPr indent="-419100" lvl="1" marL="9144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i="1" sz="3000"/>
            </a:lvl2pPr>
            <a:lvl3pPr indent="-419100" lvl="2" marL="13716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i="1" sz="3000"/>
            </a:lvl3pPr>
            <a:lvl4pPr indent="-419100" lvl="3" marL="18288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i="1" sz="3000"/>
            </a:lvl4pPr>
            <a:lvl5pPr indent="-419100" lvl="4" marL="22860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i="1" sz="3000"/>
            </a:lvl5pPr>
            <a:lvl6pPr indent="-419100" lvl="5" marL="27432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i="1" sz="3000"/>
            </a:lvl6pPr>
            <a:lvl7pPr indent="-419100" lvl="6" marL="32004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i="1" sz="3000"/>
            </a:lvl7pPr>
            <a:lvl8pPr indent="-419100" lvl="7" marL="36576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i="1" sz="3000"/>
            </a:lvl8pPr>
            <a:lvl9pPr indent="-419100" lvl="8" marL="41148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i="1" sz="30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779100" y="1353950"/>
            <a:ext cx="1878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2854792" y="1353950"/>
            <a:ext cx="1878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1" name="Google Shape;31;p7"/>
          <p:cNvSpPr txBox="1"/>
          <p:nvPr>
            <p:ph idx="3" type="body"/>
          </p:nvPr>
        </p:nvSpPr>
        <p:spPr>
          <a:xfrm>
            <a:off x="4930485" y="1353950"/>
            <a:ext cx="1878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idx="1" type="body"/>
          </p:nvPr>
        </p:nvSpPr>
        <p:spPr>
          <a:xfrm>
            <a:off x="855300" y="4177700"/>
            <a:ext cx="7433400" cy="31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chemeClr val="dk1">
                <a:alpha val="3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chemeClr val="dk1">
                <a:alpha val="3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indent="0" lvl="1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indent="0" lvl="2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indent="0" lvl="3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indent="0" lvl="4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indent="0" lvl="5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indent="0" lvl="6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indent="0" lvl="7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indent="0" lvl="8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ebas Neu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jp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9.png"/><Relationship Id="rId5" Type="http://schemas.openxmlformats.org/officeDocument/2006/relationships/slide" Target="/ppt/slides/slide25.xml"/><Relationship Id="rId6" Type="http://schemas.openxmlformats.org/officeDocument/2006/relationships/hyperlink" Target="http://www.slidescarnival.com/help-use-presentation-template" TargetMode="External"/><Relationship Id="rId7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5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Relationship Id="rId4" Type="http://schemas.openxmlformats.org/officeDocument/2006/relationships/image" Target="../media/image22.png"/><Relationship Id="rId5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4.png"/><Relationship Id="rId4" Type="http://schemas.openxmlformats.org/officeDocument/2006/relationships/hyperlink" Target="http://www.slidescarnival.com/?utm_source=template" TargetMode="External"/><Relationship Id="rId5" Type="http://schemas.openxmlformats.org/officeDocument/2006/relationships/hyperlink" Target="https://alexmonge.com/" TargetMode="External"/><Relationship Id="rId6" Type="http://schemas.openxmlformats.org/officeDocument/2006/relationships/hyperlink" Target="http://unsplash.com/&amp;utm_source=slidescarnival" TargetMode="External"/><Relationship Id="rId7" Type="http://schemas.openxmlformats.org/officeDocument/2006/relationships/image" Target="../media/image1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.png"/><Relationship Id="rId4" Type="http://schemas.openxmlformats.org/officeDocument/2006/relationships/hyperlink" Target="https://www.fontsquirrel.com/fonts/bebas-neue" TargetMode="External"/><Relationship Id="rId5" Type="http://schemas.openxmlformats.org/officeDocument/2006/relationships/hyperlink" Target="https://github.com/IBM/plex/releases/tag/v5.1.3" TargetMode="External"/><Relationship Id="rId6" Type="http://schemas.openxmlformats.org/officeDocument/2006/relationships/image" Target="../media/image1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Relationship Id="rId11" Type="http://schemas.openxmlformats.org/officeDocument/2006/relationships/image" Target="../media/image1.png"/><Relationship Id="rId10" Type="http://schemas.openxmlformats.org/officeDocument/2006/relationships/image" Target="../media/image11.png"/><Relationship Id="rId12" Type="http://schemas.openxmlformats.org/officeDocument/2006/relationships/image" Target="../media/image8.png"/><Relationship Id="rId9" Type="http://schemas.openxmlformats.org/officeDocument/2006/relationships/image" Target="../media/image6.png"/><Relationship Id="rId5" Type="http://schemas.openxmlformats.org/officeDocument/2006/relationships/image" Target="../media/image14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Relationship Id="rId11" Type="http://schemas.openxmlformats.org/officeDocument/2006/relationships/image" Target="../media/image4.png"/><Relationship Id="rId10" Type="http://schemas.openxmlformats.org/officeDocument/2006/relationships/image" Target="../media/image16.png"/><Relationship Id="rId9" Type="http://schemas.openxmlformats.org/officeDocument/2006/relationships/image" Target="../media/image12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21.png"/><Relationship Id="rId8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jpg"/><Relationship Id="rId4" Type="http://schemas.openxmlformats.org/officeDocument/2006/relationships/image" Target="../media/image22.png"/><Relationship Id="rId5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twitter.com/googledocs/status/730087240156643328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pic>
        <p:nvPicPr>
          <p:cNvPr id="46" name="Google Shape;4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1448" y="847620"/>
            <a:ext cx="3162577" cy="403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3075" y="119232"/>
            <a:ext cx="767393" cy="767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>
            <p:ph type="title"/>
          </p:nvPr>
        </p:nvSpPr>
        <p:spPr>
          <a:xfrm>
            <a:off x="779100" y="972875"/>
            <a:ext cx="3457800" cy="98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id="151" name="Google Shape;151;p20"/>
          <p:cNvPicPr preferRelativeResize="0"/>
          <p:nvPr/>
        </p:nvPicPr>
        <p:blipFill rotWithShape="1">
          <a:blip r:embed="rId3">
            <a:alphaModFix/>
          </a:blip>
          <a:srcRect b="0" l="20629" r="12672" t="0"/>
          <a:stretch/>
        </p:blipFill>
        <p:spPr>
          <a:xfrm>
            <a:off x="4659150" y="658650"/>
            <a:ext cx="3826200" cy="3826200"/>
          </a:xfrm>
          <a:prstGeom prst="rect">
            <a:avLst/>
          </a:prstGeom>
          <a:noFill/>
          <a:ln cap="flat" cmpd="sng" w="114300">
            <a:solidFill>
              <a:schemeClr val="lt1"/>
            </a:solidFill>
            <a:prstDash val="solid"/>
            <a:miter lim="8000"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</p:pic>
      <p:pic>
        <p:nvPicPr>
          <p:cNvPr id="152" name="Google Shape;152;p20"/>
          <p:cNvPicPr preferRelativeResize="0"/>
          <p:nvPr/>
        </p:nvPicPr>
        <p:blipFill rotWithShape="1">
          <a:blip r:embed="rId4">
            <a:alphaModFix/>
          </a:blip>
          <a:srcRect b="32619" l="0" r="20898" t="0"/>
          <a:stretch/>
        </p:blipFill>
        <p:spPr>
          <a:xfrm>
            <a:off x="7206600" y="2938125"/>
            <a:ext cx="1937400" cy="220537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0"/>
          <p:cNvSpPr txBox="1"/>
          <p:nvPr>
            <p:ph idx="1" type="body"/>
          </p:nvPr>
        </p:nvSpPr>
        <p:spPr>
          <a:xfrm>
            <a:off x="779100" y="2076325"/>
            <a:ext cx="3457800" cy="20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54" name="Google Shape;154;p20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/>
          <p:nvPr>
            <p:ph type="title"/>
          </p:nvPr>
        </p:nvSpPr>
        <p:spPr>
          <a:xfrm>
            <a:off x="2293950" y="1881750"/>
            <a:ext cx="4556100" cy="1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accent5"/>
                </a:solidFill>
              </a:rPr>
              <a:t>Want big impact?</a:t>
            </a:r>
            <a:endParaRPr b="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Use big image.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60" name="Google Shape;160;p21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/>
          <p:nvPr>
            <p:ph type="title"/>
          </p:nvPr>
        </p:nvSpPr>
        <p:spPr>
          <a:xfrm>
            <a:off x="779100" y="759800"/>
            <a:ext cx="747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6" name="Google Shape;166;p22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7" name="Google Shape;167;p22"/>
          <p:cNvSpPr/>
          <p:nvPr/>
        </p:nvSpPr>
        <p:spPr>
          <a:xfrm>
            <a:off x="2842298" y="1450850"/>
            <a:ext cx="1213500" cy="5856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Lorem Ipsum</a:t>
            </a:r>
            <a:endParaRPr sz="1200"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168" name="Google Shape;168;p22"/>
          <p:cNvSpPr/>
          <p:nvPr/>
        </p:nvSpPr>
        <p:spPr>
          <a:xfrm>
            <a:off x="4238746" y="2641320"/>
            <a:ext cx="1213500" cy="5856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Lorem Ipsum</a:t>
            </a:r>
            <a:endParaRPr sz="1200"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169" name="Google Shape;169;p22"/>
          <p:cNvSpPr/>
          <p:nvPr/>
        </p:nvSpPr>
        <p:spPr>
          <a:xfrm>
            <a:off x="1445849" y="2641320"/>
            <a:ext cx="1213500" cy="5856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Lorem Ipsum</a:t>
            </a:r>
            <a:endParaRPr sz="1200"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779100" y="3831790"/>
            <a:ext cx="1213500" cy="585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Lorem Ipsum</a:t>
            </a:r>
            <a:endParaRPr sz="1200"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171" name="Google Shape;171;p22"/>
          <p:cNvSpPr/>
          <p:nvPr/>
        </p:nvSpPr>
        <p:spPr>
          <a:xfrm>
            <a:off x="2112598" y="3831790"/>
            <a:ext cx="1213500" cy="585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Lorem Ipsum</a:t>
            </a:r>
            <a:endParaRPr sz="1200"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3572002" y="3831790"/>
            <a:ext cx="1213500" cy="585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Lorem Ipsum</a:t>
            </a:r>
            <a:endParaRPr sz="1200"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4905500" y="3831790"/>
            <a:ext cx="1213500" cy="585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Lorem Ipsum</a:t>
            </a:r>
            <a:endParaRPr sz="1200"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cxnSp>
        <p:nvCxnSpPr>
          <p:cNvPr id="174" name="Google Shape;174;p22"/>
          <p:cNvCxnSpPr>
            <a:stCxn id="167" idx="2"/>
            <a:endCxn id="168" idx="0"/>
          </p:cNvCxnSpPr>
          <p:nvPr/>
        </p:nvCxnSpPr>
        <p:spPr>
          <a:xfrm flipH="1" rot="-5400000">
            <a:off x="3844898" y="1640600"/>
            <a:ext cx="604800" cy="1396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</p:cxnSp>
      <p:cxnSp>
        <p:nvCxnSpPr>
          <p:cNvPr id="175" name="Google Shape;175;p22"/>
          <p:cNvCxnSpPr>
            <a:stCxn id="169" idx="0"/>
            <a:endCxn id="167" idx="2"/>
          </p:cNvCxnSpPr>
          <p:nvPr/>
        </p:nvCxnSpPr>
        <p:spPr>
          <a:xfrm rot="-5400000">
            <a:off x="2448449" y="1640670"/>
            <a:ext cx="604800" cy="1396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</p:cxnSp>
      <p:cxnSp>
        <p:nvCxnSpPr>
          <p:cNvPr id="176" name="Google Shape;176;p22"/>
          <p:cNvCxnSpPr>
            <a:stCxn id="169" idx="2"/>
            <a:endCxn id="171" idx="0"/>
          </p:cNvCxnSpPr>
          <p:nvPr/>
        </p:nvCxnSpPr>
        <p:spPr>
          <a:xfrm flipH="1" rot="-5400000">
            <a:off x="2083499" y="3196020"/>
            <a:ext cx="604800" cy="666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</p:cxnSp>
      <p:cxnSp>
        <p:nvCxnSpPr>
          <p:cNvPr id="177" name="Google Shape;177;p22"/>
          <p:cNvCxnSpPr>
            <a:stCxn id="170" idx="0"/>
            <a:endCxn id="169" idx="2"/>
          </p:cNvCxnSpPr>
          <p:nvPr/>
        </p:nvCxnSpPr>
        <p:spPr>
          <a:xfrm rot="-5400000">
            <a:off x="1416750" y="3196090"/>
            <a:ext cx="604800" cy="666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</p:cxnSp>
      <p:cxnSp>
        <p:nvCxnSpPr>
          <p:cNvPr id="178" name="Google Shape;178;p22"/>
          <p:cNvCxnSpPr>
            <a:stCxn id="168" idx="2"/>
            <a:endCxn id="173" idx="0"/>
          </p:cNvCxnSpPr>
          <p:nvPr/>
        </p:nvCxnSpPr>
        <p:spPr>
          <a:xfrm flipH="1" rot="-5400000">
            <a:off x="4876546" y="3195870"/>
            <a:ext cx="604800" cy="6669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</p:cxnSp>
      <p:cxnSp>
        <p:nvCxnSpPr>
          <p:cNvPr id="179" name="Google Shape;179;p22"/>
          <p:cNvCxnSpPr>
            <a:stCxn id="172" idx="0"/>
            <a:endCxn id="168" idx="2"/>
          </p:cNvCxnSpPr>
          <p:nvPr/>
        </p:nvCxnSpPr>
        <p:spPr>
          <a:xfrm rot="-5400000">
            <a:off x="4209652" y="3196090"/>
            <a:ext cx="604800" cy="666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</p:cxnSp>
      <p:grpSp>
        <p:nvGrpSpPr>
          <p:cNvPr id="180" name="Google Shape;180;p22"/>
          <p:cNvGrpSpPr/>
          <p:nvPr/>
        </p:nvGrpSpPr>
        <p:grpSpPr>
          <a:xfrm>
            <a:off x="5864288" y="1238675"/>
            <a:ext cx="2840226" cy="3645025"/>
            <a:chOff x="5864288" y="1238675"/>
            <a:chExt cx="2840226" cy="3645025"/>
          </a:xfrm>
        </p:grpSpPr>
        <p:pic>
          <p:nvPicPr>
            <p:cNvPr id="181" name="Google Shape;181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64288" y="1238675"/>
              <a:ext cx="2840226" cy="364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87476" y="1833431"/>
              <a:ext cx="241950" cy="1707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3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8" name="Google Shape;188;p23"/>
          <p:cNvGraphicFramePr/>
          <p:nvPr/>
        </p:nvGraphicFramePr>
        <p:xfrm>
          <a:off x="7791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{CD5A57EA-8B6E-4F9D-AAFE-F07A49328614}</a:tableStyleId>
              </a:tblPr>
              <a:tblGrid>
                <a:gridCol w="1243875"/>
                <a:gridCol w="1243875"/>
                <a:gridCol w="1243875"/>
                <a:gridCol w="1243875"/>
              </a:tblGrid>
              <a:tr h="369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lt1"/>
                        </a:solidFill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A</a:t>
                      </a:r>
                      <a:endParaRPr sz="1200">
                        <a:solidFill>
                          <a:schemeClr val="lt1"/>
                        </a:solidFill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B</a:t>
                      </a:r>
                      <a:endParaRPr sz="1200">
                        <a:solidFill>
                          <a:schemeClr val="lt1"/>
                        </a:solidFill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C</a:t>
                      </a:r>
                      <a:endParaRPr sz="1200">
                        <a:solidFill>
                          <a:schemeClr val="lt1"/>
                        </a:solidFill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81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Yellow</a:t>
                      </a:r>
                      <a:endParaRPr sz="1200">
                        <a:solidFill>
                          <a:schemeClr val="dk2"/>
                        </a:solidFill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10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20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7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81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Blue</a:t>
                      </a:r>
                      <a:endParaRPr sz="1200">
                        <a:solidFill>
                          <a:schemeClr val="dk2"/>
                        </a:solidFill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30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15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10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1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Orange</a:t>
                      </a:r>
                      <a:endParaRPr sz="1200">
                        <a:solidFill>
                          <a:schemeClr val="dk2"/>
                        </a:solidFill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5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24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IBM Plex Sans Condensed"/>
                          <a:ea typeface="IBM Plex Sans Condensed"/>
                          <a:cs typeface="IBM Plex Sans Condensed"/>
                          <a:sym typeface="IBM Plex Sans Condensed"/>
                        </a:rPr>
                        <a:t>16</a:t>
                      </a:r>
                      <a:endParaRPr b="1" sz="1600">
                        <a:latin typeface="IBM Plex Sans Condensed"/>
                        <a:ea typeface="IBM Plex Sans Condensed"/>
                        <a:cs typeface="IBM Plex Sans Condensed"/>
                        <a:sym typeface="IBM Plex Sans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89" name="Google Shape;189;p23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0" name="Google Shape;19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0177" y="1129286"/>
            <a:ext cx="2904825" cy="370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7382" y="786500"/>
            <a:ext cx="366071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/>
          <p:nvPr/>
        </p:nvSpPr>
        <p:spPr>
          <a:xfrm>
            <a:off x="514725" y="6377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57150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4"/>
          <p:cNvSpPr txBox="1"/>
          <p:nvPr>
            <p:ph type="title"/>
          </p:nvPr>
        </p:nvSpPr>
        <p:spPr>
          <a:xfrm>
            <a:off x="779100" y="4550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98" name="Google Shape;198;p24"/>
          <p:cNvSpPr/>
          <p:nvPr/>
        </p:nvSpPr>
        <p:spPr>
          <a:xfrm>
            <a:off x="2034575" y="1575100"/>
            <a:ext cx="613500" cy="202500"/>
          </a:xfrm>
          <a:prstGeom prst="wedgeRectCallout">
            <a:avLst>
              <a:gd fmla="val -21428" name="adj1"/>
              <a:gd fmla="val 84287" name="adj2"/>
            </a:avLst>
          </a:prstGeom>
          <a:gradFill>
            <a:gsLst>
              <a:gs pos="0">
                <a:srgbClr val="44506E"/>
              </a:gs>
              <a:gs pos="58000">
                <a:schemeClr val="dk1"/>
              </a:gs>
              <a:gs pos="100000">
                <a:schemeClr val="dk1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our office</a:t>
            </a:r>
            <a:endParaRPr sz="800">
              <a:solidFill>
                <a:schemeClr val="lt1"/>
              </a:solidFill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199" name="Google Shape;199;p24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0" name="Google Shape;200;p24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pic>
        <p:nvPicPr>
          <p:cNvPr id="201" name="Google Shape;20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3025" y="1921116"/>
            <a:ext cx="127275" cy="12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1050" y="3528241"/>
            <a:ext cx="127275" cy="12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8125" y="1682916"/>
            <a:ext cx="127275" cy="12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7050" y="3826341"/>
            <a:ext cx="127275" cy="12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7400" y="2229041"/>
            <a:ext cx="127275" cy="12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5325" y="3862991"/>
            <a:ext cx="127275" cy="12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/>
          <p:nvPr>
            <p:ph idx="4294967295" type="ctrTitle"/>
          </p:nvPr>
        </p:nvSpPr>
        <p:spPr>
          <a:xfrm>
            <a:off x="855300" y="845925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12" name="Google Shape;212;p25"/>
          <p:cNvSpPr txBox="1"/>
          <p:nvPr>
            <p:ph idx="4294967295" type="subTitle"/>
          </p:nvPr>
        </p:nvSpPr>
        <p:spPr>
          <a:xfrm>
            <a:off x="855300" y="1950227"/>
            <a:ext cx="7433400" cy="37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>
                <a:solidFill>
                  <a:schemeClr val="accent1"/>
                </a:solidFill>
              </a:rPr>
              <a:t>Whoa! That’s a big number, aren’t you proud?</a:t>
            </a:r>
            <a:endParaRPr sz="2000">
              <a:solidFill>
                <a:schemeClr val="accent1"/>
              </a:solidFill>
            </a:endParaRPr>
          </a:p>
        </p:txBody>
      </p:sp>
      <p:sp>
        <p:nvSpPr>
          <p:cNvPr id="213" name="Google Shape;213;p25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4" name="Google Shape;214;p25"/>
          <p:cNvGrpSpPr/>
          <p:nvPr/>
        </p:nvGrpSpPr>
        <p:grpSpPr>
          <a:xfrm>
            <a:off x="2850725" y="2453498"/>
            <a:ext cx="3442550" cy="2690001"/>
            <a:chOff x="5503605" y="983607"/>
            <a:chExt cx="3588232" cy="2803836"/>
          </a:xfrm>
        </p:grpSpPr>
        <p:pic>
          <p:nvPicPr>
            <p:cNvPr id="215" name="Google Shape;215;p25"/>
            <p:cNvPicPr preferRelativeResize="0"/>
            <p:nvPr/>
          </p:nvPicPr>
          <p:blipFill rotWithShape="1">
            <a:blip r:embed="rId3">
              <a:alphaModFix/>
            </a:blip>
            <a:srcRect b="41934" l="0" r="0" t="0"/>
            <a:stretch/>
          </p:blipFill>
          <p:spPr>
            <a:xfrm>
              <a:off x="5503605" y="983607"/>
              <a:ext cx="3588232" cy="2803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109435" y="1724361"/>
              <a:ext cx="322950" cy="3166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6"/>
          <p:cNvGrpSpPr/>
          <p:nvPr/>
        </p:nvGrpSpPr>
        <p:grpSpPr>
          <a:xfrm>
            <a:off x="6016688" y="1238675"/>
            <a:ext cx="2840226" cy="3645025"/>
            <a:chOff x="6016688" y="1238675"/>
            <a:chExt cx="2840226" cy="3645025"/>
          </a:xfrm>
        </p:grpSpPr>
        <p:pic>
          <p:nvPicPr>
            <p:cNvPr id="222" name="Google Shape;222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16688" y="1238675"/>
              <a:ext cx="2840226" cy="364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34036" y="1833429"/>
              <a:ext cx="253619" cy="170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4" name="Google Shape;224;p26"/>
          <p:cNvSpPr txBox="1"/>
          <p:nvPr>
            <p:ph idx="4294967295" type="ctrTitle"/>
          </p:nvPr>
        </p:nvSpPr>
        <p:spPr>
          <a:xfrm>
            <a:off x="2715050" y="571800"/>
            <a:ext cx="37140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25" name="Google Shape;225;p26"/>
          <p:cNvSpPr txBox="1"/>
          <p:nvPr>
            <p:ph idx="4294967295" type="subTitle"/>
          </p:nvPr>
        </p:nvSpPr>
        <p:spPr>
          <a:xfrm>
            <a:off x="2715050" y="1411308"/>
            <a:ext cx="3714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26" name="Google Shape;226;p26"/>
          <p:cNvSpPr txBox="1"/>
          <p:nvPr>
            <p:ph idx="4294967295" type="ctrTitle"/>
          </p:nvPr>
        </p:nvSpPr>
        <p:spPr>
          <a:xfrm>
            <a:off x="2715050" y="3200693"/>
            <a:ext cx="37140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27" name="Google Shape;227;p26"/>
          <p:cNvSpPr txBox="1"/>
          <p:nvPr>
            <p:ph idx="4294967295" type="subTitle"/>
          </p:nvPr>
        </p:nvSpPr>
        <p:spPr>
          <a:xfrm>
            <a:off x="2715050" y="4040200"/>
            <a:ext cx="3714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28" name="Google Shape;228;p26"/>
          <p:cNvSpPr txBox="1"/>
          <p:nvPr>
            <p:ph idx="4294967295" type="ctrTitle"/>
          </p:nvPr>
        </p:nvSpPr>
        <p:spPr>
          <a:xfrm>
            <a:off x="2715050" y="1886246"/>
            <a:ext cx="37140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29" name="Google Shape;229;p26"/>
          <p:cNvSpPr txBox="1"/>
          <p:nvPr>
            <p:ph idx="4294967295" type="subTitle"/>
          </p:nvPr>
        </p:nvSpPr>
        <p:spPr>
          <a:xfrm>
            <a:off x="2715050" y="2725754"/>
            <a:ext cx="3714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30" name="Google Shape;230;p26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1" name="Google Shape;23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332482" y="1369367"/>
            <a:ext cx="2572825" cy="343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27"/>
          <p:cNvGrpSpPr/>
          <p:nvPr/>
        </p:nvGrpSpPr>
        <p:grpSpPr>
          <a:xfrm>
            <a:off x="5209838" y="1136550"/>
            <a:ext cx="3610650" cy="1289700"/>
            <a:chOff x="5209838" y="1060350"/>
            <a:chExt cx="3610650" cy="1289700"/>
          </a:xfrm>
        </p:grpSpPr>
        <p:sp>
          <p:nvSpPr>
            <p:cNvPr id="237" name="Google Shape;237;p27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</p:txBody>
        </p:sp>
        <p:cxnSp>
          <p:nvCxnSpPr>
            <p:cNvPr id="238" name="Google Shape;238;p27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sp>
        <p:nvSpPr>
          <p:cNvPr id="239" name="Google Shape;239;p27"/>
          <p:cNvSpPr/>
          <p:nvPr/>
        </p:nvSpPr>
        <p:spPr>
          <a:xfrm rot="3600185">
            <a:off x="3169983" y="1312831"/>
            <a:ext cx="2774659" cy="2774659"/>
          </a:xfrm>
          <a:prstGeom prst="blockArc">
            <a:avLst>
              <a:gd fmla="val 12622480" name="adj1"/>
              <a:gd fmla="val 19781569" name="adj2"/>
              <a:gd fmla="val 20773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0" name="Google Shape;240;p27"/>
          <p:cNvPicPr preferRelativeResize="0"/>
          <p:nvPr/>
        </p:nvPicPr>
        <p:blipFill rotWithShape="1">
          <a:blip r:embed="rId3">
            <a:alphaModFix/>
          </a:blip>
          <a:srcRect b="-3874" l="0" r="-4679" t="0"/>
          <a:stretch/>
        </p:blipFill>
        <p:spPr>
          <a:xfrm flipH="1">
            <a:off x="3309201" y="1812650"/>
            <a:ext cx="2405799" cy="3190201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7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2" name="Google Shape;242;p27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3" name="Google Shape;243;p27"/>
          <p:cNvGrpSpPr/>
          <p:nvPr/>
        </p:nvGrpSpPr>
        <p:grpSpPr>
          <a:xfrm>
            <a:off x="323513" y="2063000"/>
            <a:ext cx="2952125" cy="1289700"/>
            <a:chOff x="323513" y="1986800"/>
            <a:chExt cx="2952125" cy="1289700"/>
          </a:xfrm>
        </p:grpSpPr>
        <p:sp>
          <p:nvSpPr>
            <p:cNvPr id="244" name="Google Shape;244;p27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</p:txBody>
        </p:sp>
        <p:cxnSp>
          <p:nvCxnSpPr>
            <p:cNvPr id="245" name="Google Shape;245;p27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46" name="Google Shape;246;p27"/>
          <p:cNvGrpSpPr/>
          <p:nvPr/>
        </p:nvGrpSpPr>
        <p:grpSpPr>
          <a:xfrm>
            <a:off x="5209838" y="3096650"/>
            <a:ext cx="3610650" cy="1289700"/>
            <a:chOff x="5209838" y="3020450"/>
            <a:chExt cx="3610650" cy="1289700"/>
          </a:xfrm>
        </p:grpSpPr>
        <p:sp>
          <p:nvSpPr>
            <p:cNvPr id="247" name="Google Shape;247;p27"/>
            <p:cNvSpPr txBox="1"/>
            <p:nvPr/>
          </p:nvSpPr>
          <p:spPr>
            <a:xfrm>
              <a:off x="6696488" y="3020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</p:txBody>
        </p:sp>
        <p:cxnSp>
          <p:nvCxnSpPr>
            <p:cNvPr id="248" name="Google Shape;248;p27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sp>
        <p:nvSpPr>
          <p:cNvPr id="249" name="Google Shape;249;p27"/>
          <p:cNvSpPr/>
          <p:nvPr/>
        </p:nvSpPr>
        <p:spPr>
          <a:xfrm rot="10800000">
            <a:off x="3183490" y="1291549"/>
            <a:ext cx="2774700" cy="2774700"/>
          </a:xfrm>
          <a:prstGeom prst="blockArc">
            <a:avLst>
              <a:gd fmla="val 12622480" name="adj1"/>
              <a:gd fmla="val 19662822" name="adj2"/>
              <a:gd fmla="val 20729" name="adj3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7"/>
          <p:cNvSpPr/>
          <p:nvPr/>
        </p:nvSpPr>
        <p:spPr>
          <a:xfrm rot="-3600185">
            <a:off x="3194618" y="1312434"/>
            <a:ext cx="2774659" cy="2774659"/>
          </a:xfrm>
          <a:prstGeom prst="blockArc">
            <a:avLst>
              <a:gd fmla="val 12622480" name="adj1"/>
              <a:gd fmla="val 19703271" name="adj2"/>
              <a:gd fmla="val 20851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1" name="Google Shape;251;p27"/>
          <p:cNvGrpSpPr/>
          <p:nvPr/>
        </p:nvGrpSpPr>
        <p:grpSpPr>
          <a:xfrm rot="-7200165">
            <a:off x="3337679" y="2955105"/>
            <a:ext cx="585011" cy="585536"/>
            <a:chOff x="1967628" y="812211"/>
            <a:chExt cx="588000" cy="588000"/>
          </a:xfrm>
        </p:grpSpPr>
        <p:sp>
          <p:nvSpPr>
            <p:cNvPr id="252" name="Google Shape;252;p27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7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4" name="Google Shape;254;p27"/>
          <p:cNvGrpSpPr/>
          <p:nvPr/>
        </p:nvGrpSpPr>
        <p:grpSpPr>
          <a:xfrm>
            <a:off x="4264097" y="1308651"/>
            <a:ext cx="585001" cy="585530"/>
            <a:chOff x="1970048" y="811613"/>
            <a:chExt cx="588000" cy="588000"/>
          </a:xfrm>
        </p:grpSpPr>
        <p:sp>
          <p:nvSpPr>
            <p:cNvPr id="255" name="Google Shape;255;p27"/>
            <p:cNvSpPr/>
            <p:nvPr/>
          </p:nvSpPr>
          <p:spPr>
            <a:xfrm rot="39023">
              <a:off x="1973329" y="814894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7"/>
            <p:cNvSpPr/>
            <p:nvPr/>
          </p:nvSpPr>
          <p:spPr>
            <a:xfrm rot="10800000">
              <a:off x="1973295" y="814927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7" name="Google Shape;257;p27"/>
          <p:cNvGrpSpPr/>
          <p:nvPr/>
        </p:nvGrpSpPr>
        <p:grpSpPr>
          <a:xfrm rot="7200165">
            <a:off x="5229930" y="2933036"/>
            <a:ext cx="585011" cy="585536"/>
            <a:chOff x="1977085" y="811649"/>
            <a:chExt cx="588000" cy="588000"/>
          </a:xfrm>
        </p:grpSpPr>
        <p:sp>
          <p:nvSpPr>
            <p:cNvPr id="258" name="Google Shape;258;p27"/>
            <p:cNvSpPr/>
            <p:nvPr/>
          </p:nvSpPr>
          <p:spPr>
            <a:xfrm rot="39023">
              <a:off x="1980366" y="814930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dk2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  <p:sp>
          <p:nvSpPr>
            <p:cNvPr id="259" name="Google Shape;259;p27"/>
            <p:cNvSpPr/>
            <p:nvPr/>
          </p:nvSpPr>
          <p:spPr>
            <a:xfrm rot="10800000">
              <a:off x="1980332" y="814963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</p:grpSp>
      <p:sp>
        <p:nvSpPr>
          <p:cNvPr id="260" name="Google Shape;260;p27"/>
          <p:cNvSpPr txBox="1"/>
          <p:nvPr/>
        </p:nvSpPr>
        <p:spPr>
          <a:xfrm>
            <a:off x="4334550" y="1383632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03 </a:t>
            </a:r>
            <a:endParaRPr sz="16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1" name="Google Shape;261;p27"/>
          <p:cNvSpPr txBox="1"/>
          <p:nvPr/>
        </p:nvSpPr>
        <p:spPr>
          <a:xfrm>
            <a:off x="3375648" y="3015760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01 </a:t>
            </a:r>
            <a:endParaRPr sz="16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2" name="Google Shape;262;p27"/>
          <p:cNvSpPr txBox="1"/>
          <p:nvPr/>
        </p:nvSpPr>
        <p:spPr>
          <a:xfrm>
            <a:off x="5281877" y="2986185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02 </a:t>
            </a:r>
            <a:endParaRPr sz="16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8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68" name="Google Shape;268;p28"/>
          <p:cNvSpPr txBox="1"/>
          <p:nvPr>
            <p:ph idx="1" type="body"/>
          </p:nvPr>
        </p:nvSpPr>
        <p:spPr>
          <a:xfrm>
            <a:off x="779100" y="1353950"/>
            <a:ext cx="1878600" cy="152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69" name="Google Shape;269;p28"/>
          <p:cNvSpPr txBox="1"/>
          <p:nvPr>
            <p:ph idx="2" type="body"/>
          </p:nvPr>
        </p:nvSpPr>
        <p:spPr>
          <a:xfrm>
            <a:off x="2854789" y="1353950"/>
            <a:ext cx="1878600" cy="152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0" name="Google Shape;270;p28"/>
          <p:cNvSpPr txBox="1"/>
          <p:nvPr>
            <p:ph idx="3" type="body"/>
          </p:nvPr>
        </p:nvSpPr>
        <p:spPr>
          <a:xfrm>
            <a:off x="4930478" y="1353950"/>
            <a:ext cx="1878600" cy="152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1" name="Google Shape;271;p28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2" name="Google Shape;272;p28"/>
          <p:cNvSpPr txBox="1"/>
          <p:nvPr>
            <p:ph idx="1" type="body"/>
          </p:nvPr>
        </p:nvSpPr>
        <p:spPr>
          <a:xfrm>
            <a:off x="779100" y="3030350"/>
            <a:ext cx="1878600" cy="152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3" name="Google Shape;273;p28"/>
          <p:cNvSpPr txBox="1"/>
          <p:nvPr>
            <p:ph idx="2" type="body"/>
          </p:nvPr>
        </p:nvSpPr>
        <p:spPr>
          <a:xfrm>
            <a:off x="2854792" y="3030350"/>
            <a:ext cx="1878600" cy="152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4" name="Google Shape;274;p28"/>
          <p:cNvSpPr txBox="1"/>
          <p:nvPr>
            <p:ph idx="3" type="body"/>
          </p:nvPr>
        </p:nvSpPr>
        <p:spPr>
          <a:xfrm>
            <a:off x="4930485" y="3030350"/>
            <a:ext cx="1878600" cy="152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75" name="Google Shape;275;p28"/>
          <p:cNvGrpSpPr/>
          <p:nvPr/>
        </p:nvGrpSpPr>
        <p:grpSpPr>
          <a:xfrm>
            <a:off x="6715673" y="1238675"/>
            <a:ext cx="2428325" cy="3645025"/>
            <a:chOff x="5864298" y="1238675"/>
            <a:chExt cx="2428325" cy="3645025"/>
          </a:xfrm>
        </p:grpSpPr>
        <p:pic>
          <p:nvPicPr>
            <p:cNvPr id="276" name="Google Shape;276;p28"/>
            <p:cNvPicPr preferRelativeResize="0"/>
            <p:nvPr/>
          </p:nvPicPr>
          <p:blipFill rotWithShape="1">
            <a:blip r:embed="rId3">
              <a:alphaModFix/>
            </a:blip>
            <a:srcRect b="0" l="0" r="14500" t="0"/>
            <a:stretch/>
          </p:blipFill>
          <p:spPr>
            <a:xfrm>
              <a:off x="5864298" y="1238675"/>
              <a:ext cx="2428325" cy="364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87476" y="1833431"/>
              <a:ext cx="241950" cy="17079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8" name="Google Shape;27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4422" y="605525"/>
            <a:ext cx="704850" cy="70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 txBox="1"/>
          <p:nvPr>
            <p:ph idx="1" type="body"/>
          </p:nvPr>
        </p:nvSpPr>
        <p:spPr>
          <a:xfrm>
            <a:off x="855300" y="4177700"/>
            <a:ext cx="7433400" cy="31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84" name="Google Shape;284;p29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5" name="Google Shape;285;p29" title="Gráfico"/>
          <p:cNvPicPr preferRelativeResize="0"/>
          <p:nvPr/>
        </p:nvPicPr>
        <p:blipFill rotWithShape="1">
          <a:blip r:embed="rId3">
            <a:alphaModFix/>
          </a:blip>
          <a:srcRect b="0" l="0" r="19948" t="0"/>
          <a:stretch/>
        </p:blipFill>
        <p:spPr>
          <a:xfrm>
            <a:off x="855300" y="761875"/>
            <a:ext cx="5137901" cy="326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300" y="1156818"/>
            <a:ext cx="2806925" cy="374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9318" y="396098"/>
            <a:ext cx="548700" cy="660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5334" y="1156100"/>
            <a:ext cx="820766" cy="73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0177" y="1129286"/>
            <a:ext cx="2904825" cy="3705499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2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5" name="Google Shape;55;p12"/>
          <p:cNvSpPr txBox="1"/>
          <p:nvPr>
            <p:ph idx="2" type="body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5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855300" y="4058325"/>
            <a:ext cx="4899300" cy="73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More info on how to use this template at </a:t>
            </a:r>
            <a:r>
              <a:rPr b="1" lang="en" sz="1000" u="sng">
                <a:hlinkClick r:id="rId6"/>
              </a:rPr>
              <a:t>slidescarnival.com/help-use-presentation-template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This template is free to use under </a:t>
            </a:r>
            <a:r>
              <a:rPr lang="en" sz="1000" u="sng">
                <a:hlinkClick r:id="rId7"/>
              </a:rPr>
              <a:t>Creative Commons Attribution license</a:t>
            </a:r>
            <a:r>
              <a:rPr lang="en" sz="1000"/>
              <a:t>. You can keep the Credits slide or mention SlidesCarnival and other resources used in a slide footer.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9" name="Google Shape;59;p12"/>
          <p:cNvGrpSpPr/>
          <p:nvPr/>
        </p:nvGrpSpPr>
        <p:grpSpPr>
          <a:xfrm>
            <a:off x="6986537" y="1317174"/>
            <a:ext cx="358351" cy="298118"/>
            <a:chOff x="1926350" y="995225"/>
            <a:chExt cx="428650" cy="356600"/>
          </a:xfrm>
        </p:grpSpPr>
        <p:sp>
          <p:nvSpPr>
            <p:cNvPr id="60" name="Google Shape;60;p12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44506E"/>
                </a:gs>
                <a:gs pos="58000">
                  <a:schemeClr val="dk1"/>
                </a:gs>
                <a:gs pos="100000">
                  <a:schemeClr val="dk1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" name="Google Shape;61;p12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gradFill>
              <a:gsLst>
                <a:gs pos="0">
                  <a:srgbClr val="44506E"/>
                </a:gs>
                <a:gs pos="58000">
                  <a:schemeClr val="dk1"/>
                </a:gs>
                <a:gs pos="100000">
                  <a:schemeClr val="dk1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" name="Google Shape;62;p12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gradFill>
              <a:gsLst>
                <a:gs pos="0">
                  <a:srgbClr val="44506E"/>
                </a:gs>
                <a:gs pos="58000">
                  <a:schemeClr val="dk1"/>
                </a:gs>
                <a:gs pos="100000">
                  <a:schemeClr val="dk1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" name="Google Shape;63;p12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gradFill>
              <a:gsLst>
                <a:gs pos="0">
                  <a:srgbClr val="44506E"/>
                </a:gs>
                <a:gs pos="58000">
                  <a:schemeClr val="dk1"/>
                </a:gs>
                <a:gs pos="100000">
                  <a:schemeClr val="dk1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 txBox="1"/>
          <p:nvPr>
            <p:ph idx="4294967295" type="body"/>
          </p:nvPr>
        </p:nvSpPr>
        <p:spPr>
          <a:xfrm>
            <a:off x="779100" y="373575"/>
            <a:ext cx="243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Mobile</a:t>
            </a:r>
            <a:r>
              <a:rPr lang="en" sz="33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 project</a:t>
            </a:r>
            <a:endParaRPr sz="3300">
              <a:solidFill>
                <a:schemeClr val="accen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93" name="Google Shape;293;p30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4" name="Google Shape;294;p30"/>
          <p:cNvGrpSpPr/>
          <p:nvPr/>
        </p:nvGrpSpPr>
        <p:grpSpPr>
          <a:xfrm>
            <a:off x="3512225" y="373572"/>
            <a:ext cx="2119546" cy="4396359"/>
            <a:chOff x="2547150" y="238125"/>
            <a:chExt cx="2525675" cy="5238750"/>
          </a:xfrm>
        </p:grpSpPr>
        <p:sp>
          <p:nvSpPr>
            <p:cNvPr id="295" name="Google Shape;295;p30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9" name="Google Shape;299;p30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558550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30"/>
          <p:cNvGrpSpPr/>
          <p:nvPr/>
        </p:nvGrpSpPr>
        <p:grpSpPr>
          <a:xfrm>
            <a:off x="5483296" y="1233444"/>
            <a:ext cx="2714848" cy="3653541"/>
            <a:chOff x="6092896" y="1233444"/>
            <a:chExt cx="2714848" cy="3653541"/>
          </a:xfrm>
        </p:grpSpPr>
        <p:pic>
          <p:nvPicPr>
            <p:cNvPr id="301" name="Google Shape;301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92896" y="1233444"/>
              <a:ext cx="2714848" cy="3653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Google Shape;302;p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313796" y="1855508"/>
              <a:ext cx="232462" cy="1565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1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8" name="Google Shape;308;p31"/>
          <p:cNvGrpSpPr/>
          <p:nvPr/>
        </p:nvGrpSpPr>
        <p:grpSpPr>
          <a:xfrm>
            <a:off x="3203802" y="465959"/>
            <a:ext cx="2736410" cy="4222433"/>
            <a:chOff x="2112475" y="238125"/>
            <a:chExt cx="3395050" cy="5238750"/>
          </a:xfrm>
        </p:grpSpPr>
        <p:sp>
          <p:nvSpPr>
            <p:cNvPr id="309" name="Google Shape;309;p31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1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1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1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3" name="Google Shape;31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13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1"/>
          <p:cNvSpPr txBox="1"/>
          <p:nvPr>
            <p:ph idx="4294967295" type="body"/>
          </p:nvPr>
        </p:nvSpPr>
        <p:spPr>
          <a:xfrm>
            <a:off x="779100" y="373575"/>
            <a:ext cx="243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Tablet</a:t>
            </a:r>
            <a:r>
              <a:rPr lang="en" sz="33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 project</a:t>
            </a:r>
            <a:endParaRPr sz="3300">
              <a:solidFill>
                <a:schemeClr val="accen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grpSp>
        <p:nvGrpSpPr>
          <p:cNvPr id="315" name="Google Shape;315;p31"/>
          <p:cNvGrpSpPr/>
          <p:nvPr/>
        </p:nvGrpSpPr>
        <p:grpSpPr>
          <a:xfrm>
            <a:off x="5711896" y="1233444"/>
            <a:ext cx="2714848" cy="3653541"/>
            <a:chOff x="6092896" y="1233444"/>
            <a:chExt cx="2714848" cy="3653541"/>
          </a:xfrm>
        </p:grpSpPr>
        <p:pic>
          <p:nvPicPr>
            <p:cNvPr id="316" name="Google Shape;316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92896" y="1233444"/>
              <a:ext cx="2714848" cy="3653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7" name="Google Shape;317;p3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313796" y="1855508"/>
              <a:ext cx="232462" cy="1565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2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3" name="Google Shape;323;p32"/>
          <p:cNvGrpSpPr/>
          <p:nvPr/>
        </p:nvGrpSpPr>
        <p:grpSpPr>
          <a:xfrm>
            <a:off x="3538649" y="1241129"/>
            <a:ext cx="4542205" cy="2661224"/>
            <a:chOff x="1177450" y="241631"/>
            <a:chExt cx="6173152" cy="3616776"/>
          </a:xfrm>
        </p:grpSpPr>
        <p:sp>
          <p:nvSpPr>
            <p:cNvPr id="324" name="Google Shape;324;p32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32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2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32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8" name="Google Shape;328;p32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04582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2"/>
          <p:cNvSpPr txBox="1"/>
          <p:nvPr>
            <p:ph idx="4294967295" type="body"/>
          </p:nvPr>
        </p:nvSpPr>
        <p:spPr>
          <a:xfrm>
            <a:off x="779100" y="373575"/>
            <a:ext cx="243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Desktop</a:t>
            </a:r>
            <a:r>
              <a:rPr lang="en" sz="3300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 project</a:t>
            </a:r>
            <a:endParaRPr sz="3300">
              <a:solidFill>
                <a:schemeClr val="accen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grpSp>
        <p:nvGrpSpPr>
          <p:cNvPr id="330" name="Google Shape;330;p32"/>
          <p:cNvGrpSpPr/>
          <p:nvPr/>
        </p:nvGrpSpPr>
        <p:grpSpPr>
          <a:xfrm>
            <a:off x="7293324" y="1233450"/>
            <a:ext cx="1850675" cy="3653525"/>
            <a:chOff x="6092899" y="1233450"/>
            <a:chExt cx="1850675" cy="3653525"/>
          </a:xfrm>
        </p:grpSpPr>
        <p:pic>
          <p:nvPicPr>
            <p:cNvPr id="331" name="Google Shape;331;p32"/>
            <p:cNvPicPr preferRelativeResize="0"/>
            <p:nvPr/>
          </p:nvPicPr>
          <p:blipFill rotWithShape="1">
            <a:blip r:embed="rId4">
              <a:alphaModFix/>
            </a:blip>
            <a:srcRect b="0" l="0" r="31833" t="0"/>
            <a:stretch/>
          </p:blipFill>
          <p:spPr>
            <a:xfrm>
              <a:off x="6092899" y="1233450"/>
              <a:ext cx="1850675" cy="3653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3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313796" y="1855508"/>
              <a:ext cx="232462" cy="1565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0997" y="576525"/>
            <a:ext cx="1496437" cy="134386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3"/>
          <p:cNvSpPr/>
          <p:nvPr/>
        </p:nvSpPr>
        <p:spPr>
          <a:xfrm>
            <a:off x="6452663" y="985601"/>
            <a:ext cx="1073096" cy="3168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rgbClr val="9FFAFF"/>
                    </a:gs>
                    <a:gs pos="58000">
                      <a:schemeClr val="accent1"/>
                    </a:gs>
                    <a:gs pos="100000">
                      <a:schemeClr val="accent1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atin typeface="Bebas Neue"/>
              </a:rPr>
              <a:t>Thanks!</a:t>
            </a:r>
          </a:p>
        </p:txBody>
      </p:sp>
      <p:pic>
        <p:nvPicPr>
          <p:cNvPr id="339" name="Google Shape;33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0400" y="1128926"/>
            <a:ext cx="2904825" cy="3705499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3"/>
          <p:cNvSpPr txBox="1"/>
          <p:nvPr>
            <p:ph idx="4294967295" type="body"/>
          </p:nvPr>
        </p:nvSpPr>
        <p:spPr>
          <a:xfrm>
            <a:off x="855300" y="1395900"/>
            <a:ext cx="4694400" cy="235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Any questions?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You can find me at:</a:t>
            </a:r>
            <a:endParaRPr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</a:pPr>
            <a:r>
              <a:rPr lang="en">
                <a:solidFill>
                  <a:schemeClr val="lt1"/>
                </a:solidFill>
              </a:rPr>
              <a:t>@username</a:t>
            </a:r>
            <a:endParaRPr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</a:pPr>
            <a:r>
              <a:rPr lang="en">
                <a:solidFill>
                  <a:schemeClr val="lt1"/>
                </a:solidFill>
              </a:rPr>
              <a:t>user@mail.me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41" name="Google Shape;341;p33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2407" y="1396292"/>
            <a:ext cx="2572825" cy="3438134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4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48" name="Google Shape;348;p34"/>
          <p:cNvSpPr txBox="1"/>
          <p:nvPr>
            <p:ph idx="1" type="body"/>
          </p:nvPr>
        </p:nvSpPr>
        <p:spPr>
          <a:xfrm>
            <a:off x="779100" y="1277749"/>
            <a:ext cx="4975500" cy="196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Special thanks to all the people who made and released these awesome resources for free: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▪"/>
            </a:pPr>
            <a:r>
              <a:rPr lang="en" sz="2000"/>
              <a:t>Presentation template by </a:t>
            </a:r>
            <a:r>
              <a:rPr lang="en" sz="2000" u="sng">
                <a:solidFill>
                  <a:schemeClr val="hlink"/>
                </a:solidFill>
                <a:hlinkClick r:id="rId4"/>
              </a:rPr>
              <a:t>SlidesCarnival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 sz="2000"/>
              <a:t>Robots by </a:t>
            </a:r>
            <a:r>
              <a:rPr lang="en" sz="2000" u="sng">
                <a:solidFill>
                  <a:schemeClr val="hlink"/>
                </a:solidFill>
                <a:hlinkClick r:id="rId5"/>
              </a:rPr>
              <a:t>Alex Monge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 sz="2000"/>
              <a:t>Photographs by </a:t>
            </a:r>
            <a:r>
              <a:rPr lang="en" sz="2000" u="sng">
                <a:solidFill>
                  <a:schemeClr val="hlink"/>
                </a:solidFill>
                <a:hlinkClick r:id="rId6"/>
              </a:rPr>
              <a:t>Unsplash</a:t>
            </a:r>
            <a:endParaRPr sz="2000"/>
          </a:p>
        </p:txBody>
      </p:sp>
      <p:sp>
        <p:nvSpPr>
          <p:cNvPr id="349" name="Google Shape;349;p34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0" name="Google Shape;350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91402" y="759800"/>
            <a:ext cx="612270" cy="61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5225" y="759800"/>
            <a:ext cx="1077782" cy="96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35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57" name="Google Shape;357;p35"/>
          <p:cNvSpPr txBox="1"/>
          <p:nvPr>
            <p:ph idx="1" type="body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Titles: Bebas Neue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Body copy: IBM Plex Sans Condensed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https://www.fontsquirrel.com/fonts/bebas-neue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5"/>
              </a:rPr>
              <a:t>https://github.com/IBM/plex/releases/tag/v5.1.3</a:t>
            </a:r>
            <a:br>
              <a:rPr lang="en" sz="1800"/>
            </a:br>
            <a:endParaRPr sz="1800"/>
          </a:p>
        </p:txBody>
      </p:sp>
      <p:sp>
        <p:nvSpPr>
          <p:cNvPr id="358" name="Google Shape;358;p35"/>
          <p:cNvSpPr txBox="1"/>
          <p:nvPr/>
        </p:nvSpPr>
        <p:spPr>
          <a:xfrm>
            <a:off x="779100" y="4104575"/>
            <a:ext cx="49755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chemeClr val="dk1"/>
              </a:solidFill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359" name="Google Shape;359;p35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0" name="Google Shape;360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48300" y="1156818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5"/>
          <p:cNvSpPr/>
          <p:nvPr/>
        </p:nvSpPr>
        <p:spPr>
          <a:xfrm>
            <a:off x="6695975" y="986975"/>
            <a:ext cx="396295" cy="396311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gradFill>
            <a:gsLst>
              <a:gs pos="0">
                <a:srgbClr val="FF9F4D"/>
              </a:gs>
              <a:gs pos="58000">
                <a:schemeClr val="accent5"/>
              </a:gs>
              <a:gs pos="100000">
                <a:schemeClr val="accent5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00" y="1271826"/>
            <a:ext cx="2904825" cy="3705499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6"/>
          <p:cNvSpPr txBox="1"/>
          <p:nvPr>
            <p:ph type="title"/>
          </p:nvPr>
        </p:nvSpPr>
        <p:spPr>
          <a:xfrm>
            <a:off x="779100" y="759800"/>
            <a:ext cx="2438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368" name="Google Shape;368;p36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9" name="Google Shape;36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0688" y="1484231"/>
            <a:ext cx="2617500" cy="3493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8507" y="1539192"/>
            <a:ext cx="2572825" cy="3438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2650" y="2013127"/>
            <a:ext cx="704850" cy="632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4225" y="3603037"/>
            <a:ext cx="516825" cy="51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3615" y="2893785"/>
            <a:ext cx="485775" cy="440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96893" y="2783898"/>
            <a:ext cx="548700" cy="660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75522" y="1977200"/>
            <a:ext cx="70485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62661" y="3581813"/>
            <a:ext cx="419450" cy="55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490132" y="3690000"/>
            <a:ext cx="366071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7"/>
          <p:cNvSpPr/>
          <p:nvPr/>
        </p:nvSpPr>
        <p:spPr>
          <a:xfrm>
            <a:off x="5973125" y="2107475"/>
            <a:ext cx="2560800" cy="1246800"/>
          </a:xfrm>
          <a:prstGeom prst="roundRect">
            <a:avLst>
              <a:gd fmla="val 6987" name="adj"/>
            </a:avLst>
          </a:prstGeom>
          <a:noFill/>
          <a:ln cap="flat" cmpd="sng" w="9525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IBM Plex Sans Condensed Light"/>
                <a:ea typeface="IBM Plex Sans Condensed Light"/>
                <a:cs typeface="IBM Plex Sans Condensed Light"/>
                <a:sym typeface="IBM Plex Sans Condensed Light"/>
              </a:rPr>
              <a:t>Change the faces and have fun!</a:t>
            </a:r>
            <a:endParaRPr sz="1000">
              <a:solidFill>
                <a:schemeClr val="accent1"/>
              </a:solidFill>
              <a:latin typeface="IBM Plex Sans Condensed Light"/>
              <a:ea typeface="IBM Plex Sans Condensed Light"/>
              <a:cs typeface="IBM Plex Sans Condensed Light"/>
              <a:sym typeface="IBM Plex Sans Condensed Light"/>
            </a:endParaRPr>
          </a:p>
        </p:txBody>
      </p:sp>
      <p:sp>
        <p:nvSpPr>
          <p:cNvPr id="383" name="Google Shape;383;p37"/>
          <p:cNvSpPr txBox="1"/>
          <p:nvPr>
            <p:ph type="title"/>
          </p:nvPr>
        </p:nvSpPr>
        <p:spPr>
          <a:xfrm>
            <a:off x="779100" y="759800"/>
            <a:ext cx="2438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384" name="Google Shape;384;p37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5" name="Google Shape;38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110" y="1332310"/>
            <a:ext cx="2708510" cy="364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2463" y="1332301"/>
            <a:ext cx="2840226" cy="36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25947" y="2564381"/>
            <a:ext cx="241950" cy="170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40465" y="2948878"/>
            <a:ext cx="241950" cy="166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83207" y="2948878"/>
            <a:ext cx="241950" cy="166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88200" y="2564379"/>
            <a:ext cx="253619" cy="1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57073" y="2564379"/>
            <a:ext cx="253619" cy="1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240483" y="2571497"/>
            <a:ext cx="232462" cy="156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925950" y="2913303"/>
            <a:ext cx="241950" cy="237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91276" y="1936684"/>
            <a:ext cx="241950" cy="170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14535" y="1936679"/>
            <a:ext cx="253636" cy="17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8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80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80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80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401" name="Google Shape;401;p38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402" name="Google Shape;402;p3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3" name="Google Shape;403;p3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4" name="Google Shape;404;p3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6" name="Google Shape;406;p3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7" name="Google Shape;407;p3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8" name="Google Shape;408;p38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409" name="Google Shape;409;p3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11" name="Google Shape;411;p38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412" name="Google Shape;412;p3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3" name="Google Shape;413;p3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14" name="Google Shape;414;p38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5" name="Google Shape;415;p38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16" name="Google Shape;416;p38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417" name="Google Shape;417;p3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0" name="Google Shape;420;p38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421" name="Google Shape;421;p3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25" name="Google Shape;425;p38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26" name="Google Shape;426;p38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427" name="Google Shape;427;p3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9" name="Google Shape;429;p3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0" name="Google Shape;430;p3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2" name="Google Shape;432;p3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3" name="Google Shape;433;p3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" name="Google Shape;445;p3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" name="Google Shape;446;p3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7" name="Google Shape;447;p38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448" name="Google Shape;448;p3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0" name="Google Shape;450;p38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451" name="Google Shape;451;p3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" name="Google Shape;452;p3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3" name="Google Shape;453;p3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4" name="Google Shape;454;p38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455" name="Google Shape;455;p3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" name="Google Shape;456;p3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" name="Google Shape;457;p3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8" name="Google Shape;458;p38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459" name="Google Shape;459;p3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0" name="Google Shape;460;p3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3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3" name="Google Shape;463;p38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4" name="Google Shape;464;p38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5" name="Google Shape;465;p38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6" name="Google Shape;466;p38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7" name="Google Shape;467;p38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468" name="Google Shape;468;p3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9" name="Google Shape;469;p3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0" name="Google Shape;470;p38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471" name="Google Shape;471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2" name="Google Shape;472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3" name="Google Shape;473;p38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474" name="Google Shape;474;p3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5" name="Google Shape;475;p3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6" name="Google Shape;476;p38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477" name="Google Shape;477;p3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9" name="Google Shape;479;p38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480" name="Google Shape;480;p3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1" name="Google Shape;481;p3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4" name="Google Shape;484;p38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485" name="Google Shape;485;p3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6" name="Google Shape;486;p3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7" name="Google Shape;487;p38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488" name="Google Shape;488;p3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9" name="Google Shape;489;p3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0" name="Google Shape;490;p3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91" name="Google Shape;491;p38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92" name="Google Shape;492;p38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493" name="Google Shape;493;p3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5" name="Google Shape;495;p38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496" name="Google Shape;496;p3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8" name="Google Shape;498;p3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9" name="Google Shape;499;p3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1" name="Google Shape;501;p38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502" name="Google Shape;502;p3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4" name="Google Shape;504;p38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505" name="Google Shape;505;p3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6" name="Google Shape;506;p3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0" name="Google Shape;510;p38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511" name="Google Shape;511;p3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2" name="Google Shape;512;p3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3" name="Google Shape;513;p3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6" name="Google Shape;516;p38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517" name="Google Shape;517;p3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0" name="Google Shape;520;p3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1" name="Google Shape;521;p38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2" name="Google Shape;522;p38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3" name="Google Shape;523;p38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24" name="Google Shape;524;p38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525" name="Google Shape;525;p3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7" name="Google Shape;527;p38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528" name="Google Shape;528;p3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0" name="Google Shape;530;p38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531" name="Google Shape;531;p3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3" name="Google Shape;533;p38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4" name="Google Shape;534;p38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535" name="Google Shape;535;p3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7" name="Google Shape;537;p38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538" name="Google Shape;538;p3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2" name="Google Shape;542;p3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3" name="Google Shape;543;p38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544" name="Google Shape;544;p3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46" name="Google Shape;546;p38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7" name="Google Shape;547;p38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8" name="Google Shape;548;p38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549" name="Google Shape;549;p3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1" name="Google Shape;551;p38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552" name="Google Shape;552;p3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3" name="Google Shape;553;p3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54" name="Google Shape;554;p38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55" name="Google Shape;555;p38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556" name="Google Shape;556;p3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8" name="Google Shape;558;p38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559" name="Google Shape;559;p3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62" name="Google Shape;562;p38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63" name="Google Shape;563;p38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64" name="Google Shape;564;p38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565" name="Google Shape;565;p3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7" name="Google Shape;567;p38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568" name="Google Shape;568;p3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2" name="Google Shape;572;p38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573" name="Google Shape;573;p3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6" name="Google Shape;576;p38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577" name="Google Shape;577;p3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9" name="Google Shape;579;p38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580" name="Google Shape;580;p3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2" name="Google Shape;582;p3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3" name="Google Shape;583;p38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584" name="Google Shape;584;p3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9" name="Google Shape;589;p38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590" name="Google Shape;590;p3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1" name="Google Shape;591;p3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2" name="Google Shape;592;p38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593" name="Google Shape;593;p3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7" name="Google Shape;597;p3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98" name="Google Shape;598;p38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99" name="Google Shape;599;p38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600" name="Google Shape;600;p3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1" name="Google Shape;601;p3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02" name="Google Shape;602;p38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603" name="Google Shape;603;p3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07" name="Google Shape;607;p38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08" name="Google Shape;608;p38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609" name="Google Shape;609;p3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2" name="Google Shape;612;p38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613" name="Google Shape;613;p3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16" name="Google Shape;616;p38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17" name="Google Shape;617;p38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18" name="Google Shape;618;p38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19" name="Google Shape;619;p38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620" name="Google Shape;620;p3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23" name="Google Shape;623;p38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24" name="Google Shape;624;p38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625" name="Google Shape;625;p3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28" name="Google Shape;628;p38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29" name="Google Shape;629;p38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630" name="Google Shape;630;p3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3" name="Google Shape;633;p3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4" name="Google Shape;634;p3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5" name="Google Shape;635;p38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636" name="Google Shape;636;p3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8" name="Google Shape;638;p3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9" name="Google Shape;639;p38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640" name="Google Shape;640;p3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1" name="Google Shape;641;p3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43" name="Google Shape;643;p38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644" name="Google Shape;644;p3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49" name="Google Shape;649;p38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650" name="Google Shape;650;p3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55" name="Google Shape;655;p38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656" name="Google Shape;656;p3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58" name="Google Shape;658;p38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659" name="Google Shape;659;p3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65" name="Google Shape;665;p38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66" name="Google Shape;666;p38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667" name="Google Shape;667;p3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2" name="Google Shape;672;p38"/>
          <p:cNvGrpSpPr/>
          <p:nvPr/>
        </p:nvGrpSpPr>
        <p:grpSpPr>
          <a:xfrm>
            <a:off x="6248568" y="2233199"/>
            <a:ext cx="432570" cy="421334"/>
            <a:chOff x="5926225" y="921350"/>
            <a:chExt cx="517800" cy="504350"/>
          </a:xfrm>
        </p:grpSpPr>
        <p:sp>
          <p:nvSpPr>
            <p:cNvPr id="673" name="Google Shape;673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75" name="Google Shape;675;p38"/>
          <p:cNvSpPr/>
          <p:nvPr/>
        </p:nvSpPr>
        <p:spPr>
          <a:xfrm>
            <a:off x="6442488" y="24692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6" name="Google Shape;676;p38"/>
          <p:cNvGrpSpPr/>
          <p:nvPr/>
        </p:nvGrpSpPr>
        <p:grpSpPr>
          <a:xfrm>
            <a:off x="7133555" y="2212579"/>
            <a:ext cx="432570" cy="421334"/>
            <a:chOff x="5926225" y="921350"/>
            <a:chExt cx="517800" cy="504350"/>
          </a:xfrm>
        </p:grpSpPr>
        <p:sp>
          <p:nvSpPr>
            <p:cNvPr id="677" name="Google Shape;677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9" name="Google Shape;679;p38"/>
          <p:cNvSpPr/>
          <p:nvPr/>
        </p:nvSpPr>
        <p:spPr>
          <a:xfrm>
            <a:off x="7327476" y="24486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0" name="Google Shape;680;p38"/>
          <p:cNvGrpSpPr/>
          <p:nvPr/>
        </p:nvGrpSpPr>
        <p:grpSpPr>
          <a:xfrm>
            <a:off x="6248835" y="2961621"/>
            <a:ext cx="1075937" cy="1047989"/>
            <a:chOff x="5926225" y="921350"/>
            <a:chExt cx="517800" cy="504350"/>
          </a:xfrm>
        </p:grpSpPr>
        <p:sp>
          <p:nvSpPr>
            <p:cNvPr id="681" name="Google Shape;681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3" name="Google Shape;683;p38"/>
          <p:cNvSpPr/>
          <p:nvPr/>
        </p:nvSpPr>
        <p:spPr>
          <a:xfrm>
            <a:off x="6731148" y="35487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C9DAF8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38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5" name="Google Shape;685;p38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0" name="Google Shape;690;p3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691" name="Google Shape;691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3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698" name="Google Shape;698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2" name="Google Shape;702;p3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03" name="Google Shape;703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3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707" name="Google Shape;707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2" name="Google Shape;712;p3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713" name="Google Shape;713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6" name="Google Shape;716;p3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717" name="Google Shape;717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1" name="Google Shape;721;p3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722" name="Google Shape;722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7" name="Google Shape;727;p3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728" name="Google Shape;728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4" name="Google Shape;734;p3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735" name="Google Shape;735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3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738" name="Google Shape;738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1" name="Google Shape;741;p3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742" name="Google Shape;742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8" name="Google Shape;748;p3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749" name="Google Shape;749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3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755" name="Google Shape;755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8" name="Google Shape;758;p3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759" name="Google Shape;759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60" name="Google Shape;760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0" name="Google Shape;770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6" name="Google Shape;776;p3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777" name="Google Shape;777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1" name="Google Shape;781;p3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782" name="Google Shape;782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7" name="Google Shape;787;p3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788" name="Google Shape;788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3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795" name="Google Shape;795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3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00" name="Google Shape;800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Google Shape;804;p3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805" name="Google Shape;805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0" name="Google Shape;810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811" name="Google Shape;811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2" name="Google Shape;812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21" name="Google Shape;821;p3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822" name="Google Shape;822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25" name="Google Shape;825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826" name="Google Shape;826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9" name="Google Shape;829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6" name="Google Shape;836;p3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837" name="Google Shape;837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1" name="Google Shape;841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842" name="Google Shape;842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7" name="Google Shape;847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8" name="Google Shape;848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52" name="Google Shape;852;p3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853" name="Google Shape;853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0" name="Google Shape;860;p3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861" name="Google Shape;861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5" name="Google Shape;865;p3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866" name="Google Shape;866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0" name="Google Shape;870;p3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871" name="Google Shape;871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3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877" name="Google Shape;877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3" name="Google Shape;883;p3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884" name="Google Shape;884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3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888" name="Google Shape;888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3" name="Google Shape;893;p3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894" name="Google Shape;894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3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01" name="Google Shape;901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3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905" name="Google Shape;905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9" name="Google Shape;909;p3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910" name="Google Shape;910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3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917" name="Google Shape;917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4" name="Google Shape;924;p3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925" name="Google Shape;925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9" name="Google Shape;929;p3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930" name="Google Shape;930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3" name="Google Shape;933;p3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934" name="Google Shape;934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3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938" name="Google Shape;938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2" name="Google Shape;942;p3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943" name="Google Shape;943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7" name="Google Shape;947;p3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948" name="Google Shape;948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3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954" name="Google Shape;954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0" name="Google Shape;960;p3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961" name="Google Shape;961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8" name="Google Shape;968;p3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969" name="Google Shape;969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3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982" name="Google Shape;982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3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987" name="Google Shape;987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3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991" name="Google Shape;991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3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998" name="Google Shape;998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6" name="Google Shape;1006;p3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007" name="Google Shape;1007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3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020" name="Google Shape;1020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2" name="Google Shape;1032;p3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033" name="Google Shape;1033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3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046" name="Google Shape;1046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2" name="Google Shape;1052;p3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053" name="Google Shape;1053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3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069" name="Google Shape;1069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3" name="Google Shape;1073;p3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074" name="Google Shape;1074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075" name="Google Shape;1075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8" name="Google Shape;1078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79" name="Google Shape;1079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2" name="Google Shape;1082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83" name="Google Shape;1083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6" name="Google Shape;1086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87" name="Google Shape;1087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90" name="Google Shape;1090;p3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091" name="Google Shape;1091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3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00" name="Google Shape;1100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4" name="Google Shape;1124;p3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125" name="Google Shape;1125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126" name="Google Shape;1126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8" name="Google Shape;1128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129" name="Google Shape;1129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1" name="Google Shape;1131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132" name="Google Shape;1132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34" name="Google Shape;1134;p39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135" name="Google Shape;1135;p39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100" y="291100"/>
            <a:ext cx="2509800" cy="250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>
            <p:ph idx="4294967295" type="subTitle"/>
          </p:nvPr>
        </p:nvSpPr>
        <p:spPr>
          <a:xfrm>
            <a:off x="2304750" y="3671003"/>
            <a:ext cx="4534500" cy="115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</a:rPr>
              <a:t>I am Jayden Smith</a:t>
            </a:r>
            <a:endParaRPr b="1" sz="18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accent1"/>
                </a:solidFill>
              </a:rPr>
              <a:t>I am here because I love to give presentations. </a:t>
            </a:r>
            <a:endParaRPr sz="18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accent1"/>
                </a:solidFill>
              </a:rPr>
              <a:t>You can find me at @username</a:t>
            </a:r>
            <a:endParaRPr b="1" sz="1800">
              <a:solidFill>
                <a:schemeClr val="accent1"/>
              </a:solidFill>
            </a:endParaRPr>
          </a:p>
        </p:txBody>
      </p:sp>
      <p:sp>
        <p:nvSpPr>
          <p:cNvPr id="70" name="Google Shape;70;p13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" name="Google Shape;71;p13"/>
          <p:cNvGrpSpPr/>
          <p:nvPr/>
        </p:nvGrpSpPr>
        <p:grpSpPr>
          <a:xfrm>
            <a:off x="5503615" y="1652830"/>
            <a:ext cx="3588220" cy="3490443"/>
            <a:chOff x="5826900" y="1367600"/>
            <a:chExt cx="3881675" cy="3775901"/>
          </a:xfrm>
        </p:grpSpPr>
        <p:pic>
          <p:nvPicPr>
            <p:cNvPr id="72" name="Google Shape;72;p13"/>
            <p:cNvPicPr preferRelativeResize="0"/>
            <p:nvPr/>
          </p:nvPicPr>
          <p:blipFill rotWithShape="1">
            <a:blip r:embed="rId4">
              <a:alphaModFix/>
            </a:blip>
            <a:srcRect b="27714" l="0" r="0" t="0"/>
            <a:stretch/>
          </p:blipFill>
          <p:spPr>
            <a:xfrm>
              <a:off x="5826900" y="1367600"/>
              <a:ext cx="3881675" cy="37759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1147" y="2238285"/>
              <a:ext cx="349350" cy="239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" name="Google Shape;74;p13"/>
          <p:cNvSpPr txBox="1"/>
          <p:nvPr>
            <p:ph idx="4294967295" type="ctrTitle"/>
          </p:nvPr>
        </p:nvSpPr>
        <p:spPr>
          <a:xfrm>
            <a:off x="2304750" y="2498513"/>
            <a:ext cx="4534500" cy="1285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2"/>
                </a:solidFill>
              </a:rPr>
              <a:t>Hello!</a:t>
            </a:r>
            <a:endParaRPr sz="96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40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IBM Plex Sans Condensed"/>
              <a:ea typeface="IBM Plex Sans Condensed"/>
              <a:cs typeface="IBM Plex Sans Condensed"/>
              <a:sym typeface="IBM Plex Sans Condensed"/>
            </a:endParaRPr>
          </a:p>
        </p:txBody>
      </p:sp>
      <p:sp>
        <p:nvSpPr>
          <p:cNvPr id="1141" name="Google Shape;1141;p40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2" name="Google Shape;1142;p40"/>
          <p:cNvSpPr txBox="1"/>
          <p:nvPr>
            <p:ph idx="1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7" name="Google Shape;1147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8" name="Google Shape;1148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49" name="Google Shape;1149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150" name="Google Shape;1150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151" name="Google Shape;1151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2" name="Google Shape;1152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53" name="Google Shape;1153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154" name="Google Shape;1154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5" name="Google Shape;1155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56" name="Google Shape;1156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57" name="Google Shape;1157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8" name="Google Shape;1158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59" name="Google Shape;1159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60" name="Google Shape;1160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1" name="Google Shape;1161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0997" y="347925"/>
            <a:ext cx="1496437" cy="134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300" y="1156818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2" name="Google Shape;82;p14"/>
          <p:cNvSpPr txBox="1"/>
          <p:nvPr>
            <p:ph idx="1" type="subTitle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3" name="Google Shape;83;p14"/>
          <p:cNvSpPr/>
          <p:nvPr/>
        </p:nvSpPr>
        <p:spPr>
          <a:xfrm>
            <a:off x="6815202" y="576011"/>
            <a:ext cx="251950" cy="7001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rgbClr val="FF9F4D"/>
                    </a:gs>
                    <a:gs pos="58000">
                      <a:schemeClr val="accent5"/>
                    </a:gs>
                    <a:gs pos="100000">
                      <a:schemeClr val="accent5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atin typeface="Bebas Neue"/>
              </a:rPr>
              <a:t>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 txBox="1"/>
          <p:nvPr>
            <p:ph idx="1" type="body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“Quotations are commonly printed as a means of inspiration and to invoke philosophical thoughts from the reader”.</a:t>
            </a:r>
            <a:endParaRPr/>
          </a:p>
        </p:txBody>
      </p:sp>
      <p:sp>
        <p:nvSpPr>
          <p:cNvPr id="89" name="Google Shape;89;p15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0" name="Google Shape;90;p15"/>
          <p:cNvPicPr preferRelativeResize="0"/>
          <p:nvPr/>
        </p:nvPicPr>
        <p:blipFill rotWithShape="1">
          <a:blip r:embed="rId3">
            <a:alphaModFix/>
          </a:blip>
          <a:srcRect b="32619" l="0" r="20898" t="0"/>
          <a:stretch/>
        </p:blipFill>
        <p:spPr>
          <a:xfrm>
            <a:off x="5826900" y="1367600"/>
            <a:ext cx="3317100" cy="37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/>
              <a:t>his is a slide title</a:t>
            </a:r>
            <a:endParaRPr/>
          </a:p>
        </p:txBody>
      </p:sp>
      <p:sp>
        <p:nvSpPr>
          <p:cNvPr id="96" name="Google Shape;96;p16"/>
          <p:cNvSpPr txBox="1"/>
          <p:nvPr>
            <p:ph idx="1" type="body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7" name="Google Shape;97;p16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8" name="Google Shape;98;p16"/>
          <p:cNvGrpSpPr/>
          <p:nvPr/>
        </p:nvGrpSpPr>
        <p:grpSpPr>
          <a:xfrm>
            <a:off x="5864288" y="1238675"/>
            <a:ext cx="2840226" cy="3645025"/>
            <a:chOff x="5864288" y="1238675"/>
            <a:chExt cx="2840226" cy="3645025"/>
          </a:xfrm>
        </p:grpSpPr>
        <p:pic>
          <p:nvPicPr>
            <p:cNvPr id="99" name="Google Shape;99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64288" y="1238675"/>
              <a:ext cx="2840226" cy="364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87476" y="1833431"/>
              <a:ext cx="241950" cy="17079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1" name="Google Shape;10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11450" y="526963"/>
            <a:ext cx="548700" cy="660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/>
          <p:nvPr/>
        </p:nvSpPr>
        <p:spPr>
          <a:xfrm>
            <a:off x="5298479" y="2425636"/>
            <a:ext cx="263619" cy="25171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7" name="Google Shape;107;p17"/>
          <p:cNvGrpSpPr/>
          <p:nvPr/>
        </p:nvGrpSpPr>
        <p:grpSpPr>
          <a:xfrm>
            <a:off x="4971612" y="1011933"/>
            <a:ext cx="1129443" cy="1129717"/>
            <a:chOff x="6654650" y="3665275"/>
            <a:chExt cx="409100" cy="409125"/>
          </a:xfrm>
        </p:grpSpPr>
        <p:sp>
          <p:nvSpPr>
            <p:cNvPr id="108" name="Google Shape;108;p1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0" name="Google Shape;110;p17"/>
          <p:cNvGrpSpPr/>
          <p:nvPr/>
        </p:nvGrpSpPr>
        <p:grpSpPr>
          <a:xfrm rot="1056946">
            <a:off x="3883082" y="1900347"/>
            <a:ext cx="746176" cy="746276"/>
            <a:chOff x="570875" y="4322250"/>
            <a:chExt cx="443300" cy="443325"/>
          </a:xfrm>
        </p:grpSpPr>
        <p:sp>
          <p:nvSpPr>
            <p:cNvPr id="111" name="Google Shape;111;p1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" name="Google Shape;115;p17"/>
          <p:cNvSpPr/>
          <p:nvPr/>
        </p:nvSpPr>
        <p:spPr>
          <a:xfrm rot="2466643">
            <a:off x="3966548" y="1231010"/>
            <a:ext cx="366269" cy="34972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7"/>
          <p:cNvSpPr/>
          <p:nvPr/>
        </p:nvSpPr>
        <p:spPr>
          <a:xfrm rot="-1608918">
            <a:off x="4502204" y="1451088"/>
            <a:ext cx="263609" cy="251703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7"/>
          <p:cNvSpPr/>
          <p:nvPr/>
        </p:nvSpPr>
        <p:spPr>
          <a:xfrm rot="2926240">
            <a:off x="5901539" y="2039291"/>
            <a:ext cx="197436" cy="18851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 rot="-1608959">
            <a:off x="5278979" y="387784"/>
            <a:ext cx="177833" cy="16980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9" name="Google Shape;119;p17"/>
          <p:cNvGrpSpPr/>
          <p:nvPr/>
        </p:nvGrpSpPr>
        <p:grpSpPr>
          <a:xfrm>
            <a:off x="5864296" y="1233444"/>
            <a:ext cx="2714848" cy="3653541"/>
            <a:chOff x="5503615" y="983605"/>
            <a:chExt cx="3588221" cy="4828894"/>
          </a:xfrm>
        </p:grpSpPr>
        <p:pic>
          <p:nvPicPr>
            <p:cNvPr id="120" name="Google Shape;120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503615" y="983605"/>
              <a:ext cx="3588221" cy="4828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109435" y="1724361"/>
              <a:ext cx="322950" cy="3166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Google Shape;122;p17"/>
          <p:cNvSpPr txBox="1"/>
          <p:nvPr>
            <p:ph idx="4294967295" type="ctrTitle"/>
          </p:nvPr>
        </p:nvSpPr>
        <p:spPr>
          <a:xfrm>
            <a:off x="855300" y="1042950"/>
            <a:ext cx="3411600" cy="200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700"/>
              <a:t>Big </a:t>
            </a:r>
            <a:r>
              <a:rPr lang="en" sz="7700"/>
              <a:t>c</a:t>
            </a:r>
            <a:r>
              <a:rPr lang="en" sz="7700"/>
              <a:t>oncept</a:t>
            </a:r>
            <a:endParaRPr sz="7700"/>
          </a:p>
        </p:txBody>
      </p:sp>
      <p:sp>
        <p:nvSpPr>
          <p:cNvPr id="123" name="Google Shape;123;p17"/>
          <p:cNvSpPr txBox="1"/>
          <p:nvPr>
            <p:ph idx="4294967295" type="subTitle"/>
          </p:nvPr>
        </p:nvSpPr>
        <p:spPr>
          <a:xfrm>
            <a:off x="855300" y="3027150"/>
            <a:ext cx="3411600" cy="10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>
                <a:solidFill>
                  <a:schemeClr val="accent1"/>
                </a:solidFill>
              </a:rPr>
              <a:t>Bring the attention of your audience over a key concept using icons or illustrations</a:t>
            </a:r>
            <a:endParaRPr sz="2000">
              <a:solidFill>
                <a:schemeClr val="accent1"/>
              </a:solidFill>
            </a:endParaRPr>
          </a:p>
        </p:txBody>
      </p:sp>
      <p:sp>
        <p:nvSpPr>
          <p:cNvPr id="124" name="Google Shape;124;p17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0" name="Google Shape;130;p18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31" name="Google Shape;131;p18"/>
          <p:cNvSpPr txBox="1"/>
          <p:nvPr>
            <p:ph idx="2" type="body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32" name="Google Shape;132;p18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3" name="Google Shape;1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0177" y="1129286"/>
            <a:ext cx="2904825" cy="370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265078">
            <a:off x="5747886" y="598638"/>
            <a:ext cx="419450" cy="55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40" name="Google Shape;140;p19"/>
          <p:cNvSpPr txBox="1"/>
          <p:nvPr>
            <p:ph idx="1" type="body"/>
          </p:nvPr>
        </p:nvSpPr>
        <p:spPr>
          <a:xfrm>
            <a:off x="779100" y="1353950"/>
            <a:ext cx="1878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1" name="Google Shape;141;p19"/>
          <p:cNvSpPr txBox="1"/>
          <p:nvPr>
            <p:ph idx="2" type="body"/>
          </p:nvPr>
        </p:nvSpPr>
        <p:spPr>
          <a:xfrm>
            <a:off x="2854792" y="1353950"/>
            <a:ext cx="1878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2" name="Google Shape;142;p19"/>
          <p:cNvSpPr txBox="1"/>
          <p:nvPr>
            <p:ph idx="3" type="body"/>
          </p:nvPr>
        </p:nvSpPr>
        <p:spPr>
          <a:xfrm>
            <a:off x="4930485" y="1353950"/>
            <a:ext cx="1878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9"/>
          <p:cNvSpPr txBox="1"/>
          <p:nvPr>
            <p:ph idx="12" type="sldNum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4" name="Google Shape;144;p19"/>
          <p:cNvPicPr preferRelativeResize="0"/>
          <p:nvPr/>
        </p:nvPicPr>
        <p:blipFill rotWithShape="1">
          <a:blip r:embed="rId3">
            <a:alphaModFix/>
          </a:blip>
          <a:srcRect b="0" l="0" r="7621" t="0"/>
          <a:stretch/>
        </p:blipFill>
        <p:spPr>
          <a:xfrm>
            <a:off x="6551075" y="1156825"/>
            <a:ext cx="2592926" cy="374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3340" y="641960"/>
            <a:ext cx="485775" cy="440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