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showSpecialPlsOnTitleSld="0">
  <p:sldMasterIdLst>
    <p:sldMasterId id="2147483675" r:id="rId3"/>
    <p:sldMasterId id="2147483676"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 name="Google Shape;22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Calibri"/>
              <a:buNone/>
            </a:pPr>
            <a:r>
              <a:rPr lang="en-US" sz="1200">
                <a:solidFill>
                  <a:srgbClr val="000000"/>
                </a:solidFill>
              </a:rPr>
              <a:t>© Copyright Showeet.com – Creative &amp; Free PowerPoint and Google Slides Templates</a:t>
            </a:r>
            <a:endParaRPr/>
          </a:p>
        </p:txBody>
      </p:sp>
      <p:sp>
        <p:nvSpPr>
          <p:cNvPr id="224" name="Google Shape;22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1" name="Google Shape;30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302" name="Google Shape;302;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0" name="Google Shape;31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311" name="Google Shape;311;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 name="Google Shape;319;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320" name="Google Shape;320;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8" name="Google Shape;32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329" name="Google Shape;329;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6" name="Google Shape;33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337" name="Google Shape;337;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5" name="Google Shape;345;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346" name="Google Shape;346;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359" name="Google Shape;35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1" name="Google Shape;371;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372" name="Google Shape;372;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7" name="Google Shape;387;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388" name="Google Shape;388;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0" name="Google Shape;400;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401" name="Google Shape;401;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Calibri"/>
              <a:buNone/>
            </a:pPr>
            <a:r>
              <a:rPr lang="en-US" sz="1200">
                <a:solidFill>
                  <a:srgbClr val="000000"/>
                </a:solidFill>
              </a:rPr>
              <a:t>© Copyright Showeet.com – Creative &amp; Free PowerPoint and Google Slides Templates</a:t>
            </a:r>
            <a:endParaRPr/>
          </a:p>
        </p:txBody>
      </p:sp>
      <p:sp>
        <p:nvSpPr>
          <p:cNvPr id="235" name="Google Shape;23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416" name="Google Shape;416;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9" name="Google Shape;429;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430" name="Google Shape;430;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4" name="Google Shape;444;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445" name="Google Shape;445;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9" name="Google Shape;459;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460" name="Google Shape;460;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7" name="Google Shape;467;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468" name="Google Shape;468;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7" name="Google Shape;477;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478" name="Google Shape;478;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5" name="Google Shape;485;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486" name="Google Shape;486;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3" name="Google Shape;503;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504" name="Google Shape;504;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2" name="Google Shape;24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243" name="Google Shape;243;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0" name="Google Shape;25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251" name="Google Shape;251;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259" name="Google Shape;259;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267" name="Google Shape;267;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 name="Google Shape;274;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275" name="Google Shape;275;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3" name="Google Shape;283;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284" name="Google Shape;284;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rPr>
              <a:t>© Copyright Showeet.com – Creative &amp; Free PowerPoint and Google Slides Templates</a:t>
            </a:r>
            <a:endParaRPr/>
          </a:p>
        </p:txBody>
      </p:sp>
      <p:sp>
        <p:nvSpPr>
          <p:cNvPr id="293" name="Google Shape;293;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hyperlink" Target="http://www.showeet.com/" TargetMode="External"/><Relationship Id="rId3" Type="http://schemas.openxmlformats.org/officeDocument/2006/relationships/image" Target="../media/image2.png"/><Relationship Id="rId4"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
  <p:cSld name="01">
    <p:bg>
      <p:bgPr>
        <a:solidFill>
          <a:schemeClr val="lt1"/>
        </a:solidFill>
      </p:bgPr>
    </p:bg>
    <p:spTree>
      <p:nvGrpSpPr>
        <p:cNvPr id="16" name="Shape 16"/>
        <p:cNvGrpSpPr/>
        <p:nvPr/>
      </p:nvGrpSpPr>
      <p:grpSpPr>
        <a:xfrm>
          <a:off x="0" y="0"/>
          <a:ext cx="0" cy="0"/>
          <a:chOff x="0" y="0"/>
          <a:chExt cx="0" cy="0"/>
        </a:xfrm>
      </p:grpSpPr>
      <p:sp>
        <p:nvSpPr>
          <p:cNvPr id="17" name="Google Shape;17;p2"/>
          <p:cNvSpPr/>
          <p:nvPr/>
        </p:nvSpPr>
        <p:spPr>
          <a:xfrm>
            <a:off x="2738034" y="0"/>
            <a:ext cx="9453966" cy="6858000"/>
          </a:xfrm>
          <a:prstGeom prst="rect">
            <a:avLst/>
          </a:prstGeom>
          <a:solidFill>
            <a:srgbClr val="FADEA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8" name="Google Shape;18;p2"/>
          <p:cNvSpPr txBox="1"/>
          <p:nvPr>
            <p:ph idx="1" type="body"/>
          </p:nvPr>
        </p:nvSpPr>
        <p:spPr>
          <a:xfrm>
            <a:off x="358659" y="5184468"/>
            <a:ext cx="2052270" cy="1487935"/>
          </a:xfrm>
          <a:prstGeom prst="rect">
            <a:avLst/>
          </a:prstGeom>
          <a:noFill/>
          <a:ln>
            <a:noFill/>
          </a:ln>
        </p:spPr>
        <p:txBody>
          <a:bodyPr anchorCtr="0" anchor="t" bIns="45700" lIns="91425" spcFirstLastPara="1" rIns="91425" wrap="square" tIns="45700">
            <a:noAutofit/>
          </a:bodyPr>
          <a:lstStyle>
            <a:lvl1pPr indent="-228600" lvl="0" marL="457200" algn="ctr">
              <a:lnSpc>
                <a:spcPct val="150000"/>
              </a:lnSpc>
              <a:spcBef>
                <a:spcPts val="1000"/>
              </a:spcBef>
              <a:spcAft>
                <a:spcPts val="0"/>
              </a:spcAft>
              <a:buClr>
                <a:schemeClr val="dk1"/>
              </a:buClr>
              <a:buSzPts val="1400"/>
              <a:buNone/>
              <a:defRPr b="0" i="0" sz="14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rgbClr val="888889"/>
              </a:buClr>
              <a:buSzPts val="2000"/>
              <a:buNone/>
              <a:defRPr sz="2000">
                <a:solidFill>
                  <a:srgbClr val="888889"/>
                </a:solidFill>
              </a:defRPr>
            </a:lvl2pPr>
            <a:lvl3pPr indent="-228600" lvl="2" marL="1371600" algn="l">
              <a:lnSpc>
                <a:spcPct val="90000"/>
              </a:lnSpc>
              <a:spcBef>
                <a:spcPts val="500"/>
              </a:spcBef>
              <a:spcAft>
                <a:spcPts val="0"/>
              </a:spcAft>
              <a:buClr>
                <a:srgbClr val="888889"/>
              </a:buClr>
              <a:buSzPts val="1800"/>
              <a:buNone/>
              <a:defRPr sz="1800">
                <a:solidFill>
                  <a:srgbClr val="888889"/>
                </a:solidFill>
              </a:defRPr>
            </a:lvl3pPr>
            <a:lvl4pPr indent="-228600" lvl="3" marL="1828800" algn="l">
              <a:lnSpc>
                <a:spcPct val="90000"/>
              </a:lnSpc>
              <a:spcBef>
                <a:spcPts val="500"/>
              </a:spcBef>
              <a:spcAft>
                <a:spcPts val="0"/>
              </a:spcAft>
              <a:buClr>
                <a:srgbClr val="888889"/>
              </a:buClr>
              <a:buSzPts val="1600"/>
              <a:buNone/>
              <a:defRPr sz="1600">
                <a:solidFill>
                  <a:srgbClr val="888889"/>
                </a:solidFill>
              </a:defRPr>
            </a:lvl4pPr>
            <a:lvl5pPr indent="-228600" lvl="4" marL="2286000" algn="l">
              <a:lnSpc>
                <a:spcPct val="90000"/>
              </a:lnSpc>
              <a:spcBef>
                <a:spcPts val="500"/>
              </a:spcBef>
              <a:spcAft>
                <a:spcPts val="0"/>
              </a:spcAft>
              <a:buClr>
                <a:srgbClr val="888889"/>
              </a:buClr>
              <a:buSzPts val="1600"/>
              <a:buNone/>
              <a:defRPr sz="1600">
                <a:solidFill>
                  <a:srgbClr val="888889"/>
                </a:solidFill>
              </a:defRPr>
            </a:lvl5pPr>
            <a:lvl6pPr indent="-228600" lvl="5" marL="2743200" algn="l">
              <a:lnSpc>
                <a:spcPct val="90000"/>
              </a:lnSpc>
              <a:spcBef>
                <a:spcPts val="500"/>
              </a:spcBef>
              <a:spcAft>
                <a:spcPts val="0"/>
              </a:spcAft>
              <a:buClr>
                <a:srgbClr val="888889"/>
              </a:buClr>
              <a:buSzPts val="1600"/>
              <a:buNone/>
              <a:defRPr sz="1600">
                <a:solidFill>
                  <a:srgbClr val="888889"/>
                </a:solidFill>
              </a:defRPr>
            </a:lvl6pPr>
            <a:lvl7pPr indent="-228600" lvl="6" marL="3200400" algn="l">
              <a:lnSpc>
                <a:spcPct val="90000"/>
              </a:lnSpc>
              <a:spcBef>
                <a:spcPts val="500"/>
              </a:spcBef>
              <a:spcAft>
                <a:spcPts val="0"/>
              </a:spcAft>
              <a:buClr>
                <a:srgbClr val="888889"/>
              </a:buClr>
              <a:buSzPts val="1600"/>
              <a:buNone/>
              <a:defRPr sz="1600">
                <a:solidFill>
                  <a:srgbClr val="888889"/>
                </a:solidFill>
              </a:defRPr>
            </a:lvl7pPr>
            <a:lvl8pPr indent="-228600" lvl="7" marL="3657600" algn="l">
              <a:lnSpc>
                <a:spcPct val="90000"/>
              </a:lnSpc>
              <a:spcBef>
                <a:spcPts val="500"/>
              </a:spcBef>
              <a:spcAft>
                <a:spcPts val="0"/>
              </a:spcAft>
              <a:buClr>
                <a:srgbClr val="888889"/>
              </a:buClr>
              <a:buSzPts val="1600"/>
              <a:buNone/>
              <a:defRPr sz="1600">
                <a:solidFill>
                  <a:srgbClr val="888889"/>
                </a:solidFill>
              </a:defRPr>
            </a:lvl8pPr>
            <a:lvl9pPr indent="-228600" lvl="8" marL="4114800" algn="l">
              <a:lnSpc>
                <a:spcPct val="90000"/>
              </a:lnSpc>
              <a:spcBef>
                <a:spcPts val="500"/>
              </a:spcBef>
              <a:spcAft>
                <a:spcPts val="0"/>
              </a:spcAft>
              <a:buClr>
                <a:srgbClr val="888889"/>
              </a:buClr>
              <a:buSzPts val="1600"/>
              <a:buNone/>
              <a:defRPr sz="1600">
                <a:solidFill>
                  <a:srgbClr val="888889"/>
                </a:solidFill>
              </a:defRPr>
            </a:lvl9pPr>
          </a:lstStyle>
          <a:p/>
        </p:txBody>
      </p:sp>
      <p:sp>
        <p:nvSpPr>
          <p:cNvPr id="19" name="Google Shape;19;p2"/>
          <p:cNvSpPr txBox="1"/>
          <p:nvPr>
            <p:ph type="title"/>
          </p:nvPr>
        </p:nvSpPr>
        <p:spPr>
          <a:xfrm rot="-5400000">
            <a:off x="-892167" y="1517483"/>
            <a:ext cx="4553924" cy="2052267"/>
          </a:xfrm>
          <a:prstGeom prst="rect">
            <a:avLst/>
          </a:prstGeom>
          <a:noFill/>
          <a:ln>
            <a:noFill/>
          </a:ln>
        </p:spPr>
        <p:txBody>
          <a:bodyPr anchorCtr="0" anchor="ctr" bIns="45700" lIns="91425" spcFirstLastPara="1" rIns="91425" wrap="square" tIns="45700">
            <a:noAutofit/>
          </a:bodyPr>
          <a:lstStyle>
            <a:lvl1pPr lvl="0" algn="r">
              <a:lnSpc>
                <a:spcPct val="90000"/>
              </a:lnSpc>
              <a:spcBef>
                <a:spcPts val="0"/>
              </a:spcBef>
              <a:spcAft>
                <a:spcPts val="0"/>
              </a:spcAft>
              <a:buClr>
                <a:schemeClr val="dk1"/>
              </a:buClr>
              <a:buSzPts val="7200"/>
              <a:buFont typeface="Calibri"/>
              <a:buNone/>
              <a:defRPr b="1" sz="7200">
                <a:solidFill>
                  <a:schemeClr val="dk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20" name="Google Shape;20;p2"/>
          <p:cNvCxnSpPr/>
          <p:nvPr/>
        </p:nvCxnSpPr>
        <p:spPr>
          <a:xfrm>
            <a:off x="0" y="5002523"/>
            <a:ext cx="2410929" cy="0"/>
          </a:xfrm>
          <a:prstGeom prst="straightConnector1">
            <a:avLst/>
          </a:prstGeom>
          <a:noFill/>
          <a:ln cap="flat" cmpd="sng" w="12700">
            <a:solidFill>
              <a:srgbClr val="BFBFBF"/>
            </a:solidFill>
            <a:prstDash val="solid"/>
            <a:miter lim="800000"/>
            <a:headEnd len="sm" w="sm" type="none"/>
            <a:tailEnd len="sm" w="sm" type="none"/>
          </a:ln>
        </p:spPr>
      </p:cxnSp>
      <p:cxnSp>
        <p:nvCxnSpPr>
          <p:cNvPr id="21" name="Google Shape;21;p2"/>
          <p:cNvCxnSpPr/>
          <p:nvPr/>
        </p:nvCxnSpPr>
        <p:spPr>
          <a:xfrm rot="10800000">
            <a:off x="5886647" y="5184468"/>
            <a:ext cx="0" cy="1673532"/>
          </a:xfrm>
          <a:prstGeom prst="straightConnector1">
            <a:avLst/>
          </a:prstGeom>
          <a:noFill/>
          <a:ln cap="flat" cmpd="sng" w="12700">
            <a:solidFill>
              <a:schemeClr val="lt1"/>
            </a:solidFill>
            <a:prstDash val="solid"/>
            <a:miter lim="800000"/>
            <a:headEnd len="sm" w="sm" type="none"/>
            <a:tailEnd len="sm" w="sm" type="none"/>
          </a:ln>
        </p:spPr>
      </p:cxnSp>
      <p:cxnSp>
        <p:nvCxnSpPr>
          <p:cNvPr id="22" name="Google Shape;22;p2"/>
          <p:cNvCxnSpPr/>
          <p:nvPr/>
        </p:nvCxnSpPr>
        <p:spPr>
          <a:xfrm rot="10800000">
            <a:off x="9035260" y="5184468"/>
            <a:ext cx="0" cy="1673532"/>
          </a:xfrm>
          <a:prstGeom prst="straightConnector1">
            <a:avLst/>
          </a:prstGeom>
          <a:noFill/>
          <a:ln cap="flat" cmpd="sng" w="12700">
            <a:solidFill>
              <a:schemeClr val="lt1"/>
            </a:solidFill>
            <a:prstDash val="solid"/>
            <a:miter lim="800000"/>
            <a:headEnd len="sm" w="sm" type="none"/>
            <a:tailEnd len="sm" w="sm" type="none"/>
          </a:ln>
        </p:spPr>
      </p:cxnSp>
      <p:sp>
        <p:nvSpPr>
          <p:cNvPr id="23" name="Google Shape;23;p2"/>
          <p:cNvSpPr txBox="1"/>
          <p:nvPr>
            <p:ph idx="2" type="body"/>
          </p:nvPr>
        </p:nvSpPr>
        <p:spPr>
          <a:xfrm>
            <a:off x="3276599" y="5184468"/>
            <a:ext cx="2379480" cy="1487935"/>
          </a:xfrm>
          <a:prstGeom prst="rect">
            <a:avLst/>
          </a:prstGeom>
          <a:noFill/>
          <a:ln>
            <a:noFill/>
          </a:ln>
        </p:spPr>
        <p:txBody>
          <a:bodyPr anchorCtr="0" anchor="t" bIns="45700" lIns="45700" spcFirstLastPara="1" rIns="0" wrap="square" tIns="45700">
            <a:noAutofit/>
          </a:bodyPr>
          <a:lstStyle>
            <a:lvl1pPr indent="-228600" lvl="0" marL="457200" algn="ctr">
              <a:lnSpc>
                <a:spcPct val="90000"/>
              </a:lnSpc>
              <a:spcBef>
                <a:spcPts val="1000"/>
              </a:spcBef>
              <a:spcAft>
                <a:spcPts val="0"/>
              </a:spcAft>
              <a:buClr>
                <a:schemeClr val="dk1"/>
              </a:buClr>
              <a:buSzPts val="1600"/>
              <a:buNone/>
              <a:defRPr b="1" sz="16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2"/>
          <p:cNvSpPr txBox="1"/>
          <p:nvPr>
            <p:ph idx="3" type="body"/>
          </p:nvPr>
        </p:nvSpPr>
        <p:spPr>
          <a:xfrm>
            <a:off x="6117216" y="5184468"/>
            <a:ext cx="2681247" cy="1487935"/>
          </a:xfrm>
          <a:prstGeom prst="rect">
            <a:avLst/>
          </a:prstGeom>
          <a:noFill/>
          <a:ln>
            <a:noFill/>
          </a:ln>
        </p:spPr>
        <p:txBody>
          <a:bodyPr anchorCtr="0" anchor="t" bIns="45700" lIns="45700" spcFirstLastPara="1" rIns="0" wrap="square" tIns="45700">
            <a:noAutofit/>
          </a:bodyPr>
          <a:lstStyle>
            <a:lvl1pPr indent="-228600" lvl="0" marL="457200" algn="ctr">
              <a:lnSpc>
                <a:spcPct val="90000"/>
              </a:lnSpc>
              <a:spcBef>
                <a:spcPts val="1000"/>
              </a:spcBef>
              <a:spcAft>
                <a:spcPts val="0"/>
              </a:spcAft>
              <a:buClr>
                <a:schemeClr val="dk1"/>
              </a:buClr>
              <a:buSzPts val="1600"/>
              <a:buNone/>
              <a:defRPr b="1" sz="16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2"/>
          <p:cNvSpPr txBox="1"/>
          <p:nvPr>
            <p:ph idx="4" type="body"/>
          </p:nvPr>
        </p:nvSpPr>
        <p:spPr>
          <a:xfrm>
            <a:off x="9272047" y="5184468"/>
            <a:ext cx="2379480" cy="1487935"/>
          </a:xfrm>
          <a:prstGeom prst="rect">
            <a:avLst/>
          </a:prstGeom>
          <a:noFill/>
          <a:ln>
            <a:noFill/>
          </a:ln>
        </p:spPr>
        <p:txBody>
          <a:bodyPr anchorCtr="0" anchor="t" bIns="45700" lIns="45700" spcFirstLastPara="1" rIns="0" wrap="square" tIns="45700">
            <a:noAutofit/>
          </a:bodyPr>
          <a:lstStyle>
            <a:lvl1pPr indent="-228600" lvl="0" marL="457200" algn="ctr">
              <a:lnSpc>
                <a:spcPct val="90000"/>
              </a:lnSpc>
              <a:spcBef>
                <a:spcPts val="1000"/>
              </a:spcBef>
              <a:spcAft>
                <a:spcPts val="0"/>
              </a:spcAft>
              <a:buClr>
                <a:schemeClr val="dk1"/>
              </a:buClr>
              <a:buSzPts val="1600"/>
              <a:buNone/>
              <a:defRPr b="1" sz="16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
  <p:cSld name="10">
    <p:spTree>
      <p:nvGrpSpPr>
        <p:cNvPr id="69" name="Shape 69"/>
        <p:cNvGrpSpPr/>
        <p:nvPr/>
      </p:nvGrpSpPr>
      <p:grpSpPr>
        <a:xfrm>
          <a:off x="0" y="0"/>
          <a:ext cx="0" cy="0"/>
          <a:chOff x="0" y="0"/>
          <a:chExt cx="0" cy="0"/>
        </a:xfrm>
      </p:grpSpPr>
      <p:sp>
        <p:nvSpPr>
          <p:cNvPr id="70" name="Google Shape;70;p11"/>
          <p:cNvSpPr/>
          <p:nvPr/>
        </p:nvSpPr>
        <p:spPr>
          <a:xfrm>
            <a:off x="2738034" y="0"/>
            <a:ext cx="9453966" cy="6858000"/>
          </a:xfrm>
          <a:prstGeom prst="rect">
            <a:avLst/>
          </a:prstGeom>
          <a:solidFill>
            <a:srgbClr val="FEF6C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1" name="Google Shape;71;p11"/>
          <p:cNvSpPr txBox="1"/>
          <p:nvPr>
            <p:ph idx="1" type="body"/>
          </p:nvPr>
        </p:nvSpPr>
        <p:spPr>
          <a:xfrm>
            <a:off x="358659" y="5184468"/>
            <a:ext cx="2052270" cy="1487935"/>
          </a:xfrm>
          <a:prstGeom prst="rect">
            <a:avLst/>
          </a:prstGeom>
          <a:noFill/>
          <a:ln>
            <a:noFill/>
          </a:ln>
        </p:spPr>
        <p:txBody>
          <a:bodyPr anchorCtr="0" anchor="t" bIns="45700" lIns="91425" spcFirstLastPara="1" rIns="91425" wrap="square" tIns="45700">
            <a:noAutofit/>
          </a:bodyPr>
          <a:lstStyle>
            <a:lvl1pPr indent="-228600" lvl="0" marL="457200" algn="ctr">
              <a:lnSpc>
                <a:spcPct val="150000"/>
              </a:lnSpc>
              <a:spcBef>
                <a:spcPts val="1000"/>
              </a:spcBef>
              <a:spcAft>
                <a:spcPts val="0"/>
              </a:spcAft>
              <a:buClr>
                <a:schemeClr val="dk1"/>
              </a:buClr>
              <a:buSzPts val="1400"/>
              <a:buNone/>
              <a:defRPr b="0" i="0" sz="14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rgbClr val="888889"/>
              </a:buClr>
              <a:buSzPts val="2000"/>
              <a:buNone/>
              <a:defRPr sz="2000">
                <a:solidFill>
                  <a:srgbClr val="888889"/>
                </a:solidFill>
              </a:defRPr>
            </a:lvl2pPr>
            <a:lvl3pPr indent="-228600" lvl="2" marL="1371600" algn="l">
              <a:lnSpc>
                <a:spcPct val="90000"/>
              </a:lnSpc>
              <a:spcBef>
                <a:spcPts val="500"/>
              </a:spcBef>
              <a:spcAft>
                <a:spcPts val="0"/>
              </a:spcAft>
              <a:buClr>
                <a:srgbClr val="888889"/>
              </a:buClr>
              <a:buSzPts val="1800"/>
              <a:buNone/>
              <a:defRPr sz="1800">
                <a:solidFill>
                  <a:srgbClr val="888889"/>
                </a:solidFill>
              </a:defRPr>
            </a:lvl3pPr>
            <a:lvl4pPr indent="-228600" lvl="3" marL="1828800" algn="l">
              <a:lnSpc>
                <a:spcPct val="90000"/>
              </a:lnSpc>
              <a:spcBef>
                <a:spcPts val="500"/>
              </a:spcBef>
              <a:spcAft>
                <a:spcPts val="0"/>
              </a:spcAft>
              <a:buClr>
                <a:srgbClr val="888889"/>
              </a:buClr>
              <a:buSzPts val="1600"/>
              <a:buNone/>
              <a:defRPr sz="1600">
                <a:solidFill>
                  <a:srgbClr val="888889"/>
                </a:solidFill>
              </a:defRPr>
            </a:lvl4pPr>
            <a:lvl5pPr indent="-228600" lvl="4" marL="2286000" algn="l">
              <a:lnSpc>
                <a:spcPct val="90000"/>
              </a:lnSpc>
              <a:spcBef>
                <a:spcPts val="500"/>
              </a:spcBef>
              <a:spcAft>
                <a:spcPts val="0"/>
              </a:spcAft>
              <a:buClr>
                <a:srgbClr val="888889"/>
              </a:buClr>
              <a:buSzPts val="1600"/>
              <a:buNone/>
              <a:defRPr sz="1600">
                <a:solidFill>
                  <a:srgbClr val="888889"/>
                </a:solidFill>
              </a:defRPr>
            </a:lvl5pPr>
            <a:lvl6pPr indent="-228600" lvl="5" marL="2743200" algn="l">
              <a:lnSpc>
                <a:spcPct val="90000"/>
              </a:lnSpc>
              <a:spcBef>
                <a:spcPts val="500"/>
              </a:spcBef>
              <a:spcAft>
                <a:spcPts val="0"/>
              </a:spcAft>
              <a:buClr>
                <a:srgbClr val="888889"/>
              </a:buClr>
              <a:buSzPts val="1600"/>
              <a:buNone/>
              <a:defRPr sz="1600">
                <a:solidFill>
                  <a:srgbClr val="888889"/>
                </a:solidFill>
              </a:defRPr>
            </a:lvl6pPr>
            <a:lvl7pPr indent="-228600" lvl="6" marL="3200400" algn="l">
              <a:lnSpc>
                <a:spcPct val="90000"/>
              </a:lnSpc>
              <a:spcBef>
                <a:spcPts val="500"/>
              </a:spcBef>
              <a:spcAft>
                <a:spcPts val="0"/>
              </a:spcAft>
              <a:buClr>
                <a:srgbClr val="888889"/>
              </a:buClr>
              <a:buSzPts val="1600"/>
              <a:buNone/>
              <a:defRPr sz="1600">
                <a:solidFill>
                  <a:srgbClr val="888889"/>
                </a:solidFill>
              </a:defRPr>
            </a:lvl7pPr>
            <a:lvl8pPr indent="-228600" lvl="7" marL="3657600" algn="l">
              <a:lnSpc>
                <a:spcPct val="90000"/>
              </a:lnSpc>
              <a:spcBef>
                <a:spcPts val="500"/>
              </a:spcBef>
              <a:spcAft>
                <a:spcPts val="0"/>
              </a:spcAft>
              <a:buClr>
                <a:srgbClr val="888889"/>
              </a:buClr>
              <a:buSzPts val="1600"/>
              <a:buNone/>
              <a:defRPr sz="1600">
                <a:solidFill>
                  <a:srgbClr val="888889"/>
                </a:solidFill>
              </a:defRPr>
            </a:lvl8pPr>
            <a:lvl9pPr indent="-228600" lvl="8" marL="4114800" algn="l">
              <a:lnSpc>
                <a:spcPct val="90000"/>
              </a:lnSpc>
              <a:spcBef>
                <a:spcPts val="500"/>
              </a:spcBef>
              <a:spcAft>
                <a:spcPts val="0"/>
              </a:spcAft>
              <a:buClr>
                <a:srgbClr val="888889"/>
              </a:buClr>
              <a:buSzPts val="1600"/>
              <a:buNone/>
              <a:defRPr sz="1600">
                <a:solidFill>
                  <a:srgbClr val="888889"/>
                </a:solidFill>
              </a:defRPr>
            </a:lvl9pPr>
          </a:lstStyle>
          <a:p/>
        </p:txBody>
      </p:sp>
      <p:sp>
        <p:nvSpPr>
          <p:cNvPr id="72" name="Google Shape;72;p11"/>
          <p:cNvSpPr txBox="1"/>
          <p:nvPr>
            <p:ph type="title"/>
          </p:nvPr>
        </p:nvSpPr>
        <p:spPr>
          <a:xfrm rot="-5400000">
            <a:off x="-892167" y="1517483"/>
            <a:ext cx="4553924" cy="2052267"/>
          </a:xfrm>
          <a:prstGeom prst="rect">
            <a:avLst/>
          </a:prstGeom>
          <a:noFill/>
          <a:ln>
            <a:noFill/>
          </a:ln>
        </p:spPr>
        <p:txBody>
          <a:bodyPr anchorCtr="0" anchor="ctr" bIns="45700" lIns="91425" spcFirstLastPara="1" rIns="91425" wrap="square" tIns="45700">
            <a:noAutofit/>
          </a:bodyPr>
          <a:lstStyle>
            <a:lvl1pPr lvl="0" algn="r">
              <a:lnSpc>
                <a:spcPct val="90000"/>
              </a:lnSpc>
              <a:spcBef>
                <a:spcPts val="0"/>
              </a:spcBef>
              <a:spcAft>
                <a:spcPts val="0"/>
              </a:spcAft>
              <a:buClr>
                <a:schemeClr val="dk1"/>
              </a:buClr>
              <a:buSzPts val="7200"/>
              <a:buFont typeface="Calibri"/>
              <a:buNone/>
              <a:defRPr b="1" sz="7200">
                <a:solidFill>
                  <a:schemeClr val="dk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73" name="Google Shape;73;p11"/>
          <p:cNvCxnSpPr/>
          <p:nvPr/>
        </p:nvCxnSpPr>
        <p:spPr>
          <a:xfrm>
            <a:off x="0" y="5002523"/>
            <a:ext cx="2410929" cy="0"/>
          </a:xfrm>
          <a:prstGeom prst="straightConnector1">
            <a:avLst/>
          </a:prstGeom>
          <a:noFill/>
          <a:ln cap="flat" cmpd="sng" w="12700">
            <a:solidFill>
              <a:srgbClr val="BFBFBF"/>
            </a:solidFill>
            <a:prstDash val="solid"/>
            <a:miter lim="800000"/>
            <a:headEnd len="sm" w="sm" type="none"/>
            <a:tailEnd len="sm" w="sm" type="none"/>
          </a:ln>
        </p:spPr>
      </p:cxnSp>
      <p:sp>
        <p:nvSpPr>
          <p:cNvPr id="74" name="Google Shape;74;p11"/>
          <p:cNvSpPr txBox="1"/>
          <p:nvPr>
            <p:ph idx="2" type="body"/>
          </p:nvPr>
        </p:nvSpPr>
        <p:spPr>
          <a:xfrm>
            <a:off x="3045041" y="266653"/>
            <a:ext cx="8308759" cy="6405749"/>
          </a:xfrm>
          <a:prstGeom prst="rect">
            <a:avLst/>
          </a:prstGeom>
          <a:noFill/>
          <a:ln>
            <a:noFill/>
          </a:ln>
        </p:spPr>
        <p:txBody>
          <a:bodyPr anchorCtr="0" anchor="t" bIns="45700" lIns="0" spcFirstLastPara="1" rIns="0" wrap="square" tIns="91425">
            <a:noAutofit/>
          </a:bodyPr>
          <a:lstStyle>
            <a:lvl1pPr indent="-381000" lvl="0" marL="457200" algn="l">
              <a:lnSpc>
                <a:spcPct val="150000"/>
              </a:lnSpc>
              <a:spcBef>
                <a:spcPts val="1000"/>
              </a:spcBef>
              <a:spcAft>
                <a:spcPts val="0"/>
              </a:spcAft>
              <a:buClr>
                <a:schemeClr val="dk1"/>
              </a:buClr>
              <a:buSzPts val="2400"/>
              <a:buChar char="•"/>
              <a:defRPr sz="2400">
                <a:solidFill>
                  <a:schemeClr val="dk1"/>
                </a:solidFill>
              </a:defRPr>
            </a:lvl1pPr>
            <a:lvl2pPr indent="-355600" lvl="1" marL="914400" algn="l">
              <a:lnSpc>
                <a:spcPct val="150000"/>
              </a:lnSpc>
              <a:spcBef>
                <a:spcPts val="500"/>
              </a:spcBef>
              <a:spcAft>
                <a:spcPts val="0"/>
              </a:spcAft>
              <a:buClr>
                <a:schemeClr val="dk1"/>
              </a:buClr>
              <a:buSzPts val="2000"/>
              <a:buChar char="•"/>
              <a:defRPr sz="2000">
                <a:solidFill>
                  <a:schemeClr val="dk1"/>
                </a:solidFill>
              </a:defRPr>
            </a:lvl2pPr>
            <a:lvl3pPr indent="-342900" lvl="2" marL="1371600" algn="l">
              <a:lnSpc>
                <a:spcPct val="150000"/>
              </a:lnSpc>
              <a:spcBef>
                <a:spcPts val="500"/>
              </a:spcBef>
              <a:spcAft>
                <a:spcPts val="0"/>
              </a:spcAft>
              <a:buClr>
                <a:schemeClr val="dk1"/>
              </a:buClr>
              <a:buSzPts val="1800"/>
              <a:buChar char="•"/>
              <a:defRPr sz="1800">
                <a:solidFill>
                  <a:schemeClr val="dk1"/>
                </a:solidFill>
              </a:defRPr>
            </a:lvl3pPr>
            <a:lvl4pPr indent="-330200" lvl="3" marL="1828800" algn="l">
              <a:lnSpc>
                <a:spcPct val="150000"/>
              </a:lnSpc>
              <a:spcBef>
                <a:spcPts val="500"/>
              </a:spcBef>
              <a:spcAft>
                <a:spcPts val="0"/>
              </a:spcAft>
              <a:buClr>
                <a:schemeClr val="dk1"/>
              </a:buClr>
              <a:buSzPts val="1600"/>
              <a:buChar char="•"/>
              <a:defRPr sz="1600">
                <a:solidFill>
                  <a:schemeClr val="dk1"/>
                </a:solidFill>
              </a:defRPr>
            </a:lvl4pPr>
            <a:lvl5pPr indent="-330200" lvl="4" marL="2286000" algn="l">
              <a:lnSpc>
                <a:spcPct val="150000"/>
              </a:lnSpc>
              <a:spcBef>
                <a:spcPts val="500"/>
              </a:spcBef>
              <a:spcAft>
                <a:spcPts val="0"/>
              </a:spcAft>
              <a:buClr>
                <a:schemeClr val="dk1"/>
              </a:buClr>
              <a:buSzPts val="1600"/>
              <a:buChar char="•"/>
              <a:defRPr sz="1600">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
  <p:cSld name="11">
    <p:spTree>
      <p:nvGrpSpPr>
        <p:cNvPr id="75" name="Shape 75"/>
        <p:cNvGrpSpPr/>
        <p:nvPr/>
      </p:nvGrpSpPr>
      <p:grpSpPr>
        <a:xfrm>
          <a:off x="0" y="0"/>
          <a:ext cx="0" cy="0"/>
          <a:chOff x="0" y="0"/>
          <a:chExt cx="0" cy="0"/>
        </a:xfrm>
      </p:grpSpPr>
      <p:sp>
        <p:nvSpPr>
          <p:cNvPr id="76" name="Google Shape;76;p12"/>
          <p:cNvSpPr/>
          <p:nvPr/>
        </p:nvSpPr>
        <p:spPr>
          <a:xfrm>
            <a:off x="2738034" y="0"/>
            <a:ext cx="9453966" cy="6858000"/>
          </a:xfrm>
          <a:prstGeom prst="rect">
            <a:avLst/>
          </a:prstGeom>
          <a:solidFill>
            <a:srgbClr val="E0EEC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7" name="Google Shape;77;p12"/>
          <p:cNvSpPr txBox="1"/>
          <p:nvPr>
            <p:ph idx="1" type="body"/>
          </p:nvPr>
        </p:nvSpPr>
        <p:spPr>
          <a:xfrm>
            <a:off x="358659" y="5184468"/>
            <a:ext cx="2052270" cy="1487935"/>
          </a:xfrm>
          <a:prstGeom prst="rect">
            <a:avLst/>
          </a:prstGeom>
          <a:noFill/>
          <a:ln>
            <a:noFill/>
          </a:ln>
        </p:spPr>
        <p:txBody>
          <a:bodyPr anchorCtr="0" anchor="t" bIns="45700" lIns="91425" spcFirstLastPara="1" rIns="91425" wrap="square" tIns="45700">
            <a:noAutofit/>
          </a:bodyPr>
          <a:lstStyle>
            <a:lvl1pPr indent="-228600" lvl="0" marL="457200" algn="ctr">
              <a:lnSpc>
                <a:spcPct val="150000"/>
              </a:lnSpc>
              <a:spcBef>
                <a:spcPts val="1000"/>
              </a:spcBef>
              <a:spcAft>
                <a:spcPts val="0"/>
              </a:spcAft>
              <a:buClr>
                <a:schemeClr val="dk1"/>
              </a:buClr>
              <a:buSzPts val="1400"/>
              <a:buNone/>
              <a:defRPr b="0" i="0" sz="14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rgbClr val="888889"/>
              </a:buClr>
              <a:buSzPts val="2000"/>
              <a:buNone/>
              <a:defRPr sz="2000">
                <a:solidFill>
                  <a:srgbClr val="888889"/>
                </a:solidFill>
              </a:defRPr>
            </a:lvl2pPr>
            <a:lvl3pPr indent="-228600" lvl="2" marL="1371600" algn="l">
              <a:lnSpc>
                <a:spcPct val="90000"/>
              </a:lnSpc>
              <a:spcBef>
                <a:spcPts val="500"/>
              </a:spcBef>
              <a:spcAft>
                <a:spcPts val="0"/>
              </a:spcAft>
              <a:buClr>
                <a:srgbClr val="888889"/>
              </a:buClr>
              <a:buSzPts val="1800"/>
              <a:buNone/>
              <a:defRPr sz="1800">
                <a:solidFill>
                  <a:srgbClr val="888889"/>
                </a:solidFill>
              </a:defRPr>
            </a:lvl3pPr>
            <a:lvl4pPr indent="-228600" lvl="3" marL="1828800" algn="l">
              <a:lnSpc>
                <a:spcPct val="90000"/>
              </a:lnSpc>
              <a:spcBef>
                <a:spcPts val="500"/>
              </a:spcBef>
              <a:spcAft>
                <a:spcPts val="0"/>
              </a:spcAft>
              <a:buClr>
                <a:srgbClr val="888889"/>
              </a:buClr>
              <a:buSzPts val="1600"/>
              <a:buNone/>
              <a:defRPr sz="1600">
                <a:solidFill>
                  <a:srgbClr val="888889"/>
                </a:solidFill>
              </a:defRPr>
            </a:lvl4pPr>
            <a:lvl5pPr indent="-228600" lvl="4" marL="2286000" algn="l">
              <a:lnSpc>
                <a:spcPct val="90000"/>
              </a:lnSpc>
              <a:spcBef>
                <a:spcPts val="500"/>
              </a:spcBef>
              <a:spcAft>
                <a:spcPts val="0"/>
              </a:spcAft>
              <a:buClr>
                <a:srgbClr val="888889"/>
              </a:buClr>
              <a:buSzPts val="1600"/>
              <a:buNone/>
              <a:defRPr sz="1600">
                <a:solidFill>
                  <a:srgbClr val="888889"/>
                </a:solidFill>
              </a:defRPr>
            </a:lvl5pPr>
            <a:lvl6pPr indent="-228600" lvl="5" marL="2743200" algn="l">
              <a:lnSpc>
                <a:spcPct val="90000"/>
              </a:lnSpc>
              <a:spcBef>
                <a:spcPts val="500"/>
              </a:spcBef>
              <a:spcAft>
                <a:spcPts val="0"/>
              </a:spcAft>
              <a:buClr>
                <a:srgbClr val="888889"/>
              </a:buClr>
              <a:buSzPts val="1600"/>
              <a:buNone/>
              <a:defRPr sz="1600">
                <a:solidFill>
                  <a:srgbClr val="888889"/>
                </a:solidFill>
              </a:defRPr>
            </a:lvl6pPr>
            <a:lvl7pPr indent="-228600" lvl="6" marL="3200400" algn="l">
              <a:lnSpc>
                <a:spcPct val="90000"/>
              </a:lnSpc>
              <a:spcBef>
                <a:spcPts val="500"/>
              </a:spcBef>
              <a:spcAft>
                <a:spcPts val="0"/>
              </a:spcAft>
              <a:buClr>
                <a:srgbClr val="888889"/>
              </a:buClr>
              <a:buSzPts val="1600"/>
              <a:buNone/>
              <a:defRPr sz="1600">
                <a:solidFill>
                  <a:srgbClr val="888889"/>
                </a:solidFill>
              </a:defRPr>
            </a:lvl7pPr>
            <a:lvl8pPr indent="-228600" lvl="7" marL="3657600" algn="l">
              <a:lnSpc>
                <a:spcPct val="90000"/>
              </a:lnSpc>
              <a:spcBef>
                <a:spcPts val="500"/>
              </a:spcBef>
              <a:spcAft>
                <a:spcPts val="0"/>
              </a:spcAft>
              <a:buClr>
                <a:srgbClr val="888889"/>
              </a:buClr>
              <a:buSzPts val="1600"/>
              <a:buNone/>
              <a:defRPr sz="1600">
                <a:solidFill>
                  <a:srgbClr val="888889"/>
                </a:solidFill>
              </a:defRPr>
            </a:lvl8pPr>
            <a:lvl9pPr indent="-228600" lvl="8" marL="4114800" algn="l">
              <a:lnSpc>
                <a:spcPct val="90000"/>
              </a:lnSpc>
              <a:spcBef>
                <a:spcPts val="500"/>
              </a:spcBef>
              <a:spcAft>
                <a:spcPts val="0"/>
              </a:spcAft>
              <a:buClr>
                <a:srgbClr val="888889"/>
              </a:buClr>
              <a:buSzPts val="1600"/>
              <a:buNone/>
              <a:defRPr sz="1600">
                <a:solidFill>
                  <a:srgbClr val="888889"/>
                </a:solidFill>
              </a:defRPr>
            </a:lvl9pPr>
          </a:lstStyle>
          <a:p/>
        </p:txBody>
      </p:sp>
      <p:sp>
        <p:nvSpPr>
          <p:cNvPr id="78" name="Google Shape;78;p12"/>
          <p:cNvSpPr txBox="1"/>
          <p:nvPr>
            <p:ph type="title"/>
          </p:nvPr>
        </p:nvSpPr>
        <p:spPr>
          <a:xfrm rot="-5400000">
            <a:off x="-892167" y="1517483"/>
            <a:ext cx="4553924" cy="2052267"/>
          </a:xfrm>
          <a:prstGeom prst="rect">
            <a:avLst/>
          </a:prstGeom>
          <a:noFill/>
          <a:ln>
            <a:noFill/>
          </a:ln>
        </p:spPr>
        <p:txBody>
          <a:bodyPr anchorCtr="0" anchor="ctr" bIns="45700" lIns="91425" spcFirstLastPara="1" rIns="91425" wrap="square" tIns="45700">
            <a:noAutofit/>
          </a:bodyPr>
          <a:lstStyle>
            <a:lvl1pPr lvl="0" algn="r">
              <a:lnSpc>
                <a:spcPct val="90000"/>
              </a:lnSpc>
              <a:spcBef>
                <a:spcPts val="0"/>
              </a:spcBef>
              <a:spcAft>
                <a:spcPts val="0"/>
              </a:spcAft>
              <a:buClr>
                <a:schemeClr val="dk1"/>
              </a:buClr>
              <a:buSzPts val="7200"/>
              <a:buFont typeface="Calibri"/>
              <a:buNone/>
              <a:defRPr b="1" sz="7200">
                <a:solidFill>
                  <a:schemeClr val="dk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79" name="Google Shape;79;p12"/>
          <p:cNvCxnSpPr/>
          <p:nvPr/>
        </p:nvCxnSpPr>
        <p:spPr>
          <a:xfrm>
            <a:off x="0" y="5002523"/>
            <a:ext cx="2410929" cy="0"/>
          </a:xfrm>
          <a:prstGeom prst="straightConnector1">
            <a:avLst/>
          </a:prstGeom>
          <a:noFill/>
          <a:ln cap="flat" cmpd="sng" w="12700">
            <a:solidFill>
              <a:srgbClr val="BFBFBF"/>
            </a:solidFill>
            <a:prstDash val="solid"/>
            <a:miter lim="800000"/>
            <a:headEnd len="sm" w="sm" type="none"/>
            <a:tailEnd len="sm" w="sm" type="none"/>
          </a:ln>
        </p:spPr>
      </p:cxnSp>
      <p:sp>
        <p:nvSpPr>
          <p:cNvPr id="80" name="Google Shape;80;p12"/>
          <p:cNvSpPr txBox="1"/>
          <p:nvPr>
            <p:ph idx="2" type="body"/>
          </p:nvPr>
        </p:nvSpPr>
        <p:spPr>
          <a:xfrm>
            <a:off x="3045041" y="266653"/>
            <a:ext cx="8308759" cy="6405749"/>
          </a:xfrm>
          <a:prstGeom prst="rect">
            <a:avLst/>
          </a:prstGeom>
          <a:noFill/>
          <a:ln>
            <a:noFill/>
          </a:ln>
        </p:spPr>
        <p:txBody>
          <a:bodyPr anchorCtr="0" anchor="t" bIns="45700" lIns="0" spcFirstLastPara="1" rIns="0" wrap="square" tIns="91425">
            <a:noAutofit/>
          </a:bodyPr>
          <a:lstStyle>
            <a:lvl1pPr indent="-381000" lvl="0" marL="457200" algn="l">
              <a:lnSpc>
                <a:spcPct val="150000"/>
              </a:lnSpc>
              <a:spcBef>
                <a:spcPts val="1000"/>
              </a:spcBef>
              <a:spcAft>
                <a:spcPts val="0"/>
              </a:spcAft>
              <a:buClr>
                <a:schemeClr val="dk1"/>
              </a:buClr>
              <a:buSzPts val="2400"/>
              <a:buChar char="•"/>
              <a:defRPr sz="2400">
                <a:solidFill>
                  <a:schemeClr val="dk1"/>
                </a:solidFill>
              </a:defRPr>
            </a:lvl1pPr>
            <a:lvl2pPr indent="-355600" lvl="1" marL="914400" algn="l">
              <a:lnSpc>
                <a:spcPct val="150000"/>
              </a:lnSpc>
              <a:spcBef>
                <a:spcPts val="500"/>
              </a:spcBef>
              <a:spcAft>
                <a:spcPts val="0"/>
              </a:spcAft>
              <a:buClr>
                <a:schemeClr val="dk1"/>
              </a:buClr>
              <a:buSzPts val="2000"/>
              <a:buChar char="•"/>
              <a:defRPr sz="2000">
                <a:solidFill>
                  <a:schemeClr val="dk1"/>
                </a:solidFill>
              </a:defRPr>
            </a:lvl2pPr>
            <a:lvl3pPr indent="-342900" lvl="2" marL="1371600" algn="l">
              <a:lnSpc>
                <a:spcPct val="150000"/>
              </a:lnSpc>
              <a:spcBef>
                <a:spcPts val="500"/>
              </a:spcBef>
              <a:spcAft>
                <a:spcPts val="0"/>
              </a:spcAft>
              <a:buClr>
                <a:schemeClr val="dk1"/>
              </a:buClr>
              <a:buSzPts val="1800"/>
              <a:buChar char="•"/>
              <a:defRPr sz="1800">
                <a:solidFill>
                  <a:schemeClr val="dk1"/>
                </a:solidFill>
              </a:defRPr>
            </a:lvl3pPr>
            <a:lvl4pPr indent="-330200" lvl="3" marL="1828800" algn="l">
              <a:lnSpc>
                <a:spcPct val="150000"/>
              </a:lnSpc>
              <a:spcBef>
                <a:spcPts val="500"/>
              </a:spcBef>
              <a:spcAft>
                <a:spcPts val="0"/>
              </a:spcAft>
              <a:buClr>
                <a:schemeClr val="dk1"/>
              </a:buClr>
              <a:buSzPts val="1600"/>
              <a:buChar char="•"/>
              <a:defRPr sz="1600">
                <a:solidFill>
                  <a:schemeClr val="dk1"/>
                </a:solidFill>
              </a:defRPr>
            </a:lvl4pPr>
            <a:lvl5pPr indent="-330200" lvl="4" marL="2286000" algn="l">
              <a:lnSpc>
                <a:spcPct val="150000"/>
              </a:lnSpc>
              <a:spcBef>
                <a:spcPts val="500"/>
              </a:spcBef>
              <a:spcAft>
                <a:spcPts val="0"/>
              </a:spcAft>
              <a:buClr>
                <a:schemeClr val="dk1"/>
              </a:buClr>
              <a:buSzPts val="1600"/>
              <a:buChar char="•"/>
              <a:defRPr sz="1600">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
  <p:cSld name="12">
    <p:spTree>
      <p:nvGrpSpPr>
        <p:cNvPr id="81" name="Shape 81"/>
        <p:cNvGrpSpPr/>
        <p:nvPr/>
      </p:nvGrpSpPr>
      <p:grpSpPr>
        <a:xfrm>
          <a:off x="0" y="0"/>
          <a:ext cx="0" cy="0"/>
          <a:chOff x="0" y="0"/>
          <a:chExt cx="0" cy="0"/>
        </a:xfrm>
      </p:grpSpPr>
      <p:sp>
        <p:nvSpPr>
          <p:cNvPr id="82" name="Google Shape;82;p13"/>
          <p:cNvSpPr/>
          <p:nvPr/>
        </p:nvSpPr>
        <p:spPr>
          <a:xfrm>
            <a:off x="6096000" y="0"/>
            <a:ext cx="6096000" cy="6858000"/>
          </a:xfrm>
          <a:prstGeom prst="rect">
            <a:avLst/>
          </a:prstGeom>
          <a:solidFill>
            <a:srgbClr val="FEF6C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3" name="Google Shape;83;p13"/>
          <p:cNvSpPr txBox="1"/>
          <p:nvPr>
            <p:ph type="title"/>
          </p:nvPr>
        </p:nvSpPr>
        <p:spPr>
          <a:xfrm>
            <a:off x="358659" y="266654"/>
            <a:ext cx="5508970" cy="1326476"/>
          </a:xfrm>
          <a:prstGeom prst="rect">
            <a:avLst/>
          </a:prstGeom>
          <a:noFill/>
          <a:ln>
            <a:noFill/>
          </a:ln>
        </p:spPr>
        <p:txBody>
          <a:bodyPr anchorCtr="0" anchor="ctr" bIns="45700" lIns="91425" spcFirstLastPara="1" rIns="91425" wrap="square" tIns="45700">
            <a:noAutofit/>
          </a:bodyPr>
          <a:lstStyle>
            <a:lvl1pPr lvl="0" algn="r">
              <a:lnSpc>
                <a:spcPct val="90000"/>
              </a:lnSpc>
              <a:spcBef>
                <a:spcPts val="0"/>
              </a:spcBef>
              <a:spcAft>
                <a:spcPts val="0"/>
              </a:spcAft>
              <a:buClr>
                <a:schemeClr val="dk1"/>
              </a:buClr>
              <a:buSzPts val="7200"/>
              <a:buFont typeface="Calibri"/>
              <a:buNone/>
              <a:defRPr b="1" sz="7200">
                <a:solidFill>
                  <a:schemeClr val="dk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 name="Google Shape;84;p13"/>
          <p:cNvSpPr txBox="1"/>
          <p:nvPr>
            <p:ph idx="1" type="body"/>
          </p:nvPr>
        </p:nvSpPr>
        <p:spPr>
          <a:xfrm>
            <a:off x="6457361" y="266653"/>
            <a:ext cx="5375979" cy="6405749"/>
          </a:xfrm>
          <a:prstGeom prst="rect">
            <a:avLst/>
          </a:prstGeom>
          <a:noFill/>
          <a:ln>
            <a:noFill/>
          </a:ln>
        </p:spPr>
        <p:txBody>
          <a:bodyPr anchorCtr="0" anchor="t" bIns="45700" lIns="0" spcFirstLastPara="1" rIns="0" wrap="square" tIns="91425">
            <a:noAutofit/>
          </a:bodyPr>
          <a:lstStyle>
            <a:lvl1pPr indent="-381000" lvl="0" marL="457200" algn="l">
              <a:lnSpc>
                <a:spcPct val="150000"/>
              </a:lnSpc>
              <a:spcBef>
                <a:spcPts val="1000"/>
              </a:spcBef>
              <a:spcAft>
                <a:spcPts val="0"/>
              </a:spcAft>
              <a:buClr>
                <a:schemeClr val="dk1"/>
              </a:buClr>
              <a:buSzPts val="2400"/>
              <a:buChar char="•"/>
              <a:defRPr sz="2400">
                <a:solidFill>
                  <a:schemeClr val="dk1"/>
                </a:solidFill>
              </a:defRPr>
            </a:lvl1pPr>
            <a:lvl2pPr indent="-355600" lvl="1" marL="914400" algn="l">
              <a:lnSpc>
                <a:spcPct val="150000"/>
              </a:lnSpc>
              <a:spcBef>
                <a:spcPts val="500"/>
              </a:spcBef>
              <a:spcAft>
                <a:spcPts val="0"/>
              </a:spcAft>
              <a:buClr>
                <a:schemeClr val="dk1"/>
              </a:buClr>
              <a:buSzPts val="2000"/>
              <a:buChar char="•"/>
              <a:defRPr sz="2000">
                <a:solidFill>
                  <a:schemeClr val="dk1"/>
                </a:solidFill>
              </a:defRPr>
            </a:lvl2pPr>
            <a:lvl3pPr indent="-342900" lvl="2" marL="1371600" algn="l">
              <a:lnSpc>
                <a:spcPct val="150000"/>
              </a:lnSpc>
              <a:spcBef>
                <a:spcPts val="500"/>
              </a:spcBef>
              <a:spcAft>
                <a:spcPts val="0"/>
              </a:spcAft>
              <a:buClr>
                <a:schemeClr val="dk1"/>
              </a:buClr>
              <a:buSzPts val="1800"/>
              <a:buChar char="•"/>
              <a:defRPr sz="1800">
                <a:solidFill>
                  <a:schemeClr val="dk1"/>
                </a:solidFill>
              </a:defRPr>
            </a:lvl3pPr>
            <a:lvl4pPr indent="-330200" lvl="3" marL="1828800" algn="l">
              <a:lnSpc>
                <a:spcPct val="150000"/>
              </a:lnSpc>
              <a:spcBef>
                <a:spcPts val="500"/>
              </a:spcBef>
              <a:spcAft>
                <a:spcPts val="0"/>
              </a:spcAft>
              <a:buClr>
                <a:schemeClr val="dk1"/>
              </a:buClr>
              <a:buSzPts val="1600"/>
              <a:buChar char="•"/>
              <a:defRPr sz="1600">
                <a:solidFill>
                  <a:schemeClr val="dk1"/>
                </a:solidFill>
              </a:defRPr>
            </a:lvl4pPr>
            <a:lvl5pPr indent="-330200" lvl="4" marL="2286000" algn="l">
              <a:lnSpc>
                <a:spcPct val="150000"/>
              </a:lnSpc>
              <a:spcBef>
                <a:spcPts val="500"/>
              </a:spcBef>
              <a:spcAft>
                <a:spcPts val="0"/>
              </a:spcAft>
              <a:buClr>
                <a:schemeClr val="dk1"/>
              </a:buClr>
              <a:buSzPts val="1600"/>
              <a:buChar char="•"/>
              <a:defRPr sz="1600">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 name="Google Shape;85;p13"/>
          <p:cNvSpPr txBox="1"/>
          <p:nvPr>
            <p:ph idx="2" type="body"/>
          </p:nvPr>
        </p:nvSpPr>
        <p:spPr>
          <a:xfrm>
            <a:off x="358659" y="1772239"/>
            <a:ext cx="5508970" cy="4900163"/>
          </a:xfrm>
          <a:prstGeom prst="rect">
            <a:avLst/>
          </a:prstGeom>
          <a:noFill/>
          <a:ln>
            <a:noFill/>
          </a:ln>
        </p:spPr>
        <p:txBody>
          <a:bodyPr anchorCtr="0" anchor="t" bIns="45700" lIns="0" spcFirstLastPara="1" rIns="0" wrap="square" tIns="91425">
            <a:noAutofit/>
          </a:bodyPr>
          <a:lstStyle>
            <a:lvl1pPr indent="-381000" lvl="0" marL="457200" algn="l">
              <a:lnSpc>
                <a:spcPct val="150000"/>
              </a:lnSpc>
              <a:spcBef>
                <a:spcPts val="1000"/>
              </a:spcBef>
              <a:spcAft>
                <a:spcPts val="0"/>
              </a:spcAft>
              <a:buClr>
                <a:schemeClr val="dk1"/>
              </a:buClr>
              <a:buSzPts val="2400"/>
              <a:buChar char="•"/>
              <a:defRPr>
                <a:solidFill>
                  <a:schemeClr val="dk1"/>
                </a:solidFill>
              </a:defRPr>
            </a:lvl1pPr>
            <a:lvl2pPr indent="-355600" lvl="1" marL="914400" algn="l">
              <a:lnSpc>
                <a:spcPct val="150000"/>
              </a:lnSpc>
              <a:spcBef>
                <a:spcPts val="500"/>
              </a:spcBef>
              <a:spcAft>
                <a:spcPts val="0"/>
              </a:spcAft>
              <a:buClr>
                <a:schemeClr val="dk1"/>
              </a:buClr>
              <a:buSzPts val="2000"/>
              <a:buChar char="•"/>
              <a:defRPr>
                <a:solidFill>
                  <a:schemeClr val="dk1"/>
                </a:solidFill>
              </a:defRPr>
            </a:lvl2pPr>
            <a:lvl3pPr indent="-342900" lvl="2" marL="1371600" algn="l">
              <a:lnSpc>
                <a:spcPct val="150000"/>
              </a:lnSpc>
              <a:spcBef>
                <a:spcPts val="500"/>
              </a:spcBef>
              <a:spcAft>
                <a:spcPts val="0"/>
              </a:spcAft>
              <a:buClr>
                <a:schemeClr val="dk1"/>
              </a:buClr>
              <a:buSzPts val="1800"/>
              <a:buChar char="•"/>
              <a:defRPr>
                <a:solidFill>
                  <a:schemeClr val="dk1"/>
                </a:solidFill>
              </a:defRPr>
            </a:lvl3pPr>
            <a:lvl4pPr indent="-330200" lvl="3" marL="1828800" algn="l">
              <a:lnSpc>
                <a:spcPct val="150000"/>
              </a:lnSpc>
              <a:spcBef>
                <a:spcPts val="500"/>
              </a:spcBef>
              <a:spcAft>
                <a:spcPts val="0"/>
              </a:spcAft>
              <a:buClr>
                <a:schemeClr val="dk1"/>
              </a:buClr>
              <a:buSzPts val="1600"/>
              <a:buChar char="•"/>
              <a:defRPr>
                <a:solidFill>
                  <a:schemeClr val="dk1"/>
                </a:solidFill>
              </a:defRPr>
            </a:lvl4pPr>
            <a:lvl5pPr indent="-330200" lvl="4" marL="2286000" algn="l">
              <a:lnSpc>
                <a:spcPct val="150000"/>
              </a:lnSpc>
              <a:spcBef>
                <a:spcPts val="500"/>
              </a:spcBef>
              <a:spcAft>
                <a:spcPts val="0"/>
              </a:spcAft>
              <a:buClr>
                <a:schemeClr val="dk1"/>
              </a:buClr>
              <a:buSzPts val="1600"/>
              <a:buChar char="•"/>
              <a:defRPr>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
  <p:cSld name="13">
    <p:spTree>
      <p:nvGrpSpPr>
        <p:cNvPr id="86" name="Shape 86"/>
        <p:cNvGrpSpPr/>
        <p:nvPr/>
      </p:nvGrpSpPr>
      <p:grpSpPr>
        <a:xfrm>
          <a:off x="0" y="0"/>
          <a:ext cx="0" cy="0"/>
          <a:chOff x="0" y="0"/>
          <a:chExt cx="0" cy="0"/>
        </a:xfrm>
      </p:grpSpPr>
      <p:sp>
        <p:nvSpPr>
          <p:cNvPr id="87" name="Google Shape;87;p14"/>
          <p:cNvSpPr/>
          <p:nvPr/>
        </p:nvSpPr>
        <p:spPr>
          <a:xfrm>
            <a:off x="0" y="1696825"/>
            <a:ext cx="12192000" cy="5161175"/>
          </a:xfrm>
          <a:prstGeom prst="rect">
            <a:avLst/>
          </a:prstGeom>
          <a:solidFill>
            <a:srgbClr val="FADEA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8" name="Google Shape;88;p14"/>
          <p:cNvSpPr txBox="1"/>
          <p:nvPr>
            <p:ph type="title"/>
          </p:nvPr>
        </p:nvSpPr>
        <p:spPr>
          <a:xfrm>
            <a:off x="5524107" y="266654"/>
            <a:ext cx="6278252" cy="1326476"/>
          </a:xfrm>
          <a:prstGeom prst="rect">
            <a:avLst/>
          </a:prstGeom>
          <a:noFill/>
          <a:ln>
            <a:noFill/>
          </a:ln>
        </p:spPr>
        <p:txBody>
          <a:bodyPr anchorCtr="0" anchor="ctr" bIns="45700" lIns="91425" spcFirstLastPara="1" rIns="91425" wrap="square" tIns="45700">
            <a:noAutofit/>
          </a:bodyPr>
          <a:lstStyle>
            <a:lvl1pPr lvl="0" algn="r">
              <a:lnSpc>
                <a:spcPct val="90000"/>
              </a:lnSpc>
              <a:spcBef>
                <a:spcPts val="0"/>
              </a:spcBef>
              <a:spcAft>
                <a:spcPts val="0"/>
              </a:spcAft>
              <a:buClr>
                <a:schemeClr val="dk1"/>
              </a:buClr>
              <a:buSzPts val="7200"/>
              <a:buFont typeface="Calibri"/>
              <a:buNone/>
              <a:defRPr b="1" sz="7200">
                <a:solidFill>
                  <a:schemeClr val="dk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 name="Google Shape;89;p14"/>
          <p:cNvSpPr txBox="1"/>
          <p:nvPr>
            <p:ph idx="1" type="body"/>
          </p:nvPr>
        </p:nvSpPr>
        <p:spPr>
          <a:xfrm>
            <a:off x="358659" y="2516956"/>
            <a:ext cx="11443700" cy="4155445"/>
          </a:xfrm>
          <a:prstGeom prst="rect">
            <a:avLst/>
          </a:prstGeom>
          <a:noFill/>
          <a:ln>
            <a:noFill/>
          </a:ln>
        </p:spPr>
        <p:txBody>
          <a:bodyPr anchorCtr="0" anchor="t" bIns="45700" lIns="0" spcFirstLastPara="1" rIns="0" wrap="square" tIns="91425">
            <a:noAutofit/>
          </a:bodyPr>
          <a:lstStyle>
            <a:lvl1pPr indent="-381000" lvl="0" marL="457200" algn="l">
              <a:lnSpc>
                <a:spcPct val="150000"/>
              </a:lnSpc>
              <a:spcBef>
                <a:spcPts val="1000"/>
              </a:spcBef>
              <a:spcAft>
                <a:spcPts val="0"/>
              </a:spcAft>
              <a:buClr>
                <a:schemeClr val="dk1"/>
              </a:buClr>
              <a:buSzPts val="2400"/>
              <a:buChar char="•"/>
              <a:defRPr>
                <a:solidFill>
                  <a:schemeClr val="dk1"/>
                </a:solidFill>
              </a:defRPr>
            </a:lvl1pPr>
            <a:lvl2pPr indent="-355600" lvl="1" marL="914400" algn="l">
              <a:lnSpc>
                <a:spcPct val="150000"/>
              </a:lnSpc>
              <a:spcBef>
                <a:spcPts val="500"/>
              </a:spcBef>
              <a:spcAft>
                <a:spcPts val="0"/>
              </a:spcAft>
              <a:buClr>
                <a:schemeClr val="dk1"/>
              </a:buClr>
              <a:buSzPts val="2000"/>
              <a:buChar char="•"/>
              <a:defRPr>
                <a:solidFill>
                  <a:schemeClr val="dk1"/>
                </a:solidFill>
              </a:defRPr>
            </a:lvl2pPr>
            <a:lvl3pPr indent="-342900" lvl="2" marL="1371600" algn="l">
              <a:lnSpc>
                <a:spcPct val="150000"/>
              </a:lnSpc>
              <a:spcBef>
                <a:spcPts val="500"/>
              </a:spcBef>
              <a:spcAft>
                <a:spcPts val="0"/>
              </a:spcAft>
              <a:buClr>
                <a:schemeClr val="dk1"/>
              </a:buClr>
              <a:buSzPts val="1800"/>
              <a:buChar char="•"/>
              <a:defRPr>
                <a:solidFill>
                  <a:schemeClr val="dk1"/>
                </a:solidFill>
              </a:defRPr>
            </a:lvl3pPr>
            <a:lvl4pPr indent="-330200" lvl="3" marL="1828800" algn="l">
              <a:lnSpc>
                <a:spcPct val="150000"/>
              </a:lnSpc>
              <a:spcBef>
                <a:spcPts val="500"/>
              </a:spcBef>
              <a:spcAft>
                <a:spcPts val="0"/>
              </a:spcAft>
              <a:buClr>
                <a:schemeClr val="dk1"/>
              </a:buClr>
              <a:buSzPts val="1600"/>
              <a:buChar char="•"/>
              <a:defRPr>
                <a:solidFill>
                  <a:schemeClr val="dk1"/>
                </a:solidFill>
              </a:defRPr>
            </a:lvl4pPr>
            <a:lvl5pPr indent="-330200" lvl="4" marL="2286000" algn="l">
              <a:lnSpc>
                <a:spcPct val="150000"/>
              </a:lnSpc>
              <a:spcBef>
                <a:spcPts val="500"/>
              </a:spcBef>
              <a:spcAft>
                <a:spcPts val="0"/>
              </a:spcAft>
              <a:buClr>
                <a:schemeClr val="dk1"/>
              </a:buClr>
              <a:buSzPts val="1600"/>
              <a:buChar char="•"/>
              <a:defRPr>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
  <p:cSld name="14">
    <p:spTree>
      <p:nvGrpSpPr>
        <p:cNvPr id="90" name="Shape 90"/>
        <p:cNvGrpSpPr/>
        <p:nvPr/>
      </p:nvGrpSpPr>
      <p:grpSpPr>
        <a:xfrm>
          <a:off x="0" y="0"/>
          <a:ext cx="0" cy="0"/>
          <a:chOff x="0" y="0"/>
          <a:chExt cx="0" cy="0"/>
        </a:xfrm>
      </p:grpSpPr>
      <p:sp>
        <p:nvSpPr>
          <p:cNvPr id="91" name="Google Shape;91;p15"/>
          <p:cNvSpPr/>
          <p:nvPr/>
        </p:nvSpPr>
        <p:spPr>
          <a:xfrm>
            <a:off x="0" y="1748901"/>
            <a:ext cx="12192000" cy="5109099"/>
          </a:xfrm>
          <a:prstGeom prst="rect">
            <a:avLst/>
          </a:prstGeom>
          <a:solidFill>
            <a:srgbClr val="BCDEE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2" name="Google Shape;92;p15"/>
          <p:cNvSpPr txBox="1"/>
          <p:nvPr>
            <p:ph idx="1" type="body"/>
          </p:nvPr>
        </p:nvSpPr>
        <p:spPr>
          <a:xfrm>
            <a:off x="736847" y="1935332"/>
            <a:ext cx="5930283" cy="4737070"/>
          </a:xfrm>
          <a:prstGeom prst="rect">
            <a:avLst/>
          </a:prstGeom>
          <a:noFill/>
          <a:ln>
            <a:noFill/>
          </a:ln>
        </p:spPr>
        <p:txBody>
          <a:bodyPr anchorCtr="0" anchor="t" bIns="45700" lIns="0" spcFirstLastPara="1" rIns="0" wrap="square" tIns="91425">
            <a:noAutofit/>
          </a:bodyPr>
          <a:lstStyle>
            <a:lvl1pPr indent="-381000" lvl="0" marL="457200" algn="l">
              <a:lnSpc>
                <a:spcPct val="150000"/>
              </a:lnSpc>
              <a:spcBef>
                <a:spcPts val="1000"/>
              </a:spcBef>
              <a:spcAft>
                <a:spcPts val="0"/>
              </a:spcAft>
              <a:buClr>
                <a:schemeClr val="dk1"/>
              </a:buClr>
              <a:buSzPts val="2400"/>
              <a:buChar char="•"/>
              <a:defRPr>
                <a:solidFill>
                  <a:schemeClr val="dk1"/>
                </a:solidFill>
              </a:defRPr>
            </a:lvl1pPr>
            <a:lvl2pPr indent="-355600" lvl="1" marL="914400" algn="l">
              <a:lnSpc>
                <a:spcPct val="150000"/>
              </a:lnSpc>
              <a:spcBef>
                <a:spcPts val="500"/>
              </a:spcBef>
              <a:spcAft>
                <a:spcPts val="0"/>
              </a:spcAft>
              <a:buClr>
                <a:schemeClr val="dk1"/>
              </a:buClr>
              <a:buSzPts val="2000"/>
              <a:buChar char="•"/>
              <a:defRPr>
                <a:solidFill>
                  <a:schemeClr val="dk1"/>
                </a:solidFill>
              </a:defRPr>
            </a:lvl2pPr>
            <a:lvl3pPr indent="-342900" lvl="2" marL="1371600" algn="l">
              <a:lnSpc>
                <a:spcPct val="150000"/>
              </a:lnSpc>
              <a:spcBef>
                <a:spcPts val="500"/>
              </a:spcBef>
              <a:spcAft>
                <a:spcPts val="0"/>
              </a:spcAft>
              <a:buClr>
                <a:schemeClr val="dk1"/>
              </a:buClr>
              <a:buSzPts val="1800"/>
              <a:buChar char="•"/>
              <a:defRPr>
                <a:solidFill>
                  <a:schemeClr val="dk1"/>
                </a:solidFill>
              </a:defRPr>
            </a:lvl3pPr>
            <a:lvl4pPr indent="-330200" lvl="3" marL="1828800" algn="l">
              <a:lnSpc>
                <a:spcPct val="150000"/>
              </a:lnSpc>
              <a:spcBef>
                <a:spcPts val="500"/>
              </a:spcBef>
              <a:spcAft>
                <a:spcPts val="0"/>
              </a:spcAft>
              <a:buClr>
                <a:schemeClr val="dk1"/>
              </a:buClr>
              <a:buSzPts val="1600"/>
              <a:buChar char="•"/>
              <a:defRPr>
                <a:solidFill>
                  <a:schemeClr val="dk1"/>
                </a:solidFill>
              </a:defRPr>
            </a:lvl4pPr>
            <a:lvl5pPr indent="-330200" lvl="4" marL="2286000" algn="l">
              <a:lnSpc>
                <a:spcPct val="150000"/>
              </a:lnSpc>
              <a:spcBef>
                <a:spcPts val="500"/>
              </a:spcBef>
              <a:spcAft>
                <a:spcPts val="0"/>
              </a:spcAft>
              <a:buClr>
                <a:schemeClr val="dk1"/>
              </a:buClr>
              <a:buSzPts val="1600"/>
              <a:buChar char="•"/>
              <a:defRPr>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 name="Google Shape;93;p15"/>
          <p:cNvSpPr txBox="1"/>
          <p:nvPr>
            <p:ph type="title"/>
          </p:nvPr>
        </p:nvSpPr>
        <p:spPr>
          <a:xfrm>
            <a:off x="736847" y="330122"/>
            <a:ext cx="5930283" cy="1233182"/>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5"/>
          <p:cNvSpPr txBox="1"/>
          <p:nvPr>
            <p:ph idx="2" type="body"/>
          </p:nvPr>
        </p:nvSpPr>
        <p:spPr>
          <a:xfrm>
            <a:off x="6969125" y="3954166"/>
            <a:ext cx="4554090" cy="2718235"/>
          </a:xfrm>
          <a:prstGeom prst="rect">
            <a:avLst/>
          </a:prstGeom>
          <a:noFill/>
          <a:ln>
            <a:noFill/>
          </a:ln>
        </p:spPr>
        <p:txBody>
          <a:bodyPr anchorCtr="0" anchor="t" bIns="45700" lIns="0" spcFirstLastPara="1" rIns="0" wrap="square" tIns="91425">
            <a:noAutofit/>
          </a:bodyPr>
          <a:lstStyle>
            <a:lvl1pPr indent="-381000" lvl="0" marL="457200" algn="l">
              <a:lnSpc>
                <a:spcPct val="150000"/>
              </a:lnSpc>
              <a:spcBef>
                <a:spcPts val="1000"/>
              </a:spcBef>
              <a:spcAft>
                <a:spcPts val="0"/>
              </a:spcAft>
              <a:buClr>
                <a:schemeClr val="dk1"/>
              </a:buClr>
              <a:buSzPts val="2400"/>
              <a:buChar char="•"/>
              <a:defRPr>
                <a:solidFill>
                  <a:schemeClr val="dk1"/>
                </a:solidFill>
              </a:defRPr>
            </a:lvl1pPr>
            <a:lvl2pPr indent="-355600" lvl="1" marL="914400" algn="l">
              <a:lnSpc>
                <a:spcPct val="150000"/>
              </a:lnSpc>
              <a:spcBef>
                <a:spcPts val="500"/>
              </a:spcBef>
              <a:spcAft>
                <a:spcPts val="0"/>
              </a:spcAft>
              <a:buClr>
                <a:schemeClr val="dk1"/>
              </a:buClr>
              <a:buSzPts val="2000"/>
              <a:buChar char="•"/>
              <a:defRPr>
                <a:solidFill>
                  <a:schemeClr val="dk1"/>
                </a:solidFill>
              </a:defRPr>
            </a:lvl2pPr>
            <a:lvl3pPr indent="-342900" lvl="2" marL="1371600" algn="l">
              <a:lnSpc>
                <a:spcPct val="150000"/>
              </a:lnSpc>
              <a:spcBef>
                <a:spcPts val="500"/>
              </a:spcBef>
              <a:spcAft>
                <a:spcPts val="0"/>
              </a:spcAft>
              <a:buClr>
                <a:schemeClr val="dk1"/>
              </a:buClr>
              <a:buSzPts val="1800"/>
              <a:buChar char="•"/>
              <a:defRPr>
                <a:solidFill>
                  <a:schemeClr val="dk1"/>
                </a:solidFill>
              </a:defRPr>
            </a:lvl3pPr>
            <a:lvl4pPr indent="-330200" lvl="3" marL="1828800" algn="l">
              <a:lnSpc>
                <a:spcPct val="150000"/>
              </a:lnSpc>
              <a:spcBef>
                <a:spcPts val="500"/>
              </a:spcBef>
              <a:spcAft>
                <a:spcPts val="0"/>
              </a:spcAft>
              <a:buClr>
                <a:schemeClr val="dk1"/>
              </a:buClr>
              <a:buSzPts val="1600"/>
              <a:buChar char="•"/>
              <a:defRPr>
                <a:solidFill>
                  <a:schemeClr val="dk1"/>
                </a:solidFill>
              </a:defRPr>
            </a:lvl4pPr>
            <a:lvl5pPr indent="-330200" lvl="4" marL="2286000" algn="l">
              <a:lnSpc>
                <a:spcPct val="150000"/>
              </a:lnSpc>
              <a:spcBef>
                <a:spcPts val="500"/>
              </a:spcBef>
              <a:spcAft>
                <a:spcPts val="0"/>
              </a:spcAft>
              <a:buClr>
                <a:schemeClr val="dk1"/>
              </a:buClr>
              <a:buSzPts val="1600"/>
              <a:buChar char="•"/>
              <a:defRPr>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
  <p:cSld name="15">
    <p:spTree>
      <p:nvGrpSpPr>
        <p:cNvPr id="95" name="Shape 95"/>
        <p:cNvGrpSpPr/>
        <p:nvPr/>
      </p:nvGrpSpPr>
      <p:grpSpPr>
        <a:xfrm>
          <a:off x="0" y="0"/>
          <a:ext cx="0" cy="0"/>
          <a:chOff x="0" y="0"/>
          <a:chExt cx="0" cy="0"/>
        </a:xfrm>
      </p:grpSpPr>
      <p:sp>
        <p:nvSpPr>
          <p:cNvPr id="96" name="Google Shape;96;p16"/>
          <p:cNvSpPr/>
          <p:nvPr/>
        </p:nvSpPr>
        <p:spPr>
          <a:xfrm>
            <a:off x="2738034" y="0"/>
            <a:ext cx="9453966" cy="68580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7" name="Google Shape;97;p16"/>
          <p:cNvSpPr txBox="1"/>
          <p:nvPr>
            <p:ph idx="1" type="body"/>
          </p:nvPr>
        </p:nvSpPr>
        <p:spPr>
          <a:xfrm>
            <a:off x="358659" y="5184468"/>
            <a:ext cx="2052270" cy="1487935"/>
          </a:xfrm>
          <a:prstGeom prst="rect">
            <a:avLst/>
          </a:prstGeom>
          <a:noFill/>
          <a:ln>
            <a:noFill/>
          </a:ln>
        </p:spPr>
        <p:txBody>
          <a:bodyPr anchorCtr="0" anchor="t" bIns="45700" lIns="91425" spcFirstLastPara="1" rIns="91425" wrap="square" tIns="45700">
            <a:noAutofit/>
          </a:bodyPr>
          <a:lstStyle>
            <a:lvl1pPr indent="-228600" lvl="0" marL="457200" algn="ctr">
              <a:lnSpc>
                <a:spcPct val="150000"/>
              </a:lnSpc>
              <a:spcBef>
                <a:spcPts val="1000"/>
              </a:spcBef>
              <a:spcAft>
                <a:spcPts val="0"/>
              </a:spcAft>
              <a:buClr>
                <a:schemeClr val="dk1"/>
              </a:buClr>
              <a:buSzPts val="1400"/>
              <a:buNone/>
              <a:defRPr b="0" i="0" sz="14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rgbClr val="888889"/>
              </a:buClr>
              <a:buSzPts val="2000"/>
              <a:buNone/>
              <a:defRPr sz="2000">
                <a:solidFill>
                  <a:srgbClr val="888889"/>
                </a:solidFill>
              </a:defRPr>
            </a:lvl2pPr>
            <a:lvl3pPr indent="-228600" lvl="2" marL="1371600" algn="l">
              <a:lnSpc>
                <a:spcPct val="90000"/>
              </a:lnSpc>
              <a:spcBef>
                <a:spcPts val="500"/>
              </a:spcBef>
              <a:spcAft>
                <a:spcPts val="0"/>
              </a:spcAft>
              <a:buClr>
                <a:srgbClr val="888889"/>
              </a:buClr>
              <a:buSzPts val="1800"/>
              <a:buNone/>
              <a:defRPr sz="1800">
                <a:solidFill>
                  <a:srgbClr val="888889"/>
                </a:solidFill>
              </a:defRPr>
            </a:lvl3pPr>
            <a:lvl4pPr indent="-228600" lvl="3" marL="1828800" algn="l">
              <a:lnSpc>
                <a:spcPct val="90000"/>
              </a:lnSpc>
              <a:spcBef>
                <a:spcPts val="500"/>
              </a:spcBef>
              <a:spcAft>
                <a:spcPts val="0"/>
              </a:spcAft>
              <a:buClr>
                <a:srgbClr val="888889"/>
              </a:buClr>
              <a:buSzPts val="1600"/>
              <a:buNone/>
              <a:defRPr sz="1600">
                <a:solidFill>
                  <a:srgbClr val="888889"/>
                </a:solidFill>
              </a:defRPr>
            </a:lvl4pPr>
            <a:lvl5pPr indent="-228600" lvl="4" marL="2286000" algn="l">
              <a:lnSpc>
                <a:spcPct val="90000"/>
              </a:lnSpc>
              <a:spcBef>
                <a:spcPts val="500"/>
              </a:spcBef>
              <a:spcAft>
                <a:spcPts val="0"/>
              </a:spcAft>
              <a:buClr>
                <a:srgbClr val="888889"/>
              </a:buClr>
              <a:buSzPts val="1600"/>
              <a:buNone/>
              <a:defRPr sz="1600">
                <a:solidFill>
                  <a:srgbClr val="888889"/>
                </a:solidFill>
              </a:defRPr>
            </a:lvl5pPr>
            <a:lvl6pPr indent="-228600" lvl="5" marL="2743200" algn="l">
              <a:lnSpc>
                <a:spcPct val="90000"/>
              </a:lnSpc>
              <a:spcBef>
                <a:spcPts val="500"/>
              </a:spcBef>
              <a:spcAft>
                <a:spcPts val="0"/>
              </a:spcAft>
              <a:buClr>
                <a:srgbClr val="888889"/>
              </a:buClr>
              <a:buSzPts val="1600"/>
              <a:buNone/>
              <a:defRPr sz="1600">
                <a:solidFill>
                  <a:srgbClr val="888889"/>
                </a:solidFill>
              </a:defRPr>
            </a:lvl6pPr>
            <a:lvl7pPr indent="-228600" lvl="6" marL="3200400" algn="l">
              <a:lnSpc>
                <a:spcPct val="90000"/>
              </a:lnSpc>
              <a:spcBef>
                <a:spcPts val="500"/>
              </a:spcBef>
              <a:spcAft>
                <a:spcPts val="0"/>
              </a:spcAft>
              <a:buClr>
                <a:srgbClr val="888889"/>
              </a:buClr>
              <a:buSzPts val="1600"/>
              <a:buNone/>
              <a:defRPr sz="1600">
                <a:solidFill>
                  <a:srgbClr val="888889"/>
                </a:solidFill>
              </a:defRPr>
            </a:lvl7pPr>
            <a:lvl8pPr indent="-228600" lvl="7" marL="3657600" algn="l">
              <a:lnSpc>
                <a:spcPct val="90000"/>
              </a:lnSpc>
              <a:spcBef>
                <a:spcPts val="500"/>
              </a:spcBef>
              <a:spcAft>
                <a:spcPts val="0"/>
              </a:spcAft>
              <a:buClr>
                <a:srgbClr val="888889"/>
              </a:buClr>
              <a:buSzPts val="1600"/>
              <a:buNone/>
              <a:defRPr sz="1600">
                <a:solidFill>
                  <a:srgbClr val="888889"/>
                </a:solidFill>
              </a:defRPr>
            </a:lvl8pPr>
            <a:lvl9pPr indent="-228600" lvl="8" marL="4114800" algn="l">
              <a:lnSpc>
                <a:spcPct val="90000"/>
              </a:lnSpc>
              <a:spcBef>
                <a:spcPts val="500"/>
              </a:spcBef>
              <a:spcAft>
                <a:spcPts val="0"/>
              </a:spcAft>
              <a:buClr>
                <a:srgbClr val="888889"/>
              </a:buClr>
              <a:buSzPts val="1600"/>
              <a:buNone/>
              <a:defRPr sz="1600">
                <a:solidFill>
                  <a:srgbClr val="888889"/>
                </a:solidFill>
              </a:defRPr>
            </a:lvl9pPr>
          </a:lstStyle>
          <a:p/>
        </p:txBody>
      </p:sp>
      <p:sp>
        <p:nvSpPr>
          <p:cNvPr id="98" name="Google Shape;98;p16"/>
          <p:cNvSpPr txBox="1"/>
          <p:nvPr>
            <p:ph type="title"/>
          </p:nvPr>
        </p:nvSpPr>
        <p:spPr>
          <a:xfrm rot="-5400000">
            <a:off x="-892167" y="1517483"/>
            <a:ext cx="4553924" cy="2052267"/>
          </a:xfrm>
          <a:prstGeom prst="rect">
            <a:avLst/>
          </a:prstGeom>
          <a:noFill/>
          <a:ln>
            <a:noFill/>
          </a:ln>
        </p:spPr>
        <p:txBody>
          <a:bodyPr anchorCtr="0" anchor="ctr" bIns="45700" lIns="91425" spcFirstLastPara="1" rIns="91425" wrap="square" tIns="45700">
            <a:noAutofit/>
          </a:bodyPr>
          <a:lstStyle>
            <a:lvl1pPr lvl="0" algn="r">
              <a:lnSpc>
                <a:spcPct val="90000"/>
              </a:lnSpc>
              <a:spcBef>
                <a:spcPts val="0"/>
              </a:spcBef>
              <a:spcAft>
                <a:spcPts val="0"/>
              </a:spcAft>
              <a:buClr>
                <a:schemeClr val="dk1"/>
              </a:buClr>
              <a:buSzPts val="7200"/>
              <a:buFont typeface="Calibri"/>
              <a:buNone/>
              <a:defRPr b="1" sz="7200">
                <a:solidFill>
                  <a:schemeClr val="dk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99" name="Google Shape;99;p16"/>
          <p:cNvCxnSpPr/>
          <p:nvPr/>
        </p:nvCxnSpPr>
        <p:spPr>
          <a:xfrm>
            <a:off x="0" y="5002523"/>
            <a:ext cx="2410929" cy="0"/>
          </a:xfrm>
          <a:prstGeom prst="straightConnector1">
            <a:avLst/>
          </a:prstGeom>
          <a:noFill/>
          <a:ln cap="flat" cmpd="sng" w="12700">
            <a:solidFill>
              <a:srgbClr val="BFBFBF"/>
            </a:solidFill>
            <a:prstDash val="solid"/>
            <a:miter lim="800000"/>
            <a:headEnd len="sm" w="sm" type="none"/>
            <a:tailEnd len="sm" w="sm" type="none"/>
          </a:ln>
        </p:spPr>
      </p:cxnSp>
      <p:sp>
        <p:nvSpPr>
          <p:cNvPr id="100" name="Google Shape;100;p16"/>
          <p:cNvSpPr/>
          <p:nvPr/>
        </p:nvSpPr>
        <p:spPr>
          <a:xfrm flipH="1" rot="10800000">
            <a:off x="4839092" y="0"/>
            <a:ext cx="7352908" cy="2990035"/>
          </a:xfrm>
          <a:prstGeom prst="rect">
            <a:avLst/>
          </a:prstGeom>
          <a:solidFill>
            <a:srgbClr val="E0EEC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1" name="Google Shape;101;p16"/>
          <p:cNvSpPr txBox="1"/>
          <p:nvPr>
            <p:ph idx="2" type="body"/>
          </p:nvPr>
        </p:nvSpPr>
        <p:spPr>
          <a:xfrm>
            <a:off x="6803013" y="266656"/>
            <a:ext cx="5030326" cy="2589668"/>
          </a:xfrm>
          <a:prstGeom prst="rect">
            <a:avLst/>
          </a:prstGeom>
          <a:noFill/>
          <a:ln>
            <a:noFill/>
          </a:ln>
        </p:spPr>
        <p:txBody>
          <a:bodyPr anchorCtr="0" anchor="t" bIns="45700" lIns="45700" spcFirstLastPara="1" rIns="0" wrap="square" tIns="45700">
            <a:noAutofit/>
          </a:bodyPr>
          <a:lstStyle>
            <a:lvl1pPr indent="-228600" lvl="0" marL="457200" algn="l">
              <a:lnSpc>
                <a:spcPct val="90000"/>
              </a:lnSpc>
              <a:spcBef>
                <a:spcPts val="1000"/>
              </a:spcBef>
              <a:spcAft>
                <a:spcPts val="0"/>
              </a:spcAft>
              <a:buClr>
                <a:schemeClr val="dk1"/>
              </a:buClr>
              <a:buSzPts val="1600"/>
              <a:buNone/>
              <a:defRPr b="0" sz="16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 name="Google Shape;102;p16"/>
          <p:cNvSpPr txBox="1"/>
          <p:nvPr>
            <p:ph idx="3" type="body"/>
          </p:nvPr>
        </p:nvSpPr>
        <p:spPr>
          <a:xfrm>
            <a:off x="5081048" y="266655"/>
            <a:ext cx="1480010" cy="853959"/>
          </a:xfrm>
          <a:prstGeom prst="rect">
            <a:avLst/>
          </a:prstGeom>
          <a:noFill/>
          <a:ln>
            <a:noFill/>
          </a:ln>
        </p:spPr>
        <p:txBody>
          <a:bodyPr anchorCtr="0" anchor="t" bIns="45700" lIns="45700" spcFirstLastPara="1" rIns="0" wrap="square" tIns="45700">
            <a:noAutofit/>
          </a:bodyPr>
          <a:lstStyle>
            <a:lvl1pPr indent="-228600" lvl="0" marL="457200" algn="l">
              <a:lnSpc>
                <a:spcPct val="90000"/>
              </a:lnSpc>
              <a:spcBef>
                <a:spcPts val="1000"/>
              </a:spcBef>
              <a:spcAft>
                <a:spcPts val="0"/>
              </a:spcAft>
              <a:buClr>
                <a:schemeClr val="dk1"/>
              </a:buClr>
              <a:buSzPts val="1800"/>
              <a:buNone/>
              <a:defRPr b="1" sz="18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16"/>
          <p:cNvSpPr/>
          <p:nvPr/>
        </p:nvSpPr>
        <p:spPr>
          <a:xfrm flipH="1" rot="10800000">
            <a:off x="2738034" y="3867965"/>
            <a:ext cx="7352908" cy="2990035"/>
          </a:xfrm>
          <a:prstGeom prst="rect">
            <a:avLst/>
          </a:prstGeom>
          <a:solidFill>
            <a:srgbClr val="FADEA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4" name="Google Shape;104;p16"/>
          <p:cNvSpPr txBox="1"/>
          <p:nvPr>
            <p:ph idx="4" type="body"/>
          </p:nvPr>
        </p:nvSpPr>
        <p:spPr>
          <a:xfrm>
            <a:off x="3132841" y="4134621"/>
            <a:ext cx="5030326" cy="2589668"/>
          </a:xfrm>
          <a:prstGeom prst="rect">
            <a:avLst/>
          </a:prstGeom>
          <a:noFill/>
          <a:ln>
            <a:noFill/>
          </a:ln>
        </p:spPr>
        <p:txBody>
          <a:bodyPr anchorCtr="0" anchor="t" bIns="45700" lIns="45700" spcFirstLastPara="1" rIns="0" wrap="square" tIns="45700">
            <a:noAutofit/>
          </a:bodyPr>
          <a:lstStyle>
            <a:lvl1pPr indent="-228600" lvl="0" marL="457200" algn="r">
              <a:lnSpc>
                <a:spcPct val="90000"/>
              </a:lnSpc>
              <a:spcBef>
                <a:spcPts val="1000"/>
              </a:spcBef>
              <a:spcAft>
                <a:spcPts val="0"/>
              </a:spcAft>
              <a:buClr>
                <a:schemeClr val="dk1"/>
              </a:buClr>
              <a:buSzPts val="1600"/>
              <a:buNone/>
              <a:defRPr b="0" sz="16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16"/>
          <p:cNvSpPr txBox="1"/>
          <p:nvPr>
            <p:ph idx="5" type="body"/>
          </p:nvPr>
        </p:nvSpPr>
        <p:spPr>
          <a:xfrm>
            <a:off x="8387049" y="5772180"/>
            <a:ext cx="1480010" cy="932077"/>
          </a:xfrm>
          <a:prstGeom prst="rect">
            <a:avLst/>
          </a:prstGeom>
          <a:noFill/>
          <a:ln>
            <a:noFill/>
          </a:ln>
        </p:spPr>
        <p:txBody>
          <a:bodyPr anchorCtr="0" anchor="t" bIns="45700" lIns="45700" spcFirstLastPara="1" rIns="0" wrap="square" tIns="45700">
            <a:noAutofit/>
          </a:bodyPr>
          <a:lstStyle>
            <a:lvl1pPr indent="-228600" lvl="0" marL="457200" algn="r">
              <a:lnSpc>
                <a:spcPct val="90000"/>
              </a:lnSpc>
              <a:spcBef>
                <a:spcPts val="1000"/>
              </a:spcBef>
              <a:spcAft>
                <a:spcPts val="0"/>
              </a:spcAft>
              <a:buClr>
                <a:schemeClr val="dk1"/>
              </a:buClr>
              <a:buSzPts val="1800"/>
              <a:buNone/>
              <a:defRPr b="1" sz="18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
  <p:cSld name="16">
    <p:bg>
      <p:bgPr>
        <a:solidFill>
          <a:srgbClr val="E0EECF"/>
        </a:solidFill>
      </p:bgPr>
    </p:bg>
    <p:spTree>
      <p:nvGrpSpPr>
        <p:cNvPr id="106" name="Shape 106"/>
        <p:cNvGrpSpPr/>
        <p:nvPr/>
      </p:nvGrpSpPr>
      <p:grpSpPr>
        <a:xfrm>
          <a:off x="0" y="0"/>
          <a:ext cx="0" cy="0"/>
          <a:chOff x="0" y="0"/>
          <a:chExt cx="0" cy="0"/>
        </a:xfrm>
      </p:grpSpPr>
      <p:sp>
        <p:nvSpPr>
          <p:cNvPr id="107" name="Google Shape;107;p17"/>
          <p:cNvSpPr/>
          <p:nvPr/>
        </p:nvSpPr>
        <p:spPr>
          <a:xfrm>
            <a:off x="2738034" y="0"/>
            <a:ext cx="9453966"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8" name="Google Shape;108;p17"/>
          <p:cNvSpPr txBox="1"/>
          <p:nvPr>
            <p:ph idx="1" type="body"/>
          </p:nvPr>
        </p:nvSpPr>
        <p:spPr>
          <a:xfrm>
            <a:off x="358659" y="5184468"/>
            <a:ext cx="2052270" cy="1487935"/>
          </a:xfrm>
          <a:prstGeom prst="rect">
            <a:avLst/>
          </a:prstGeom>
          <a:noFill/>
          <a:ln>
            <a:noFill/>
          </a:ln>
        </p:spPr>
        <p:txBody>
          <a:bodyPr anchorCtr="0" anchor="t" bIns="45700" lIns="91425" spcFirstLastPara="1" rIns="91425" wrap="square" tIns="45700">
            <a:noAutofit/>
          </a:bodyPr>
          <a:lstStyle>
            <a:lvl1pPr indent="-228600" lvl="0" marL="457200" algn="ctr">
              <a:lnSpc>
                <a:spcPct val="150000"/>
              </a:lnSpc>
              <a:spcBef>
                <a:spcPts val="1000"/>
              </a:spcBef>
              <a:spcAft>
                <a:spcPts val="0"/>
              </a:spcAft>
              <a:buClr>
                <a:schemeClr val="dk1"/>
              </a:buClr>
              <a:buSzPts val="1400"/>
              <a:buNone/>
              <a:defRPr b="0" i="0" sz="14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rgbClr val="888889"/>
              </a:buClr>
              <a:buSzPts val="2000"/>
              <a:buNone/>
              <a:defRPr sz="2000">
                <a:solidFill>
                  <a:srgbClr val="888889"/>
                </a:solidFill>
              </a:defRPr>
            </a:lvl2pPr>
            <a:lvl3pPr indent="-228600" lvl="2" marL="1371600" algn="l">
              <a:lnSpc>
                <a:spcPct val="90000"/>
              </a:lnSpc>
              <a:spcBef>
                <a:spcPts val="500"/>
              </a:spcBef>
              <a:spcAft>
                <a:spcPts val="0"/>
              </a:spcAft>
              <a:buClr>
                <a:srgbClr val="888889"/>
              </a:buClr>
              <a:buSzPts val="1800"/>
              <a:buNone/>
              <a:defRPr sz="1800">
                <a:solidFill>
                  <a:srgbClr val="888889"/>
                </a:solidFill>
              </a:defRPr>
            </a:lvl3pPr>
            <a:lvl4pPr indent="-228600" lvl="3" marL="1828800" algn="l">
              <a:lnSpc>
                <a:spcPct val="90000"/>
              </a:lnSpc>
              <a:spcBef>
                <a:spcPts val="500"/>
              </a:spcBef>
              <a:spcAft>
                <a:spcPts val="0"/>
              </a:spcAft>
              <a:buClr>
                <a:srgbClr val="888889"/>
              </a:buClr>
              <a:buSzPts val="1600"/>
              <a:buNone/>
              <a:defRPr sz="1600">
                <a:solidFill>
                  <a:srgbClr val="888889"/>
                </a:solidFill>
              </a:defRPr>
            </a:lvl4pPr>
            <a:lvl5pPr indent="-228600" lvl="4" marL="2286000" algn="l">
              <a:lnSpc>
                <a:spcPct val="90000"/>
              </a:lnSpc>
              <a:spcBef>
                <a:spcPts val="500"/>
              </a:spcBef>
              <a:spcAft>
                <a:spcPts val="0"/>
              </a:spcAft>
              <a:buClr>
                <a:srgbClr val="888889"/>
              </a:buClr>
              <a:buSzPts val="1600"/>
              <a:buNone/>
              <a:defRPr sz="1600">
                <a:solidFill>
                  <a:srgbClr val="888889"/>
                </a:solidFill>
              </a:defRPr>
            </a:lvl5pPr>
            <a:lvl6pPr indent="-228600" lvl="5" marL="2743200" algn="l">
              <a:lnSpc>
                <a:spcPct val="90000"/>
              </a:lnSpc>
              <a:spcBef>
                <a:spcPts val="500"/>
              </a:spcBef>
              <a:spcAft>
                <a:spcPts val="0"/>
              </a:spcAft>
              <a:buClr>
                <a:srgbClr val="888889"/>
              </a:buClr>
              <a:buSzPts val="1600"/>
              <a:buNone/>
              <a:defRPr sz="1600">
                <a:solidFill>
                  <a:srgbClr val="888889"/>
                </a:solidFill>
              </a:defRPr>
            </a:lvl6pPr>
            <a:lvl7pPr indent="-228600" lvl="6" marL="3200400" algn="l">
              <a:lnSpc>
                <a:spcPct val="90000"/>
              </a:lnSpc>
              <a:spcBef>
                <a:spcPts val="500"/>
              </a:spcBef>
              <a:spcAft>
                <a:spcPts val="0"/>
              </a:spcAft>
              <a:buClr>
                <a:srgbClr val="888889"/>
              </a:buClr>
              <a:buSzPts val="1600"/>
              <a:buNone/>
              <a:defRPr sz="1600">
                <a:solidFill>
                  <a:srgbClr val="888889"/>
                </a:solidFill>
              </a:defRPr>
            </a:lvl7pPr>
            <a:lvl8pPr indent="-228600" lvl="7" marL="3657600" algn="l">
              <a:lnSpc>
                <a:spcPct val="90000"/>
              </a:lnSpc>
              <a:spcBef>
                <a:spcPts val="500"/>
              </a:spcBef>
              <a:spcAft>
                <a:spcPts val="0"/>
              </a:spcAft>
              <a:buClr>
                <a:srgbClr val="888889"/>
              </a:buClr>
              <a:buSzPts val="1600"/>
              <a:buNone/>
              <a:defRPr sz="1600">
                <a:solidFill>
                  <a:srgbClr val="888889"/>
                </a:solidFill>
              </a:defRPr>
            </a:lvl8pPr>
            <a:lvl9pPr indent="-228600" lvl="8" marL="4114800" algn="l">
              <a:lnSpc>
                <a:spcPct val="90000"/>
              </a:lnSpc>
              <a:spcBef>
                <a:spcPts val="500"/>
              </a:spcBef>
              <a:spcAft>
                <a:spcPts val="0"/>
              </a:spcAft>
              <a:buClr>
                <a:srgbClr val="888889"/>
              </a:buClr>
              <a:buSzPts val="1600"/>
              <a:buNone/>
              <a:defRPr sz="1600">
                <a:solidFill>
                  <a:srgbClr val="888889"/>
                </a:solidFill>
              </a:defRPr>
            </a:lvl9pPr>
          </a:lstStyle>
          <a:p/>
        </p:txBody>
      </p:sp>
      <p:sp>
        <p:nvSpPr>
          <p:cNvPr id="109" name="Google Shape;109;p17"/>
          <p:cNvSpPr txBox="1"/>
          <p:nvPr>
            <p:ph type="title"/>
          </p:nvPr>
        </p:nvSpPr>
        <p:spPr>
          <a:xfrm rot="-5400000">
            <a:off x="-892167" y="1517483"/>
            <a:ext cx="4553924" cy="2052267"/>
          </a:xfrm>
          <a:prstGeom prst="rect">
            <a:avLst/>
          </a:prstGeom>
          <a:noFill/>
          <a:ln>
            <a:noFill/>
          </a:ln>
        </p:spPr>
        <p:txBody>
          <a:bodyPr anchorCtr="0" anchor="ctr" bIns="45700" lIns="91425" spcFirstLastPara="1" rIns="91425" wrap="square" tIns="45700">
            <a:noAutofit/>
          </a:bodyPr>
          <a:lstStyle>
            <a:lvl1pPr lvl="0" algn="r">
              <a:lnSpc>
                <a:spcPct val="90000"/>
              </a:lnSpc>
              <a:spcBef>
                <a:spcPts val="0"/>
              </a:spcBef>
              <a:spcAft>
                <a:spcPts val="0"/>
              </a:spcAft>
              <a:buClr>
                <a:schemeClr val="dk1"/>
              </a:buClr>
              <a:buSzPts val="7200"/>
              <a:buFont typeface="Calibri"/>
              <a:buNone/>
              <a:defRPr b="1" sz="7200">
                <a:solidFill>
                  <a:schemeClr val="dk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110" name="Google Shape;110;p17"/>
          <p:cNvCxnSpPr/>
          <p:nvPr/>
        </p:nvCxnSpPr>
        <p:spPr>
          <a:xfrm>
            <a:off x="0" y="5002523"/>
            <a:ext cx="2410929" cy="0"/>
          </a:xfrm>
          <a:prstGeom prst="straightConnector1">
            <a:avLst/>
          </a:prstGeom>
          <a:noFill/>
          <a:ln cap="flat" cmpd="sng" w="12700">
            <a:solidFill>
              <a:srgbClr val="BFBFBF"/>
            </a:solidFill>
            <a:prstDash val="solid"/>
            <a:miter lim="800000"/>
            <a:headEnd len="sm" w="sm" type="none"/>
            <a:tailEnd len="sm" w="sm" type="none"/>
          </a:ln>
        </p:spPr>
      </p:cxnSp>
      <p:sp>
        <p:nvSpPr>
          <p:cNvPr id="111" name="Google Shape;111;p17"/>
          <p:cNvSpPr txBox="1"/>
          <p:nvPr>
            <p:ph idx="2" type="body"/>
          </p:nvPr>
        </p:nvSpPr>
        <p:spPr>
          <a:xfrm>
            <a:off x="5603649" y="4474714"/>
            <a:ext cx="5985167" cy="1115702"/>
          </a:xfrm>
          <a:prstGeom prst="rect">
            <a:avLst/>
          </a:prstGeom>
          <a:noFill/>
          <a:ln>
            <a:noFill/>
          </a:ln>
        </p:spPr>
        <p:txBody>
          <a:bodyPr anchorCtr="0" anchor="ctr" bIns="45700" lIns="45700" spcFirstLastPara="1" rIns="0" wrap="square" tIns="45700">
            <a:noAutofit/>
          </a:bodyPr>
          <a:lstStyle>
            <a:lvl1pPr indent="-228600" lvl="0" marL="457200" algn="l">
              <a:lnSpc>
                <a:spcPct val="90000"/>
              </a:lnSpc>
              <a:spcBef>
                <a:spcPts val="1000"/>
              </a:spcBef>
              <a:spcAft>
                <a:spcPts val="0"/>
              </a:spcAft>
              <a:buClr>
                <a:schemeClr val="dk1"/>
              </a:buClr>
              <a:buSzPts val="1600"/>
              <a:buNone/>
              <a:defRPr b="1" sz="16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 name="Google Shape;112;p17"/>
          <p:cNvSpPr txBox="1"/>
          <p:nvPr>
            <p:ph idx="3" type="body"/>
          </p:nvPr>
        </p:nvSpPr>
        <p:spPr>
          <a:xfrm>
            <a:off x="7690993" y="3211602"/>
            <a:ext cx="3897823" cy="968467"/>
          </a:xfrm>
          <a:prstGeom prst="rect">
            <a:avLst/>
          </a:prstGeom>
          <a:noFill/>
          <a:ln>
            <a:noFill/>
          </a:ln>
        </p:spPr>
        <p:txBody>
          <a:bodyPr anchorCtr="0" anchor="ctr" bIns="45700" lIns="45700" spcFirstLastPara="1" rIns="0" wrap="square" tIns="45700">
            <a:noAutofit/>
          </a:bodyPr>
          <a:lstStyle>
            <a:lvl1pPr indent="-228600" lvl="0" marL="457200" algn="l">
              <a:lnSpc>
                <a:spcPct val="90000"/>
              </a:lnSpc>
              <a:spcBef>
                <a:spcPts val="1000"/>
              </a:spcBef>
              <a:spcAft>
                <a:spcPts val="0"/>
              </a:spcAft>
              <a:buClr>
                <a:schemeClr val="dk1"/>
              </a:buClr>
              <a:buSzPts val="1600"/>
              <a:buNone/>
              <a:defRPr b="1" sz="16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3" name="Google Shape;113;p17"/>
          <p:cNvSpPr txBox="1"/>
          <p:nvPr>
            <p:ph idx="4" type="body"/>
          </p:nvPr>
        </p:nvSpPr>
        <p:spPr>
          <a:xfrm>
            <a:off x="9473298" y="1436869"/>
            <a:ext cx="2115518" cy="1557579"/>
          </a:xfrm>
          <a:prstGeom prst="rect">
            <a:avLst/>
          </a:prstGeom>
          <a:noFill/>
          <a:ln>
            <a:noFill/>
          </a:ln>
        </p:spPr>
        <p:txBody>
          <a:bodyPr anchorCtr="0" anchor="ctr" bIns="45700" lIns="45700" spcFirstLastPara="1" rIns="0" wrap="square" tIns="45700">
            <a:noAutofit/>
          </a:bodyPr>
          <a:lstStyle>
            <a:lvl1pPr indent="-228600" lvl="0" marL="457200" algn="l">
              <a:lnSpc>
                <a:spcPct val="90000"/>
              </a:lnSpc>
              <a:spcBef>
                <a:spcPts val="1000"/>
              </a:spcBef>
              <a:spcAft>
                <a:spcPts val="0"/>
              </a:spcAft>
              <a:buClr>
                <a:schemeClr val="dk1"/>
              </a:buClr>
              <a:buSzPts val="1600"/>
              <a:buNone/>
              <a:defRPr b="1" sz="16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
  <p:cSld name="17">
    <p:bg>
      <p:bgPr>
        <a:solidFill>
          <a:srgbClr val="FEF6CF"/>
        </a:solidFill>
      </p:bgPr>
    </p:bg>
    <p:spTree>
      <p:nvGrpSpPr>
        <p:cNvPr id="114" name="Shape 114"/>
        <p:cNvGrpSpPr/>
        <p:nvPr/>
      </p:nvGrpSpPr>
      <p:grpSpPr>
        <a:xfrm>
          <a:off x="0" y="0"/>
          <a:ext cx="0" cy="0"/>
          <a:chOff x="0" y="0"/>
          <a:chExt cx="0" cy="0"/>
        </a:xfrm>
      </p:grpSpPr>
      <p:sp>
        <p:nvSpPr>
          <p:cNvPr id="115" name="Google Shape;115;p18"/>
          <p:cNvSpPr/>
          <p:nvPr/>
        </p:nvSpPr>
        <p:spPr>
          <a:xfrm>
            <a:off x="2738034" y="0"/>
            <a:ext cx="9453966"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6" name="Google Shape;116;p18"/>
          <p:cNvSpPr txBox="1"/>
          <p:nvPr>
            <p:ph idx="1" type="body"/>
          </p:nvPr>
        </p:nvSpPr>
        <p:spPr>
          <a:xfrm>
            <a:off x="358659" y="5184468"/>
            <a:ext cx="2052270" cy="1487935"/>
          </a:xfrm>
          <a:prstGeom prst="rect">
            <a:avLst/>
          </a:prstGeom>
          <a:noFill/>
          <a:ln>
            <a:noFill/>
          </a:ln>
        </p:spPr>
        <p:txBody>
          <a:bodyPr anchorCtr="0" anchor="t" bIns="45700" lIns="91425" spcFirstLastPara="1" rIns="91425" wrap="square" tIns="45700">
            <a:noAutofit/>
          </a:bodyPr>
          <a:lstStyle>
            <a:lvl1pPr indent="-228600" lvl="0" marL="457200" algn="ctr">
              <a:lnSpc>
                <a:spcPct val="150000"/>
              </a:lnSpc>
              <a:spcBef>
                <a:spcPts val="1000"/>
              </a:spcBef>
              <a:spcAft>
                <a:spcPts val="0"/>
              </a:spcAft>
              <a:buClr>
                <a:schemeClr val="dk1"/>
              </a:buClr>
              <a:buSzPts val="1400"/>
              <a:buNone/>
              <a:defRPr b="0" i="0" sz="14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rgbClr val="888889"/>
              </a:buClr>
              <a:buSzPts val="2000"/>
              <a:buNone/>
              <a:defRPr sz="2000">
                <a:solidFill>
                  <a:srgbClr val="888889"/>
                </a:solidFill>
              </a:defRPr>
            </a:lvl2pPr>
            <a:lvl3pPr indent="-228600" lvl="2" marL="1371600" algn="l">
              <a:lnSpc>
                <a:spcPct val="90000"/>
              </a:lnSpc>
              <a:spcBef>
                <a:spcPts val="500"/>
              </a:spcBef>
              <a:spcAft>
                <a:spcPts val="0"/>
              </a:spcAft>
              <a:buClr>
                <a:srgbClr val="888889"/>
              </a:buClr>
              <a:buSzPts val="1800"/>
              <a:buNone/>
              <a:defRPr sz="1800">
                <a:solidFill>
                  <a:srgbClr val="888889"/>
                </a:solidFill>
              </a:defRPr>
            </a:lvl3pPr>
            <a:lvl4pPr indent="-228600" lvl="3" marL="1828800" algn="l">
              <a:lnSpc>
                <a:spcPct val="90000"/>
              </a:lnSpc>
              <a:spcBef>
                <a:spcPts val="500"/>
              </a:spcBef>
              <a:spcAft>
                <a:spcPts val="0"/>
              </a:spcAft>
              <a:buClr>
                <a:srgbClr val="888889"/>
              </a:buClr>
              <a:buSzPts val="1600"/>
              <a:buNone/>
              <a:defRPr sz="1600">
                <a:solidFill>
                  <a:srgbClr val="888889"/>
                </a:solidFill>
              </a:defRPr>
            </a:lvl4pPr>
            <a:lvl5pPr indent="-228600" lvl="4" marL="2286000" algn="l">
              <a:lnSpc>
                <a:spcPct val="90000"/>
              </a:lnSpc>
              <a:spcBef>
                <a:spcPts val="500"/>
              </a:spcBef>
              <a:spcAft>
                <a:spcPts val="0"/>
              </a:spcAft>
              <a:buClr>
                <a:srgbClr val="888889"/>
              </a:buClr>
              <a:buSzPts val="1600"/>
              <a:buNone/>
              <a:defRPr sz="1600">
                <a:solidFill>
                  <a:srgbClr val="888889"/>
                </a:solidFill>
              </a:defRPr>
            </a:lvl5pPr>
            <a:lvl6pPr indent="-228600" lvl="5" marL="2743200" algn="l">
              <a:lnSpc>
                <a:spcPct val="90000"/>
              </a:lnSpc>
              <a:spcBef>
                <a:spcPts val="500"/>
              </a:spcBef>
              <a:spcAft>
                <a:spcPts val="0"/>
              </a:spcAft>
              <a:buClr>
                <a:srgbClr val="888889"/>
              </a:buClr>
              <a:buSzPts val="1600"/>
              <a:buNone/>
              <a:defRPr sz="1600">
                <a:solidFill>
                  <a:srgbClr val="888889"/>
                </a:solidFill>
              </a:defRPr>
            </a:lvl6pPr>
            <a:lvl7pPr indent="-228600" lvl="6" marL="3200400" algn="l">
              <a:lnSpc>
                <a:spcPct val="90000"/>
              </a:lnSpc>
              <a:spcBef>
                <a:spcPts val="500"/>
              </a:spcBef>
              <a:spcAft>
                <a:spcPts val="0"/>
              </a:spcAft>
              <a:buClr>
                <a:srgbClr val="888889"/>
              </a:buClr>
              <a:buSzPts val="1600"/>
              <a:buNone/>
              <a:defRPr sz="1600">
                <a:solidFill>
                  <a:srgbClr val="888889"/>
                </a:solidFill>
              </a:defRPr>
            </a:lvl7pPr>
            <a:lvl8pPr indent="-228600" lvl="7" marL="3657600" algn="l">
              <a:lnSpc>
                <a:spcPct val="90000"/>
              </a:lnSpc>
              <a:spcBef>
                <a:spcPts val="500"/>
              </a:spcBef>
              <a:spcAft>
                <a:spcPts val="0"/>
              </a:spcAft>
              <a:buClr>
                <a:srgbClr val="888889"/>
              </a:buClr>
              <a:buSzPts val="1600"/>
              <a:buNone/>
              <a:defRPr sz="1600">
                <a:solidFill>
                  <a:srgbClr val="888889"/>
                </a:solidFill>
              </a:defRPr>
            </a:lvl8pPr>
            <a:lvl9pPr indent="-228600" lvl="8" marL="4114800" algn="l">
              <a:lnSpc>
                <a:spcPct val="90000"/>
              </a:lnSpc>
              <a:spcBef>
                <a:spcPts val="500"/>
              </a:spcBef>
              <a:spcAft>
                <a:spcPts val="0"/>
              </a:spcAft>
              <a:buClr>
                <a:srgbClr val="888889"/>
              </a:buClr>
              <a:buSzPts val="1600"/>
              <a:buNone/>
              <a:defRPr sz="1600">
                <a:solidFill>
                  <a:srgbClr val="888889"/>
                </a:solidFill>
              </a:defRPr>
            </a:lvl9pPr>
          </a:lstStyle>
          <a:p/>
        </p:txBody>
      </p:sp>
      <p:sp>
        <p:nvSpPr>
          <p:cNvPr id="117" name="Google Shape;117;p18"/>
          <p:cNvSpPr txBox="1"/>
          <p:nvPr>
            <p:ph type="title"/>
          </p:nvPr>
        </p:nvSpPr>
        <p:spPr>
          <a:xfrm rot="-5400000">
            <a:off x="-892167" y="1517483"/>
            <a:ext cx="4553924" cy="2052267"/>
          </a:xfrm>
          <a:prstGeom prst="rect">
            <a:avLst/>
          </a:prstGeom>
          <a:noFill/>
          <a:ln>
            <a:noFill/>
          </a:ln>
        </p:spPr>
        <p:txBody>
          <a:bodyPr anchorCtr="0" anchor="ctr" bIns="45700" lIns="91425" spcFirstLastPara="1" rIns="91425" wrap="square" tIns="45700">
            <a:noAutofit/>
          </a:bodyPr>
          <a:lstStyle>
            <a:lvl1pPr lvl="0" algn="r">
              <a:lnSpc>
                <a:spcPct val="90000"/>
              </a:lnSpc>
              <a:spcBef>
                <a:spcPts val="0"/>
              </a:spcBef>
              <a:spcAft>
                <a:spcPts val="0"/>
              </a:spcAft>
              <a:buClr>
                <a:schemeClr val="dk1"/>
              </a:buClr>
              <a:buSzPts val="7200"/>
              <a:buFont typeface="Calibri"/>
              <a:buNone/>
              <a:defRPr b="1" sz="7200">
                <a:solidFill>
                  <a:schemeClr val="dk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118" name="Google Shape;118;p18"/>
          <p:cNvCxnSpPr/>
          <p:nvPr/>
        </p:nvCxnSpPr>
        <p:spPr>
          <a:xfrm>
            <a:off x="0" y="5002523"/>
            <a:ext cx="2410929" cy="0"/>
          </a:xfrm>
          <a:prstGeom prst="straightConnector1">
            <a:avLst/>
          </a:prstGeom>
          <a:noFill/>
          <a:ln cap="flat" cmpd="sng" w="12700">
            <a:solidFill>
              <a:srgbClr val="BFBFBF"/>
            </a:solidFill>
            <a:prstDash val="solid"/>
            <a:miter lim="800000"/>
            <a:headEnd len="sm" w="sm" type="none"/>
            <a:tailEnd len="sm" w="sm" type="none"/>
          </a:ln>
        </p:spPr>
      </p:cxnSp>
      <p:sp>
        <p:nvSpPr>
          <p:cNvPr id="119" name="Google Shape;119;p18"/>
          <p:cNvSpPr/>
          <p:nvPr/>
        </p:nvSpPr>
        <p:spPr>
          <a:xfrm>
            <a:off x="3157979" y="2149311"/>
            <a:ext cx="2630079" cy="4708689"/>
          </a:xfrm>
          <a:prstGeom prst="rect">
            <a:avLst/>
          </a:prstGeom>
          <a:solidFill>
            <a:srgbClr val="E0EEC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0" name="Google Shape;120;p18"/>
          <p:cNvSpPr txBox="1"/>
          <p:nvPr>
            <p:ph idx="2" type="body"/>
          </p:nvPr>
        </p:nvSpPr>
        <p:spPr>
          <a:xfrm>
            <a:off x="3318235" y="3835509"/>
            <a:ext cx="2262433" cy="2836893"/>
          </a:xfrm>
          <a:prstGeom prst="rect">
            <a:avLst/>
          </a:prstGeom>
          <a:noFill/>
          <a:ln>
            <a:noFill/>
          </a:ln>
        </p:spPr>
        <p:txBody>
          <a:bodyPr anchorCtr="0" anchor="t" bIns="45700" lIns="45700" spcFirstLastPara="1" rIns="0" wrap="square" tIns="45700">
            <a:noAutofit/>
          </a:bodyPr>
          <a:lstStyle>
            <a:lvl1pPr indent="-228600" lvl="0" marL="457200" algn="l">
              <a:lnSpc>
                <a:spcPct val="90000"/>
              </a:lnSpc>
              <a:spcBef>
                <a:spcPts val="1000"/>
              </a:spcBef>
              <a:spcAft>
                <a:spcPts val="0"/>
              </a:spcAft>
              <a:buClr>
                <a:schemeClr val="dk1"/>
              </a:buClr>
              <a:buSzPts val="1600"/>
              <a:buNone/>
              <a:defRPr b="0" sz="16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 name="Google Shape;121;p18"/>
          <p:cNvSpPr txBox="1"/>
          <p:nvPr>
            <p:ph idx="3" type="body"/>
          </p:nvPr>
        </p:nvSpPr>
        <p:spPr>
          <a:xfrm>
            <a:off x="3318235" y="3175633"/>
            <a:ext cx="2262433" cy="547955"/>
          </a:xfrm>
          <a:prstGeom prst="rect">
            <a:avLst/>
          </a:prstGeom>
          <a:noFill/>
          <a:ln>
            <a:noFill/>
          </a:ln>
        </p:spPr>
        <p:txBody>
          <a:bodyPr anchorCtr="0" anchor="t" bIns="45700" lIns="45700" spcFirstLastPara="1" rIns="0" wrap="square" tIns="45700">
            <a:noAutofit/>
          </a:bodyPr>
          <a:lstStyle>
            <a:lvl1pPr indent="-228600" lvl="0" marL="457200" algn="l">
              <a:lnSpc>
                <a:spcPct val="90000"/>
              </a:lnSpc>
              <a:spcBef>
                <a:spcPts val="1000"/>
              </a:spcBef>
              <a:spcAft>
                <a:spcPts val="0"/>
              </a:spcAft>
              <a:buClr>
                <a:schemeClr val="dk1"/>
              </a:buClr>
              <a:buSzPts val="1800"/>
              <a:buNone/>
              <a:defRPr b="1" sz="18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2" name="Google Shape;122;p18"/>
          <p:cNvSpPr/>
          <p:nvPr/>
        </p:nvSpPr>
        <p:spPr>
          <a:xfrm>
            <a:off x="6155702" y="0"/>
            <a:ext cx="2630079" cy="4708689"/>
          </a:xfrm>
          <a:prstGeom prst="rect">
            <a:avLst/>
          </a:prstGeom>
          <a:solidFill>
            <a:srgbClr val="FADEA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3" name="Google Shape;123;p18"/>
          <p:cNvSpPr txBox="1"/>
          <p:nvPr>
            <p:ph idx="4" type="body"/>
          </p:nvPr>
        </p:nvSpPr>
        <p:spPr>
          <a:xfrm>
            <a:off x="6315958" y="225020"/>
            <a:ext cx="2262433" cy="2836893"/>
          </a:xfrm>
          <a:prstGeom prst="rect">
            <a:avLst/>
          </a:prstGeom>
          <a:noFill/>
          <a:ln>
            <a:noFill/>
          </a:ln>
        </p:spPr>
        <p:txBody>
          <a:bodyPr anchorCtr="0" anchor="b" bIns="45700" lIns="45700" spcFirstLastPara="1" rIns="0" wrap="square" tIns="45700">
            <a:noAutofit/>
          </a:bodyPr>
          <a:lstStyle>
            <a:lvl1pPr indent="-228600" lvl="0" marL="457200" algn="l">
              <a:lnSpc>
                <a:spcPct val="90000"/>
              </a:lnSpc>
              <a:spcBef>
                <a:spcPts val="1000"/>
              </a:spcBef>
              <a:spcAft>
                <a:spcPts val="0"/>
              </a:spcAft>
              <a:buClr>
                <a:schemeClr val="dk1"/>
              </a:buClr>
              <a:buSzPts val="1600"/>
              <a:buNone/>
              <a:defRPr b="0" sz="16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18"/>
          <p:cNvSpPr txBox="1"/>
          <p:nvPr>
            <p:ph idx="5" type="body"/>
          </p:nvPr>
        </p:nvSpPr>
        <p:spPr>
          <a:xfrm>
            <a:off x="6315958" y="3175633"/>
            <a:ext cx="2262433" cy="547955"/>
          </a:xfrm>
          <a:prstGeom prst="rect">
            <a:avLst/>
          </a:prstGeom>
          <a:noFill/>
          <a:ln>
            <a:noFill/>
          </a:ln>
        </p:spPr>
        <p:txBody>
          <a:bodyPr anchorCtr="0" anchor="b" bIns="45700" lIns="45700" spcFirstLastPara="1" rIns="0" wrap="square" tIns="45700">
            <a:noAutofit/>
          </a:bodyPr>
          <a:lstStyle>
            <a:lvl1pPr indent="-228600" lvl="0" marL="457200" algn="l">
              <a:lnSpc>
                <a:spcPct val="90000"/>
              </a:lnSpc>
              <a:spcBef>
                <a:spcPts val="1000"/>
              </a:spcBef>
              <a:spcAft>
                <a:spcPts val="0"/>
              </a:spcAft>
              <a:buClr>
                <a:schemeClr val="dk1"/>
              </a:buClr>
              <a:buSzPts val="1800"/>
              <a:buNone/>
              <a:defRPr b="1" sz="18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 name="Google Shape;125;p18"/>
          <p:cNvSpPr/>
          <p:nvPr/>
        </p:nvSpPr>
        <p:spPr>
          <a:xfrm>
            <a:off x="9143999" y="2149311"/>
            <a:ext cx="2630079" cy="4708689"/>
          </a:xfrm>
          <a:prstGeom prst="rect">
            <a:avLst/>
          </a:prstGeom>
          <a:solidFill>
            <a:srgbClr val="BCDEE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6" name="Google Shape;126;p18"/>
          <p:cNvSpPr txBox="1"/>
          <p:nvPr>
            <p:ph idx="6" type="body"/>
          </p:nvPr>
        </p:nvSpPr>
        <p:spPr>
          <a:xfrm>
            <a:off x="9304255" y="3835509"/>
            <a:ext cx="2262433" cy="2836893"/>
          </a:xfrm>
          <a:prstGeom prst="rect">
            <a:avLst/>
          </a:prstGeom>
          <a:noFill/>
          <a:ln>
            <a:noFill/>
          </a:ln>
        </p:spPr>
        <p:txBody>
          <a:bodyPr anchorCtr="0" anchor="t" bIns="45700" lIns="45700" spcFirstLastPara="1" rIns="0" wrap="square" tIns="45700">
            <a:noAutofit/>
          </a:bodyPr>
          <a:lstStyle>
            <a:lvl1pPr indent="-228600" lvl="0" marL="457200" algn="l">
              <a:lnSpc>
                <a:spcPct val="90000"/>
              </a:lnSpc>
              <a:spcBef>
                <a:spcPts val="1000"/>
              </a:spcBef>
              <a:spcAft>
                <a:spcPts val="0"/>
              </a:spcAft>
              <a:buClr>
                <a:schemeClr val="dk1"/>
              </a:buClr>
              <a:buSzPts val="1600"/>
              <a:buNone/>
              <a:defRPr b="0" sz="16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 name="Google Shape;127;p18"/>
          <p:cNvSpPr txBox="1"/>
          <p:nvPr>
            <p:ph idx="7" type="body"/>
          </p:nvPr>
        </p:nvSpPr>
        <p:spPr>
          <a:xfrm>
            <a:off x="9304255" y="3175633"/>
            <a:ext cx="2262433" cy="547955"/>
          </a:xfrm>
          <a:prstGeom prst="rect">
            <a:avLst/>
          </a:prstGeom>
          <a:noFill/>
          <a:ln>
            <a:noFill/>
          </a:ln>
        </p:spPr>
        <p:txBody>
          <a:bodyPr anchorCtr="0" anchor="t" bIns="45700" lIns="45700" spcFirstLastPara="1" rIns="0" wrap="square" tIns="45700">
            <a:noAutofit/>
          </a:bodyPr>
          <a:lstStyle>
            <a:lvl1pPr indent="-228600" lvl="0" marL="457200" algn="l">
              <a:lnSpc>
                <a:spcPct val="90000"/>
              </a:lnSpc>
              <a:spcBef>
                <a:spcPts val="1000"/>
              </a:spcBef>
              <a:spcAft>
                <a:spcPts val="0"/>
              </a:spcAft>
              <a:buClr>
                <a:schemeClr val="dk1"/>
              </a:buClr>
              <a:buSzPts val="1800"/>
              <a:buNone/>
              <a:defRPr b="1" sz="18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
  <p:cSld name="18">
    <p:spTree>
      <p:nvGrpSpPr>
        <p:cNvPr id="128" name="Shape 128"/>
        <p:cNvGrpSpPr/>
        <p:nvPr/>
      </p:nvGrpSpPr>
      <p:grpSpPr>
        <a:xfrm>
          <a:off x="0" y="0"/>
          <a:ext cx="0" cy="0"/>
          <a:chOff x="0" y="0"/>
          <a:chExt cx="0" cy="0"/>
        </a:xfrm>
      </p:grpSpPr>
      <p:sp>
        <p:nvSpPr>
          <p:cNvPr id="129" name="Google Shape;129;p19"/>
          <p:cNvSpPr/>
          <p:nvPr/>
        </p:nvSpPr>
        <p:spPr>
          <a:xfrm>
            <a:off x="2738034" y="0"/>
            <a:ext cx="9453966" cy="68580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30" name="Google Shape;130;p19"/>
          <p:cNvSpPr txBox="1"/>
          <p:nvPr>
            <p:ph idx="1" type="body"/>
          </p:nvPr>
        </p:nvSpPr>
        <p:spPr>
          <a:xfrm>
            <a:off x="358659" y="5184468"/>
            <a:ext cx="2052270" cy="1487935"/>
          </a:xfrm>
          <a:prstGeom prst="rect">
            <a:avLst/>
          </a:prstGeom>
          <a:noFill/>
          <a:ln>
            <a:noFill/>
          </a:ln>
        </p:spPr>
        <p:txBody>
          <a:bodyPr anchorCtr="0" anchor="t" bIns="45700" lIns="91425" spcFirstLastPara="1" rIns="91425" wrap="square" tIns="45700">
            <a:noAutofit/>
          </a:bodyPr>
          <a:lstStyle>
            <a:lvl1pPr indent="-228600" lvl="0" marL="457200" algn="ctr">
              <a:lnSpc>
                <a:spcPct val="150000"/>
              </a:lnSpc>
              <a:spcBef>
                <a:spcPts val="1000"/>
              </a:spcBef>
              <a:spcAft>
                <a:spcPts val="0"/>
              </a:spcAft>
              <a:buClr>
                <a:schemeClr val="dk1"/>
              </a:buClr>
              <a:buSzPts val="1400"/>
              <a:buNone/>
              <a:defRPr b="0" i="0" sz="14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rgbClr val="888889"/>
              </a:buClr>
              <a:buSzPts val="2000"/>
              <a:buNone/>
              <a:defRPr sz="2000">
                <a:solidFill>
                  <a:srgbClr val="888889"/>
                </a:solidFill>
              </a:defRPr>
            </a:lvl2pPr>
            <a:lvl3pPr indent="-228600" lvl="2" marL="1371600" algn="l">
              <a:lnSpc>
                <a:spcPct val="90000"/>
              </a:lnSpc>
              <a:spcBef>
                <a:spcPts val="500"/>
              </a:spcBef>
              <a:spcAft>
                <a:spcPts val="0"/>
              </a:spcAft>
              <a:buClr>
                <a:srgbClr val="888889"/>
              </a:buClr>
              <a:buSzPts val="1800"/>
              <a:buNone/>
              <a:defRPr sz="1800">
                <a:solidFill>
                  <a:srgbClr val="888889"/>
                </a:solidFill>
              </a:defRPr>
            </a:lvl3pPr>
            <a:lvl4pPr indent="-228600" lvl="3" marL="1828800" algn="l">
              <a:lnSpc>
                <a:spcPct val="90000"/>
              </a:lnSpc>
              <a:spcBef>
                <a:spcPts val="500"/>
              </a:spcBef>
              <a:spcAft>
                <a:spcPts val="0"/>
              </a:spcAft>
              <a:buClr>
                <a:srgbClr val="888889"/>
              </a:buClr>
              <a:buSzPts val="1600"/>
              <a:buNone/>
              <a:defRPr sz="1600">
                <a:solidFill>
                  <a:srgbClr val="888889"/>
                </a:solidFill>
              </a:defRPr>
            </a:lvl4pPr>
            <a:lvl5pPr indent="-228600" lvl="4" marL="2286000" algn="l">
              <a:lnSpc>
                <a:spcPct val="90000"/>
              </a:lnSpc>
              <a:spcBef>
                <a:spcPts val="500"/>
              </a:spcBef>
              <a:spcAft>
                <a:spcPts val="0"/>
              </a:spcAft>
              <a:buClr>
                <a:srgbClr val="888889"/>
              </a:buClr>
              <a:buSzPts val="1600"/>
              <a:buNone/>
              <a:defRPr sz="1600">
                <a:solidFill>
                  <a:srgbClr val="888889"/>
                </a:solidFill>
              </a:defRPr>
            </a:lvl5pPr>
            <a:lvl6pPr indent="-228600" lvl="5" marL="2743200" algn="l">
              <a:lnSpc>
                <a:spcPct val="90000"/>
              </a:lnSpc>
              <a:spcBef>
                <a:spcPts val="500"/>
              </a:spcBef>
              <a:spcAft>
                <a:spcPts val="0"/>
              </a:spcAft>
              <a:buClr>
                <a:srgbClr val="888889"/>
              </a:buClr>
              <a:buSzPts val="1600"/>
              <a:buNone/>
              <a:defRPr sz="1600">
                <a:solidFill>
                  <a:srgbClr val="888889"/>
                </a:solidFill>
              </a:defRPr>
            </a:lvl6pPr>
            <a:lvl7pPr indent="-228600" lvl="6" marL="3200400" algn="l">
              <a:lnSpc>
                <a:spcPct val="90000"/>
              </a:lnSpc>
              <a:spcBef>
                <a:spcPts val="500"/>
              </a:spcBef>
              <a:spcAft>
                <a:spcPts val="0"/>
              </a:spcAft>
              <a:buClr>
                <a:srgbClr val="888889"/>
              </a:buClr>
              <a:buSzPts val="1600"/>
              <a:buNone/>
              <a:defRPr sz="1600">
                <a:solidFill>
                  <a:srgbClr val="888889"/>
                </a:solidFill>
              </a:defRPr>
            </a:lvl7pPr>
            <a:lvl8pPr indent="-228600" lvl="7" marL="3657600" algn="l">
              <a:lnSpc>
                <a:spcPct val="90000"/>
              </a:lnSpc>
              <a:spcBef>
                <a:spcPts val="500"/>
              </a:spcBef>
              <a:spcAft>
                <a:spcPts val="0"/>
              </a:spcAft>
              <a:buClr>
                <a:srgbClr val="888889"/>
              </a:buClr>
              <a:buSzPts val="1600"/>
              <a:buNone/>
              <a:defRPr sz="1600">
                <a:solidFill>
                  <a:srgbClr val="888889"/>
                </a:solidFill>
              </a:defRPr>
            </a:lvl8pPr>
            <a:lvl9pPr indent="-228600" lvl="8" marL="4114800" algn="l">
              <a:lnSpc>
                <a:spcPct val="90000"/>
              </a:lnSpc>
              <a:spcBef>
                <a:spcPts val="500"/>
              </a:spcBef>
              <a:spcAft>
                <a:spcPts val="0"/>
              </a:spcAft>
              <a:buClr>
                <a:srgbClr val="888889"/>
              </a:buClr>
              <a:buSzPts val="1600"/>
              <a:buNone/>
              <a:defRPr sz="1600">
                <a:solidFill>
                  <a:srgbClr val="888889"/>
                </a:solidFill>
              </a:defRPr>
            </a:lvl9pPr>
          </a:lstStyle>
          <a:p/>
        </p:txBody>
      </p:sp>
      <p:sp>
        <p:nvSpPr>
          <p:cNvPr id="131" name="Google Shape;131;p19"/>
          <p:cNvSpPr txBox="1"/>
          <p:nvPr>
            <p:ph type="title"/>
          </p:nvPr>
        </p:nvSpPr>
        <p:spPr>
          <a:xfrm rot="-5400000">
            <a:off x="-892167" y="1517483"/>
            <a:ext cx="4553924" cy="2052267"/>
          </a:xfrm>
          <a:prstGeom prst="rect">
            <a:avLst/>
          </a:prstGeom>
          <a:noFill/>
          <a:ln>
            <a:noFill/>
          </a:ln>
        </p:spPr>
        <p:txBody>
          <a:bodyPr anchorCtr="0" anchor="ctr" bIns="45700" lIns="91425" spcFirstLastPara="1" rIns="91425" wrap="square" tIns="45700">
            <a:noAutofit/>
          </a:bodyPr>
          <a:lstStyle>
            <a:lvl1pPr lvl="0" algn="r">
              <a:lnSpc>
                <a:spcPct val="90000"/>
              </a:lnSpc>
              <a:spcBef>
                <a:spcPts val="0"/>
              </a:spcBef>
              <a:spcAft>
                <a:spcPts val="0"/>
              </a:spcAft>
              <a:buClr>
                <a:schemeClr val="dk1"/>
              </a:buClr>
              <a:buSzPts val="7200"/>
              <a:buFont typeface="Calibri"/>
              <a:buNone/>
              <a:defRPr b="1" sz="7200">
                <a:solidFill>
                  <a:schemeClr val="dk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132" name="Google Shape;132;p19"/>
          <p:cNvCxnSpPr/>
          <p:nvPr/>
        </p:nvCxnSpPr>
        <p:spPr>
          <a:xfrm>
            <a:off x="0" y="5002523"/>
            <a:ext cx="2410929" cy="0"/>
          </a:xfrm>
          <a:prstGeom prst="straightConnector1">
            <a:avLst/>
          </a:prstGeom>
          <a:noFill/>
          <a:ln cap="flat" cmpd="sng" w="12700">
            <a:solidFill>
              <a:srgbClr val="BFBFBF"/>
            </a:solidFill>
            <a:prstDash val="solid"/>
            <a:miter lim="800000"/>
            <a:headEnd len="sm" w="sm" type="none"/>
            <a:tailEnd len="sm" w="sm" type="none"/>
          </a:ln>
        </p:spPr>
      </p:cxnSp>
      <p:sp>
        <p:nvSpPr>
          <p:cNvPr id="133" name="Google Shape;133;p19"/>
          <p:cNvSpPr/>
          <p:nvPr/>
        </p:nvSpPr>
        <p:spPr>
          <a:xfrm flipH="1" rot="10800000">
            <a:off x="7522590" y="1"/>
            <a:ext cx="4669409" cy="6857999"/>
          </a:xfrm>
          <a:prstGeom prst="rect">
            <a:avLst/>
          </a:prstGeom>
          <a:solidFill>
            <a:srgbClr val="FADEA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34" name="Google Shape;134;p19"/>
          <p:cNvSpPr txBox="1"/>
          <p:nvPr>
            <p:ph idx="2" type="body"/>
          </p:nvPr>
        </p:nvSpPr>
        <p:spPr>
          <a:xfrm>
            <a:off x="7645138" y="266655"/>
            <a:ext cx="4219754" cy="3887862"/>
          </a:xfrm>
          <a:prstGeom prst="rect">
            <a:avLst/>
          </a:prstGeom>
          <a:noFill/>
          <a:ln>
            <a:noFill/>
          </a:ln>
        </p:spPr>
        <p:txBody>
          <a:bodyPr anchorCtr="0" anchor="b" bIns="45700" lIns="45700" spcFirstLastPara="1" rIns="0" wrap="square" tIns="45700">
            <a:noAutofit/>
          </a:bodyPr>
          <a:lstStyle>
            <a:lvl1pPr indent="-228600" lvl="0" marL="457200" algn="r">
              <a:lnSpc>
                <a:spcPct val="90000"/>
              </a:lnSpc>
              <a:spcBef>
                <a:spcPts val="1000"/>
              </a:spcBef>
              <a:spcAft>
                <a:spcPts val="0"/>
              </a:spcAft>
              <a:buClr>
                <a:schemeClr val="dk1"/>
              </a:buClr>
              <a:buSzPts val="1600"/>
              <a:buNone/>
              <a:defRPr b="0" sz="16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 name="Google Shape;135;p19"/>
          <p:cNvSpPr txBox="1"/>
          <p:nvPr>
            <p:ph idx="3" type="body"/>
          </p:nvPr>
        </p:nvSpPr>
        <p:spPr>
          <a:xfrm rot="-5400000">
            <a:off x="7149228" y="5124472"/>
            <a:ext cx="1962784" cy="970961"/>
          </a:xfrm>
          <a:prstGeom prst="rect">
            <a:avLst/>
          </a:prstGeom>
          <a:noFill/>
          <a:ln>
            <a:noFill/>
          </a:ln>
        </p:spPr>
        <p:txBody>
          <a:bodyPr anchorCtr="0" anchor="ctr" bIns="45700" lIns="45700" spcFirstLastPara="1" rIns="0" wrap="square" tIns="45700">
            <a:noAutofit/>
          </a:bodyPr>
          <a:lstStyle>
            <a:lvl1pPr indent="-228600" lvl="0" marL="457200" algn="ctr">
              <a:lnSpc>
                <a:spcPct val="90000"/>
              </a:lnSpc>
              <a:spcBef>
                <a:spcPts val="1000"/>
              </a:spcBef>
              <a:spcAft>
                <a:spcPts val="0"/>
              </a:spcAft>
              <a:buClr>
                <a:schemeClr val="dk1"/>
              </a:buClr>
              <a:buSzPts val="2400"/>
              <a:buNone/>
              <a:defRPr b="1" sz="24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 name="Google Shape;136;p19"/>
          <p:cNvSpPr txBox="1"/>
          <p:nvPr>
            <p:ph idx="4" type="body"/>
          </p:nvPr>
        </p:nvSpPr>
        <p:spPr>
          <a:xfrm rot="-5400000">
            <a:off x="5838903" y="741008"/>
            <a:ext cx="1962784" cy="970961"/>
          </a:xfrm>
          <a:prstGeom prst="rect">
            <a:avLst/>
          </a:prstGeom>
          <a:noFill/>
          <a:ln>
            <a:noFill/>
          </a:ln>
        </p:spPr>
        <p:txBody>
          <a:bodyPr anchorCtr="0" anchor="ctr" bIns="45700" lIns="45700" spcFirstLastPara="1" rIns="0" wrap="square" tIns="45700">
            <a:noAutofit/>
          </a:bodyPr>
          <a:lstStyle>
            <a:lvl1pPr indent="-228600" lvl="0" marL="457200" algn="ctr">
              <a:lnSpc>
                <a:spcPct val="90000"/>
              </a:lnSpc>
              <a:spcBef>
                <a:spcPts val="1000"/>
              </a:spcBef>
              <a:spcAft>
                <a:spcPts val="0"/>
              </a:spcAft>
              <a:buClr>
                <a:schemeClr val="dk1"/>
              </a:buClr>
              <a:buSzPts val="2400"/>
              <a:buNone/>
              <a:defRPr b="1" sz="24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 name="Google Shape;137;p19"/>
          <p:cNvSpPr txBox="1"/>
          <p:nvPr>
            <p:ph idx="5" type="body"/>
          </p:nvPr>
        </p:nvSpPr>
        <p:spPr>
          <a:xfrm>
            <a:off x="3020434" y="2809187"/>
            <a:ext cx="4285341" cy="3784863"/>
          </a:xfrm>
          <a:prstGeom prst="rect">
            <a:avLst/>
          </a:prstGeom>
          <a:noFill/>
          <a:ln>
            <a:noFill/>
          </a:ln>
        </p:spPr>
        <p:txBody>
          <a:bodyPr anchorCtr="0" anchor="t" bIns="45700" lIns="45700" spcFirstLastPara="1" rIns="0" wrap="square" tIns="45700">
            <a:noAutofit/>
          </a:bodyPr>
          <a:lstStyle>
            <a:lvl1pPr indent="-228600" lvl="0" marL="457200" algn="l">
              <a:lnSpc>
                <a:spcPct val="150000"/>
              </a:lnSpc>
              <a:spcBef>
                <a:spcPts val="1000"/>
              </a:spcBef>
              <a:spcAft>
                <a:spcPts val="0"/>
              </a:spcAft>
              <a:buClr>
                <a:schemeClr val="dk1"/>
              </a:buClr>
              <a:buSzPts val="1600"/>
              <a:buNone/>
              <a:defRPr b="0" sz="16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9">
  <p:cSld name="19">
    <p:bg>
      <p:bgPr>
        <a:solidFill>
          <a:srgbClr val="BCDEEA"/>
        </a:solidFill>
      </p:bgPr>
    </p:bg>
    <p:spTree>
      <p:nvGrpSpPr>
        <p:cNvPr id="138" name="Shape 138"/>
        <p:cNvGrpSpPr/>
        <p:nvPr/>
      </p:nvGrpSpPr>
      <p:grpSpPr>
        <a:xfrm>
          <a:off x="0" y="0"/>
          <a:ext cx="0" cy="0"/>
          <a:chOff x="0" y="0"/>
          <a:chExt cx="0" cy="0"/>
        </a:xfrm>
      </p:grpSpPr>
      <p:sp>
        <p:nvSpPr>
          <p:cNvPr id="139" name="Google Shape;139;p20"/>
          <p:cNvSpPr/>
          <p:nvPr/>
        </p:nvSpPr>
        <p:spPr>
          <a:xfrm>
            <a:off x="0" y="3429000"/>
            <a:ext cx="12192000" cy="3429000"/>
          </a:xfrm>
          <a:prstGeom prst="rect">
            <a:avLst/>
          </a:prstGeom>
          <a:solidFill>
            <a:srgbClr val="DCEE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40" name="Google Shape;140;p20"/>
          <p:cNvSpPr/>
          <p:nvPr/>
        </p:nvSpPr>
        <p:spPr>
          <a:xfrm flipH="1">
            <a:off x="0" y="0"/>
            <a:ext cx="273803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41" name="Google Shape;141;p20"/>
          <p:cNvSpPr txBox="1"/>
          <p:nvPr>
            <p:ph idx="1" type="body"/>
          </p:nvPr>
        </p:nvSpPr>
        <p:spPr>
          <a:xfrm>
            <a:off x="358659" y="5184468"/>
            <a:ext cx="2052270" cy="1487935"/>
          </a:xfrm>
          <a:prstGeom prst="rect">
            <a:avLst/>
          </a:prstGeom>
          <a:noFill/>
          <a:ln>
            <a:noFill/>
          </a:ln>
        </p:spPr>
        <p:txBody>
          <a:bodyPr anchorCtr="0" anchor="t" bIns="45700" lIns="91425" spcFirstLastPara="1" rIns="91425" wrap="square" tIns="45700">
            <a:noAutofit/>
          </a:bodyPr>
          <a:lstStyle>
            <a:lvl1pPr indent="-228600" lvl="0" marL="457200" algn="ctr">
              <a:lnSpc>
                <a:spcPct val="150000"/>
              </a:lnSpc>
              <a:spcBef>
                <a:spcPts val="1000"/>
              </a:spcBef>
              <a:spcAft>
                <a:spcPts val="0"/>
              </a:spcAft>
              <a:buClr>
                <a:schemeClr val="dk1"/>
              </a:buClr>
              <a:buSzPts val="1400"/>
              <a:buNone/>
              <a:defRPr b="0" i="0" sz="14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rgbClr val="888889"/>
              </a:buClr>
              <a:buSzPts val="2000"/>
              <a:buNone/>
              <a:defRPr sz="2000">
                <a:solidFill>
                  <a:srgbClr val="888889"/>
                </a:solidFill>
              </a:defRPr>
            </a:lvl2pPr>
            <a:lvl3pPr indent="-228600" lvl="2" marL="1371600" algn="l">
              <a:lnSpc>
                <a:spcPct val="90000"/>
              </a:lnSpc>
              <a:spcBef>
                <a:spcPts val="500"/>
              </a:spcBef>
              <a:spcAft>
                <a:spcPts val="0"/>
              </a:spcAft>
              <a:buClr>
                <a:srgbClr val="888889"/>
              </a:buClr>
              <a:buSzPts val="1800"/>
              <a:buNone/>
              <a:defRPr sz="1800">
                <a:solidFill>
                  <a:srgbClr val="888889"/>
                </a:solidFill>
              </a:defRPr>
            </a:lvl3pPr>
            <a:lvl4pPr indent="-228600" lvl="3" marL="1828800" algn="l">
              <a:lnSpc>
                <a:spcPct val="90000"/>
              </a:lnSpc>
              <a:spcBef>
                <a:spcPts val="500"/>
              </a:spcBef>
              <a:spcAft>
                <a:spcPts val="0"/>
              </a:spcAft>
              <a:buClr>
                <a:srgbClr val="888889"/>
              </a:buClr>
              <a:buSzPts val="1600"/>
              <a:buNone/>
              <a:defRPr sz="1600">
                <a:solidFill>
                  <a:srgbClr val="888889"/>
                </a:solidFill>
              </a:defRPr>
            </a:lvl4pPr>
            <a:lvl5pPr indent="-228600" lvl="4" marL="2286000" algn="l">
              <a:lnSpc>
                <a:spcPct val="90000"/>
              </a:lnSpc>
              <a:spcBef>
                <a:spcPts val="500"/>
              </a:spcBef>
              <a:spcAft>
                <a:spcPts val="0"/>
              </a:spcAft>
              <a:buClr>
                <a:srgbClr val="888889"/>
              </a:buClr>
              <a:buSzPts val="1600"/>
              <a:buNone/>
              <a:defRPr sz="1600">
                <a:solidFill>
                  <a:srgbClr val="888889"/>
                </a:solidFill>
              </a:defRPr>
            </a:lvl5pPr>
            <a:lvl6pPr indent="-228600" lvl="5" marL="2743200" algn="l">
              <a:lnSpc>
                <a:spcPct val="90000"/>
              </a:lnSpc>
              <a:spcBef>
                <a:spcPts val="500"/>
              </a:spcBef>
              <a:spcAft>
                <a:spcPts val="0"/>
              </a:spcAft>
              <a:buClr>
                <a:srgbClr val="888889"/>
              </a:buClr>
              <a:buSzPts val="1600"/>
              <a:buNone/>
              <a:defRPr sz="1600">
                <a:solidFill>
                  <a:srgbClr val="888889"/>
                </a:solidFill>
              </a:defRPr>
            </a:lvl6pPr>
            <a:lvl7pPr indent="-228600" lvl="6" marL="3200400" algn="l">
              <a:lnSpc>
                <a:spcPct val="90000"/>
              </a:lnSpc>
              <a:spcBef>
                <a:spcPts val="500"/>
              </a:spcBef>
              <a:spcAft>
                <a:spcPts val="0"/>
              </a:spcAft>
              <a:buClr>
                <a:srgbClr val="888889"/>
              </a:buClr>
              <a:buSzPts val="1600"/>
              <a:buNone/>
              <a:defRPr sz="1600">
                <a:solidFill>
                  <a:srgbClr val="888889"/>
                </a:solidFill>
              </a:defRPr>
            </a:lvl7pPr>
            <a:lvl8pPr indent="-228600" lvl="7" marL="3657600" algn="l">
              <a:lnSpc>
                <a:spcPct val="90000"/>
              </a:lnSpc>
              <a:spcBef>
                <a:spcPts val="500"/>
              </a:spcBef>
              <a:spcAft>
                <a:spcPts val="0"/>
              </a:spcAft>
              <a:buClr>
                <a:srgbClr val="888889"/>
              </a:buClr>
              <a:buSzPts val="1600"/>
              <a:buNone/>
              <a:defRPr sz="1600">
                <a:solidFill>
                  <a:srgbClr val="888889"/>
                </a:solidFill>
              </a:defRPr>
            </a:lvl8pPr>
            <a:lvl9pPr indent="-228600" lvl="8" marL="4114800" algn="l">
              <a:lnSpc>
                <a:spcPct val="90000"/>
              </a:lnSpc>
              <a:spcBef>
                <a:spcPts val="500"/>
              </a:spcBef>
              <a:spcAft>
                <a:spcPts val="0"/>
              </a:spcAft>
              <a:buClr>
                <a:srgbClr val="888889"/>
              </a:buClr>
              <a:buSzPts val="1600"/>
              <a:buNone/>
              <a:defRPr sz="1600">
                <a:solidFill>
                  <a:srgbClr val="888889"/>
                </a:solidFill>
              </a:defRPr>
            </a:lvl9pPr>
          </a:lstStyle>
          <a:p/>
        </p:txBody>
      </p:sp>
      <p:sp>
        <p:nvSpPr>
          <p:cNvPr id="142" name="Google Shape;142;p20"/>
          <p:cNvSpPr txBox="1"/>
          <p:nvPr>
            <p:ph type="title"/>
          </p:nvPr>
        </p:nvSpPr>
        <p:spPr>
          <a:xfrm rot="-5400000">
            <a:off x="-892167" y="1517483"/>
            <a:ext cx="4553924" cy="2052267"/>
          </a:xfrm>
          <a:prstGeom prst="rect">
            <a:avLst/>
          </a:prstGeom>
          <a:noFill/>
          <a:ln>
            <a:noFill/>
          </a:ln>
        </p:spPr>
        <p:txBody>
          <a:bodyPr anchorCtr="0" anchor="ctr" bIns="45700" lIns="91425" spcFirstLastPara="1" rIns="91425" wrap="square" tIns="45700">
            <a:noAutofit/>
          </a:bodyPr>
          <a:lstStyle>
            <a:lvl1pPr lvl="0" algn="r">
              <a:lnSpc>
                <a:spcPct val="90000"/>
              </a:lnSpc>
              <a:spcBef>
                <a:spcPts val="0"/>
              </a:spcBef>
              <a:spcAft>
                <a:spcPts val="0"/>
              </a:spcAft>
              <a:buClr>
                <a:schemeClr val="dk1"/>
              </a:buClr>
              <a:buSzPts val="7200"/>
              <a:buFont typeface="Calibri"/>
              <a:buNone/>
              <a:defRPr b="1" sz="7200">
                <a:solidFill>
                  <a:schemeClr val="dk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143" name="Google Shape;143;p20"/>
          <p:cNvCxnSpPr/>
          <p:nvPr/>
        </p:nvCxnSpPr>
        <p:spPr>
          <a:xfrm>
            <a:off x="0" y="5002523"/>
            <a:ext cx="2410929" cy="0"/>
          </a:xfrm>
          <a:prstGeom prst="straightConnector1">
            <a:avLst/>
          </a:prstGeom>
          <a:noFill/>
          <a:ln cap="flat" cmpd="sng" w="12700">
            <a:solidFill>
              <a:srgbClr val="BFBFBF"/>
            </a:solidFill>
            <a:prstDash val="solid"/>
            <a:miter lim="800000"/>
            <a:headEnd len="sm" w="sm" type="none"/>
            <a:tailEnd len="sm" w="sm" type="none"/>
          </a:ln>
        </p:spPr>
      </p:cxnSp>
      <p:sp>
        <p:nvSpPr>
          <p:cNvPr id="144" name="Google Shape;144;p20"/>
          <p:cNvSpPr txBox="1"/>
          <p:nvPr>
            <p:ph idx="2" type="body"/>
          </p:nvPr>
        </p:nvSpPr>
        <p:spPr>
          <a:xfrm>
            <a:off x="3337204" y="4719719"/>
            <a:ext cx="1944893" cy="1944889"/>
          </a:xfrm>
          <a:prstGeom prst="rect">
            <a:avLst/>
          </a:prstGeom>
          <a:noFill/>
          <a:ln>
            <a:noFill/>
          </a:ln>
        </p:spPr>
        <p:txBody>
          <a:bodyPr anchorCtr="0" anchor="t" bIns="45700" lIns="45700" spcFirstLastPara="1" rIns="0" wrap="square" tIns="45700">
            <a:noAutofit/>
          </a:bodyPr>
          <a:lstStyle>
            <a:lvl1pPr indent="-228600" lvl="0" marL="457200" algn="ctr">
              <a:lnSpc>
                <a:spcPct val="90000"/>
              </a:lnSpc>
              <a:spcBef>
                <a:spcPts val="1000"/>
              </a:spcBef>
              <a:spcAft>
                <a:spcPts val="0"/>
              </a:spcAft>
              <a:buClr>
                <a:schemeClr val="dk1"/>
              </a:buClr>
              <a:buSzPts val="1600"/>
              <a:buNone/>
              <a:defRPr b="1" sz="16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 name="Google Shape;145;p20"/>
          <p:cNvSpPr txBox="1"/>
          <p:nvPr>
            <p:ph idx="3" type="body"/>
          </p:nvPr>
        </p:nvSpPr>
        <p:spPr>
          <a:xfrm>
            <a:off x="7843216" y="4719719"/>
            <a:ext cx="1944893" cy="1944889"/>
          </a:xfrm>
          <a:prstGeom prst="rect">
            <a:avLst/>
          </a:prstGeom>
          <a:noFill/>
          <a:ln>
            <a:noFill/>
          </a:ln>
        </p:spPr>
        <p:txBody>
          <a:bodyPr anchorCtr="0" anchor="t" bIns="45700" lIns="45700" spcFirstLastPara="1" rIns="0" wrap="square" tIns="45700">
            <a:noAutofit/>
          </a:bodyPr>
          <a:lstStyle>
            <a:lvl1pPr indent="-228600" lvl="0" marL="457200" algn="ctr">
              <a:lnSpc>
                <a:spcPct val="90000"/>
              </a:lnSpc>
              <a:spcBef>
                <a:spcPts val="1000"/>
              </a:spcBef>
              <a:spcAft>
                <a:spcPts val="0"/>
              </a:spcAft>
              <a:buClr>
                <a:schemeClr val="dk1"/>
              </a:buClr>
              <a:buSzPts val="1600"/>
              <a:buNone/>
              <a:defRPr b="1" sz="16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 name="Google Shape;146;p20"/>
          <p:cNvSpPr txBox="1"/>
          <p:nvPr>
            <p:ph idx="4" type="body"/>
          </p:nvPr>
        </p:nvSpPr>
        <p:spPr>
          <a:xfrm>
            <a:off x="5794093" y="266655"/>
            <a:ext cx="1541601" cy="2221880"/>
          </a:xfrm>
          <a:prstGeom prst="rect">
            <a:avLst/>
          </a:prstGeom>
          <a:noFill/>
          <a:ln>
            <a:noFill/>
          </a:ln>
        </p:spPr>
        <p:txBody>
          <a:bodyPr anchorCtr="0" anchor="b" bIns="45700" lIns="45700" spcFirstLastPara="1" rIns="0" wrap="square" tIns="45700">
            <a:noAutofit/>
          </a:bodyPr>
          <a:lstStyle>
            <a:lvl1pPr indent="-228600" lvl="0" marL="457200" algn="ctr">
              <a:lnSpc>
                <a:spcPct val="90000"/>
              </a:lnSpc>
              <a:spcBef>
                <a:spcPts val="1000"/>
              </a:spcBef>
              <a:spcAft>
                <a:spcPts val="0"/>
              </a:spcAft>
              <a:buClr>
                <a:schemeClr val="dk1"/>
              </a:buClr>
              <a:buSzPts val="1600"/>
              <a:buNone/>
              <a:defRPr b="1" sz="16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 name="Google Shape;147;p20"/>
          <p:cNvSpPr txBox="1"/>
          <p:nvPr>
            <p:ph idx="5" type="body"/>
          </p:nvPr>
        </p:nvSpPr>
        <p:spPr>
          <a:xfrm>
            <a:off x="10284757" y="266654"/>
            <a:ext cx="1167158" cy="2473121"/>
          </a:xfrm>
          <a:prstGeom prst="rect">
            <a:avLst/>
          </a:prstGeom>
          <a:noFill/>
          <a:ln>
            <a:noFill/>
          </a:ln>
        </p:spPr>
        <p:txBody>
          <a:bodyPr anchorCtr="0" anchor="b" bIns="45700" lIns="45700" spcFirstLastPara="1" rIns="0" wrap="square" tIns="45700">
            <a:noAutofit/>
          </a:bodyPr>
          <a:lstStyle>
            <a:lvl1pPr indent="-228600" lvl="0" marL="457200" algn="ctr">
              <a:lnSpc>
                <a:spcPct val="90000"/>
              </a:lnSpc>
              <a:spcBef>
                <a:spcPts val="1000"/>
              </a:spcBef>
              <a:spcAft>
                <a:spcPts val="0"/>
              </a:spcAft>
              <a:buClr>
                <a:schemeClr val="dk1"/>
              </a:buClr>
              <a:buSzPts val="1600"/>
              <a:buNone/>
              <a:defRPr b="1" sz="16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2">
  <p:cSld name="02">
    <p:spTree>
      <p:nvGrpSpPr>
        <p:cNvPr id="26" name="Shape 26"/>
        <p:cNvGrpSpPr/>
        <p:nvPr/>
      </p:nvGrpSpPr>
      <p:grpSpPr>
        <a:xfrm>
          <a:off x="0" y="0"/>
          <a:ext cx="0" cy="0"/>
          <a:chOff x="0" y="0"/>
          <a:chExt cx="0" cy="0"/>
        </a:xfrm>
      </p:grpSpPr>
      <p:sp>
        <p:nvSpPr>
          <p:cNvPr id="27" name="Google Shape;27;p3"/>
          <p:cNvSpPr/>
          <p:nvPr/>
        </p:nvSpPr>
        <p:spPr>
          <a:xfrm>
            <a:off x="6096000" y="0"/>
            <a:ext cx="6096000" cy="6858000"/>
          </a:xfrm>
          <a:prstGeom prst="rect">
            <a:avLst/>
          </a:prstGeom>
          <a:solidFill>
            <a:srgbClr val="BCDEE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8" name="Google Shape;28;p3"/>
          <p:cNvSpPr txBox="1"/>
          <p:nvPr>
            <p:ph idx="1" type="body"/>
          </p:nvPr>
        </p:nvSpPr>
        <p:spPr>
          <a:xfrm>
            <a:off x="358659" y="5184468"/>
            <a:ext cx="2052270" cy="1487935"/>
          </a:xfrm>
          <a:prstGeom prst="rect">
            <a:avLst/>
          </a:prstGeom>
          <a:noFill/>
          <a:ln>
            <a:noFill/>
          </a:ln>
        </p:spPr>
        <p:txBody>
          <a:bodyPr anchorCtr="0" anchor="t" bIns="45700" lIns="91425" spcFirstLastPara="1" rIns="91425" wrap="square" tIns="45700">
            <a:noAutofit/>
          </a:bodyPr>
          <a:lstStyle>
            <a:lvl1pPr indent="-228600" lvl="0" marL="457200" algn="ctr">
              <a:lnSpc>
                <a:spcPct val="150000"/>
              </a:lnSpc>
              <a:spcBef>
                <a:spcPts val="1000"/>
              </a:spcBef>
              <a:spcAft>
                <a:spcPts val="0"/>
              </a:spcAft>
              <a:buClr>
                <a:schemeClr val="dk1"/>
              </a:buClr>
              <a:buSzPts val="1400"/>
              <a:buNone/>
              <a:defRPr b="0" i="0" sz="14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rgbClr val="888889"/>
              </a:buClr>
              <a:buSzPts val="2000"/>
              <a:buNone/>
              <a:defRPr sz="2000">
                <a:solidFill>
                  <a:srgbClr val="888889"/>
                </a:solidFill>
              </a:defRPr>
            </a:lvl2pPr>
            <a:lvl3pPr indent="-228600" lvl="2" marL="1371600" algn="l">
              <a:lnSpc>
                <a:spcPct val="90000"/>
              </a:lnSpc>
              <a:spcBef>
                <a:spcPts val="500"/>
              </a:spcBef>
              <a:spcAft>
                <a:spcPts val="0"/>
              </a:spcAft>
              <a:buClr>
                <a:srgbClr val="888889"/>
              </a:buClr>
              <a:buSzPts val="1800"/>
              <a:buNone/>
              <a:defRPr sz="1800">
                <a:solidFill>
                  <a:srgbClr val="888889"/>
                </a:solidFill>
              </a:defRPr>
            </a:lvl3pPr>
            <a:lvl4pPr indent="-228600" lvl="3" marL="1828800" algn="l">
              <a:lnSpc>
                <a:spcPct val="90000"/>
              </a:lnSpc>
              <a:spcBef>
                <a:spcPts val="500"/>
              </a:spcBef>
              <a:spcAft>
                <a:spcPts val="0"/>
              </a:spcAft>
              <a:buClr>
                <a:srgbClr val="888889"/>
              </a:buClr>
              <a:buSzPts val="1600"/>
              <a:buNone/>
              <a:defRPr sz="1600">
                <a:solidFill>
                  <a:srgbClr val="888889"/>
                </a:solidFill>
              </a:defRPr>
            </a:lvl4pPr>
            <a:lvl5pPr indent="-228600" lvl="4" marL="2286000" algn="l">
              <a:lnSpc>
                <a:spcPct val="90000"/>
              </a:lnSpc>
              <a:spcBef>
                <a:spcPts val="500"/>
              </a:spcBef>
              <a:spcAft>
                <a:spcPts val="0"/>
              </a:spcAft>
              <a:buClr>
                <a:srgbClr val="888889"/>
              </a:buClr>
              <a:buSzPts val="1600"/>
              <a:buNone/>
              <a:defRPr sz="1600">
                <a:solidFill>
                  <a:srgbClr val="888889"/>
                </a:solidFill>
              </a:defRPr>
            </a:lvl5pPr>
            <a:lvl6pPr indent="-228600" lvl="5" marL="2743200" algn="l">
              <a:lnSpc>
                <a:spcPct val="90000"/>
              </a:lnSpc>
              <a:spcBef>
                <a:spcPts val="500"/>
              </a:spcBef>
              <a:spcAft>
                <a:spcPts val="0"/>
              </a:spcAft>
              <a:buClr>
                <a:srgbClr val="888889"/>
              </a:buClr>
              <a:buSzPts val="1600"/>
              <a:buNone/>
              <a:defRPr sz="1600">
                <a:solidFill>
                  <a:srgbClr val="888889"/>
                </a:solidFill>
              </a:defRPr>
            </a:lvl6pPr>
            <a:lvl7pPr indent="-228600" lvl="6" marL="3200400" algn="l">
              <a:lnSpc>
                <a:spcPct val="90000"/>
              </a:lnSpc>
              <a:spcBef>
                <a:spcPts val="500"/>
              </a:spcBef>
              <a:spcAft>
                <a:spcPts val="0"/>
              </a:spcAft>
              <a:buClr>
                <a:srgbClr val="888889"/>
              </a:buClr>
              <a:buSzPts val="1600"/>
              <a:buNone/>
              <a:defRPr sz="1600">
                <a:solidFill>
                  <a:srgbClr val="888889"/>
                </a:solidFill>
              </a:defRPr>
            </a:lvl7pPr>
            <a:lvl8pPr indent="-228600" lvl="7" marL="3657600" algn="l">
              <a:lnSpc>
                <a:spcPct val="90000"/>
              </a:lnSpc>
              <a:spcBef>
                <a:spcPts val="500"/>
              </a:spcBef>
              <a:spcAft>
                <a:spcPts val="0"/>
              </a:spcAft>
              <a:buClr>
                <a:srgbClr val="888889"/>
              </a:buClr>
              <a:buSzPts val="1600"/>
              <a:buNone/>
              <a:defRPr sz="1600">
                <a:solidFill>
                  <a:srgbClr val="888889"/>
                </a:solidFill>
              </a:defRPr>
            </a:lvl8pPr>
            <a:lvl9pPr indent="-228600" lvl="8" marL="4114800" algn="l">
              <a:lnSpc>
                <a:spcPct val="90000"/>
              </a:lnSpc>
              <a:spcBef>
                <a:spcPts val="500"/>
              </a:spcBef>
              <a:spcAft>
                <a:spcPts val="0"/>
              </a:spcAft>
              <a:buClr>
                <a:srgbClr val="888889"/>
              </a:buClr>
              <a:buSzPts val="1600"/>
              <a:buNone/>
              <a:defRPr sz="1600">
                <a:solidFill>
                  <a:srgbClr val="888889"/>
                </a:solidFill>
              </a:defRPr>
            </a:lvl9pPr>
          </a:lstStyle>
          <a:p/>
        </p:txBody>
      </p:sp>
      <p:sp>
        <p:nvSpPr>
          <p:cNvPr id="29" name="Google Shape;29;p3"/>
          <p:cNvSpPr txBox="1"/>
          <p:nvPr>
            <p:ph type="title"/>
          </p:nvPr>
        </p:nvSpPr>
        <p:spPr>
          <a:xfrm rot="-5400000">
            <a:off x="-892167" y="1517483"/>
            <a:ext cx="4553924" cy="2052267"/>
          </a:xfrm>
          <a:prstGeom prst="rect">
            <a:avLst/>
          </a:prstGeom>
          <a:noFill/>
          <a:ln>
            <a:noFill/>
          </a:ln>
        </p:spPr>
        <p:txBody>
          <a:bodyPr anchorCtr="0" anchor="ctr" bIns="45700" lIns="91425" spcFirstLastPara="1" rIns="91425" wrap="square" tIns="45700">
            <a:noAutofit/>
          </a:bodyPr>
          <a:lstStyle>
            <a:lvl1pPr lvl="0" algn="r">
              <a:lnSpc>
                <a:spcPct val="90000"/>
              </a:lnSpc>
              <a:spcBef>
                <a:spcPts val="0"/>
              </a:spcBef>
              <a:spcAft>
                <a:spcPts val="0"/>
              </a:spcAft>
              <a:buClr>
                <a:schemeClr val="dk1"/>
              </a:buClr>
              <a:buSzPts val="7200"/>
              <a:buFont typeface="Calibri"/>
              <a:buNone/>
              <a:defRPr b="1" sz="7200">
                <a:solidFill>
                  <a:schemeClr val="dk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30" name="Google Shape;30;p3"/>
          <p:cNvCxnSpPr/>
          <p:nvPr/>
        </p:nvCxnSpPr>
        <p:spPr>
          <a:xfrm>
            <a:off x="0" y="5002523"/>
            <a:ext cx="2410929" cy="0"/>
          </a:xfrm>
          <a:prstGeom prst="straightConnector1">
            <a:avLst/>
          </a:prstGeom>
          <a:noFill/>
          <a:ln cap="flat" cmpd="sng" w="12700">
            <a:solidFill>
              <a:srgbClr val="BFBFBF"/>
            </a:solidFill>
            <a:prstDash val="solid"/>
            <a:miter lim="800000"/>
            <a:headEnd len="sm" w="sm" type="none"/>
            <a:tailEnd len="sm" w="sm" type="none"/>
          </a:ln>
        </p:spPr>
      </p:cxn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
  <p:cSld name="20">
    <p:bg>
      <p:bgPr>
        <a:solidFill>
          <a:srgbClr val="FEF6CF"/>
        </a:solidFill>
      </p:bgPr>
    </p:bg>
    <p:spTree>
      <p:nvGrpSpPr>
        <p:cNvPr id="148" name="Shape 148"/>
        <p:cNvGrpSpPr/>
        <p:nvPr/>
      </p:nvGrpSpPr>
      <p:grpSpPr>
        <a:xfrm>
          <a:off x="0" y="0"/>
          <a:ext cx="0" cy="0"/>
          <a:chOff x="0" y="0"/>
          <a:chExt cx="0" cy="0"/>
        </a:xfrm>
      </p:grpSpPr>
      <p:sp>
        <p:nvSpPr>
          <p:cNvPr id="149" name="Google Shape;149;p21"/>
          <p:cNvSpPr/>
          <p:nvPr/>
        </p:nvSpPr>
        <p:spPr>
          <a:xfrm>
            <a:off x="2738034" y="0"/>
            <a:ext cx="9453966"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50" name="Google Shape;150;p21"/>
          <p:cNvSpPr txBox="1"/>
          <p:nvPr>
            <p:ph idx="1" type="body"/>
          </p:nvPr>
        </p:nvSpPr>
        <p:spPr>
          <a:xfrm>
            <a:off x="358659" y="5184468"/>
            <a:ext cx="2052270" cy="1487935"/>
          </a:xfrm>
          <a:prstGeom prst="rect">
            <a:avLst/>
          </a:prstGeom>
          <a:noFill/>
          <a:ln>
            <a:noFill/>
          </a:ln>
        </p:spPr>
        <p:txBody>
          <a:bodyPr anchorCtr="0" anchor="t" bIns="45700" lIns="91425" spcFirstLastPara="1" rIns="91425" wrap="square" tIns="45700">
            <a:noAutofit/>
          </a:bodyPr>
          <a:lstStyle>
            <a:lvl1pPr indent="-228600" lvl="0" marL="457200" algn="ctr">
              <a:lnSpc>
                <a:spcPct val="150000"/>
              </a:lnSpc>
              <a:spcBef>
                <a:spcPts val="1000"/>
              </a:spcBef>
              <a:spcAft>
                <a:spcPts val="0"/>
              </a:spcAft>
              <a:buClr>
                <a:schemeClr val="dk1"/>
              </a:buClr>
              <a:buSzPts val="1400"/>
              <a:buNone/>
              <a:defRPr b="0" i="0" sz="14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rgbClr val="888889"/>
              </a:buClr>
              <a:buSzPts val="2000"/>
              <a:buNone/>
              <a:defRPr sz="2000">
                <a:solidFill>
                  <a:srgbClr val="888889"/>
                </a:solidFill>
              </a:defRPr>
            </a:lvl2pPr>
            <a:lvl3pPr indent="-228600" lvl="2" marL="1371600" algn="l">
              <a:lnSpc>
                <a:spcPct val="90000"/>
              </a:lnSpc>
              <a:spcBef>
                <a:spcPts val="500"/>
              </a:spcBef>
              <a:spcAft>
                <a:spcPts val="0"/>
              </a:spcAft>
              <a:buClr>
                <a:srgbClr val="888889"/>
              </a:buClr>
              <a:buSzPts val="1800"/>
              <a:buNone/>
              <a:defRPr sz="1800">
                <a:solidFill>
                  <a:srgbClr val="888889"/>
                </a:solidFill>
              </a:defRPr>
            </a:lvl3pPr>
            <a:lvl4pPr indent="-228600" lvl="3" marL="1828800" algn="l">
              <a:lnSpc>
                <a:spcPct val="90000"/>
              </a:lnSpc>
              <a:spcBef>
                <a:spcPts val="500"/>
              </a:spcBef>
              <a:spcAft>
                <a:spcPts val="0"/>
              </a:spcAft>
              <a:buClr>
                <a:srgbClr val="888889"/>
              </a:buClr>
              <a:buSzPts val="1600"/>
              <a:buNone/>
              <a:defRPr sz="1600">
                <a:solidFill>
                  <a:srgbClr val="888889"/>
                </a:solidFill>
              </a:defRPr>
            </a:lvl4pPr>
            <a:lvl5pPr indent="-228600" lvl="4" marL="2286000" algn="l">
              <a:lnSpc>
                <a:spcPct val="90000"/>
              </a:lnSpc>
              <a:spcBef>
                <a:spcPts val="500"/>
              </a:spcBef>
              <a:spcAft>
                <a:spcPts val="0"/>
              </a:spcAft>
              <a:buClr>
                <a:srgbClr val="888889"/>
              </a:buClr>
              <a:buSzPts val="1600"/>
              <a:buNone/>
              <a:defRPr sz="1600">
                <a:solidFill>
                  <a:srgbClr val="888889"/>
                </a:solidFill>
              </a:defRPr>
            </a:lvl5pPr>
            <a:lvl6pPr indent="-228600" lvl="5" marL="2743200" algn="l">
              <a:lnSpc>
                <a:spcPct val="90000"/>
              </a:lnSpc>
              <a:spcBef>
                <a:spcPts val="500"/>
              </a:spcBef>
              <a:spcAft>
                <a:spcPts val="0"/>
              </a:spcAft>
              <a:buClr>
                <a:srgbClr val="888889"/>
              </a:buClr>
              <a:buSzPts val="1600"/>
              <a:buNone/>
              <a:defRPr sz="1600">
                <a:solidFill>
                  <a:srgbClr val="888889"/>
                </a:solidFill>
              </a:defRPr>
            </a:lvl6pPr>
            <a:lvl7pPr indent="-228600" lvl="6" marL="3200400" algn="l">
              <a:lnSpc>
                <a:spcPct val="90000"/>
              </a:lnSpc>
              <a:spcBef>
                <a:spcPts val="500"/>
              </a:spcBef>
              <a:spcAft>
                <a:spcPts val="0"/>
              </a:spcAft>
              <a:buClr>
                <a:srgbClr val="888889"/>
              </a:buClr>
              <a:buSzPts val="1600"/>
              <a:buNone/>
              <a:defRPr sz="1600">
                <a:solidFill>
                  <a:srgbClr val="888889"/>
                </a:solidFill>
              </a:defRPr>
            </a:lvl7pPr>
            <a:lvl8pPr indent="-228600" lvl="7" marL="3657600" algn="l">
              <a:lnSpc>
                <a:spcPct val="90000"/>
              </a:lnSpc>
              <a:spcBef>
                <a:spcPts val="500"/>
              </a:spcBef>
              <a:spcAft>
                <a:spcPts val="0"/>
              </a:spcAft>
              <a:buClr>
                <a:srgbClr val="888889"/>
              </a:buClr>
              <a:buSzPts val="1600"/>
              <a:buNone/>
              <a:defRPr sz="1600">
                <a:solidFill>
                  <a:srgbClr val="888889"/>
                </a:solidFill>
              </a:defRPr>
            </a:lvl8pPr>
            <a:lvl9pPr indent="-228600" lvl="8" marL="4114800" algn="l">
              <a:lnSpc>
                <a:spcPct val="90000"/>
              </a:lnSpc>
              <a:spcBef>
                <a:spcPts val="500"/>
              </a:spcBef>
              <a:spcAft>
                <a:spcPts val="0"/>
              </a:spcAft>
              <a:buClr>
                <a:srgbClr val="888889"/>
              </a:buClr>
              <a:buSzPts val="1600"/>
              <a:buNone/>
              <a:defRPr sz="1600">
                <a:solidFill>
                  <a:srgbClr val="888889"/>
                </a:solidFill>
              </a:defRPr>
            </a:lvl9pPr>
          </a:lstStyle>
          <a:p/>
        </p:txBody>
      </p:sp>
      <p:sp>
        <p:nvSpPr>
          <p:cNvPr id="151" name="Google Shape;151;p21"/>
          <p:cNvSpPr txBox="1"/>
          <p:nvPr>
            <p:ph type="title"/>
          </p:nvPr>
        </p:nvSpPr>
        <p:spPr>
          <a:xfrm rot="-5400000">
            <a:off x="-892167" y="1517483"/>
            <a:ext cx="4553924" cy="2052267"/>
          </a:xfrm>
          <a:prstGeom prst="rect">
            <a:avLst/>
          </a:prstGeom>
          <a:noFill/>
          <a:ln>
            <a:noFill/>
          </a:ln>
        </p:spPr>
        <p:txBody>
          <a:bodyPr anchorCtr="0" anchor="ctr" bIns="45700" lIns="91425" spcFirstLastPara="1" rIns="91425" wrap="square" tIns="45700">
            <a:noAutofit/>
          </a:bodyPr>
          <a:lstStyle>
            <a:lvl1pPr lvl="0" algn="r">
              <a:lnSpc>
                <a:spcPct val="90000"/>
              </a:lnSpc>
              <a:spcBef>
                <a:spcPts val="0"/>
              </a:spcBef>
              <a:spcAft>
                <a:spcPts val="0"/>
              </a:spcAft>
              <a:buClr>
                <a:schemeClr val="dk1"/>
              </a:buClr>
              <a:buSzPts val="7200"/>
              <a:buFont typeface="Calibri"/>
              <a:buNone/>
              <a:defRPr b="1" sz="7200">
                <a:solidFill>
                  <a:schemeClr val="dk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152" name="Google Shape;152;p21"/>
          <p:cNvCxnSpPr/>
          <p:nvPr/>
        </p:nvCxnSpPr>
        <p:spPr>
          <a:xfrm>
            <a:off x="0" y="5002523"/>
            <a:ext cx="2410929" cy="0"/>
          </a:xfrm>
          <a:prstGeom prst="straightConnector1">
            <a:avLst/>
          </a:prstGeom>
          <a:noFill/>
          <a:ln cap="flat" cmpd="sng" w="12700">
            <a:solidFill>
              <a:srgbClr val="BFBFBF"/>
            </a:solidFill>
            <a:prstDash val="solid"/>
            <a:miter lim="800000"/>
            <a:headEnd len="sm" w="sm" type="none"/>
            <a:tailEnd len="sm" w="sm" type="none"/>
          </a:ln>
        </p:spPr>
      </p:cxnSp>
      <p:sp>
        <p:nvSpPr>
          <p:cNvPr id="153" name="Google Shape;153;p21"/>
          <p:cNvSpPr txBox="1"/>
          <p:nvPr>
            <p:ph idx="2" type="body"/>
          </p:nvPr>
        </p:nvSpPr>
        <p:spPr>
          <a:xfrm>
            <a:off x="2871008" y="2737408"/>
            <a:ext cx="2049784" cy="3934995"/>
          </a:xfrm>
          <a:prstGeom prst="rect">
            <a:avLst/>
          </a:prstGeom>
          <a:noFill/>
          <a:ln>
            <a:noFill/>
          </a:ln>
        </p:spPr>
        <p:txBody>
          <a:bodyPr anchorCtr="0" anchor="t" bIns="45700" lIns="45700" spcFirstLastPara="1" rIns="0" wrap="square" tIns="45700">
            <a:noAutofit/>
          </a:bodyPr>
          <a:lstStyle>
            <a:lvl1pPr indent="-228600" lvl="0" marL="457200" algn="l">
              <a:lnSpc>
                <a:spcPct val="90000"/>
              </a:lnSpc>
              <a:spcBef>
                <a:spcPts val="1000"/>
              </a:spcBef>
              <a:spcAft>
                <a:spcPts val="0"/>
              </a:spcAft>
              <a:buClr>
                <a:schemeClr val="dk1"/>
              </a:buClr>
              <a:buSzPts val="1600"/>
              <a:buNone/>
              <a:defRPr b="1" sz="16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 name="Google Shape;154;p21"/>
          <p:cNvSpPr txBox="1"/>
          <p:nvPr>
            <p:ph idx="3" type="body"/>
          </p:nvPr>
        </p:nvSpPr>
        <p:spPr>
          <a:xfrm>
            <a:off x="5265416" y="4637988"/>
            <a:ext cx="2049784" cy="2034415"/>
          </a:xfrm>
          <a:prstGeom prst="rect">
            <a:avLst/>
          </a:prstGeom>
          <a:noFill/>
          <a:ln>
            <a:noFill/>
          </a:ln>
        </p:spPr>
        <p:txBody>
          <a:bodyPr anchorCtr="0" anchor="t" bIns="45700" lIns="45700" spcFirstLastPara="1" rIns="0" wrap="square" tIns="45700">
            <a:noAutofit/>
          </a:bodyPr>
          <a:lstStyle>
            <a:lvl1pPr indent="-228600" lvl="0" marL="457200" algn="l">
              <a:lnSpc>
                <a:spcPct val="90000"/>
              </a:lnSpc>
              <a:spcBef>
                <a:spcPts val="1000"/>
              </a:spcBef>
              <a:spcAft>
                <a:spcPts val="0"/>
              </a:spcAft>
              <a:buClr>
                <a:schemeClr val="dk1"/>
              </a:buClr>
              <a:buSzPts val="1600"/>
              <a:buNone/>
              <a:defRPr b="1" sz="16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 name="Google Shape;155;p21"/>
          <p:cNvSpPr txBox="1"/>
          <p:nvPr>
            <p:ph idx="4" type="body"/>
          </p:nvPr>
        </p:nvSpPr>
        <p:spPr>
          <a:xfrm>
            <a:off x="7678677" y="266655"/>
            <a:ext cx="2049784" cy="4001914"/>
          </a:xfrm>
          <a:prstGeom prst="rect">
            <a:avLst/>
          </a:prstGeom>
          <a:noFill/>
          <a:ln>
            <a:noFill/>
          </a:ln>
        </p:spPr>
        <p:txBody>
          <a:bodyPr anchorCtr="0" anchor="b" bIns="45700" lIns="45700" spcFirstLastPara="1" rIns="0" wrap="square" tIns="45700">
            <a:noAutofit/>
          </a:bodyPr>
          <a:lstStyle>
            <a:lvl1pPr indent="-228600" lvl="0" marL="457200" algn="l">
              <a:lnSpc>
                <a:spcPct val="90000"/>
              </a:lnSpc>
              <a:spcBef>
                <a:spcPts val="1000"/>
              </a:spcBef>
              <a:spcAft>
                <a:spcPts val="0"/>
              </a:spcAft>
              <a:buClr>
                <a:schemeClr val="dk1"/>
              </a:buClr>
              <a:buSzPts val="1600"/>
              <a:buNone/>
              <a:defRPr b="1" sz="16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 name="Google Shape;156;p21"/>
          <p:cNvSpPr txBox="1"/>
          <p:nvPr>
            <p:ph idx="5" type="body"/>
          </p:nvPr>
        </p:nvSpPr>
        <p:spPr>
          <a:xfrm>
            <a:off x="9988244" y="266654"/>
            <a:ext cx="2049784" cy="5576191"/>
          </a:xfrm>
          <a:prstGeom prst="rect">
            <a:avLst/>
          </a:prstGeom>
          <a:noFill/>
          <a:ln>
            <a:noFill/>
          </a:ln>
        </p:spPr>
        <p:txBody>
          <a:bodyPr anchorCtr="0" anchor="b" bIns="45700" lIns="45700" spcFirstLastPara="1" rIns="0" wrap="square" tIns="45700">
            <a:noAutofit/>
          </a:bodyPr>
          <a:lstStyle>
            <a:lvl1pPr indent="-228600" lvl="0" marL="457200" algn="l">
              <a:lnSpc>
                <a:spcPct val="90000"/>
              </a:lnSpc>
              <a:spcBef>
                <a:spcPts val="1000"/>
              </a:spcBef>
              <a:spcAft>
                <a:spcPts val="0"/>
              </a:spcAft>
              <a:buClr>
                <a:schemeClr val="dk1"/>
              </a:buClr>
              <a:buSzPts val="1600"/>
              <a:buNone/>
              <a:defRPr b="1" sz="16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
  <p:cSld name="21">
    <p:bg>
      <p:bgPr>
        <a:solidFill>
          <a:srgbClr val="E0EECF"/>
        </a:solidFill>
      </p:bgPr>
    </p:bg>
    <p:spTree>
      <p:nvGrpSpPr>
        <p:cNvPr id="157" name="Shape 157"/>
        <p:cNvGrpSpPr/>
        <p:nvPr/>
      </p:nvGrpSpPr>
      <p:grpSpPr>
        <a:xfrm>
          <a:off x="0" y="0"/>
          <a:ext cx="0" cy="0"/>
          <a:chOff x="0" y="0"/>
          <a:chExt cx="0" cy="0"/>
        </a:xfrm>
      </p:grpSpPr>
      <p:sp>
        <p:nvSpPr>
          <p:cNvPr id="158" name="Google Shape;158;p22"/>
          <p:cNvSpPr/>
          <p:nvPr/>
        </p:nvSpPr>
        <p:spPr>
          <a:xfrm>
            <a:off x="2738034" y="0"/>
            <a:ext cx="9453966"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59" name="Google Shape;159;p22"/>
          <p:cNvSpPr txBox="1"/>
          <p:nvPr>
            <p:ph idx="1" type="body"/>
          </p:nvPr>
        </p:nvSpPr>
        <p:spPr>
          <a:xfrm>
            <a:off x="358659" y="5184468"/>
            <a:ext cx="2052270" cy="1487935"/>
          </a:xfrm>
          <a:prstGeom prst="rect">
            <a:avLst/>
          </a:prstGeom>
          <a:noFill/>
          <a:ln>
            <a:noFill/>
          </a:ln>
        </p:spPr>
        <p:txBody>
          <a:bodyPr anchorCtr="0" anchor="t" bIns="45700" lIns="91425" spcFirstLastPara="1" rIns="91425" wrap="square" tIns="45700">
            <a:noAutofit/>
          </a:bodyPr>
          <a:lstStyle>
            <a:lvl1pPr indent="-228600" lvl="0" marL="457200" algn="ctr">
              <a:lnSpc>
                <a:spcPct val="150000"/>
              </a:lnSpc>
              <a:spcBef>
                <a:spcPts val="1000"/>
              </a:spcBef>
              <a:spcAft>
                <a:spcPts val="0"/>
              </a:spcAft>
              <a:buClr>
                <a:schemeClr val="dk1"/>
              </a:buClr>
              <a:buSzPts val="1400"/>
              <a:buNone/>
              <a:defRPr b="0" i="0" sz="14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rgbClr val="888889"/>
              </a:buClr>
              <a:buSzPts val="2000"/>
              <a:buNone/>
              <a:defRPr sz="2000">
                <a:solidFill>
                  <a:srgbClr val="888889"/>
                </a:solidFill>
              </a:defRPr>
            </a:lvl2pPr>
            <a:lvl3pPr indent="-228600" lvl="2" marL="1371600" algn="l">
              <a:lnSpc>
                <a:spcPct val="90000"/>
              </a:lnSpc>
              <a:spcBef>
                <a:spcPts val="500"/>
              </a:spcBef>
              <a:spcAft>
                <a:spcPts val="0"/>
              </a:spcAft>
              <a:buClr>
                <a:srgbClr val="888889"/>
              </a:buClr>
              <a:buSzPts val="1800"/>
              <a:buNone/>
              <a:defRPr sz="1800">
                <a:solidFill>
                  <a:srgbClr val="888889"/>
                </a:solidFill>
              </a:defRPr>
            </a:lvl3pPr>
            <a:lvl4pPr indent="-228600" lvl="3" marL="1828800" algn="l">
              <a:lnSpc>
                <a:spcPct val="90000"/>
              </a:lnSpc>
              <a:spcBef>
                <a:spcPts val="500"/>
              </a:spcBef>
              <a:spcAft>
                <a:spcPts val="0"/>
              </a:spcAft>
              <a:buClr>
                <a:srgbClr val="888889"/>
              </a:buClr>
              <a:buSzPts val="1600"/>
              <a:buNone/>
              <a:defRPr sz="1600">
                <a:solidFill>
                  <a:srgbClr val="888889"/>
                </a:solidFill>
              </a:defRPr>
            </a:lvl4pPr>
            <a:lvl5pPr indent="-228600" lvl="4" marL="2286000" algn="l">
              <a:lnSpc>
                <a:spcPct val="90000"/>
              </a:lnSpc>
              <a:spcBef>
                <a:spcPts val="500"/>
              </a:spcBef>
              <a:spcAft>
                <a:spcPts val="0"/>
              </a:spcAft>
              <a:buClr>
                <a:srgbClr val="888889"/>
              </a:buClr>
              <a:buSzPts val="1600"/>
              <a:buNone/>
              <a:defRPr sz="1600">
                <a:solidFill>
                  <a:srgbClr val="888889"/>
                </a:solidFill>
              </a:defRPr>
            </a:lvl5pPr>
            <a:lvl6pPr indent="-228600" lvl="5" marL="2743200" algn="l">
              <a:lnSpc>
                <a:spcPct val="90000"/>
              </a:lnSpc>
              <a:spcBef>
                <a:spcPts val="500"/>
              </a:spcBef>
              <a:spcAft>
                <a:spcPts val="0"/>
              </a:spcAft>
              <a:buClr>
                <a:srgbClr val="888889"/>
              </a:buClr>
              <a:buSzPts val="1600"/>
              <a:buNone/>
              <a:defRPr sz="1600">
                <a:solidFill>
                  <a:srgbClr val="888889"/>
                </a:solidFill>
              </a:defRPr>
            </a:lvl6pPr>
            <a:lvl7pPr indent="-228600" lvl="6" marL="3200400" algn="l">
              <a:lnSpc>
                <a:spcPct val="90000"/>
              </a:lnSpc>
              <a:spcBef>
                <a:spcPts val="500"/>
              </a:spcBef>
              <a:spcAft>
                <a:spcPts val="0"/>
              </a:spcAft>
              <a:buClr>
                <a:srgbClr val="888889"/>
              </a:buClr>
              <a:buSzPts val="1600"/>
              <a:buNone/>
              <a:defRPr sz="1600">
                <a:solidFill>
                  <a:srgbClr val="888889"/>
                </a:solidFill>
              </a:defRPr>
            </a:lvl7pPr>
            <a:lvl8pPr indent="-228600" lvl="7" marL="3657600" algn="l">
              <a:lnSpc>
                <a:spcPct val="90000"/>
              </a:lnSpc>
              <a:spcBef>
                <a:spcPts val="500"/>
              </a:spcBef>
              <a:spcAft>
                <a:spcPts val="0"/>
              </a:spcAft>
              <a:buClr>
                <a:srgbClr val="888889"/>
              </a:buClr>
              <a:buSzPts val="1600"/>
              <a:buNone/>
              <a:defRPr sz="1600">
                <a:solidFill>
                  <a:srgbClr val="888889"/>
                </a:solidFill>
              </a:defRPr>
            </a:lvl8pPr>
            <a:lvl9pPr indent="-228600" lvl="8" marL="4114800" algn="l">
              <a:lnSpc>
                <a:spcPct val="90000"/>
              </a:lnSpc>
              <a:spcBef>
                <a:spcPts val="500"/>
              </a:spcBef>
              <a:spcAft>
                <a:spcPts val="0"/>
              </a:spcAft>
              <a:buClr>
                <a:srgbClr val="888889"/>
              </a:buClr>
              <a:buSzPts val="1600"/>
              <a:buNone/>
              <a:defRPr sz="1600">
                <a:solidFill>
                  <a:srgbClr val="888889"/>
                </a:solidFill>
              </a:defRPr>
            </a:lvl9pPr>
          </a:lstStyle>
          <a:p/>
        </p:txBody>
      </p:sp>
      <p:sp>
        <p:nvSpPr>
          <p:cNvPr id="160" name="Google Shape;160;p22"/>
          <p:cNvSpPr txBox="1"/>
          <p:nvPr>
            <p:ph type="title"/>
          </p:nvPr>
        </p:nvSpPr>
        <p:spPr>
          <a:xfrm rot="-5400000">
            <a:off x="-892167" y="1517483"/>
            <a:ext cx="4553924" cy="2052267"/>
          </a:xfrm>
          <a:prstGeom prst="rect">
            <a:avLst/>
          </a:prstGeom>
          <a:noFill/>
          <a:ln>
            <a:noFill/>
          </a:ln>
        </p:spPr>
        <p:txBody>
          <a:bodyPr anchorCtr="0" anchor="ctr" bIns="45700" lIns="91425" spcFirstLastPara="1" rIns="91425" wrap="square" tIns="45700">
            <a:noAutofit/>
          </a:bodyPr>
          <a:lstStyle>
            <a:lvl1pPr lvl="0" algn="r">
              <a:lnSpc>
                <a:spcPct val="90000"/>
              </a:lnSpc>
              <a:spcBef>
                <a:spcPts val="0"/>
              </a:spcBef>
              <a:spcAft>
                <a:spcPts val="0"/>
              </a:spcAft>
              <a:buClr>
                <a:schemeClr val="dk1"/>
              </a:buClr>
              <a:buSzPts val="7200"/>
              <a:buFont typeface="Calibri"/>
              <a:buNone/>
              <a:defRPr b="1" sz="7200">
                <a:solidFill>
                  <a:schemeClr val="dk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161" name="Google Shape;161;p22"/>
          <p:cNvCxnSpPr/>
          <p:nvPr/>
        </p:nvCxnSpPr>
        <p:spPr>
          <a:xfrm>
            <a:off x="0" y="5002523"/>
            <a:ext cx="2410929" cy="0"/>
          </a:xfrm>
          <a:prstGeom prst="straightConnector1">
            <a:avLst/>
          </a:prstGeom>
          <a:noFill/>
          <a:ln cap="flat" cmpd="sng" w="12700">
            <a:solidFill>
              <a:srgbClr val="BFBFBF"/>
            </a:solidFill>
            <a:prstDash val="solid"/>
            <a:miter lim="800000"/>
            <a:headEnd len="sm" w="sm" type="none"/>
            <a:tailEnd len="sm" w="sm" type="none"/>
          </a:ln>
        </p:spPr>
      </p:cxnSp>
      <p:sp>
        <p:nvSpPr>
          <p:cNvPr id="162" name="Google Shape;162;p22"/>
          <p:cNvSpPr txBox="1"/>
          <p:nvPr>
            <p:ph idx="2" type="body"/>
          </p:nvPr>
        </p:nvSpPr>
        <p:spPr>
          <a:xfrm>
            <a:off x="8497740" y="825657"/>
            <a:ext cx="3077305" cy="1569776"/>
          </a:xfrm>
          <a:prstGeom prst="rect">
            <a:avLst/>
          </a:prstGeom>
          <a:noFill/>
          <a:ln>
            <a:noFill/>
          </a:ln>
        </p:spPr>
        <p:txBody>
          <a:bodyPr anchorCtr="0" anchor="ctr" bIns="45700" lIns="45700" spcFirstLastPara="1" rIns="0" wrap="square" tIns="45700">
            <a:noAutofit/>
          </a:bodyPr>
          <a:lstStyle>
            <a:lvl1pPr indent="-228600" lvl="0" marL="457200" algn="l">
              <a:lnSpc>
                <a:spcPct val="90000"/>
              </a:lnSpc>
              <a:spcBef>
                <a:spcPts val="1000"/>
              </a:spcBef>
              <a:spcAft>
                <a:spcPts val="0"/>
              </a:spcAft>
              <a:buClr>
                <a:schemeClr val="accent4"/>
              </a:buClr>
              <a:buSzPts val="1600"/>
              <a:buNone/>
              <a:defRPr b="1" sz="1600">
                <a:solidFill>
                  <a:schemeClr val="accent4"/>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 name="Google Shape;163;p22"/>
          <p:cNvSpPr txBox="1"/>
          <p:nvPr>
            <p:ph idx="3" type="body"/>
          </p:nvPr>
        </p:nvSpPr>
        <p:spPr>
          <a:xfrm>
            <a:off x="3263638" y="4568098"/>
            <a:ext cx="3077305" cy="1569776"/>
          </a:xfrm>
          <a:prstGeom prst="rect">
            <a:avLst/>
          </a:prstGeom>
          <a:noFill/>
          <a:ln>
            <a:noFill/>
          </a:ln>
        </p:spPr>
        <p:txBody>
          <a:bodyPr anchorCtr="0" anchor="ctr" bIns="45700" lIns="45700" spcFirstLastPara="1" rIns="0" wrap="square" tIns="45700">
            <a:noAutofit/>
          </a:bodyPr>
          <a:lstStyle>
            <a:lvl1pPr indent="-228600" lvl="0" marL="457200" algn="r">
              <a:lnSpc>
                <a:spcPct val="90000"/>
              </a:lnSpc>
              <a:spcBef>
                <a:spcPts val="1000"/>
              </a:spcBef>
              <a:spcAft>
                <a:spcPts val="0"/>
              </a:spcAft>
              <a:buClr>
                <a:schemeClr val="dk1"/>
              </a:buClr>
              <a:buSzPts val="1600"/>
              <a:buNone/>
              <a:defRPr b="1" sz="16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 name="Google Shape;164;p22"/>
          <p:cNvSpPr txBox="1"/>
          <p:nvPr>
            <p:ph idx="4" type="body"/>
          </p:nvPr>
        </p:nvSpPr>
        <p:spPr>
          <a:xfrm>
            <a:off x="3263638" y="825657"/>
            <a:ext cx="3077305" cy="1569776"/>
          </a:xfrm>
          <a:prstGeom prst="rect">
            <a:avLst/>
          </a:prstGeom>
          <a:noFill/>
          <a:ln>
            <a:noFill/>
          </a:ln>
        </p:spPr>
        <p:txBody>
          <a:bodyPr anchorCtr="0" anchor="ctr" bIns="45700" lIns="45700" spcFirstLastPara="1" rIns="0" wrap="square" tIns="45700">
            <a:noAutofit/>
          </a:bodyPr>
          <a:lstStyle>
            <a:lvl1pPr indent="-228600" lvl="0" marL="457200" algn="r">
              <a:lnSpc>
                <a:spcPct val="90000"/>
              </a:lnSpc>
              <a:spcBef>
                <a:spcPts val="1000"/>
              </a:spcBef>
              <a:spcAft>
                <a:spcPts val="0"/>
              </a:spcAft>
              <a:buClr>
                <a:srgbClr val="FDD828"/>
              </a:buClr>
              <a:buSzPts val="1600"/>
              <a:buNone/>
              <a:defRPr b="1" sz="1600">
                <a:solidFill>
                  <a:srgbClr val="FDD828"/>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 name="Google Shape;165;p22"/>
          <p:cNvSpPr txBox="1"/>
          <p:nvPr>
            <p:ph idx="5" type="body"/>
          </p:nvPr>
        </p:nvSpPr>
        <p:spPr>
          <a:xfrm>
            <a:off x="8497740" y="4549245"/>
            <a:ext cx="3077305" cy="1569776"/>
          </a:xfrm>
          <a:prstGeom prst="rect">
            <a:avLst/>
          </a:prstGeom>
          <a:noFill/>
          <a:ln>
            <a:noFill/>
          </a:ln>
        </p:spPr>
        <p:txBody>
          <a:bodyPr anchorCtr="0" anchor="ctr" bIns="45700" lIns="45700" spcFirstLastPara="1" rIns="0" wrap="square" tIns="45700">
            <a:noAutofit/>
          </a:bodyPr>
          <a:lstStyle>
            <a:lvl1pPr indent="-228600" lvl="0" marL="457200" algn="l">
              <a:lnSpc>
                <a:spcPct val="90000"/>
              </a:lnSpc>
              <a:spcBef>
                <a:spcPts val="1000"/>
              </a:spcBef>
              <a:spcAft>
                <a:spcPts val="0"/>
              </a:spcAft>
              <a:buClr>
                <a:schemeClr val="accent5"/>
              </a:buClr>
              <a:buSzPts val="1600"/>
              <a:buNone/>
              <a:defRPr b="1" sz="1600">
                <a:solidFill>
                  <a:schemeClr val="accent5"/>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
  <p:cSld name="22">
    <p:spTree>
      <p:nvGrpSpPr>
        <p:cNvPr id="166" name="Shape 166"/>
        <p:cNvGrpSpPr/>
        <p:nvPr/>
      </p:nvGrpSpPr>
      <p:grpSpPr>
        <a:xfrm>
          <a:off x="0" y="0"/>
          <a:ext cx="0" cy="0"/>
          <a:chOff x="0" y="0"/>
          <a:chExt cx="0" cy="0"/>
        </a:xfrm>
      </p:grpSpPr>
      <p:sp>
        <p:nvSpPr>
          <p:cNvPr id="167" name="Google Shape;167;p23"/>
          <p:cNvSpPr txBox="1"/>
          <p:nvPr>
            <p:ph idx="1" type="body"/>
          </p:nvPr>
        </p:nvSpPr>
        <p:spPr>
          <a:xfrm>
            <a:off x="358659" y="5184468"/>
            <a:ext cx="2052270" cy="1487935"/>
          </a:xfrm>
          <a:prstGeom prst="rect">
            <a:avLst/>
          </a:prstGeom>
          <a:noFill/>
          <a:ln>
            <a:noFill/>
          </a:ln>
        </p:spPr>
        <p:txBody>
          <a:bodyPr anchorCtr="0" anchor="t" bIns="45700" lIns="91425" spcFirstLastPara="1" rIns="91425" wrap="square" tIns="45700">
            <a:noAutofit/>
          </a:bodyPr>
          <a:lstStyle>
            <a:lvl1pPr indent="-228600" lvl="0" marL="457200" algn="ctr">
              <a:lnSpc>
                <a:spcPct val="150000"/>
              </a:lnSpc>
              <a:spcBef>
                <a:spcPts val="1000"/>
              </a:spcBef>
              <a:spcAft>
                <a:spcPts val="0"/>
              </a:spcAft>
              <a:buClr>
                <a:schemeClr val="dk1"/>
              </a:buClr>
              <a:buSzPts val="1400"/>
              <a:buNone/>
              <a:defRPr b="0" i="0" sz="14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rgbClr val="888889"/>
              </a:buClr>
              <a:buSzPts val="2000"/>
              <a:buNone/>
              <a:defRPr sz="2000">
                <a:solidFill>
                  <a:srgbClr val="888889"/>
                </a:solidFill>
              </a:defRPr>
            </a:lvl2pPr>
            <a:lvl3pPr indent="-228600" lvl="2" marL="1371600" algn="l">
              <a:lnSpc>
                <a:spcPct val="90000"/>
              </a:lnSpc>
              <a:spcBef>
                <a:spcPts val="500"/>
              </a:spcBef>
              <a:spcAft>
                <a:spcPts val="0"/>
              </a:spcAft>
              <a:buClr>
                <a:srgbClr val="888889"/>
              </a:buClr>
              <a:buSzPts val="1800"/>
              <a:buNone/>
              <a:defRPr sz="1800">
                <a:solidFill>
                  <a:srgbClr val="888889"/>
                </a:solidFill>
              </a:defRPr>
            </a:lvl3pPr>
            <a:lvl4pPr indent="-228600" lvl="3" marL="1828800" algn="l">
              <a:lnSpc>
                <a:spcPct val="90000"/>
              </a:lnSpc>
              <a:spcBef>
                <a:spcPts val="500"/>
              </a:spcBef>
              <a:spcAft>
                <a:spcPts val="0"/>
              </a:spcAft>
              <a:buClr>
                <a:srgbClr val="888889"/>
              </a:buClr>
              <a:buSzPts val="1600"/>
              <a:buNone/>
              <a:defRPr sz="1600">
                <a:solidFill>
                  <a:srgbClr val="888889"/>
                </a:solidFill>
              </a:defRPr>
            </a:lvl4pPr>
            <a:lvl5pPr indent="-228600" lvl="4" marL="2286000" algn="l">
              <a:lnSpc>
                <a:spcPct val="90000"/>
              </a:lnSpc>
              <a:spcBef>
                <a:spcPts val="500"/>
              </a:spcBef>
              <a:spcAft>
                <a:spcPts val="0"/>
              </a:spcAft>
              <a:buClr>
                <a:srgbClr val="888889"/>
              </a:buClr>
              <a:buSzPts val="1600"/>
              <a:buNone/>
              <a:defRPr sz="1600">
                <a:solidFill>
                  <a:srgbClr val="888889"/>
                </a:solidFill>
              </a:defRPr>
            </a:lvl5pPr>
            <a:lvl6pPr indent="-228600" lvl="5" marL="2743200" algn="l">
              <a:lnSpc>
                <a:spcPct val="90000"/>
              </a:lnSpc>
              <a:spcBef>
                <a:spcPts val="500"/>
              </a:spcBef>
              <a:spcAft>
                <a:spcPts val="0"/>
              </a:spcAft>
              <a:buClr>
                <a:srgbClr val="888889"/>
              </a:buClr>
              <a:buSzPts val="1600"/>
              <a:buNone/>
              <a:defRPr sz="1600">
                <a:solidFill>
                  <a:srgbClr val="888889"/>
                </a:solidFill>
              </a:defRPr>
            </a:lvl6pPr>
            <a:lvl7pPr indent="-228600" lvl="6" marL="3200400" algn="l">
              <a:lnSpc>
                <a:spcPct val="90000"/>
              </a:lnSpc>
              <a:spcBef>
                <a:spcPts val="500"/>
              </a:spcBef>
              <a:spcAft>
                <a:spcPts val="0"/>
              </a:spcAft>
              <a:buClr>
                <a:srgbClr val="888889"/>
              </a:buClr>
              <a:buSzPts val="1600"/>
              <a:buNone/>
              <a:defRPr sz="1600">
                <a:solidFill>
                  <a:srgbClr val="888889"/>
                </a:solidFill>
              </a:defRPr>
            </a:lvl7pPr>
            <a:lvl8pPr indent="-228600" lvl="7" marL="3657600" algn="l">
              <a:lnSpc>
                <a:spcPct val="90000"/>
              </a:lnSpc>
              <a:spcBef>
                <a:spcPts val="500"/>
              </a:spcBef>
              <a:spcAft>
                <a:spcPts val="0"/>
              </a:spcAft>
              <a:buClr>
                <a:srgbClr val="888889"/>
              </a:buClr>
              <a:buSzPts val="1600"/>
              <a:buNone/>
              <a:defRPr sz="1600">
                <a:solidFill>
                  <a:srgbClr val="888889"/>
                </a:solidFill>
              </a:defRPr>
            </a:lvl8pPr>
            <a:lvl9pPr indent="-228600" lvl="8" marL="4114800" algn="l">
              <a:lnSpc>
                <a:spcPct val="90000"/>
              </a:lnSpc>
              <a:spcBef>
                <a:spcPts val="500"/>
              </a:spcBef>
              <a:spcAft>
                <a:spcPts val="0"/>
              </a:spcAft>
              <a:buClr>
                <a:srgbClr val="888889"/>
              </a:buClr>
              <a:buSzPts val="1600"/>
              <a:buNone/>
              <a:defRPr sz="1600">
                <a:solidFill>
                  <a:srgbClr val="888889"/>
                </a:solidFill>
              </a:defRPr>
            </a:lvl9pPr>
          </a:lstStyle>
          <a:p/>
        </p:txBody>
      </p:sp>
      <p:sp>
        <p:nvSpPr>
          <p:cNvPr id="168" name="Google Shape;168;p23"/>
          <p:cNvSpPr txBox="1"/>
          <p:nvPr>
            <p:ph type="title"/>
          </p:nvPr>
        </p:nvSpPr>
        <p:spPr>
          <a:xfrm rot="-5400000">
            <a:off x="-892167" y="1517483"/>
            <a:ext cx="4553924" cy="2052267"/>
          </a:xfrm>
          <a:prstGeom prst="rect">
            <a:avLst/>
          </a:prstGeom>
          <a:noFill/>
          <a:ln>
            <a:noFill/>
          </a:ln>
        </p:spPr>
        <p:txBody>
          <a:bodyPr anchorCtr="0" anchor="ctr" bIns="45700" lIns="91425" spcFirstLastPara="1" rIns="91425" wrap="square" tIns="45700">
            <a:noAutofit/>
          </a:bodyPr>
          <a:lstStyle>
            <a:lvl1pPr lvl="0" algn="r">
              <a:lnSpc>
                <a:spcPct val="90000"/>
              </a:lnSpc>
              <a:spcBef>
                <a:spcPts val="0"/>
              </a:spcBef>
              <a:spcAft>
                <a:spcPts val="0"/>
              </a:spcAft>
              <a:buClr>
                <a:schemeClr val="dk1"/>
              </a:buClr>
              <a:buSzPts val="7200"/>
              <a:buFont typeface="Calibri"/>
              <a:buNone/>
              <a:defRPr b="1" sz="7200">
                <a:solidFill>
                  <a:schemeClr val="dk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169" name="Google Shape;169;p23"/>
          <p:cNvCxnSpPr/>
          <p:nvPr/>
        </p:nvCxnSpPr>
        <p:spPr>
          <a:xfrm>
            <a:off x="0" y="5002523"/>
            <a:ext cx="2410929" cy="0"/>
          </a:xfrm>
          <a:prstGeom prst="straightConnector1">
            <a:avLst/>
          </a:prstGeom>
          <a:noFill/>
          <a:ln cap="flat" cmpd="sng" w="12700">
            <a:solidFill>
              <a:srgbClr val="BFBFBF"/>
            </a:solidFill>
            <a:prstDash val="solid"/>
            <a:miter lim="800000"/>
            <a:headEnd len="sm" w="sm" type="none"/>
            <a:tailEnd len="sm" w="sm" type="none"/>
          </a:ln>
        </p:spPr>
      </p:cxnSp>
      <p:sp>
        <p:nvSpPr>
          <p:cNvPr id="170" name="Google Shape;170;p23"/>
          <p:cNvSpPr/>
          <p:nvPr/>
        </p:nvSpPr>
        <p:spPr>
          <a:xfrm>
            <a:off x="2738034" y="0"/>
            <a:ext cx="9453966"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71" name="Google Shape;171;p23"/>
          <p:cNvSpPr/>
          <p:nvPr/>
        </p:nvSpPr>
        <p:spPr>
          <a:xfrm>
            <a:off x="9841992" y="2"/>
            <a:ext cx="2350008" cy="3428998"/>
          </a:xfrm>
          <a:prstGeom prst="rect">
            <a:avLst/>
          </a:prstGeom>
          <a:solidFill>
            <a:srgbClr val="FADEA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72" name="Google Shape;172;p23"/>
          <p:cNvSpPr txBox="1"/>
          <p:nvPr>
            <p:ph idx="2" type="body"/>
          </p:nvPr>
        </p:nvSpPr>
        <p:spPr>
          <a:xfrm>
            <a:off x="9988244" y="266654"/>
            <a:ext cx="2049784" cy="2985593"/>
          </a:xfrm>
          <a:prstGeom prst="rect">
            <a:avLst/>
          </a:prstGeom>
          <a:noFill/>
          <a:ln>
            <a:noFill/>
          </a:ln>
        </p:spPr>
        <p:txBody>
          <a:bodyPr anchorCtr="0" anchor="b" bIns="45700" lIns="45700" spcFirstLastPara="1" rIns="0" wrap="square" tIns="45700">
            <a:noAutofit/>
          </a:bodyPr>
          <a:lstStyle>
            <a:lvl1pPr indent="-228600" lvl="0" marL="457200" algn="l">
              <a:lnSpc>
                <a:spcPct val="90000"/>
              </a:lnSpc>
              <a:spcBef>
                <a:spcPts val="1000"/>
              </a:spcBef>
              <a:spcAft>
                <a:spcPts val="0"/>
              </a:spcAft>
              <a:buClr>
                <a:schemeClr val="dk1"/>
              </a:buClr>
              <a:buSzPts val="1600"/>
              <a:buNone/>
              <a:defRPr b="1" sz="16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 name="Google Shape;173;p23"/>
          <p:cNvSpPr/>
          <p:nvPr/>
        </p:nvSpPr>
        <p:spPr>
          <a:xfrm>
            <a:off x="7484720" y="1"/>
            <a:ext cx="2365221" cy="5184467"/>
          </a:xfrm>
          <a:prstGeom prst="rect">
            <a:avLst/>
          </a:prstGeom>
          <a:solidFill>
            <a:srgbClr val="E0EEC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74" name="Google Shape;174;p23"/>
          <p:cNvSpPr txBox="1"/>
          <p:nvPr>
            <p:ph idx="3" type="body"/>
          </p:nvPr>
        </p:nvSpPr>
        <p:spPr>
          <a:xfrm>
            <a:off x="7659823" y="266655"/>
            <a:ext cx="2049784" cy="4735868"/>
          </a:xfrm>
          <a:prstGeom prst="rect">
            <a:avLst/>
          </a:prstGeom>
          <a:noFill/>
          <a:ln>
            <a:noFill/>
          </a:ln>
        </p:spPr>
        <p:txBody>
          <a:bodyPr anchorCtr="0" anchor="b" bIns="45700" lIns="45700" spcFirstLastPara="1" rIns="0" wrap="square" tIns="45700">
            <a:noAutofit/>
          </a:bodyPr>
          <a:lstStyle>
            <a:lvl1pPr indent="-228600" lvl="0" marL="457200" algn="l">
              <a:lnSpc>
                <a:spcPct val="90000"/>
              </a:lnSpc>
              <a:spcBef>
                <a:spcPts val="1000"/>
              </a:spcBef>
              <a:spcAft>
                <a:spcPts val="0"/>
              </a:spcAft>
              <a:buClr>
                <a:schemeClr val="dk1"/>
              </a:buClr>
              <a:buSzPts val="1600"/>
              <a:buNone/>
              <a:defRPr b="1" sz="16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 name="Google Shape;175;p23"/>
          <p:cNvSpPr/>
          <p:nvPr/>
        </p:nvSpPr>
        <p:spPr>
          <a:xfrm>
            <a:off x="5119500" y="1715679"/>
            <a:ext cx="2377440" cy="5142321"/>
          </a:xfrm>
          <a:prstGeom prst="rect">
            <a:avLst/>
          </a:prstGeom>
          <a:solidFill>
            <a:srgbClr val="BCDEE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76" name="Google Shape;176;p23"/>
          <p:cNvSpPr txBox="1"/>
          <p:nvPr>
            <p:ph idx="4" type="body"/>
          </p:nvPr>
        </p:nvSpPr>
        <p:spPr>
          <a:xfrm>
            <a:off x="5265416" y="1904214"/>
            <a:ext cx="2049784" cy="4768189"/>
          </a:xfrm>
          <a:prstGeom prst="rect">
            <a:avLst/>
          </a:prstGeom>
          <a:noFill/>
          <a:ln>
            <a:noFill/>
          </a:ln>
        </p:spPr>
        <p:txBody>
          <a:bodyPr anchorCtr="0" anchor="t" bIns="45700" lIns="45700" spcFirstLastPara="1" rIns="0" wrap="square" tIns="45700">
            <a:noAutofit/>
          </a:bodyPr>
          <a:lstStyle>
            <a:lvl1pPr indent="-228600" lvl="0" marL="457200" algn="l">
              <a:lnSpc>
                <a:spcPct val="90000"/>
              </a:lnSpc>
              <a:spcBef>
                <a:spcPts val="1000"/>
              </a:spcBef>
              <a:spcAft>
                <a:spcPts val="0"/>
              </a:spcAft>
              <a:buClr>
                <a:schemeClr val="dk1"/>
              </a:buClr>
              <a:buSzPts val="1600"/>
              <a:buNone/>
              <a:defRPr b="1" sz="16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7" name="Google Shape;177;p23"/>
          <p:cNvSpPr/>
          <p:nvPr/>
        </p:nvSpPr>
        <p:spPr>
          <a:xfrm>
            <a:off x="2738033" y="3429000"/>
            <a:ext cx="2377440" cy="3429000"/>
          </a:xfrm>
          <a:prstGeom prst="rect">
            <a:avLst/>
          </a:prstGeom>
          <a:solidFill>
            <a:srgbClr val="FEF6C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78" name="Google Shape;178;p23"/>
          <p:cNvSpPr txBox="1"/>
          <p:nvPr>
            <p:ph idx="5" type="body"/>
          </p:nvPr>
        </p:nvSpPr>
        <p:spPr>
          <a:xfrm>
            <a:off x="2871008" y="3638746"/>
            <a:ext cx="2049784" cy="3033657"/>
          </a:xfrm>
          <a:prstGeom prst="rect">
            <a:avLst/>
          </a:prstGeom>
          <a:noFill/>
          <a:ln>
            <a:noFill/>
          </a:ln>
        </p:spPr>
        <p:txBody>
          <a:bodyPr anchorCtr="0" anchor="t" bIns="45700" lIns="45700" spcFirstLastPara="1" rIns="0" wrap="square" tIns="45700">
            <a:noAutofit/>
          </a:bodyPr>
          <a:lstStyle>
            <a:lvl1pPr indent="-228600" lvl="0" marL="457200" algn="l">
              <a:lnSpc>
                <a:spcPct val="90000"/>
              </a:lnSpc>
              <a:spcBef>
                <a:spcPts val="1000"/>
              </a:spcBef>
              <a:spcAft>
                <a:spcPts val="0"/>
              </a:spcAft>
              <a:buClr>
                <a:schemeClr val="dk1"/>
              </a:buClr>
              <a:buSzPts val="1600"/>
              <a:buNone/>
              <a:defRPr b="1" sz="16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
  <p:cSld name="23">
    <p:bg>
      <p:bgPr>
        <a:solidFill>
          <a:schemeClr val="lt1"/>
        </a:solidFill>
      </p:bgPr>
    </p:bg>
    <p:spTree>
      <p:nvGrpSpPr>
        <p:cNvPr id="179" name="Shape 179"/>
        <p:cNvGrpSpPr/>
        <p:nvPr/>
      </p:nvGrpSpPr>
      <p:grpSpPr>
        <a:xfrm>
          <a:off x="0" y="0"/>
          <a:ext cx="0" cy="0"/>
          <a:chOff x="0" y="0"/>
          <a:chExt cx="0" cy="0"/>
        </a:xfrm>
      </p:grpSpPr>
      <p:sp>
        <p:nvSpPr>
          <p:cNvPr id="180" name="Google Shape;180;p24"/>
          <p:cNvSpPr/>
          <p:nvPr/>
        </p:nvSpPr>
        <p:spPr>
          <a:xfrm>
            <a:off x="0" y="0"/>
            <a:ext cx="9453966" cy="6858000"/>
          </a:xfrm>
          <a:prstGeom prst="rect">
            <a:avLst/>
          </a:prstGeom>
          <a:solidFill>
            <a:srgbClr val="FEF6C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181" name="Google Shape;181;p24"/>
          <p:cNvGrpSpPr/>
          <p:nvPr/>
        </p:nvGrpSpPr>
        <p:grpSpPr>
          <a:xfrm>
            <a:off x="7567789" y="591099"/>
            <a:ext cx="2696547" cy="5675457"/>
            <a:chOff x="8253302" y="591099"/>
            <a:chExt cx="2696547" cy="5675457"/>
          </a:xfrm>
        </p:grpSpPr>
        <p:sp>
          <p:nvSpPr>
            <p:cNvPr id="182" name="Google Shape;182;p24"/>
            <p:cNvSpPr/>
            <p:nvPr/>
          </p:nvSpPr>
          <p:spPr>
            <a:xfrm>
              <a:off x="8253302" y="591099"/>
              <a:ext cx="2696547" cy="5675457"/>
            </a:xfrm>
            <a:custGeom>
              <a:rect b="b" l="l" r="r" t="t"/>
              <a:pathLst>
                <a:path extrusionOk="0" h="21600" w="21600">
                  <a:moveTo>
                    <a:pt x="21600" y="20002"/>
                  </a:moveTo>
                  <a:cubicBezTo>
                    <a:pt x="21600" y="20880"/>
                    <a:pt x="20087" y="21600"/>
                    <a:pt x="18237" y="21600"/>
                  </a:cubicBezTo>
                  <a:lnTo>
                    <a:pt x="3363" y="21600"/>
                  </a:lnTo>
                  <a:cubicBezTo>
                    <a:pt x="1513" y="21600"/>
                    <a:pt x="0" y="20880"/>
                    <a:pt x="0" y="20002"/>
                  </a:cubicBezTo>
                  <a:lnTo>
                    <a:pt x="0" y="1598"/>
                  </a:lnTo>
                  <a:cubicBezTo>
                    <a:pt x="0" y="719"/>
                    <a:pt x="1513" y="0"/>
                    <a:pt x="3363" y="0"/>
                  </a:cubicBezTo>
                  <a:lnTo>
                    <a:pt x="18237" y="0"/>
                  </a:lnTo>
                  <a:cubicBezTo>
                    <a:pt x="20087" y="0"/>
                    <a:pt x="21600" y="719"/>
                    <a:pt x="21600" y="1598"/>
                  </a:cubicBezTo>
                  <a:lnTo>
                    <a:pt x="21600" y="20002"/>
                  </a:lnTo>
                  <a:close/>
                </a:path>
              </a:pathLst>
            </a:custGeom>
            <a:solidFill>
              <a:schemeClr val="lt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3000" u="none" cap="none" strike="noStrike">
                <a:solidFill>
                  <a:schemeClr val="dk1"/>
                </a:solidFill>
                <a:latin typeface="Calibri"/>
                <a:ea typeface="Calibri"/>
                <a:cs typeface="Calibri"/>
                <a:sym typeface="Calibri"/>
              </a:endParaRPr>
            </a:p>
          </p:txBody>
        </p:sp>
        <p:sp>
          <p:nvSpPr>
            <p:cNvPr id="183" name="Google Shape;183;p24"/>
            <p:cNvSpPr/>
            <p:nvPr/>
          </p:nvSpPr>
          <p:spPr>
            <a:xfrm>
              <a:off x="9412344" y="5654511"/>
              <a:ext cx="378462" cy="378832"/>
            </a:xfrm>
            <a:custGeom>
              <a:rect b="b" l="l" r="r" t="t"/>
              <a:pathLst>
                <a:path extrusionOk="0" h="21600" w="21600">
                  <a:moveTo>
                    <a:pt x="21600" y="10789"/>
                  </a:moveTo>
                  <a:cubicBezTo>
                    <a:pt x="21600" y="16753"/>
                    <a:pt x="16770" y="21600"/>
                    <a:pt x="10800" y="21600"/>
                  </a:cubicBezTo>
                  <a:cubicBezTo>
                    <a:pt x="4830" y="21600"/>
                    <a:pt x="0" y="16753"/>
                    <a:pt x="0" y="10789"/>
                  </a:cubicBezTo>
                  <a:cubicBezTo>
                    <a:pt x="0" y="4847"/>
                    <a:pt x="4830" y="0"/>
                    <a:pt x="10800" y="0"/>
                  </a:cubicBezTo>
                  <a:cubicBezTo>
                    <a:pt x="16770" y="0"/>
                    <a:pt x="21600" y="4847"/>
                    <a:pt x="21600" y="10789"/>
                  </a:cubicBezTo>
                  <a:close/>
                </a:path>
              </a:pathLst>
            </a:custGeom>
            <a:solidFill>
              <a:srgbClr val="757070"/>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3000" u="none" cap="none" strike="noStrike">
                <a:solidFill>
                  <a:schemeClr val="dk1"/>
                </a:solidFill>
                <a:latin typeface="Calibri"/>
                <a:ea typeface="Calibri"/>
                <a:cs typeface="Calibri"/>
                <a:sym typeface="Calibri"/>
              </a:endParaRPr>
            </a:p>
          </p:txBody>
        </p:sp>
        <p:sp>
          <p:nvSpPr>
            <p:cNvPr id="184" name="Google Shape;184;p24"/>
            <p:cNvSpPr/>
            <p:nvPr/>
          </p:nvSpPr>
          <p:spPr>
            <a:xfrm>
              <a:off x="9368178" y="1034607"/>
              <a:ext cx="466795" cy="113098"/>
            </a:xfrm>
            <a:custGeom>
              <a:rect b="b" l="l" r="r" t="t"/>
              <a:pathLst>
                <a:path extrusionOk="0" h="21600" w="21600">
                  <a:moveTo>
                    <a:pt x="21600" y="10800"/>
                  </a:moveTo>
                  <a:cubicBezTo>
                    <a:pt x="21600" y="16729"/>
                    <a:pt x="20420" y="21600"/>
                    <a:pt x="18966" y="21600"/>
                  </a:cubicBezTo>
                  <a:lnTo>
                    <a:pt x="2634" y="21600"/>
                  </a:lnTo>
                  <a:cubicBezTo>
                    <a:pt x="1197" y="21600"/>
                    <a:pt x="0" y="16729"/>
                    <a:pt x="0" y="10800"/>
                  </a:cubicBezTo>
                  <a:lnTo>
                    <a:pt x="0" y="10800"/>
                  </a:lnTo>
                  <a:cubicBezTo>
                    <a:pt x="0" y="4871"/>
                    <a:pt x="1180" y="0"/>
                    <a:pt x="2634" y="0"/>
                  </a:cubicBezTo>
                  <a:lnTo>
                    <a:pt x="18966" y="0"/>
                  </a:lnTo>
                  <a:cubicBezTo>
                    <a:pt x="20420" y="71"/>
                    <a:pt x="21600" y="4871"/>
                    <a:pt x="21600" y="10800"/>
                  </a:cubicBezTo>
                  <a:lnTo>
                    <a:pt x="21600" y="10800"/>
                  </a:lnTo>
                  <a:close/>
                </a:path>
              </a:pathLst>
            </a:custGeom>
            <a:solidFill>
              <a:srgbClr val="757070"/>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3000" u="none" cap="none" strike="noStrike">
                <a:solidFill>
                  <a:schemeClr val="dk1"/>
                </a:solidFill>
                <a:latin typeface="Calibri"/>
                <a:ea typeface="Calibri"/>
                <a:cs typeface="Calibri"/>
                <a:sym typeface="Calibri"/>
              </a:endParaRPr>
            </a:p>
          </p:txBody>
        </p:sp>
      </p:grpSp>
      <p:sp>
        <p:nvSpPr>
          <p:cNvPr id="185" name="Google Shape;185;p24"/>
          <p:cNvSpPr txBox="1"/>
          <p:nvPr>
            <p:ph idx="1" type="body"/>
          </p:nvPr>
        </p:nvSpPr>
        <p:spPr>
          <a:xfrm>
            <a:off x="473530" y="266656"/>
            <a:ext cx="6818647" cy="6256692"/>
          </a:xfrm>
          <a:prstGeom prst="rect">
            <a:avLst/>
          </a:prstGeom>
          <a:noFill/>
          <a:ln>
            <a:noFill/>
          </a:ln>
        </p:spPr>
        <p:txBody>
          <a:bodyPr anchorCtr="0" anchor="t" bIns="45700" lIns="0" spcFirstLastPara="1" rIns="0" wrap="square" tIns="91425">
            <a:noAutofit/>
          </a:bodyPr>
          <a:lstStyle>
            <a:lvl1pPr indent="-381000" lvl="0" marL="457200" algn="l">
              <a:lnSpc>
                <a:spcPct val="90000"/>
              </a:lnSpc>
              <a:spcBef>
                <a:spcPts val="1000"/>
              </a:spcBef>
              <a:spcAft>
                <a:spcPts val="0"/>
              </a:spcAft>
              <a:buClr>
                <a:schemeClr val="dk1"/>
              </a:buClr>
              <a:buSzPts val="2400"/>
              <a:buChar char="•"/>
              <a:defRPr>
                <a:solidFill>
                  <a:schemeClr val="dk1"/>
                </a:solidFill>
              </a:defRPr>
            </a:lvl1pPr>
            <a:lvl2pPr indent="-355600" lvl="1" marL="914400" algn="l">
              <a:lnSpc>
                <a:spcPct val="90000"/>
              </a:lnSpc>
              <a:spcBef>
                <a:spcPts val="500"/>
              </a:spcBef>
              <a:spcAft>
                <a:spcPts val="0"/>
              </a:spcAft>
              <a:buClr>
                <a:schemeClr val="dk1"/>
              </a:buClr>
              <a:buSzPts val="2000"/>
              <a:buChar char="•"/>
              <a:defRPr>
                <a:solidFill>
                  <a:schemeClr val="dk1"/>
                </a:solidFill>
              </a:defRPr>
            </a:lvl2pPr>
            <a:lvl3pPr indent="-342900" lvl="2" marL="1371600" algn="l">
              <a:lnSpc>
                <a:spcPct val="90000"/>
              </a:lnSpc>
              <a:spcBef>
                <a:spcPts val="500"/>
              </a:spcBef>
              <a:spcAft>
                <a:spcPts val="0"/>
              </a:spcAft>
              <a:buClr>
                <a:schemeClr val="dk1"/>
              </a:buClr>
              <a:buSzPts val="1800"/>
              <a:buChar char="•"/>
              <a:defRPr>
                <a:solidFill>
                  <a:schemeClr val="dk1"/>
                </a:solidFill>
              </a:defRPr>
            </a:lvl3pPr>
            <a:lvl4pPr indent="-330200" lvl="3" marL="1828800" algn="l">
              <a:lnSpc>
                <a:spcPct val="90000"/>
              </a:lnSpc>
              <a:spcBef>
                <a:spcPts val="500"/>
              </a:spcBef>
              <a:spcAft>
                <a:spcPts val="0"/>
              </a:spcAft>
              <a:buClr>
                <a:schemeClr val="dk1"/>
              </a:buClr>
              <a:buSzPts val="1600"/>
              <a:buChar char="•"/>
              <a:defRPr>
                <a:solidFill>
                  <a:schemeClr val="dk1"/>
                </a:solidFill>
              </a:defRPr>
            </a:lvl4pPr>
            <a:lvl5pPr indent="-330200" lvl="4" marL="2286000" algn="l">
              <a:lnSpc>
                <a:spcPct val="90000"/>
              </a:lnSpc>
              <a:spcBef>
                <a:spcPts val="500"/>
              </a:spcBef>
              <a:spcAft>
                <a:spcPts val="0"/>
              </a:spcAft>
              <a:buClr>
                <a:schemeClr val="dk1"/>
              </a:buClr>
              <a:buSzPts val="1600"/>
              <a:buChar char="•"/>
              <a:defRPr>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 name="Google Shape;186;p24"/>
          <p:cNvSpPr txBox="1"/>
          <p:nvPr>
            <p:ph type="title"/>
          </p:nvPr>
        </p:nvSpPr>
        <p:spPr>
          <a:xfrm rot="5400000">
            <a:off x="8013349" y="2715562"/>
            <a:ext cx="6256692" cy="135888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7200"/>
              <a:buFont typeface="Calibri"/>
              <a:buNone/>
              <a:defRPr b="1" sz="7200">
                <a:solidFill>
                  <a:schemeClr val="dk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
  <p:cSld name="24">
    <p:bg>
      <p:bgPr>
        <a:solidFill>
          <a:schemeClr val="lt1"/>
        </a:solidFill>
      </p:bgPr>
    </p:bg>
    <p:spTree>
      <p:nvGrpSpPr>
        <p:cNvPr id="187" name="Shape 187"/>
        <p:cNvGrpSpPr/>
        <p:nvPr/>
      </p:nvGrpSpPr>
      <p:grpSpPr>
        <a:xfrm>
          <a:off x="0" y="0"/>
          <a:ext cx="0" cy="0"/>
          <a:chOff x="0" y="0"/>
          <a:chExt cx="0" cy="0"/>
        </a:xfrm>
      </p:grpSpPr>
      <p:sp>
        <p:nvSpPr>
          <p:cNvPr id="188" name="Google Shape;188;p25"/>
          <p:cNvSpPr/>
          <p:nvPr/>
        </p:nvSpPr>
        <p:spPr>
          <a:xfrm>
            <a:off x="0" y="0"/>
            <a:ext cx="12192000" cy="5081047"/>
          </a:xfrm>
          <a:prstGeom prst="rect">
            <a:avLst/>
          </a:prstGeom>
          <a:solidFill>
            <a:srgbClr val="BCDEE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189" name="Google Shape;189;p25"/>
          <p:cNvGrpSpPr/>
          <p:nvPr/>
        </p:nvGrpSpPr>
        <p:grpSpPr>
          <a:xfrm>
            <a:off x="4245623" y="255178"/>
            <a:ext cx="3538265" cy="4598552"/>
            <a:chOff x="7156636" y="581034"/>
            <a:chExt cx="4382349" cy="5695576"/>
          </a:xfrm>
        </p:grpSpPr>
        <p:sp>
          <p:nvSpPr>
            <p:cNvPr id="190" name="Google Shape;190;p25"/>
            <p:cNvSpPr/>
            <p:nvPr/>
          </p:nvSpPr>
          <p:spPr>
            <a:xfrm>
              <a:off x="7156636" y="581034"/>
              <a:ext cx="4382349" cy="5695576"/>
            </a:xfrm>
            <a:custGeom>
              <a:rect b="b" l="l" r="r" t="t"/>
              <a:pathLst>
                <a:path extrusionOk="0" h="21600" w="21600">
                  <a:moveTo>
                    <a:pt x="21600" y="20641"/>
                  </a:moveTo>
                  <a:cubicBezTo>
                    <a:pt x="21600" y="21168"/>
                    <a:pt x="21040" y="21600"/>
                    <a:pt x="20354" y="21600"/>
                  </a:cubicBezTo>
                  <a:lnTo>
                    <a:pt x="1245" y="21600"/>
                  </a:lnTo>
                  <a:cubicBezTo>
                    <a:pt x="561" y="21600"/>
                    <a:pt x="0" y="21169"/>
                    <a:pt x="0" y="20641"/>
                  </a:cubicBezTo>
                  <a:lnTo>
                    <a:pt x="0" y="959"/>
                  </a:lnTo>
                  <a:cubicBezTo>
                    <a:pt x="0" y="432"/>
                    <a:pt x="561" y="0"/>
                    <a:pt x="1245" y="0"/>
                  </a:cubicBezTo>
                  <a:lnTo>
                    <a:pt x="20353" y="0"/>
                  </a:lnTo>
                  <a:cubicBezTo>
                    <a:pt x="21039" y="0"/>
                    <a:pt x="21599" y="432"/>
                    <a:pt x="21599" y="959"/>
                  </a:cubicBezTo>
                  <a:lnTo>
                    <a:pt x="21599" y="20641"/>
                  </a:lnTo>
                  <a:close/>
                </a:path>
              </a:pathLst>
            </a:custGeom>
            <a:solidFill>
              <a:schemeClr val="lt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3000" u="none" cap="none" strike="noStrike">
                <a:solidFill>
                  <a:schemeClr val="dk1"/>
                </a:solidFill>
                <a:latin typeface="Calibri"/>
                <a:ea typeface="Calibri"/>
                <a:cs typeface="Calibri"/>
                <a:sym typeface="Calibri"/>
              </a:endParaRPr>
            </a:p>
          </p:txBody>
        </p:sp>
        <p:sp>
          <p:nvSpPr>
            <p:cNvPr id="191" name="Google Shape;191;p25"/>
            <p:cNvSpPr/>
            <p:nvPr/>
          </p:nvSpPr>
          <p:spPr>
            <a:xfrm>
              <a:off x="9291617" y="789151"/>
              <a:ext cx="112387" cy="112387"/>
            </a:xfrm>
            <a:custGeom>
              <a:rect b="b" l="l" r="r" t="t"/>
              <a:pathLst>
                <a:path extrusionOk="0" h="21600" w="21600">
                  <a:moveTo>
                    <a:pt x="21600" y="10800"/>
                  </a:moveTo>
                  <a:cubicBezTo>
                    <a:pt x="21600" y="16760"/>
                    <a:pt x="16720" y="21600"/>
                    <a:pt x="10800" y="21600"/>
                  </a:cubicBezTo>
                  <a:cubicBezTo>
                    <a:pt x="4840" y="21600"/>
                    <a:pt x="0" y="16760"/>
                    <a:pt x="0" y="10800"/>
                  </a:cubicBezTo>
                  <a:cubicBezTo>
                    <a:pt x="0" y="4840"/>
                    <a:pt x="4840" y="0"/>
                    <a:pt x="10800" y="0"/>
                  </a:cubicBezTo>
                  <a:cubicBezTo>
                    <a:pt x="16720" y="40"/>
                    <a:pt x="21600" y="4840"/>
                    <a:pt x="21600" y="10800"/>
                  </a:cubicBezTo>
                  <a:close/>
                </a:path>
              </a:pathLst>
            </a:custGeom>
            <a:solidFill>
              <a:srgbClr val="757070"/>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3000" u="none" cap="none" strike="noStrike">
                <a:solidFill>
                  <a:schemeClr val="dk1"/>
                </a:solidFill>
                <a:latin typeface="Calibri"/>
                <a:ea typeface="Calibri"/>
                <a:cs typeface="Calibri"/>
                <a:sym typeface="Calibri"/>
              </a:endParaRPr>
            </a:p>
          </p:txBody>
        </p:sp>
        <p:sp>
          <p:nvSpPr>
            <p:cNvPr id="192" name="Google Shape;192;p25"/>
            <p:cNvSpPr/>
            <p:nvPr/>
          </p:nvSpPr>
          <p:spPr>
            <a:xfrm>
              <a:off x="9249474" y="5908863"/>
              <a:ext cx="196672" cy="196882"/>
            </a:xfrm>
            <a:custGeom>
              <a:rect b="b" l="l" r="r" t="t"/>
              <a:pathLst>
                <a:path extrusionOk="0" h="21600" w="21600">
                  <a:moveTo>
                    <a:pt x="21600" y="10800"/>
                  </a:moveTo>
                  <a:cubicBezTo>
                    <a:pt x="21600" y="16759"/>
                    <a:pt x="16777" y="21600"/>
                    <a:pt x="10811" y="21600"/>
                  </a:cubicBezTo>
                  <a:cubicBezTo>
                    <a:pt x="4846" y="21600"/>
                    <a:pt x="0" y="16759"/>
                    <a:pt x="0" y="10800"/>
                  </a:cubicBezTo>
                  <a:cubicBezTo>
                    <a:pt x="0" y="4841"/>
                    <a:pt x="4823" y="0"/>
                    <a:pt x="10811" y="0"/>
                  </a:cubicBezTo>
                  <a:cubicBezTo>
                    <a:pt x="16754" y="0"/>
                    <a:pt x="21600" y="4841"/>
                    <a:pt x="21600" y="10800"/>
                  </a:cubicBezTo>
                  <a:close/>
                </a:path>
              </a:pathLst>
            </a:custGeom>
            <a:solidFill>
              <a:srgbClr val="757070"/>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3000" u="none" cap="none" strike="noStrike">
                <a:solidFill>
                  <a:schemeClr val="dk1"/>
                </a:solidFill>
                <a:latin typeface="Calibri"/>
                <a:ea typeface="Calibri"/>
                <a:cs typeface="Calibri"/>
                <a:sym typeface="Calibri"/>
              </a:endParaRPr>
            </a:p>
          </p:txBody>
        </p:sp>
      </p:grpSp>
      <p:sp>
        <p:nvSpPr>
          <p:cNvPr id="193" name="Google Shape;193;p25"/>
          <p:cNvSpPr txBox="1"/>
          <p:nvPr>
            <p:ph idx="1" type="body"/>
          </p:nvPr>
        </p:nvSpPr>
        <p:spPr>
          <a:xfrm>
            <a:off x="473529" y="255179"/>
            <a:ext cx="3400887" cy="4460598"/>
          </a:xfrm>
          <a:prstGeom prst="rect">
            <a:avLst/>
          </a:prstGeom>
          <a:noFill/>
          <a:ln>
            <a:noFill/>
          </a:ln>
        </p:spPr>
        <p:txBody>
          <a:bodyPr anchorCtr="0" anchor="t" bIns="45700" lIns="0" spcFirstLastPara="1" rIns="0" wrap="square" tIns="91425">
            <a:noAutofit/>
          </a:bodyPr>
          <a:lstStyle>
            <a:lvl1pPr indent="-381000" lvl="0" marL="457200" algn="l">
              <a:lnSpc>
                <a:spcPct val="90000"/>
              </a:lnSpc>
              <a:spcBef>
                <a:spcPts val="1000"/>
              </a:spcBef>
              <a:spcAft>
                <a:spcPts val="0"/>
              </a:spcAft>
              <a:buClr>
                <a:schemeClr val="dk1"/>
              </a:buClr>
              <a:buSzPts val="2400"/>
              <a:buChar char="•"/>
              <a:defRPr>
                <a:solidFill>
                  <a:schemeClr val="dk1"/>
                </a:solidFill>
              </a:defRPr>
            </a:lvl1pPr>
            <a:lvl2pPr indent="-355600" lvl="1" marL="914400" algn="l">
              <a:lnSpc>
                <a:spcPct val="90000"/>
              </a:lnSpc>
              <a:spcBef>
                <a:spcPts val="500"/>
              </a:spcBef>
              <a:spcAft>
                <a:spcPts val="0"/>
              </a:spcAft>
              <a:buClr>
                <a:schemeClr val="dk1"/>
              </a:buClr>
              <a:buSzPts val="2000"/>
              <a:buChar char="•"/>
              <a:defRPr>
                <a:solidFill>
                  <a:schemeClr val="dk1"/>
                </a:solidFill>
              </a:defRPr>
            </a:lvl2pPr>
            <a:lvl3pPr indent="-342900" lvl="2" marL="1371600" algn="l">
              <a:lnSpc>
                <a:spcPct val="90000"/>
              </a:lnSpc>
              <a:spcBef>
                <a:spcPts val="500"/>
              </a:spcBef>
              <a:spcAft>
                <a:spcPts val="0"/>
              </a:spcAft>
              <a:buClr>
                <a:schemeClr val="dk1"/>
              </a:buClr>
              <a:buSzPts val="1800"/>
              <a:buChar char="•"/>
              <a:defRPr>
                <a:solidFill>
                  <a:schemeClr val="dk1"/>
                </a:solidFill>
              </a:defRPr>
            </a:lvl3pPr>
            <a:lvl4pPr indent="-330200" lvl="3" marL="1828800" algn="l">
              <a:lnSpc>
                <a:spcPct val="90000"/>
              </a:lnSpc>
              <a:spcBef>
                <a:spcPts val="500"/>
              </a:spcBef>
              <a:spcAft>
                <a:spcPts val="0"/>
              </a:spcAft>
              <a:buClr>
                <a:schemeClr val="dk1"/>
              </a:buClr>
              <a:buSzPts val="1600"/>
              <a:buChar char="•"/>
              <a:defRPr>
                <a:solidFill>
                  <a:schemeClr val="dk1"/>
                </a:solidFill>
              </a:defRPr>
            </a:lvl4pPr>
            <a:lvl5pPr indent="-330200" lvl="4" marL="2286000" algn="l">
              <a:lnSpc>
                <a:spcPct val="90000"/>
              </a:lnSpc>
              <a:spcBef>
                <a:spcPts val="500"/>
              </a:spcBef>
              <a:spcAft>
                <a:spcPts val="0"/>
              </a:spcAft>
              <a:buClr>
                <a:schemeClr val="dk1"/>
              </a:buClr>
              <a:buSzPts val="1600"/>
              <a:buChar char="•"/>
              <a:defRPr>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4" name="Google Shape;194;p25"/>
          <p:cNvSpPr txBox="1"/>
          <p:nvPr>
            <p:ph idx="2" type="body"/>
          </p:nvPr>
        </p:nvSpPr>
        <p:spPr>
          <a:xfrm>
            <a:off x="8137521" y="255179"/>
            <a:ext cx="3400887" cy="4460598"/>
          </a:xfrm>
          <a:prstGeom prst="rect">
            <a:avLst/>
          </a:prstGeom>
          <a:noFill/>
          <a:ln>
            <a:noFill/>
          </a:ln>
        </p:spPr>
        <p:txBody>
          <a:bodyPr anchorCtr="0" anchor="t" bIns="45700" lIns="0" spcFirstLastPara="1" rIns="0" wrap="square" tIns="91425">
            <a:noAutofit/>
          </a:bodyPr>
          <a:lstStyle>
            <a:lvl1pPr indent="-381000" lvl="0" marL="457200" algn="l">
              <a:lnSpc>
                <a:spcPct val="90000"/>
              </a:lnSpc>
              <a:spcBef>
                <a:spcPts val="1000"/>
              </a:spcBef>
              <a:spcAft>
                <a:spcPts val="0"/>
              </a:spcAft>
              <a:buClr>
                <a:schemeClr val="dk1"/>
              </a:buClr>
              <a:buSzPts val="2400"/>
              <a:buChar char="•"/>
              <a:defRPr>
                <a:solidFill>
                  <a:schemeClr val="dk1"/>
                </a:solidFill>
              </a:defRPr>
            </a:lvl1pPr>
            <a:lvl2pPr indent="-355600" lvl="1" marL="914400" algn="l">
              <a:lnSpc>
                <a:spcPct val="90000"/>
              </a:lnSpc>
              <a:spcBef>
                <a:spcPts val="500"/>
              </a:spcBef>
              <a:spcAft>
                <a:spcPts val="0"/>
              </a:spcAft>
              <a:buClr>
                <a:schemeClr val="dk1"/>
              </a:buClr>
              <a:buSzPts val="2000"/>
              <a:buChar char="•"/>
              <a:defRPr>
                <a:solidFill>
                  <a:schemeClr val="dk1"/>
                </a:solidFill>
              </a:defRPr>
            </a:lvl2pPr>
            <a:lvl3pPr indent="-342900" lvl="2" marL="1371600" algn="l">
              <a:lnSpc>
                <a:spcPct val="90000"/>
              </a:lnSpc>
              <a:spcBef>
                <a:spcPts val="500"/>
              </a:spcBef>
              <a:spcAft>
                <a:spcPts val="0"/>
              </a:spcAft>
              <a:buClr>
                <a:schemeClr val="dk1"/>
              </a:buClr>
              <a:buSzPts val="1800"/>
              <a:buChar char="•"/>
              <a:defRPr>
                <a:solidFill>
                  <a:schemeClr val="dk1"/>
                </a:solidFill>
              </a:defRPr>
            </a:lvl3pPr>
            <a:lvl4pPr indent="-330200" lvl="3" marL="1828800" algn="l">
              <a:lnSpc>
                <a:spcPct val="90000"/>
              </a:lnSpc>
              <a:spcBef>
                <a:spcPts val="500"/>
              </a:spcBef>
              <a:spcAft>
                <a:spcPts val="0"/>
              </a:spcAft>
              <a:buClr>
                <a:schemeClr val="dk1"/>
              </a:buClr>
              <a:buSzPts val="1600"/>
              <a:buChar char="•"/>
              <a:defRPr>
                <a:solidFill>
                  <a:schemeClr val="dk1"/>
                </a:solidFill>
              </a:defRPr>
            </a:lvl4pPr>
            <a:lvl5pPr indent="-330200" lvl="4" marL="2286000" algn="l">
              <a:lnSpc>
                <a:spcPct val="90000"/>
              </a:lnSpc>
              <a:spcBef>
                <a:spcPts val="500"/>
              </a:spcBef>
              <a:spcAft>
                <a:spcPts val="0"/>
              </a:spcAft>
              <a:buClr>
                <a:schemeClr val="dk1"/>
              </a:buClr>
              <a:buSzPts val="1600"/>
              <a:buChar char="•"/>
              <a:defRPr>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5" name="Google Shape;195;p25"/>
          <p:cNvSpPr txBox="1"/>
          <p:nvPr>
            <p:ph idx="3" type="body"/>
          </p:nvPr>
        </p:nvSpPr>
        <p:spPr>
          <a:xfrm>
            <a:off x="9662456" y="5284632"/>
            <a:ext cx="2171471" cy="1387771"/>
          </a:xfrm>
          <a:prstGeom prst="rect">
            <a:avLst/>
          </a:prstGeom>
          <a:noFill/>
          <a:ln>
            <a:noFill/>
          </a:ln>
        </p:spPr>
        <p:txBody>
          <a:bodyPr anchorCtr="0" anchor="ctr" bIns="45700" lIns="91425" spcFirstLastPara="1" rIns="91425" wrap="square" tIns="45700">
            <a:noAutofit/>
          </a:bodyPr>
          <a:lstStyle>
            <a:lvl1pPr indent="-228600" lvl="0" marL="457200" algn="ctr">
              <a:lnSpc>
                <a:spcPct val="150000"/>
              </a:lnSpc>
              <a:spcBef>
                <a:spcPts val="1000"/>
              </a:spcBef>
              <a:spcAft>
                <a:spcPts val="0"/>
              </a:spcAft>
              <a:buClr>
                <a:schemeClr val="dk1"/>
              </a:buClr>
              <a:buSzPts val="1400"/>
              <a:buNone/>
              <a:defRPr b="0" i="0" sz="14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rgbClr val="888889"/>
              </a:buClr>
              <a:buSzPts val="2000"/>
              <a:buNone/>
              <a:defRPr sz="2000">
                <a:solidFill>
                  <a:srgbClr val="888889"/>
                </a:solidFill>
              </a:defRPr>
            </a:lvl2pPr>
            <a:lvl3pPr indent="-228600" lvl="2" marL="1371600" algn="l">
              <a:lnSpc>
                <a:spcPct val="90000"/>
              </a:lnSpc>
              <a:spcBef>
                <a:spcPts val="500"/>
              </a:spcBef>
              <a:spcAft>
                <a:spcPts val="0"/>
              </a:spcAft>
              <a:buClr>
                <a:srgbClr val="888889"/>
              </a:buClr>
              <a:buSzPts val="1800"/>
              <a:buNone/>
              <a:defRPr sz="1800">
                <a:solidFill>
                  <a:srgbClr val="888889"/>
                </a:solidFill>
              </a:defRPr>
            </a:lvl3pPr>
            <a:lvl4pPr indent="-228600" lvl="3" marL="1828800" algn="l">
              <a:lnSpc>
                <a:spcPct val="90000"/>
              </a:lnSpc>
              <a:spcBef>
                <a:spcPts val="500"/>
              </a:spcBef>
              <a:spcAft>
                <a:spcPts val="0"/>
              </a:spcAft>
              <a:buClr>
                <a:srgbClr val="888889"/>
              </a:buClr>
              <a:buSzPts val="1600"/>
              <a:buNone/>
              <a:defRPr sz="1600">
                <a:solidFill>
                  <a:srgbClr val="888889"/>
                </a:solidFill>
              </a:defRPr>
            </a:lvl4pPr>
            <a:lvl5pPr indent="-228600" lvl="4" marL="2286000" algn="l">
              <a:lnSpc>
                <a:spcPct val="90000"/>
              </a:lnSpc>
              <a:spcBef>
                <a:spcPts val="500"/>
              </a:spcBef>
              <a:spcAft>
                <a:spcPts val="0"/>
              </a:spcAft>
              <a:buClr>
                <a:srgbClr val="888889"/>
              </a:buClr>
              <a:buSzPts val="1600"/>
              <a:buNone/>
              <a:defRPr sz="1600">
                <a:solidFill>
                  <a:srgbClr val="888889"/>
                </a:solidFill>
              </a:defRPr>
            </a:lvl5pPr>
            <a:lvl6pPr indent="-228600" lvl="5" marL="2743200" algn="l">
              <a:lnSpc>
                <a:spcPct val="90000"/>
              </a:lnSpc>
              <a:spcBef>
                <a:spcPts val="500"/>
              </a:spcBef>
              <a:spcAft>
                <a:spcPts val="0"/>
              </a:spcAft>
              <a:buClr>
                <a:srgbClr val="888889"/>
              </a:buClr>
              <a:buSzPts val="1600"/>
              <a:buNone/>
              <a:defRPr sz="1600">
                <a:solidFill>
                  <a:srgbClr val="888889"/>
                </a:solidFill>
              </a:defRPr>
            </a:lvl6pPr>
            <a:lvl7pPr indent="-228600" lvl="6" marL="3200400" algn="l">
              <a:lnSpc>
                <a:spcPct val="90000"/>
              </a:lnSpc>
              <a:spcBef>
                <a:spcPts val="500"/>
              </a:spcBef>
              <a:spcAft>
                <a:spcPts val="0"/>
              </a:spcAft>
              <a:buClr>
                <a:srgbClr val="888889"/>
              </a:buClr>
              <a:buSzPts val="1600"/>
              <a:buNone/>
              <a:defRPr sz="1600">
                <a:solidFill>
                  <a:srgbClr val="888889"/>
                </a:solidFill>
              </a:defRPr>
            </a:lvl7pPr>
            <a:lvl8pPr indent="-228600" lvl="7" marL="3657600" algn="l">
              <a:lnSpc>
                <a:spcPct val="90000"/>
              </a:lnSpc>
              <a:spcBef>
                <a:spcPts val="500"/>
              </a:spcBef>
              <a:spcAft>
                <a:spcPts val="0"/>
              </a:spcAft>
              <a:buClr>
                <a:srgbClr val="888889"/>
              </a:buClr>
              <a:buSzPts val="1600"/>
              <a:buNone/>
              <a:defRPr sz="1600">
                <a:solidFill>
                  <a:srgbClr val="888889"/>
                </a:solidFill>
              </a:defRPr>
            </a:lvl8pPr>
            <a:lvl9pPr indent="-228600" lvl="8" marL="4114800" algn="l">
              <a:lnSpc>
                <a:spcPct val="90000"/>
              </a:lnSpc>
              <a:spcBef>
                <a:spcPts val="500"/>
              </a:spcBef>
              <a:spcAft>
                <a:spcPts val="0"/>
              </a:spcAft>
              <a:buClr>
                <a:srgbClr val="888889"/>
              </a:buClr>
              <a:buSzPts val="1600"/>
              <a:buNone/>
              <a:defRPr sz="1600">
                <a:solidFill>
                  <a:srgbClr val="888889"/>
                </a:solidFill>
              </a:defRPr>
            </a:lvl9pPr>
          </a:lstStyle>
          <a:p/>
        </p:txBody>
      </p:sp>
      <p:cxnSp>
        <p:nvCxnSpPr>
          <p:cNvPr id="196" name="Google Shape;196;p25"/>
          <p:cNvCxnSpPr/>
          <p:nvPr/>
        </p:nvCxnSpPr>
        <p:spPr>
          <a:xfrm rot="10800000">
            <a:off x="9348187" y="5284632"/>
            <a:ext cx="0" cy="1573370"/>
          </a:xfrm>
          <a:prstGeom prst="straightConnector1">
            <a:avLst/>
          </a:prstGeom>
          <a:noFill/>
          <a:ln cap="flat" cmpd="sng" w="12700">
            <a:solidFill>
              <a:srgbClr val="BFBFBF"/>
            </a:solidFill>
            <a:prstDash val="solid"/>
            <a:miter lim="800000"/>
            <a:headEnd len="sm" w="sm" type="none"/>
            <a:tailEnd len="sm" w="sm" type="none"/>
          </a:ln>
        </p:spPr>
      </p:cxnSp>
      <p:sp>
        <p:nvSpPr>
          <p:cNvPr id="197" name="Google Shape;197;p25"/>
          <p:cNvSpPr txBox="1"/>
          <p:nvPr>
            <p:ph type="title"/>
          </p:nvPr>
        </p:nvSpPr>
        <p:spPr>
          <a:xfrm>
            <a:off x="479393" y="5284632"/>
            <a:ext cx="8554525" cy="1387771"/>
          </a:xfrm>
          <a:prstGeom prst="rect">
            <a:avLst/>
          </a:prstGeom>
          <a:noFill/>
          <a:ln>
            <a:noFill/>
          </a:ln>
        </p:spPr>
        <p:txBody>
          <a:bodyPr anchorCtr="0" anchor="ctr" bIns="45700" lIns="91425" spcFirstLastPara="1" rIns="91425" wrap="square" tIns="45700">
            <a:noAutofit/>
          </a:bodyPr>
          <a:lstStyle>
            <a:lvl1pPr lvl="0" algn="r">
              <a:lnSpc>
                <a:spcPct val="90000"/>
              </a:lnSpc>
              <a:spcBef>
                <a:spcPts val="0"/>
              </a:spcBef>
              <a:spcAft>
                <a:spcPts val="0"/>
              </a:spcAft>
              <a:buClr>
                <a:schemeClr val="dk1"/>
              </a:buClr>
              <a:buSzPts val="7200"/>
              <a:buFont typeface="Calibri"/>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5">
  <p:cSld name="25">
    <p:bg>
      <p:bgPr>
        <a:solidFill>
          <a:schemeClr val="lt1"/>
        </a:solidFill>
      </p:bgPr>
    </p:bg>
    <p:spTree>
      <p:nvGrpSpPr>
        <p:cNvPr id="198" name="Shape 198"/>
        <p:cNvGrpSpPr/>
        <p:nvPr/>
      </p:nvGrpSpPr>
      <p:grpSpPr>
        <a:xfrm>
          <a:off x="0" y="0"/>
          <a:ext cx="0" cy="0"/>
          <a:chOff x="0" y="0"/>
          <a:chExt cx="0" cy="0"/>
        </a:xfrm>
      </p:grpSpPr>
      <p:sp>
        <p:nvSpPr>
          <p:cNvPr id="199" name="Google Shape;199;p26"/>
          <p:cNvSpPr/>
          <p:nvPr/>
        </p:nvSpPr>
        <p:spPr>
          <a:xfrm>
            <a:off x="0" y="1776953"/>
            <a:ext cx="12192000" cy="5081047"/>
          </a:xfrm>
          <a:prstGeom prst="rect">
            <a:avLst/>
          </a:prstGeom>
          <a:solidFill>
            <a:srgbClr val="E0EEC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00" name="Google Shape;200;p26"/>
          <p:cNvSpPr/>
          <p:nvPr/>
        </p:nvSpPr>
        <p:spPr>
          <a:xfrm>
            <a:off x="6377868" y="629507"/>
            <a:ext cx="5814132" cy="5413234"/>
          </a:xfrm>
          <a:custGeom>
            <a:rect b="b" l="l" r="r" t="t"/>
            <a:pathLst>
              <a:path extrusionOk="0" h="5413234" w="5814132">
                <a:moveTo>
                  <a:pt x="197544" y="0"/>
                </a:moveTo>
                <a:lnTo>
                  <a:pt x="5814132" y="0"/>
                </a:lnTo>
                <a:lnTo>
                  <a:pt x="5814132" y="5413234"/>
                </a:lnTo>
                <a:lnTo>
                  <a:pt x="0" y="5413234"/>
                </a:lnTo>
                <a:lnTo>
                  <a:pt x="0" y="197232"/>
                </a:lnTo>
                <a:cubicBezTo>
                  <a:pt x="0" y="88968"/>
                  <a:pt x="88686" y="0"/>
                  <a:pt x="197544" y="0"/>
                </a:cubicBezTo>
                <a:close/>
              </a:path>
            </a:pathLst>
          </a:custGeom>
          <a:solidFill>
            <a:schemeClr val="lt2"/>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3000" u="none" cap="none" strike="noStrike">
              <a:solidFill>
                <a:schemeClr val="dk1"/>
              </a:solidFill>
              <a:latin typeface="Calibri"/>
              <a:ea typeface="Calibri"/>
              <a:cs typeface="Calibri"/>
              <a:sym typeface="Calibri"/>
            </a:endParaRPr>
          </a:p>
        </p:txBody>
      </p:sp>
      <p:sp>
        <p:nvSpPr>
          <p:cNvPr id="201" name="Google Shape;201;p26"/>
          <p:cNvSpPr/>
          <p:nvPr/>
        </p:nvSpPr>
        <p:spPr>
          <a:xfrm>
            <a:off x="4985504" y="6349879"/>
            <a:ext cx="7206497" cy="180807"/>
          </a:xfrm>
          <a:custGeom>
            <a:rect b="b" l="l" r="r" t="t"/>
            <a:pathLst>
              <a:path extrusionOk="0" h="180807" w="7206497">
                <a:moveTo>
                  <a:pt x="0" y="0"/>
                </a:moveTo>
                <a:lnTo>
                  <a:pt x="7206497" y="0"/>
                </a:lnTo>
                <a:lnTo>
                  <a:pt x="7206497" y="180807"/>
                </a:lnTo>
                <a:lnTo>
                  <a:pt x="493242" y="180807"/>
                </a:lnTo>
                <a:close/>
              </a:path>
            </a:pathLst>
          </a:custGeom>
          <a:solidFill>
            <a:srgbClr val="757070"/>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3000" u="none" cap="none" strike="noStrike">
              <a:solidFill>
                <a:schemeClr val="dk1"/>
              </a:solidFill>
              <a:latin typeface="Calibri"/>
              <a:ea typeface="Calibri"/>
              <a:cs typeface="Calibri"/>
              <a:sym typeface="Calibri"/>
            </a:endParaRPr>
          </a:p>
        </p:txBody>
      </p:sp>
      <p:sp>
        <p:nvSpPr>
          <p:cNvPr id="202" name="Google Shape;202;p26"/>
          <p:cNvSpPr/>
          <p:nvPr/>
        </p:nvSpPr>
        <p:spPr>
          <a:xfrm>
            <a:off x="9592599" y="6042741"/>
            <a:ext cx="1779978" cy="180803"/>
          </a:xfrm>
          <a:prstGeom prst="rect">
            <a:avLst/>
          </a:prstGeom>
          <a:solidFill>
            <a:schemeClr val="lt1"/>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3000" u="none" cap="none" strike="noStrike">
              <a:solidFill>
                <a:schemeClr val="dk1"/>
              </a:solidFill>
              <a:latin typeface="Calibri"/>
              <a:ea typeface="Calibri"/>
              <a:cs typeface="Calibri"/>
              <a:sym typeface="Calibri"/>
            </a:endParaRPr>
          </a:p>
        </p:txBody>
      </p:sp>
      <p:sp>
        <p:nvSpPr>
          <p:cNvPr id="203" name="Google Shape;203;p26"/>
          <p:cNvSpPr/>
          <p:nvPr/>
        </p:nvSpPr>
        <p:spPr>
          <a:xfrm>
            <a:off x="4985504" y="6042741"/>
            <a:ext cx="7206497" cy="306731"/>
          </a:xfrm>
          <a:custGeom>
            <a:rect b="b" l="l" r="r" t="t"/>
            <a:pathLst>
              <a:path extrusionOk="0" h="306731" w="7206497">
                <a:moveTo>
                  <a:pt x="0" y="0"/>
                </a:moveTo>
                <a:lnTo>
                  <a:pt x="4740800" y="0"/>
                </a:lnTo>
                <a:lnTo>
                  <a:pt x="4740800" y="65734"/>
                </a:lnTo>
                <a:cubicBezTo>
                  <a:pt x="4740800" y="110977"/>
                  <a:pt x="4777921" y="148041"/>
                  <a:pt x="4823178" y="148041"/>
                </a:cubicBezTo>
                <a:lnTo>
                  <a:pt x="6154955" y="148041"/>
                </a:lnTo>
                <a:cubicBezTo>
                  <a:pt x="6200211" y="148041"/>
                  <a:pt x="6237333" y="110977"/>
                  <a:pt x="6237333" y="65734"/>
                </a:cubicBezTo>
                <a:lnTo>
                  <a:pt x="6237333" y="0"/>
                </a:lnTo>
                <a:lnTo>
                  <a:pt x="7206497" y="0"/>
                </a:lnTo>
                <a:lnTo>
                  <a:pt x="7206497" y="306731"/>
                </a:lnTo>
                <a:lnTo>
                  <a:pt x="0" y="306731"/>
                </a:lnTo>
                <a:close/>
              </a:path>
            </a:pathLst>
          </a:custGeom>
          <a:solidFill>
            <a:srgbClr val="D0CECE"/>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3000" u="none" cap="none" strike="noStrike">
              <a:solidFill>
                <a:schemeClr val="dk1"/>
              </a:solidFill>
              <a:latin typeface="Calibri"/>
              <a:ea typeface="Calibri"/>
              <a:cs typeface="Calibri"/>
              <a:sym typeface="Calibri"/>
            </a:endParaRPr>
          </a:p>
        </p:txBody>
      </p:sp>
      <p:sp>
        <p:nvSpPr>
          <p:cNvPr id="204" name="Google Shape;204;p26"/>
          <p:cNvSpPr txBox="1"/>
          <p:nvPr>
            <p:ph idx="1" type="body"/>
          </p:nvPr>
        </p:nvSpPr>
        <p:spPr>
          <a:xfrm>
            <a:off x="473530" y="2036190"/>
            <a:ext cx="5622470" cy="3880623"/>
          </a:xfrm>
          <a:prstGeom prst="rect">
            <a:avLst/>
          </a:prstGeom>
          <a:noFill/>
          <a:ln>
            <a:noFill/>
          </a:ln>
        </p:spPr>
        <p:txBody>
          <a:bodyPr anchorCtr="0" anchor="t" bIns="45700" lIns="0" spcFirstLastPara="1" rIns="0" wrap="square" tIns="91425">
            <a:noAutofit/>
          </a:bodyPr>
          <a:lstStyle>
            <a:lvl1pPr indent="-381000" lvl="0" marL="457200" algn="l">
              <a:lnSpc>
                <a:spcPct val="90000"/>
              </a:lnSpc>
              <a:spcBef>
                <a:spcPts val="1000"/>
              </a:spcBef>
              <a:spcAft>
                <a:spcPts val="0"/>
              </a:spcAft>
              <a:buClr>
                <a:schemeClr val="dk1"/>
              </a:buClr>
              <a:buSzPts val="2400"/>
              <a:buChar char="•"/>
              <a:defRPr>
                <a:solidFill>
                  <a:schemeClr val="dk1"/>
                </a:solidFill>
              </a:defRPr>
            </a:lvl1pPr>
            <a:lvl2pPr indent="-355600" lvl="1" marL="914400" algn="l">
              <a:lnSpc>
                <a:spcPct val="90000"/>
              </a:lnSpc>
              <a:spcBef>
                <a:spcPts val="500"/>
              </a:spcBef>
              <a:spcAft>
                <a:spcPts val="0"/>
              </a:spcAft>
              <a:buClr>
                <a:schemeClr val="dk1"/>
              </a:buClr>
              <a:buSzPts val="2000"/>
              <a:buChar char="•"/>
              <a:defRPr>
                <a:solidFill>
                  <a:schemeClr val="dk1"/>
                </a:solidFill>
              </a:defRPr>
            </a:lvl2pPr>
            <a:lvl3pPr indent="-342900" lvl="2" marL="1371600" algn="l">
              <a:lnSpc>
                <a:spcPct val="90000"/>
              </a:lnSpc>
              <a:spcBef>
                <a:spcPts val="500"/>
              </a:spcBef>
              <a:spcAft>
                <a:spcPts val="0"/>
              </a:spcAft>
              <a:buClr>
                <a:schemeClr val="dk1"/>
              </a:buClr>
              <a:buSzPts val="1800"/>
              <a:buChar char="•"/>
              <a:defRPr>
                <a:solidFill>
                  <a:schemeClr val="dk1"/>
                </a:solidFill>
              </a:defRPr>
            </a:lvl3pPr>
            <a:lvl4pPr indent="-330200" lvl="3" marL="1828800" algn="l">
              <a:lnSpc>
                <a:spcPct val="90000"/>
              </a:lnSpc>
              <a:spcBef>
                <a:spcPts val="500"/>
              </a:spcBef>
              <a:spcAft>
                <a:spcPts val="0"/>
              </a:spcAft>
              <a:buClr>
                <a:schemeClr val="dk1"/>
              </a:buClr>
              <a:buSzPts val="1600"/>
              <a:buChar char="•"/>
              <a:defRPr>
                <a:solidFill>
                  <a:schemeClr val="dk1"/>
                </a:solidFill>
              </a:defRPr>
            </a:lvl4pPr>
            <a:lvl5pPr indent="-330200" lvl="4" marL="2286000" algn="l">
              <a:lnSpc>
                <a:spcPct val="90000"/>
              </a:lnSpc>
              <a:spcBef>
                <a:spcPts val="500"/>
              </a:spcBef>
              <a:spcAft>
                <a:spcPts val="0"/>
              </a:spcAft>
              <a:buClr>
                <a:schemeClr val="dk1"/>
              </a:buClr>
              <a:buSzPts val="1600"/>
              <a:buChar char="•"/>
              <a:defRPr>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 name="Google Shape;205;p26"/>
          <p:cNvSpPr/>
          <p:nvPr/>
        </p:nvSpPr>
        <p:spPr>
          <a:xfrm>
            <a:off x="10632647" y="1440965"/>
            <a:ext cx="50206" cy="50059"/>
          </a:xfrm>
          <a:custGeom>
            <a:rect b="b" l="l" r="r" t="t"/>
            <a:pathLst>
              <a:path extrusionOk="0" h="21600" w="21600">
                <a:moveTo>
                  <a:pt x="21600" y="10832"/>
                </a:moveTo>
                <a:cubicBezTo>
                  <a:pt x="21600" y="16786"/>
                  <a:pt x="16800" y="21600"/>
                  <a:pt x="10800" y="21600"/>
                </a:cubicBezTo>
                <a:cubicBezTo>
                  <a:pt x="4863" y="21600"/>
                  <a:pt x="0" y="16786"/>
                  <a:pt x="0" y="10832"/>
                </a:cubicBezTo>
                <a:cubicBezTo>
                  <a:pt x="0" y="4814"/>
                  <a:pt x="4863" y="0"/>
                  <a:pt x="10800" y="0"/>
                </a:cubicBezTo>
                <a:cubicBezTo>
                  <a:pt x="16863" y="0"/>
                  <a:pt x="21600" y="4877"/>
                  <a:pt x="21600" y="10832"/>
                </a:cubicBezTo>
                <a:close/>
              </a:path>
            </a:pathLst>
          </a:custGeom>
          <a:solidFill>
            <a:srgbClr val="757070"/>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b="0" i="0" sz="3000" u="none" cap="none" strike="noStrike">
              <a:solidFill>
                <a:schemeClr val="dk1"/>
              </a:solidFill>
              <a:latin typeface="Calibri"/>
              <a:ea typeface="Calibri"/>
              <a:cs typeface="Calibri"/>
              <a:sym typeface="Calibri"/>
            </a:endParaRPr>
          </a:p>
        </p:txBody>
      </p:sp>
      <p:sp>
        <p:nvSpPr>
          <p:cNvPr id="206" name="Google Shape;206;p26"/>
          <p:cNvSpPr txBox="1"/>
          <p:nvPr>
            <p:ph type="title"/>
          </p:nvPr>
        </p:nvSpPr>
        <p:spPr>
          <a:xfrm>
            <a:off x="479394" y="263254"/>
            <a:ext cx="5723444" cy="1387771"/>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7200"/>
              <a:buFont typeface="Calibri"/>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ansition" showMasterSp="0" type="title">
  <p:cSld name="TITLE">
    <p:bg>
      <p:bgPr>
        <a:solidFill>
          <a:srgbClr val="222A35"/>
        </a:solidFill>
      </p:bgPr>
    </p:bg>
    <p:spTree>
      <p:nvGrpSpPr>
        <p:cNvPr id="210" name="Shape 210"/>
        <p:cNvGrpSpPr/>
        <p:nvPr/>
      </p:nvGrpSpPr>
      <p:grpSpPr>
        <a:xfrm>
          <a:off x="0" y="0"/>
          <a:ext cx="0" cy="0"/>
          <a:chOff x="0" y="0"/>
          <a:chExt cx="0" cy="0"/>
        </a:xfrm>
      </p:grpSpPr>
      <p:sp>
        <p:nvSpPr>
          <p:cNvPr id="211" name="Google Shape;211;p28"/>
          <p:cNvSpPr txBox="1"/>
          <p:nvPr>
            <p:ph type="ctrTitle"/>
          </p:nvPr>
        </p:nvSpPr>
        <p:spPr>
          <a:xfrm>
            <a:off x="1524000" y="1570972"/>
            <a:ext cx="9144000" cy="1938992"/>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lt1"/>
              </a:buClr>
              <a:buSzPts val="6000"/>
              <a:buFont typeface="Calibri"/>
              <a:buNone/>
              <a:defRPr b="0" i="0" sz="6000" u="none" cap="none" strike="noStrik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12" name="Google Shape;212;p2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accent5"/>
              </a:buClr>
              <a:buSzPts val="3200"/>
              <a:buFont typeface="Arial"/>
              <a:buNone/>
              <a:defRPr b="0" i="0" sz="3200" u="none" cap="none" strike="noStrike">
                <a:solidFill>
                  <a:schemeClr val="accent5"/>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13" name="Google Shape;213;p28"/>
          <p:cNvSpPr/>
          <p:nvPr/>
        </p:nvSpPr>
        <p:spPr>
          <a:xfrm>
            <a:off x="0" y="6021288"/>
            <a:ext cx="12192000" cy="83671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214" name="Google Shape;214;p28">
            <a:hlinkClick r:id="rId2"/>
          </p:cNvPr>
          <p:cNvPicPr preferRelativeResize="0"/>
          <p:nvPr/>
        </p:nvPicPr>
        <p:blipFill rotWithShape="1">
          <a:blip r:embed="rId3">
            <a:alphaModFix/>
          </a:blip>
          <a:srcRect b="0" l="0" r="0" t="0"/>
          <a:stretch/>
        </p:blipFill>
        <p:spPr>
          <a:xfrm>
            <a:off x="10200456" y="6214078"/>
            <a:ext cx="1627773" cy="451143"/>
          </a:xfrm>
          <a:prstGeom prst="rect">
            <a:avLst/>
          </a:prstGeom>
          <a:noFill/>
          <a:ln>
            <a:noFill/>
          </a:ln>
        </p:spPr>
      </p:pic>
      <p:pic>
        <p:nvPicPr>
          <p:cNvPr id="215" name="Google Shape;215;p28"/>
          <p:cNvPicPr preferRelativeResize="0"/>
          <p:nvPr/>
        </p:nvPicPr>
        <p:blipFill rotWithShape="1">
          <a:blip r:embed="rId4">
            <a:alphaModFix/>
          </a:blip>
          <a:srcRect b="19390" l="0" r="18500" t="0"/>
          <a:stretch/>
        </p:blipFill>
        <p:spPr>
          <a:xfrm>
            <a:off x="11096512" y="4937768"/>
            <a:ext cx="1095488" cy="1083520"/>
          </a:xfrm>
          <a:prstGeom prst="rect">
            <a:avLst/>
          </a:prstGeom>
          <a:noFill/>
          <a:ln>
            <a:noFill/>
          </a:ln>
        </p:spPr>
      </p:pic>
      <p:grpSp>
        <p:nvGrpSpPr>
          <p:cNvPr id="216" name="Google Shape;216;p28"/>
          <p:cNvGrpSpPr/>
          <p:nvPr/>
        </p:nvGrpSpPr>
        <p:grpSpPr>
          <a:xfrm>
            <a:off x="8704797" y="6336797"/>
            <a:ext cx="1470981" cy="307777"/>
            <a:chOff x="8616280" y="6285754"/>
            <a:chExt cx="1470979" cy="307777"/>
          </a:xfrm>
        </p:grpSpPr>
        <p:sp>
          <p:nvSpPr>
            <p:cNvPr id="217" name="Google Shape;217;p28"/>
            <p:cNvSpPr txBox="1"/>
            <p:nvPr/>
          </p:nvSpPr>
          <p:spPr>
            <a:xfrm>
              <a:off x="8616280" y="6285754"/>
              <a:ext cx="1470979"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400" u="none" cap="none" strike="noStrike">
                  <a:solidFill>
                    <a:schemeClr val="dk1"/>
                  </a:solidFill>
                  <a:latin typeface="Calibri"/>
                  <a:ea typeface="Calibri"/>
                  <a:cs typeface="Calibri"/>
                  <a:sym typeface="Calibri"/>
                </a:rPr>
                <a:t>Made with       by </a:t>
              </a:r>
              <a:endParaRPr/>
            </a:p>
          </p:txBody>
        </p:sp>
        <p:sp>
          <p:nvSpPr>
            <p:cNvPr id="218" name="Google Shape;218;p28"/>
            <p:cNvSpPr/>
            <p:nvPr/>
          </p:nvSpPr>
          <p:spPr>
            <a:xfrm>
              <a:off x="9544347" y="6374509"/>
              <a:ext cx="152053" cy="130265"/>
            </a:xfrm>
            <a:custGeom>
              <a:rect b="b" l="l" r="r" t="t"/>
              <a:pathLst>
                <a:path extrusionOk="0" h="432707" w="504825">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rgbClr val="C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351"/>
                <a:buFont typeface="Calibri"/>
                <a:buNone/>
              </a:pPr>
              <a:r>
                <a:t/>
              </a:r>
              <a:endParaRPr b="0" i="0" sz="1351"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howeet">
  <p:cSld name="showeet">
    <p:spTree>
      <p:nvGrpSpPr>
        <p:cNvPr id="219" name="Shape 219"/>
        <p:cNvGrpSpPr/>
        <p:nvPr/>
      </p:nvGrpSpPr>
      <p:grpSpPr>
        <a:xfrm>
          <a:off x="0" y="0"/>
          <a:ext cx="0" cy="0"/>
          <a:chOff x="0" y="0"/>
          <a:chExt cx="0" cy="0"/>
        </a:xfrm>
      </p:grpSpPr>
      <p:pic>
        <p:nvPicPr>
          <p:cNvPr id="220" name="Google Shape;220;p29"/>
          <p:cNvPicPr preferRelativeResize="0"/>
          <p:nvPr/>
        </p:nvPicPr>
        <p:blipFill rotWithShape="1">
          <a:blip r:embed="rId2">
            <a:alphaModFix/>
          </a:blip>
          <a:srcRect b="19390" l="0" r="18500" t="0"/>
          <a:stretch/>
        </p:blipFill>
        <p:spPr>
          <a:xfrm>
            <a:off x="11096512" y="5774480"/>
            <a:ext cx="1095488" cy="108352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p:cSld name="03">
    <p:spTree>
      <p:nvGrpSpPr>
        <p:cNvPr id="31" name="Shape 31"/>
        <p:cNvGrpSpPr/>
        <p:nvPr/>
      </p:nvGrpSpPr>
      <p:grpSpPr>
        <a:xfrm>
          <a:off x="0" y="0"/>
          <a:ext cx="0" cy="0"/>
          <a:chOff x="0" y="0"/>
          <a:chExt cx="0" cy="0"/>
        </a:xfrm>
      </p:grpSpPr>
      <p:sp>
        <p:nvSpPr>
          <p:cNvPr id="32" name="Google Shape;32;p4"/>
          <p:cNvSpPr/>
          <p:nvPr/>
        </p:nvSpPr>
        <p:spPr>
          <a:xfrm>
            <a:off x="0" y="0"/>
            <a:ext cx="12192000" cy="5060272"/>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3" name="Google Shape;33;p4"/>
          <p:cNvSpPr txBox="1"/>
          <p:nvPr>
            <p:ph idx="1" type="body"/>
          </p:nvPr>
        </p:nvSpPr>
        <p:spPr>
          <a:xfrm>
            <a:off x="9662456" y="5284632"/>
            <a:ext cx="2171471" cy="1387771"/>
          </a:xfrm>
          <a:prstGeom prst="rect">
            <a:avLst/>
          </a:prstGeom>
          <a:noFill/>
          <a:ln>
            <a:noFill/>
          </a:ln>
        </p:spPr>
        <p:txBody>
          <a:bodyPr anchorCtr="0" anchor="ctr" bIns="45700" lIns="91425" spcFirstLastPara="1" rIns="91425" wrap="square" tIns="45700">
            <a:noAutofit/>
          </a:bodyPr>
          <a:lstStyle>
            <a:lvl1pPr indent="-228600" lvl="0" marL="457200" algn="ctr">
              <a:lnSpc>
                <a:spcPct val="150000"/>
              </a:lnSpc>
              <a:spcBef>
                <a:spcPts val="1000"/>
              </a:spcBef>
              <a:spcAft>
                <a:spcPts val="0"/>
              </a:spcAft>
              <a:buClr>
                <a:schemeClr val="dk1"/>
              </a:buClr>
              <a:buSzPts val="1400"/>
              <a:buNone/>
              <a:defRPr b="0" i="0" sz="14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rgbClr val="888889"/>
              </a:buClr>
              <a:buSzPts val="2000"/>
              <a:buNone/>
              <a:defRPr sz="2000">
                <a:solidFill>
                  <a:srgbClr val="888889"/>
                </a:solidFill>
              </a:defRPr>
            </a:lvl2pPr>
            <a:lvl3pPr indent="-228600" lvl="2" marL="1371600" algn="l">
              <a:lnSpc>
                <a:spcPct val="90000"/>
              </a:lnSpc>
              <a:spcBef>
                <a:spcPts val="500"/>
              </a:spcBef>
              <a:spcAft>
                <a:spcPts val="0"/>
              </a:spcAft>
              <a:buClr>
                <a:srgbClr val="888889"/>
              </a:buClr>
              <a:buSzPts val="1800"/>
              <a:buNone/>
              <a:defRPr sz="1800">
                <a:solidFill>
                  <a:srgbClr val="888889"/>
                </a:solidFill>
              </a:defRPr>
            </a:lvl3pPr>
            <a:lvl4pPr indent="-228600" lvl="3" marL="1828800" algn="l">
              <a:lnSpc>
                <a:spcPct val="90000"/>
              </a:lnSpc>
              <a:spcBef>
                <a:spcPts val="500"/>
              </a:spcBef>
              <a:spcAft>
                <a:spcPts val="0"/>
              </a:spcAft>
              <a:buClr>
                <a:srgbClr val="888889"/>
              </a:buClr>
              <a:buSzPts val="1600"/>
              <a:buNone/>
              <a:defRPr sz="1600">
                <a:solidFill>
                  <a:srgbClr val="888889"/>
                </a:solidFill>
              </a:defRPr>
            </a:lvl4pPr>
            <a:lvl5pPr indent="-228600" lvl="4" marL="2286000" algn="l">
              <a:lnSpc>
                <a:spcPct val="90000"/>
              </a:lnSpc>
              <a:spcBef>
                <a:spcPts val="500"/>
              </a:spcBef>
              <a:spcAft>
                <a:spcPts val="0"/>
              </a:spcAft>
              <a:buClr>
                <a:srgbClr val="888889"/>
              </a:buClr>
              <a:buSzPts val="1600"/>
              <a:buNone/>
              <a:defRPr sz="1600">
                <a:solidFill>
                  <a:srgbClr val="888889"/>
                </a:solidFill>
              </a:defRPr>
            </a:lvl5pPr>
            <a:lvl6pPr indent="-228600" lvl="5" marL="2743200" algn="l">
              <a:lnSpc>
                <a:spcPct val="90000"/>
              </a:lnSpc>
              <a:spcBef>
                <a:spcPts val="500"/>
              </a:spcBef>
              <a:spcAft>
                <a:spcPts val="0"/>
              </a:spcAft>
              <a:buClr>
                <a:srgbClr val="888889"/>
              </a:buClr>
              <a:buSzPts val="1600"/>
              <a:buNone/>
              <a:defRPr sz="1600">
                <a:solidFill>
                  <a:srgbClr val="888889"/>
                </a:solidFill>
              </a:defRPr>
            </a:lvl6pPr>
            <a:lvl7pPr indent="-228600" lvl="6" marL="3200400" algn="l">
              <a:lnSpc>
                <a:spcPct val="90000"/>
              </a:lnSpc>
              <a:spcBef>
                <a:spcPts val="500"/>
              </a:spcBef>
              <a:spcAft>
                <a:spcPts val="0"/>
              </a:spcAft>
              <a:buClr>
                <a:srgbClr val="888889"/>
              </a:buClr>
              <a:buSzPts val="1600"/>
              <a:buNone/>
              <a:defRPr sz="1600">
                <a:solidFill>
                  <a:srgbClr val="888889"/>
                </a:solidFill>
              </a:defRPr>
            </a:lvl7pPr>
            <a:lvl8pPr indent="-228600" lvl="7" marL="3657600" algn="l">
              <a:lnSpc>
                <a:spcPct val="90000"/>
              </a:lnSpc>
              <a:spcBef>
                <a:spcPts val="500"/>
              </a:spcBef>
              <a:spcAft>
                <a:spcPts val="0"/>
              </a:spcAft>
              <a:buClr>
                <a:srgbClr val="888889"/>
              </a:buClr>
              <a:buSzPts val="1600"/>
              <a:buNone/>
              <a:defRPr sz="1600">
                <a:solidFill>
                  <a:srgbClr val="888889"/>
                </a:solidFill>
              </a:defRPr>
            </a:lvl8pPr>
            <a:lvl9pPr indent="-228600" lvl="8" marL="4114800" algn="l">
              <a:lnSpc>
                <a:spcPct val="90000"/>
              </a:lnSpc>
              <a:spcBef>
                <a:spcPts val="500"/>
              </a:spcBef>
              <a:spcAft>
                <a:spcPts val="0"/>
              </a:spcAft>
              <a:buClr>
                <a:srgbClr val="888889"/>
              </a:buClr>
              <a:buSzPts val="1600"/>
              <a:buNone/>
              <a:defRPr sz="1600">
                <a:solidFill>
                  <a:srgbClr val="888889"/>
                </a:solidFill>
              </a:defRPr>
            </a:lvl9pPr>
          </a:lstStyle>
          <a:p/>
        </p:txBody>
      </p:sp>
      <p:cxnSp>
        <p:nvCxnSpPr>
          <p:cNvPr id="34" name="Google Shape;34;p4"/>
          <p:cNvCxnSpPr/>
          <p:nvPr/>
        </p:nvCxnSpPr>
        <p:spPr>
          <a:xfrm rot="10800000">
            <a:off x="9348187" y="5284632"/>
            <a:ext cx="0" cy="1573370"/>
          </a:xfrm>
          <a:prstGeom prst="straightConnector1">
            <a:avLst/>
          </a:prstGeom>
          <a:noFill/>
          <a:ln cap="flat" cmpd="sng" w="12700">
            <a:solidFill>
              <a:srgbClr val="BFBFBF"/>
            </a:solidFill>
            <a:prstDash val="solid"/>
            <a:miter lim="800000"/>
            <a:headEnd len="sm" w="sm" type="none"/>
            <a:tailEnd len="sm" w="sm" type="none"/>
          </a:ln>
        </p:spPr>
      </p:cxnSp>
      <p:sp>
        <p:nvSpPr>
          <p:cNvPr id="35" name="Google Shape;35;p4"/>
          <p:cNvSpPr txBox="1"/>
          <p:nvPr>
            <p:ph type="title"/>
          </p:nvPr>
        </p:nvSpPr>
        <p:spPr>
          <a:xfrm>
            <a:off x="479393" y="5284632"/>
            <a:ext cx="8554525" cy="1387771"/>
          </a:xfrm>
          <a:prstGeom prst="rect">
            <a:avLst/>
          </a:prstGeom>
          <a:noFill/>
          <a:ln>
            <a:noFill/>
          </a:ln>
        </p:spPr>
        <p:txBody>
          <a:bodyPr anchorCtr="0" anchor="ctr" bIns="45700" lIns="91425" spcFirstLastPara="1" rIns="91425" wrap="square" tIns="45700">
            <a:noAutofit/>
          </a:bodyPr>
          <a:lstStyle>
            <a:lvl1pPr lvl="0" algn="r">
              <a:lnSpc>
                <a:spcPct val="90000"/>
              </a:lnSpc>
              <a:spcBef>
                <a:spcPts val="0"/>
              </a:spcBef>
              <a:spcAft>
                <a:spcPts val="0"/>
              </a:spcAft>
              <a:buClr>
                <a:schemeClr val="dk1"/>
              </a:buClr>
              <a:buSzPts val="7200"/>
              <a:buFont typeface="Calibri"/>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4">
  <p:cSld name="04">
    <p:spTree>
      <p:nvGrpSpPr>
        <p:cNvPr id="36" name="Shape 36"/>
        <p:cNvGrpSpPr/>
        <p:nvPr/>
      </p:nvGrpSpPr>
      <p:grpSpPr>
        <a:xfrm>
          <a:off x="0" y="0"/>
          <a:ext cx="0" cy="0"/>
          <a:chOff x="0" y="0"/>
          <a:chExt cx="0" cy="0"/>
        </a:xfrm>
      </p:grpSpPr>
      <p:sp>
        <p:nvSpPr>
          <p:cNvPr id="37" name="Google Shape;37;p5"/>
          <p:cNvSpPr/>
          <p:nvPr/>
        </p:nvSpPr>
        <p:spPr>
          <a:xfrm>
            <a:off x="0" y="0"/>
            <a:ext cx="12192000" cy="5060272"/>
          </a:xfrm>
          <a:prstGeom prst="rect">
            <a:avLst/>
          </a:prstGeom>
          <a:solidFill>
            <a:srgbClr val="FEF6C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8" name="Google Shape;38;p5"/>
          <p:cNvSpPr txBox="1"/>
          <p:nvPr>
            <p:ph idx="1" type="body"/>
          </p:nvPr>
        </p:nvSpPr>
        <p:spPr>
          <a:xfrm>
            <a:off x="9662456" y="5284632"/>
            <a:ext cx="2171471" cy="1387771"/>
          </a:xfrm>
          <a:prstGeom prst="rect">
            <a:avLst/>
          </a:prstGeom>
          <a:noFill/>
          <a:ln>
            <a:noFill/>
          </a:ln>
        </p:spPr>
        <p:txBody>
          <a:bodyPr anchorCtr="0" anchor="ctr" bIns="45700" lIns="91425" spcFirstLastPara="1" rIns="91425" wrap="square" tIns="45700">
            <a:noAutofit/>
          </a:bodyPr>
          <a:lstStyle>
            <a:lvl1pPr indent="-228600" lvl="0" marL="457200" algn="ctr">
              <a:lnSpc>
                <a:spcPct val="150000"/>
              </a:lnSpc>
              <a:spcBef>
                <a:spcPts val="1000"/>
              </a:spcBef>
              <a:spcAft>
                <a:spcPts val="0"/>
              </a:spcAft>
              <a:buClr>
                <a:schemeClr val="dk1"/>
              </a:buClr>
              <a:buSzPts val="1400"/>
              <a:buNone/>
              <a:defRPr b="0" i="0" sz="14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rgbClr val="888889"/>
              </a:buClr>
              <a:buSzPts val="2000"/>
              <a:buNone/>
              <a:defRPr sz="2000">
                <a:solidFill>
                  <a:srgbClr val="888889"/>
                </a:solidFill>
              </a:defRPr>
            </a:lvl2pPr>
            <a:lvl3pPr indent="-228600" lvl="2" marL="1371600" algn="l">
              <a:lnSpc>
                <a:spcPct val="90000"/>
              </a:lnSpc>
              <a:spcBef>
                <a:spcPts val="500"/>
              </a:spcBef>
              <a:spcAft>
                <a:spcPts val="0"/>
              </a:spcAft>
              <a:buClr>
                <a:srgbClr val="888889"/>
              </a:buClr>
              <a:buSzPts val="1800"/>
              <a:buNone/>
              <a:defRPr sz="1800">
                <a:solidFill>
                  <a:srgbClr val="888889"/>
                </a:solidFill>
              </a:defRPr>
            </a:lvl3pPr>
            <a:lvl4pPr indent="-228600" lvl="3" marL="1828800" algn="l">
              <a:lnSpc>
                <a:spcPct val="90000"/>
              </a:lnSpc>
              <a:spcBef>
                <a:spcPts val="500"/>
              </a:spcBef>
              <a:spcAft>
                <a:spcPts val="0"/>
              </a:spcAft>
              <a:buClr>
                <a:srgbClr val="888889"/>
              </a:buClr>
              <a:buSzPts val="1600"/>
              <a:buNone/>
              <a:defRPr sz="1600">
                <a:solidFill>
                  <a:srgbClr val="888889"/>
                </a:solidFill>
              </a:defRPr>
            </a:lvl4pPr>
            <a:lvl5pPr indent="-228600" lvl="4" marL="2286000" algn="l">
              <a:lnSpc>
                <a:spcPct val="90000"/>
              </a:lnSpc>
              <a:spcBef>
                <a:spcPts val="500"/>
              </a:spcBef>
              <a:spcAft>
                <a:spcPts val="0"/>
              </a:spcAft>
              <a:buClr>
                <a:srgbClr val="888889"/>
              </a:buClr>
              <a:buSzPts val="1600"/>
              <a:buNone/>
              <a:defRPr sz="1600">
                <a:solidFill>
                  <a:srgbClr val="888889"/>
                </a:solidFill>
              </a:defRPr>
            </a:lvl5pPr>
            <a:lvl6pPr indent="-228600" lvl="5" marL="2743200" algn="l">
              <a:lnSpc>
                <a:spcPct val="90000"/>
              </a:lnSpc>
              <a:spcBef>
                <a:spcPts val="500"/>
              </a:spcBef>
              <a:spcAft>
                <a:spcPts val="0"/>
              </a:spcAft>
              <a:buClr>
                <a:srgbClr val="888889"/>
              </a:buClr>
              <a:buSzPts val="1600"/>
              <a:buNone/>
              <a:defRPr sz="1600">
                <a:solidFill>
                  <a:srgbClr val="888889"/>
                </a:solidFill>
              </a:defRPr>
            </a:lvl6pPr>
            <a:lvl7pPr indent="-228600" lvl="6" marL="3200400" algn="l">
              <a:lnSpc>
                <a:spcPct val="90000"/>
              </a:lnSpc>
              <a:spcBef>
                <a:spcPts val="500"/>
              </a:spcBef>
              <a:spcAft>
                <a:spcPts val="0"/>
              </a:spcAft>
              <a:buClr>
                <a:srgbClr val="888889"/>
              </a:buClr>
              <a:buSzPts val="1600"/>
              <a:buNone/>
              <a:defRPr sz="1600">
                <a:solidFill>
                  <a:srgbClr val="888889"/>
                </a:solidFill>
              </a:defRPr>
            </a:lvl7pPr>
            <a:lvl8pPr indent="-228600" lvl="7" marL="3657600" algn="l">
              <a:lnSpc>
                <a:spcPct val="90000"/>
              </a:lnSpc>
              <a:spcBef>
                <a:spcPts val="500"/>
              </a:spcBef>
              <a:spcAft>
                <a:spcPts val="0"/>
              </a:spcAft>
              <a:buClr>
                <a:srgbClr val="888889"/>
              </a:buClr>
              <a:buSzPts val="1600"/>
              <a:buNone/>
              <a:defRPr sz="1600">
                <a:solidFill>
                  <a:srgbClr val="888889"/>
                </a:solidFill>
              </a:defRPr>
            </a:lvl8pPr>
            <a:lvl9pPr indent="-228600" lvl="8" marL="4114800" algn="l">
              <a:lnSpc>
                <a:spcPct val="90000"/>
              </a:lnSpc>
              <a:spcBef>
                <a:spcPts val="500"/>
              </a:spcBef>
              <a:spcAft>
                <a:spcPts val="0"/>
              </a:spcAft>
              <a:buClr>
                <a:srgbClr val="888889"/>
              </a:buClr>
              <a:buSzPts val="1600"/>
              <a:buNone/>
              <a:defRPr sz="1600">
                <a:solidFill>
                  <a:srgbClr val="888889"/>
                </a:solidFill>
              </a:defRPr>
            </a:lvl9pPr>
          </a:lstStyle>
          <a:p/>
        </p:txBody>
      </p:sp>
      <p:cxnSp>
        <p:nvCxnSpPr>
          <p:cNvPr id="39" name="Google Shape;39;p5"/>
          <p:cNvCxnSpPr/>
          <p:nvPr/>
        </p:nvCxnSpPr>
        <p:spPr>
          <a:xfrm rot="10800000">
            <a:off x="9348187" y="5284632"/>
            <a:ext cx="0" cy="1573370"/>
          </a:xfrm>
          <a:prstGeom prst="straightConnector1">
            <a:avLst/>
          </a:prstGeom>
          <a:noFill/>
          <a:ln cap="flat" cmpd="sng" w="12700">
            <a:solidFill>
              <a:srgbClr val="BFBFBF"/>
            </a:solidFill>
            <a:prstDash val="solid"/>
            <a:miter lim="800000"/>
            <a:headEnd len="sm" w="sm" type="none"/>
            <a:tailEnd len="sm" w="sm" type="none"/>
          </a:ln>
        </p:spPr>
      </p:cxnSp>
      <p:sp>
        <p:nvSpPr>
          <p:cNvPr id="40" name="Google Shape;40;p5"/>
          <p:cNvSpPr txBox="1"/>
          <p:nvPr>
            <p:ph type="title"/>
          </p:nvPr>
        </p:nvSpPr>
        <p:spPr>
          <a:xfrm>
            <a:off x="479393" y="5284632"/>
            <a:ext cx="8554525" cy="1387771"/>
          </a:xfrm>
          <a:prstGeom prst="rect">
            <a:avLst/>
          </a:prstGeom>
          <a:noFill/>
          <a:ln>
            <a:noFill/>
          </a:ln>
        </p:spPr>
        <p:txBody>
          <a:bodyPr anchorCtr="0" anchor="ctr" bIns="45700" lIns="91425" spcFirstLastPara="1" rIns="91425" wrap="square" tIns="45700">
            <a:noAutofit/>
          </a:bodyPr>
          <a:lstStyle>
            <a:lvl1pPr lvl="0" algn="r">
              <a:lnSpc>
                <a:spcPct val="90000"/>
              </a:lnSpc>
              <a:spcBef>
                <a:spcPts val="0"/>
              </a:spcBef>
              <a:spcAft>
                <a:spcPts val="0"/>
              </a:spcAft>
              <a:buClr>
                <a:schemeClr val="dk1"/>
              </a:buClr>
              <a:buSzPts val="7200"/>
              <a:buFont typeface="Calibri"/>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5">
  <p:cSld name="05">
    <p:spTree>
      <p:nvGrpSpPr>
        <p:cNvPr id="41" name="Shape 41"/>
        <p:cNvGrpSpPr/>
        <p:nvPr/>
      </p:nvGrpSpPr>
      <p:grpSpPr>
        <a:xfrm>
          <a:off x="0" y="0"/>
          <a:ext cx="0" cy="0"/>
          <a:chOff x="0" y="0"/>
          <a:chExt cx="0" cy="0"/>
        </a:xfrm>
      </p:grpSpPr>
      <p:sp>
        <p:nvSpPr>
          <p:cNvPr id="42" name="Google Shape;42;p6"/>
          <p:cNvSpPr/>
          <p:nvPr/>
        </p:nvSpPr>
        <p:spPr>
          <a:xfrm>
            <a:off x="0" y="0"/>
            <a:ext cx="12192000" cy="5060272"/>
          </a:xfrm>
          <a:prstGeom prst="rect">
            <a:avLst/>
          </a:prstGeom>
          <a:solidFill>
            <a:srgbClr val="FADEA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3" name="Google Shape;43;p6"/>
          <p:cNvSpPr txBox="1"/>
          <p:nvPr>
            <p:ph idx="1" type="body"/>
          </p:nvPr>
        </p:nvSpPr>
        <p:spPr>
          <a:xfrm>
            <a:off x="9662456" y="5284632"/>
            <a:ext cx="2171471" cy="1387771"/>
          </a:xfrm>
          <a:prstGeom prst="rect">
            <a:avLst/>
          </a:prstGeom>
          <a:noFill/>
          <a:ln>
            <a:noFill/>
          </a:ln>
        </p:spPr>
        <p:txBody>
          <a:bodyPr anchorCtr="0" anchor="ctr" bIns="45700" lIns="91425" spcFirstLastPara="1" rIns="91425" wrap="square" tIns="45700">
            <a:noAutofit/>
          </a:bodyPr>
          <a:lstStyle>
            <a:lvl1pPr indent="-228600" lvl="0" marL="457200" algn="ctr">
              <a:lnSpc>
                <a:spcPct val="150000"/>
              </a:lnSpc>
              <a:spcBef>
                <a:spcPts val="1000"/>
              </a:spcBef>
              <a:spcAft>
                <a:spcPts val="0"/>
              </a:spcAft>
              <a:buClr>
                <a:schemeClr val="dk1"/>
              </a:buClr>
              <a:buSzPts val="1400"/>
              <a:buNone/>
              <a:defRPr b="0" i="0" sz="14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rgbClr val="888889"/>
              </a:buClr>
              <a:buSzPts val="2000"/>
              <a:buNone/>
              <a:defRPr sz="2000">
                <a:solidFill>
                  <a:srgbClr val="888889"/>
                </a:solidFill>
              </a:defRPr>
            </a:lvl2pPr>
            <a:lvl3pPr indent="-228600" lvl="2" marL="1371600" algn="l">
              <a:lnSpc>
                <a:spcPct val="90000"/>
              </a:lnSpc>
              <a:spcBef>
                <a:spcPts val="500"/>
              </a:spcBef>
              <a:spcAft>
                <a:spcPts val="0"/>
              </a:spcAft>
              <a:buClr>
                <a:srgbClr val="888889"/>
              </a:buClr>
              <a:buSzPts val="1800"/>
              <a:buNone/>
              <a:defRPr sz="1800">
                <a:solidFill>
                  <a:srgbClr val="888889"/>
                </a:solidFill>
              </a:defRPr>
            </a:lvl3pPr>
            <a:lvl4pPr indent="-228600" lvl="3" marL="1828800" algn="l">
              <a:lnSpc>
                <a:spcPct val="90000"/>
              </a:lnSpc>
              <a:spcBef>
                <a:spcPts val="500"/>
              </a:spcBef>
              <a:spcAft>
                <a:spcPts val="0"/>
              </a:spcAft>
              <a:buClr>
                <a:srgbClr val="888889"/>
              </a:buClr>
              <a:buSzPts val="1600"/>
              <a:buNone/>
              <a:defRPr sz="1600">
                <a:solidFill>
                  <a:srgbClr val="888889"/>
                </a:solidFill>
              </a:defRPr>
            </a:lvl4pPr>
            <a:lvl5pPr indent="-228600" lvl="4" marL="2286000" algn="l">
              <a:lnSpc>
                <a:spcPct val="90000"/>
              </a:lnSpc>
              <a:spcBef>
                <a:spcPts val="500"/>
              </a:spcBef>
              <a:spcAft>
                <a:spcPts val="0"/>
              </a:spcAft>
              <a:buClr>
                <a:srgbClr val="888889"/>
              </a:buClr>
              <a:buSzPts val="1600"/>
              <a:buNone/>
              <a:defRPr sz="1600">
                <a:solidFill>
                  <a:srgbClr val="888889"/>
                </a:solidFill>
              </a:defRPr>
            </a:lvl5pPr>
            <a:lvl6pPr indent="-228600" lvl="5" marL="2743200" algn="l">
              <a:lnSpc>
                <a:spcPct val="90000"/>
              </a:lnSpc>
              <a:spcBef>
                <a:spcPts val="500"/>
              </a:spcBef>
              <a:spcAft>
                <a:spcPts val="0"/>
              </a:spcAft>
              <a:buClr>
                <a:srgbClr val="888889"/>
              </a:buClr>
              <a:buSzPts val="1600"/>
              <a:buNone/>
              <a:defRPr sz="1600">
                <a:solidFill>
                  <a:srgbClr val="888889"/>
                </a:solidFill>
              </a:defRPr>
            </a:lvl6pPr>
            <a:lvl7pPr indent="-228600" lvl="6" marL="3200400" algn="l">
              <a:lnSpc>
                <a:spcPct val="90000"/>
              </a:lnSpc>
              <a:spcBef>
                <a:spcPts val="500"/>
              </a:spcBef>
              <a:spcAft>
                <a:spcPts val="0"/>
              </a:spcAft>
              <a:buClr>
                <a:srgbClr val="888889"/>
              </a:buClr>
              <a:buSzPts val="1600"/>
              <a:buNone/>
              <a:defRPr sz="1600">
                <a:solidFill>
                  <a:srgbClr val="888889"/>
                </a:solidFill>
              </a:defRPr>
            </a:lvl7pPr>
            <a:lvl8pPr indent="-228600" lvl="7" marL="3657600" algn="l">
              <a:lnSpc>
                <a:spcPct val="90000"/>
              </a:lnSpc>
              <a:spcBef>
                <a:spcPts val="500"/>
              </a:spcBef>
              <a:spcAft>
                <a:spcPts val="0"/>
              </a:spcAft>
              <a:buClr>
                <a:srgbClr val="888889"/>
              </a:buClr>
              <a:buSzPts val="1600"/>
              <a:buNone/>
              <a:defRPr sz="1600">
                <a:solidFill>
                  <a:srgbClr val="888889"/>
                </a:solidFill>
              </a:defRPr>
            </a:lvl8pPr>
            <a:lvl9pPr indent="-228600" lvl="8" marL="4114800" algn="l">
              <a:lnSpc>
                <a:spcPct val="90000"/>
              </a:lnSpc>
              <a:spcBef>
                <a:spcPts val="500"/>
              </a:spcBef>
              <a:spcAft>
                <a:spcPts val="0"/>
              </a:spcAft>
              <a:buClr>
                <a:srgbClr val="888889"/>
              </a:buClr>
              <a:buSzPts val="1600"/>
              <a:buNone/>
              <a:defRPr sz="1600">
                <a:solidFill>
                  <a:srgbClr val="888889"/>
                </a:solidFill>
              </a:defRPr>
            </a:lvl9pPr>
          </a:lstStyle>
          <a:p/>
        </p:txBody>
      </p:sp>
      <p:cxnSp>
        <p:nvCxnSpPr>
          <p:cNvPr id="44" name="Google Shape;44;p6"/>
          <p:cNvCxnSpPr/>
          <p:nvPr/>
        </p:nvCxnSpPr>
        <p:spPr>
          <a:xfrm rot="10800000">
            <a:off x="9348187" y="5284632"/>
            <a:ext cx="0" cy="1573370"/>
          </a:xfrm>
          <a:prstGeom prst="straightConnector1">
            <a:avLst/>
          </a:prstGeom>
          <a:noFill/>
          <a:ln cap="flat" cmpd="sng" w="12700">
            <a:solidFill>
              <a:srgbClr val="BFBFBF"/>
            </a:solidFill>
            <a:prstDash val="solid"/>
            <a:miter lim="800000"/>
            <a:headEnd len="sm" w="sm" type="none"/>
            <a:tailEnd len="sm" w="sm" type="none"/>
          </a:ln>
        </p:spPr>
      </p:cxnSp>
      <p:sp>
        <p:nvSpPr>
          <p:cNvPr id="45" name="Google Shape;45;p6"/>
          <p:cNvSpPr txBox="1"/>
          <p:nvPr>
            <p:ph type="title"/>
          </p:nvPr>
        </p:nvSpPr>
        <p:spPr>
          <a:xfrm>
            <a:off x="479393" y="5284632"/>
            <a:ext cx="8554525" cy="1387771"/>
          </a:xfrm>
          <a:prstGeom prst="rect">
            <a:avLst/>
          </a:prstGeom>
          <a:noFill/>
          <a:ln>
            <a:noFill/>
          </a:ln>
        </p:spPr>
        <p:txBody>
          <a:bodyPr anchorCtr="0" anchor="ctr" bIns="45700" lIns="91425" spcFirstLastPara="1" rIns="91425" wrap="square" tIns="45700">
            <a:noAutofit/>
          </a:bodyPr>
          <a:lstStyle>
            <a:lvl1pPr lvl="0" algn="r">
              <a:lnSpc>
                <a:spcPct val="90000"/>
              </a:lnSpc>
              <a:spcBef>
                <a:spcPts val="0"/>
              </a:spcBef>
              <a:spcAft>
                <a:spcPts val="0"/>
              </a:spcAft>
              <a:buClr>
                <a:schemeClr val="dk1"/>
              </a:buClr>
              <a:buSzPts val="7200"/>
              <a:buFont typeface="Calibri"/>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6">
  <p:cSld name="06">
    <p:spTree>
      <p:nvGrpSpPr>
        <p:cNvPr id="46" name="Shape 46"/>
        <p:cNvGrpSpPr/>
        <p:nvPr/>
      </p:nvGrpSpPr>
      <p:grpSpPr>
        <a:xfrm>
          <a:off x="0" y="0"/>
          <a:ext cx="0" cy="0"/>
          <a:chOff x="0" y="0"/>
          <a:chExt cx="0" cy="0"/>
        </a:xfrm>
      </p:grpSpPr>
      <p:sp>
        <p:nvSpPr>
          <p:cNvPr id="47" name="Google Shape;47;p7"/>
          <p:cNvSpPr/>
          <p:nvPr/>
        </p:nvSpPr>
        <p:spPr>
          <a:xfrm>
            <a:off x="0" y="0"/>
            <a:ext cx="7208668" cy="6858000"/>
          </a:xfrm>
          <a:prstGeom prst="rect">
            <a:avLst/>
          </a:prstGeom>
          <a:solidFill>
            <a:srgbClr val="E0EEC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8" name="Google Shape;48;p7"/>
          <p:cNvSpPr txBox="1"/>
          <p:nvPr>
            <p:ph idx="1" type="body"/>
          </p:nvPr>
        </p:nvSpPr>
        <p:spPr>
          <a:xfrm>
            <a:off x="8939814" y="5184469"/>
            <a:ext cx="2881320" cy="1487935"/>
          </a:xfrm>
          <a:prstGeom prst="rect">
            <a:avLst/>
          </a:prstGeom>
          <a:noFill/>
          <a:ln>
            <a:noFill/>
          </a:ln>
        </p:spPr>
        <p:txBody>
          <a:bodyPr anchorCtr="0" anchor="t" bIns="45700" lIns="91425" spcFirstLastPara="1" rIns="91425" wrap="square" tIns="45700">
            <a:noAutofit/>
          </a:bodyPr>
          <a:lstStyle>
            <a:lvl1pPr indent="-228600" lvl="0" marL="457200" algn="ctr">
              <a:lnSpc>
                <a:spcPct val="150000"/>
              </a:lnSpc>
              <a:spcBef>
                <a:spcPts val="1000"/>
              </a:spcBef>
              <a:spcAft>
                <a:spcPts val="0"/>
              </a:spcAft>
              <a:buClr>
                <a:schemeClr val="dk1"/>
              </a:buClr>
              <a:buSzPts val="1400"/>
              <a:buNone/>
              <a:defRPr b="0" i="0" sz="14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rgbClr val="888889"/>
              </a:buClr>
              <a:buSzPts val="2000"/>
              <a:buNone/>
              <a:defRPr sz="2000">
                <a:solidFill>
                  <a:srgbClr val="888889"/>
                </a:solidFill>
              </a:defRPr>
            </a:lvl2pPr>
            <a:lvl3pPr indent="-228600" lvl="2" marL="1371600" algn="l">
              <a:lnSpc>
                <a:spcPct val="90000"/>
              </a:lnSpc>
              <a:spcBef>
                <a:spcPts val="500"/>
              </a:spcBef>
              <a:spcAft>
                <a:spcPts val="0"/>
              </a:spcAft>
              <a:buClr>
                <a:srgbClr val="888889"/>
              </a:buClr>
              <a:buSzPts val="1800"/>
              <a:buNone/>
              <a:defRPr sz="1800">
                <a:solidFill>
                  <a:srgbClr val="888889"/>
                </a:solidFill>
              </a:defRPr>
            </a:lvl3pPr>
            <a:lvl4pPr indent="-228600" lvl="3" marL="1828800" algn="l">
              <a:lnSpc>
                <a:spcPct val="90000"/>
              </a:lnSpc>
              <a:spcBef>
                <a:spcPts val="500"/>
              </a:spcBef>
              <a:spcAft>
                <a:spcPts val="0"/>
              </a:spcAft>
              <a:buClr>
                <a:srgbClr val="888889"/>
              </a:buClr>
              <a:buSzPts val="1600"/>
              <a:buNone/>
              <a:defRPr sz="1600">
                <a:solidFill>
                  <a:srgbClr val="888889"/>
                </a:solidFill>
              </a:defRPr>
            </a:lvl4pPr>
            <a:lvl5pPr indent="-228600" lvl="4" marL="2286000" algn="l">
              <a:lnSpc>
                <a:spcPct val="90000"/>
              </a:lnSpc>
              <a:spcBef>
                <a:spcPts val="500"/>
              </a:spcBef>
              <a:spcAft>
                <a:spcPts val="0"/>
              </a:spcAft>
              <a:buClr>
                <a:srgbClr val="888889"/>
              </a:buClr>
              <a:buSzPts val="1600"/>
              <a:buNone/>
              <a:defRPr sz="1600">
                <a:solidFill>
                  <a:srgbClr val="888889"/>
                </a:solidFill>
              </a:defRPr>
            </a:lvl5pPr>
            <a:lvl6pPr indent="-228600" lvl="5" marL="2743200" algn="l">
              <a:lnSpc>
                <a:spcPct val="90000"/>
              </a:lnSpc>
              <a:spcBef>
                <a:spcPts val="500"/>
              </a:spcBef>
              <a:spcAft>
                <a:spcPts val="0"/>
              </a:spcAft>
              <a:buClr>
                <a:srgbClr val="888889"/>
              </a:buClr>
              <a:buSzPts val="1600"/>
              <a:buNone/>
              <a:defRPr sz="1600">
                <a:solidFill>
                  <a:srgbClr val="888889"/>
                </a:solidFill>
              </a:defRPr>
            </a:lvl6pPr>
            <a:lvl7pPr indent="-228600" lvl="6" marL="3200400" algn="l">
              <a:lnSpc>
                <a:spcPct val="90000"/>
              </a:lnSpc>
              <a:spcBef>
                <a:spcPts val="500"/>
              </a:spcBef>
              <a:spcAft>
                <a:spcPts val="0"/>
              </a:spcAft>
              <a:buClr>
                <a:srgbClr val="888889"/>
              </a:buClr>
              <a:buSzPts val="1600"/>
              <a:buNone/>
              <a:defRPr sz="1600">
                <a:solidFill>
                  <a:srgbClr val="888889"/>
                </a:solidFill>
              </a:defRPr>
            </a:lvl7pPr>
            <a:lvl8pPr indent="-228600" lvl="7" marL="3657600" algn="l">
              <a:lnSpc>
                <a:spcPct val="90000"/>
              </a:lnSpc>
              <a:spcBef>
                <a:spcPts val="500"/>
              </a:spcBef>
              <a:spcAft>
                <a:spcPts val="0"/>
              </a:spcAft>
              <a:buClr>
                <a:srgbClr val="888889"/>
              </a:buClr>
              <a:buSzPts val="1600"/>
              <a:buNone/>
              <a:defRPr sz="1600">
                <a:solidFill>
                  <a:srgbClr val="888889"/>
                </a:solidFill>
              </a:defRPr>
            </a:lvl8pPr>
            <a:lvl9pPr indent="-228600" lvl="8" marL="4114800" algn="l">
              <a:lnSpc>
                <a:spcPct val="90000"/>
              </a:lnSpc>
              <a:spcBef>
                <a:spcPts val="500"/>
              </a:spcBef>
              <a:spcAft>
                <a:spcPts val="0"/>
              </a:spcAft>
              <a:buClr>
                <a:srgbClr val="888889"/>
              </a:buClr>
              <a:buSzPts val="1600"/>
              <a:buNone/>
              <a:defRPr sz="1600">
                <a:solidFill>
                  <a:srgbClr val="888889"/>
                </a:solidFill>
              </a:defRPr>
            </a:lvl9pPr>
          </a:lstStyle>
          <a:p/>
        </p:txBody>
      </p:sp>
      <p:sp>
        <p:nvSpPr>
          <p:cNvPr id="49" name="Google Shape;49;p7"/>
          <p:cNvSpPr txBox="1"/>
          <p:nvPr>
            <p:ph type="title"/>
          </p:nvPr>
        </p:nvSpPr>
        <p:spPr>
          <a:xfrm rot="5400000">
            <a:off x="8103512" y="1102958"/>
            <a:ext cx="4553924" cy="288132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7200"/>
              <a:buFont typeface="Calibri"/>
              <a:buNone/>
              <a:defRPr b="1" sz="7200">
                <a:solidFill>
                  <a:schemeClr val="dk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50" name="Google Shape;50;p7"/>
          <p:cNvCxnSpPr/>
          <p:nvPr/>
        </p:nvCxnSpPr>
        <p:spPr>
          <a:xfrm>
            <a:off x="8939814" y="5002524"/>
            <a:ext cx="2881320" cy="0"/>
          </a:xfrm>
          <a:prstGeom prst="straightConnector1">
            <a:avLst/>
          </a:prstGeom>
          <a:noFill/>
          <a:ln cap="flat" cmpd="sng" w="12700">
            <a:solidFill>
              <a:srgbClr val="BFBFBF"/>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7">
  <p:cSld name="07">
    <p:spTree>
      <p:nvGrpSpPr>
        <p:cNvPr id="51" name="Shape 51"/>
        <p:cNvGrpSpPr/>
        <p:nvPr/>
      </p:nvGrpSpPr>
      <p:grpSpPr>
        <a:xfrm>
          <a:off x="0" y="0"/>
          <a:ext cx="0" cy="0"/>
          <a:chOff x="0" y="0"/>
          <a:chExt cx="0" cy="0"/>
        </a:xfrm>
      </p:grpSpPr>
      <p:sp>
        <p:nvSpPr>
          <p:cNvPr id="52" name="Google Shape;52;p8"/>
          <p:cNvSpPr/>
          <p:nvPr/>
        </p:nvSpPr>
        <p:spPr>
          <a:xfrm>
            <a:off x="2738034" y="0"/>
            <a:ext cx="9453966" cy="68580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3" name="Google Shape;53;p8"/>
          <p:cNvSpPr txBox="1"/>
          <p:nvPr>
            <p:ph idx="1" type="body"/>
          </p:nvPr>
        </p:nvSpPr>
        <p:spPr>
          <a:xfrm>
            <a:off x="358659" y="5184468"/>
            <a:ext cx="2052270" cy="1487935"/>
          </a:xfrm>
          <a:prstGeom prst="rect">
            <a:avLst/>
          </a:prstGeom>
          <a:noFill/>
          <a:ln>
            <a:noFill/>
          </a:ln>
        </p:spPr>
        <p:txBody>
          <a:bodyPr anchorCtr="0" anchor="t" bIns="45700" lIns="91425" spcFirstLastPara="1" rIns="91425" wrap="square" tIns="45700">
            <a:noAutofit/>
          </a:bodyPr>
          <a:lstStyle>
            <a:lvl1pPr indent="-228600" lvl="0" marL="457200" algn="ctr">
              <a:lnSpc>
                <a:spcPct val="150000"/>
              </a:lnSpc>
              <a:spcBef>
                <a:spcPts val="1000"/>
              </a:spcBef>
              <a:spcAft>
                <a:spcPts val="0"/>
              </a:spcAft>
              <a:buClr>
                <a:schemeClr val="dk1"/>
              </a:buClr>
              <a:buSzPts val="1400"/>
              <a:buNone/>
              <a:defRPr b="0" i="0" sz="14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rgbClr val="888889"/>
              </a:buClr>
              <a:buSzPts val="2000"/>
              <a:buNone/>
              <a:defRPr sz="2000">
                <a:solidFill>
                  <a:srgbClr val="888889"/>
                </a:solidFill>
              </a:defRPr>
            </a:lvl2pPr>
            <a:lvl3pPr indent="-228600" lvl="2" marL="1371600" algn="l">
              <a:lnSpc>
                <a:spcPct val="90000"/>
              </a:lnSpc>
              <a:spcBef>
                <a:spcPts val="500"/>
              </a:spcBef>
              <a:spcAft>
                <a:spcPts val="0"/>
              </a:spcAft>
              <a:buClr>
                <a:srgbClr val="888889"/>
              </a:buClr>
              <a:buSzPts val="1800"/>
              <a:buNone/>
              <a:defRPr sz="1800">
                <a:solidFill>
                  <a:srgbClr val="888889"/>
                </a:solidFill>
              </a:defRPr>
            </a:lvl3pPr>
            <a:lvl4pPr indent="-228600" lvl="3" marL="1828800" algn="l">
              <a:lnSpc>
                <a:spcPct val="90000"/>
              </a:lnSpc>
              <a:spcBef>
                <a:spcPts val="500"/>
              </a:spcBef>
              <a:spcAft>
                <a:spcPts val="0"/>
              </a:spcAft>
              <a:buClr>
                <a:srgbClr val="888889"/>
              </a:buClr>
              <a:buSzPts val="1600"/>
              <a:buNone/>
              <a:defRPr sz="1600">
                <a:solidFill>
                  <a:srgbClr val="888889"/>
                </a:solidFill>
              </a:defRPr>
            </a:lvl4pPr>
            <a:lvl5pPr indent="-228600" lvl="4" marL="2286000" algn="l">
              <a:lnSpc>
                <a:spcPct val="90000"/>
              </a:lnSpc>
              <a:spcBef>
                <a:spcPts val="500"/>
              </a:spcBef>
              <a:spcAft>
                <a:spcPts val="0"/>
              </a:spcAft>
              <a:buClr>
                <a:srgbClr val="888889"/>
              </a:buClr>
              <a:buSzPts val="1600"/>
              <a:buNone/>
              <a:defRPr sz="1600">
                <a:solidFill>
                  <a:srgbClr val="888889"/>
                </a:solidFill>
              </a:defRPr>
            </a:lvl5pPr>
            <a:lvl6pPr indent="-228600" lvl="5" marL="2743200" algn="l">
              <a:lnSpc>
                <a:spcPct val="90000"/>
              </a:lnSpc>
              <a:spcBef>
                <a:spcPts val="500"/>
              </a:spcBef>
              <a:spcAft>
                <a:spcPts val="0"/>
              </a:spcAft>
              <a:buClr>
                <a:srgbClr val="888889"/>
              </a:buClr>
              <a:buSzPts val="1600"/>
              <a:buNone/>
              <a:defRPr sz="1600">
                <a:solidFill>
                  <a:srgbClr val="888889"/>
                </a:solidFill>
              </a:defRPr>
            </a:lvl6pPr>
            <a:lvl7pPr indent="-228600" lvl="6" marL="3200400" algn="l">
              <a:lnSpc>
                <a:spcPct val="90000"/>
              </a:lnSpc>
              <a:spcBef>
                <a:spcPts val="500"/>
              </a:spcBef>
              <a:spcAft>
                <a:spcPts val="0"/>
              </a:spcAft>
              <a:buClr>
                <a:srgbClr val="888889"/>
              </a:buClr>
              <a:buSzPts val="1600"/>
              <a:buNone/>
              <a:defRPr sz="1600">
                <a:solidFill>
                  <a:srgbClr val="888889"/>
                </a:solidFill>
              </a:defRPr>
            </a:lvl7pPr>
            <a:lvl8pPr indent="-228600" lvl="7" marL="3657600" algn="l">
              <a:lnSpc>
                <a:spcPct val="90000"/>
              </a:lnSpc>
              <a:spcBef>
                <a:spcPts val="500"/>
              </a:spcBef>
              <a:spcAft>
                <a:spcPts val="0"/>
              </a:spcAft>
              <a:buClr>
                <a:srgbClr val="888889"/>
              </a:buClr>
              <a:buSzPts val="1600"/>
              <a:buNone/>
              <a:defRPr sz="1600">
                <a:solidFill>
                  <a:srgbClr val="888889"/>
                </a:solidFill>
              </a:defRPr>
            </a:lvl8pPr>
            <a:lvl9pPr indent="-228600" lvl="8" marL="4114800" algn="l">
              <a:lnSpc>
                <a:spcPct val="90000"/>
              </a:lnSpc>
              <a:spcBef>
                <a:spcPts val="500"/>
              </a:spcBef>
              <a:spcAft>
                <a:spcPts val="0"/>
              </a:spcAft>
              <a:buClr>
                <a:srgbClr val="888889"/>
              </a:buClr>
              <a:buSzPts val="1600"/>
              <a:buNone/>
              <a:defRPr sz="1600">
                <a:solidFill>
                  <a:srgbClr val="888889"/>
                </a:solidFill>
              </a:defRPr>
            </a:lvl9pPr>
          </a:lstStyle>
          <a:p/>
        </p:txBody>
      </p:sp>
      <p:sp>
        <p:nvSpPr>
          <p:cNvPr id="54" name="Google Shape;54;p8"/>
          <p:cNvSpPr txBox="1"/>
          <p:nvPr>
            <p:ph type="title"/>
          </p:nvPr>
        </p:nvSpPr>
        <p:spPr>
          <a:xfrm rot="-5400000">
            <a:off x="-892167" y="1517483"/>
            <a:ext cx="4553924" cy="2052267"/>
          </a:xfrm>
          <a:prstGeom prst="rect">
            <a:avLst/>
          </a:prstGeom>
          <a:noFill/>
          <a:ln>
            <a:noFill/>
          </a:ln>
        </p:spPr>
        <p:txBody>
          <a:bodyPr anchorCtr="0" anchor="ctr" bIns="45700" lIns="91425" spcFirstLastPara="1" rIns="91425" wrap="square" tIns="45700">
            <a:noAutofit/>
          </a:bodyPr>
          <a:lstStyle>
            <a:lvl1pPr lvl="0" algn="r">
              <a:lnSpc>
                <a:spcPct val="90000"/>
              </a:lnSpc>
              <a:spcBef>
                <a:spcPts val="0"/>
              </a:spcBef>
              <a:spcAft>
                <a:spcPts val="0"/>
              </a:spcAft>
              <a:buClr>
                <a:schemeClr val="dk1"/>
              </a:buClr>
              <a:buSzPts val="7200"/>
              <a:buFont typeface="Calibri"/>
              <a:buNone/>
              <a:defRPr b="1" sz="7200">
                <a:solidFill>
                  <a:schemeClr val="dk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55" name="Google Shape;55;p8"/>
          <p:cNvCxnSpPr/>
          <p:nvPr/>
        </p:nvCxnSpPr>
        <p:spPr>
          <a:xfrm>
            <a:off x="0" y="5002523"/>
            <a:ext cx="2410929" cy="0"/>
          </a:xfrm>
          <a:prstGeom prst="straightConnector1">
            <a:avLst/>
          </a:prstGeom>
          <a:noFill/>
          <a:ln cap="flat" cmpd="sng" w="12700">
            <a:solidFill>
              <a:srgbClr val="BFBFBF"/>
            </a:solidFill>
            <a:prstDash val="solid"/>
            <a:miter lim="800000"/>
            <a:headEnd len="sm" w="sm" type="none"/>
            <a:tailEnd len="sm" w="sm" type="none"/>
          </a:ln>
        </p:spPr>
      </p:cxnSp>
      <p:sp>
        <p:nvSpPr>
          <p:cNvPr id="56" name="Google Shape;56;p8"/>
          <p:cNvSpPr txBox="1"/>
          <p:nvPr>
            <p:ph idx="2" type="body"/>
          </p:nvPr>
        </p:nvSpPr>
        <p:spPr>
          <a:xfrm>
            <a:off x="3045041" y="266653"/>
            <a:ext cx="8308759" cy="6405749"/>
          </a:xfrm>
          <a:prstGeom prst="rect">
            <a:avLst/>
          </a:prstGeom>
          <a:noFill/>
          <a:ln>
            <a:noFill/>
          </a:ln>
        </p:spPr>
        <p:txBody>
          <a:bodyPr anchorCtr="0" anchor="t" bIns="45700" lIns="0" spcFirstLastPara="1" rIns="0" wrap="square" tIns="91425">
            <a:noAutofit/>
          </a:bodyPr>
          <a:lstStyle>
            <a:lvl1pPr indent="-381000" lvl="0" marL="457200" algn="l">
              <a:lnSpc>
                <a:spcPct val="150000"/>
              </a:lnSpc>
              <a:spcBef>
                <a:spcPts val="1000"/>
              </a:spcBef>
              <a:spcAft>
                <a:spcPts val="0"/>
              </a:spcAft>
              <a:buClr>
                <a:schemeClr val="dk1"/>
              </a:buClr>
              <a:buSzPts val="2400"/>
              <a:buChar char="•"/>
              <a:defRPr sz="2400">
                <a:solidFill>
                  <a:schemeClr val="dk1"/>
                </a:solidFill>
              </a:defRPr>
            </a:lvl1pPr>
            <a:lvl2pPr indent="-355600" lvl="1" marL="914400" algn="l">
              <a:lnSpc>
                <a:spcPct val="150000"/>
              </a:lnSpc>
              <a:spcBef>
                <a:spcPts val="500"/>
              </a:spcBef>
              <a:spcAft>
                <a:spcPts val="0"/>
              </a:spcAft>
              <a:buClr>
                <a:schemeClr val="dk1"/>
              </a:buClr>
              <a:buSzPts val="2000"/>
              <a:buChar char="•"/>
              <a:defRPr sz="2000">
                <a:solidFill>
                  <a:schemeClr val="dk1"/>
                </a:solidFill>
              </a:defRPr>
            </a:lvl2pPr>
            <a:lvl3pPr indent="-342900" lvl="2" marL="1371600" algn="l">
              <a:lnSpc>
                <a:spcPct val="150000"/>
              </a:lnSpc>
              <a:spcBef>
                <a:spcPts val="500"/>
              </a:spcBef>
              <a:spcAft>
                <a:spcPts val="0"/>
              </a:spcAft>
              <a:buClr>
                <a:schemeClr val="dk1"/>
              </a:buClr>
              <a:buSzPts val="1800"/>
              <a:buChar char="•"/>
              <a:defRPr sz="1800">
                <a:solidFill>
                  <a:schemeClr val="dk1"/>
                </a:solidFill>
              </a:defRPr>
            </a:lvl3pPr>
            <a:lvl4pPr indent="-330200" lvl="3" marL="1828800" algn="l">
              <a:lnSpc>
                <a:spcPct val="150000"/>
              </a:lnSpc>
              <a:spcBef>
                <a:spcPts val="500"/>
              </a:spcBef>
              <a:spcAft>
                <a:spcPts val="0"/>
              </a:spcAft>
              <a:buClr>
                <a:schemeClr val="dk1"/>
              </a:buClr>
              <a:buSzPts val="1600"/>
              <a:buChar char="•"/>
              <a:defRPr sz="1600">
                <a:solidFill>
                  <a:schemeClr val="dk1"/>
                </a:solidFill>
              </a:defRPr>
            </a:lvl4pPr>
            <a:lvl5pPr indent="-330200" lvl="4" marL="2286000" algn="l">
              <a:lnSpc>
                <a:spcPct val="150000"/>
              </a:lnSpc>
              <a:spcBef>
                <a:spcPts val="500"/>
              </a:spcBef>
              <a:spcAft>
                <a:spcPts val="0"/>
              </a:spcAft>
              <a:buClr>
                <a:schemeClr val="dk1"/>
              </a:buClr>
              <a:buSzPts val="1600"/>
              <a:buChar char="•"/>
              <a:defRPr sz="1600">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8">
  <p:cSld name="08">
    <p:spTree>
      <p:nvGrpSpPr>
        <p:cNvPr id="57" name="Shape 57"/>
        <p:cNvGrpSpPr/>
        <p:nvPr/>
      </p:nvGrpSpPr>
      <p:grpSpPr>
        <a:xfrm>
          <a:off x="0" y="0"/>
          <a:ext cx="0" cy="0"/>
          <a:chOff x="0" y="0"/>
          <a:chExt cx="0" cy="0"/>
        </a:xfrm>
      </p:grpSpPr>
      <p:sp>
        <p:nvSpPr>
          <p:cNvPr id="58" name="Google Shape;58;p9"/>
          <p:cNvSpPr/>
          <p:nvPr/>
        </p:nvSpPr>
        <p:spPr>
          <a:xfrm>
            <a:off x="2738034" y="0"/>
            <a:ext cx="9453966" cy="6858000"/>
          </a:xfrm>
          <a:prstGeom prst="rect">
            <a:avLst/>
          </a:prstGeom>
          <a:solidFill>
            <a:srgbClr val="BCDEE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9" name="Google Shape;59;p9"/>
          <p:cNvSpPr txBox="1"/>
          <p:nvPr>
            <p:ph idx="1" type="body"/>
          </p:nvPr>
        </p:nvSpPr>
        <p:spPr>
          <a:xfrm>
            <a:off x="358659" y="5184468"/>
            <a:ext cx="2052270" cy="1487935"/>
          </a:xfrm>
          <a:prstGeom prst="rect">
            <a:avLst/>
          </a:prstGeom>
          <a:noFill/>
          <a:ln>
            <a:noFill/>
          </a:ln>
        </p:spPr>
        <p:txBody>
          <a:bodyPr anchorCtr="0" anchor="t" bIns="45700" lIns="91425" spcFirstLastPara="1" rIns="91425" wrap="square" tIns="45700">
            <a:noAutofit/>
          </a:bodyPr>
          <a:lstStyle>
            <a:lvl1pPr indent="-228600" lvl="0" marL="457200" algn="ctr">
              <a:lnSpc>
                <a:spcPct val="150000"/>
              </a:lnSpc>
              <a:spcBef>
                <a:spcPts val="1000"/>
              </a:spcBef>
              <a:spcAft>
                <a:spcPts val="0"/>
              </a:spcAft>
              <a:buClr>
                <a:schemeClr val="dk1"/>
              </a:buClr>
              <a:buSzPts val="1400"/>
              <a:buNone/>
              <a:defRPr b="0" i="0" sz="14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rgbClr val="888889"/>
              </a:buClr>
              <a:buSzPts val="2000"/>
              <a:buNone/>
              <a:defRPr sz="2000">
                <a:solidFill>
                  <a:srgbClr val="888889"/>
                </a:solidFill>
              </a:defRPr>
            </a:lvl2pPr>
            <a:lvl3pPr indent="-228600" lvl="2" marL="1371600" algn="l">
              <a:lnSpc>
                <a:spcPct val="90000"/>
              </a:lnSpc>
              <a:spcBef>
                <a:spcPts val="500"/>
              </a:spcBef>
              <a:spcAft>
                <a:spcPts val="0"/>
              </a:spcAft>
              <a:buClr>
                <a:srgbClr val="888889"/>
              </a:buClr>
              <a:buSzPts val="1800"/>
              <a:buNone/>
              <a:defRPr sz="1800">
                <a:solidFill>
                  <a:srgbClr val="888889"/>
                </a:solidFill>
              </a:defRPr>
            </a:lvl3pPr>
            <a:lvl4pPr indent="-228600" lvl="3" marL="1828800" algn="l">
              <a:lnSpc>
                <a:spcPct val="90000"/>
              </a:lnSpc>
              <a:spcBef>
                <a:spcPts val="500"/>
              </a:spcBef>
              <a:spcAft>
                <a:spcPts val="0"/>
              </a:spcAft>
              <a:buClr>
                <a:srgbClr val="888889"/>
              </a:buClr>
              <a:buSzPts val="1600"/>
              <a:buNone/>
              <a:defRPr sz="1600">
                <a:solidFill>
                  <a:srgbClr val="888889"/>
                </a:solidFill>
              </a:defRPr>
            </a:lvl4pPr>
            <a:lvl5pPr indent="-228600" lvl="4" marL="2286000" algn="l">
              <a:lnSpc>
                <a:spcPct val="90000"/>
              </a:lnSpc>
              <a:spcBef>
                <a:spcPts val="500"/>
              </a:spcBef>
              <a:spcAft>
                <a:spcPts val="0"/>
              </a:spcAft>
              <a:buClr>
                <a:srgbClr val="888889"/>
              </a:buClr>
              <a:buSzPts val="1600"/>
              <a:buNone/>
              <a:defRPr sz="1600">
                <a:solidFill>
                  <a:srgbClr val="888889"/>
                </a:solidFill>
              </a:defRPr>
            </a:lvl5pPr>
            <a:lvl6pPr indent="-228600" lvl="5" marL="2743200" algn="l">
              <a:lnSpc>
                <a:spcPct val="90000"/>
              </a:lnSpc>
              <a:spcBef>
                <a:spcPts val="500"/>
              </a:spcBef>
              <a:spcAft>
                <a:spcPts val="0"/>
              </a:spcAft>
              <a:buClr>
                <a:srgbClr val="888889"/>
              </a:buClr>
              <a:buSzPts val="1600"/>
              <a:buNone/>
              <a:defRPr sz="1600">
                <a:solidFill>
                  <a:srgbClr val="888889"/>
                </a:solidFill>
              </a:defRPr>
            </a:lvl6pPr>
            <a:lvl7pPr indent="-228600" lvl="6" marL="3200400" algn="l">
              <a:lnSpc>
                <a:spcPct val="90000"/>
              </a:lnSpc>
              <a:spcBef>
                <a:spcPts val="500"/>
              </a:spcBef>
              <a:spcAft>
                <a:spcPts val="0"/>
              </a:spcAft>
              <a:buClr>
                <a:srgbClr val="888889"/>
              </a:buClr>
              <a:buSzPts val="1600"/>
              <a:buNone/>
              <a:defRPr sz="1600">
                <a:solidFill>
                  <a:srgbClr val="888889"/>
                </a:solidFill>
              </a:defRPr>
            </a:lvl7pPr>
            <a:lvl8pPr indent="-228600" lvl="7" marL="3657600" algn="l">
              <a:lnSpc>
                <a:spcPct val="90000"/>
              </a:lnSpc>
              <a:spcBef>
                <a:spcPts val="500"/>
              </a:spcBef>
              <a:spcAft>
                <a:spcPts val="0"/>
              </a:spcAft>
              <a:buClr>
                <a:srgbClr val="888889"/>
              </a:buClr>
              <a:buSzPts val="1600"/>
              <a:buNone/>
              <a:defRPr sz="1600">
                <a:solidFill>
                  <a:srgbClr val="888889"/>
                </a:solidFill>
              </a:defRPr>
            </a:lvl8pPr>
            <a:lvl9pPr indent="-228600" lvl="8" marL="4114800" algn="l">
              <a:lnSpc>
                <a:spcPct val="90000"/>
              </a:lnSpc>
              <a:spcBef>
                <a:spcPts val="500"/>
              </a:spcBef>
              <a:spcAft>
                <a:spcPts val="0"/>
              </a:spcAft>
              <a:buClr>
                <a:srgbClr val="888889"/>
              </a:buClr>
              <a:buSzPts val="1600"/>
              <a:buNone/>
              <a:defRPr sz="1600">
                <a:solidFill>
                  <a:srgbClr val="888889"/>
                </a:solidFill>
              </a:defRPr>
            </a:lvl9pPr>
          </a:lstStyle>
          <a:p/>
        </p:txBody>
      </p:sp>
      <p:sp>
        <p:nvSpPr>
          <p:cNvPr id="60" name="Google Shape;60;p9"/>
          <p:cNvSpPr txBox="1"/>
          <p:nvPr>
            <p:ph type="title"/>
          </p:nvPr>
        </p:nvSpPr>
        <p:spPr>
          <a:xfrm rot="-5400000">
            <a:off x="-892167" y="1517483"/>
            <a:ext cx="4553924" cy="2052267"/>
          </a:xfrm>
          <a:prstGeom prst="rect">
            <a:avLst/>
          </a:prstGeom>
          <a:noFill/>
          <a:ln>
            <a:noFill/>
          </a:ln>
        </p:spPr>
        <p:txBody>
          <a:bodyPr anchorCtr="0" anchor="ctr" bIns="45700" lIns="91425" spcFirstLastPara="1" rIns="91425" wrap="square" tIns="45700">
            <a:noAutofit/>
          </a:bodyPr>
          <a:lstStyle>
            <a:lvl1pPr lvl="0" algn="r">
              <a:lnSpc>
                <a:spcPct val="90000"/>
              </a:lnSpc>
              <a:spcBef>
                <a:spcPts val="0"/>
              </a:spcBef>
              <a:spcAft>
                <a:spcPts val="0"/>
              </a:spcAft>
              <a:buClr>
                <a:schemeClr val="dk1"/>
              </a:buClr>
              <a:buSzPts val="7200"/>
              <a:buFont typeface="Calibri"/>
              <a:buNone/>
              <a:defRPr b="1" sz="7200">
                <a:solidFill>
                  <a:schemeClr val="dk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61" name="Google Shape;61;p9"/>
          <p:cNvCxnSpPr/>
          <p:nvPr/>
        </p:nvCxnSpPr>
        <p:spPr>
          <a:xfrm>
            <a:off x="0" y="5002523"/>
            <a:ext cx="2410929" cy="0"/>
          </a:xfrm>
          <a:prstGeom prst="straightConnector1">
            <a:avLst/>
          </a:prstGeom>
          <a:noFill/>
          <a:ln cap="flat" cmpd="sng" w="12700">
            <a:solidFill>
              <a:srgbClr val="BFBFBF"/>
            </a:solidFill>
            <a:prstDash val="solid"/>
            <a:miter lim="800000"/>
            <a:headEnd len="sm" w="sm" type="none"/>
            <a:tailEnd len="sm" w="sm" type="none"/>
          </a:ln>
        </p:spPr>
      </p:cxnSp>
      <p:sp>
        <p:nvSpPr>
          <p:cNvPr id="62" name="Google Shape;62;p9"/>
          <p:cNvSpPr txBox="1"/>
          <p:nvPr>
            <p:ph idx="2" type="body"/>
          </p:nvPr>
        </p:nvSpPr>
        <p:spPr>
          <a:xfrm>
            <a:off x="3045041" y="266653"/>
            <a:ext cx="8308759" cy="6405749"/>
          </a:xfrm>
          <a:prstGeom prst="rect">
            <a:avLst/>
          </a:prstGeom>
          <a:noFill/>
          <a:ln>
            <a:noFill/>
          </a:ln>
        </p:spPr>
        <p:txBody>
          <a:bodyPr anchorCtr="0" anchor="t" bIns="45700" lIns="0" spcFirstLastPara="1" rIns="0" wrap="square" tIns="91425">
            <a:noAutofit/>
          </a:bodyPr>
          <a:lstStyle>
            <a:lvl1pPr indent="-381000" lvl="0" marL="457200" algn="l">
              <a:lnSpc>
                <a:spcPct val="150000"/>
              </a:lnSpc>
              <a:spcBef>
                <a:spcPts val="1000"/>
              </a:spcBef>
              <a:spcAft>
                <a:spcPts val="0"/>
              </a:spcAft>
              <a:buClr>
                <a:schemeClr val="dk1"/>
              </a:buClr>
              <a:buSzPts val="2400"/>
              <a:buChar char="•"/>
              <a:defRPr sz="2400">
                <a:solidFill>
                  <a:schemeClr val="dk1"/>
                </a:solidFill>
              </a:defRPr>
            </a:lvl1pPr>
            <a:lvl2pPr indent="-355600" lvl="1" marL="914400" algn="l">
              <a:lnSpc>
                <a:spcPct val="150000"/>
              </a:lnSpc>
              <a:spcBef>
                <a:spcPts val="500"/>
              </a:spcBef>
              <a:spcAft>
                <a:spcPts val="0"/>
              </a:spcAft>
              <a:buClr>
                <a:schemeClr val="dk1"/>
              </a:buClr>
              <a:buSzPts val="2000"/>
              <a:buChar char="•"/>
              <a:defRPr sz="2000">
                <a:solidFill>
                  <a:schemeClr val="dk1"/>
                </a:solidFill>
              </a:defRPr>
            </a:lvl2pPr>
            <a:lvl3pPr indent="-342900" lvl="2" marL="1371600" algn="l">
              <a:lnSpc>
                <a:spcPct val="150000"/>
              </a:lnSpc>
              <a:spcBef>
                <a:spcPts val="500"/>
              </a:spcBef>
              <a:spcAft>
                <a:spcPts val="0"/>
              </a:spcAft>
              <a:buClr>
                <a:schemeClr val="dk1"/>
              </a:buClr>
              <a:buSzPts val="1800"/>
              <a:buChar char="•"/>
              <a:defRPr sz="1800">
                <a:solidFill>
                  <a:schemeClr val="dk1"/>
                </a:solidFill>
              </a:defRPr>
            </a:lvl3pPr>
            <a:lvl4pPr indent="-330200" lvl="3" marL="1828800" algn="l">
              <a:lnSpc>
                <a:spcPct val="150000"/>
              </a:lnSpc>
              <a:spcBef>
                <a:spcPts val="500"/>
              </a:spcBef>
              <a:spcAft>
                <a:spcPts val="0"/>
              </a:spcAft>
              <a:buClr>
                <a:schemeClr val="dk1"/>
              </a:buClr>
              <a:buSzPts val="1600"/>
              <a:buChar char="•"/>
              <a:defRPr sz="1600">
                <a:solidFill>
                  <a:schemeClr val="dk1"/>
                </a:solidFill>
              </a:defRPr>
            </a:lvl4pPr>
            <a:lvl5pPr indent="-330200" lvl="4" marL="2286000" algn="l">
              <a:lnSpc>
                <a:spcPct val="150000"/>
              </a:lnSpc>
              <a:spcBef>
                <a:spcPts val="500"/>
              </a:spcBef>
              <a:spcAft>
                <a:spcPts val="0"/>
              </a:spcAft>
              <a:buClr>
                <a:schemeClr val="dk1"/>
              </a:buClr>
              <a:buSzPts val="1600"/>
              <a:buChar char="•"/>
              <a:defRPr sz="1600">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9">
  <p:cSld name="09">
    <p:spTree>
      <p:nvGrpSpPr>
        <p:cNvPr id="63" name="Shape 63"/>
        <p:cNvGrpSpPr/>
        <p:nvPr/>
      </p:nvGrpSpPr>
      <p:grpSpPr>
        <a:xfrm>
          <a:off x="0" y="0"/>
          <a:ext cx="0" cy="0"/>
          <a:chOff x="0" y="0"/>
          <a:chExt cx="0" cy="0"/>
        </a:xfrm>
      </p:grpSpPr>
      <p:sp>
        <p:nvSpPr>
          <p:cNvPr id="64" name="Google Shape;64;p10"/>
          <p:cNvSpPr/>
          <p:nvPr/>
        </p:nvSpPr>
        <p:spPr>
          <a:xfrm>
            <a:off x="2738034" y="0"/>
            <a:ext cx="9453966" cy="6858000"/>
          </a:xfrm>
          <a:prstGeom prst="rect">
            <a:avLst/>
          </a:prstGeom>
          <a:solidFill>
            <a:srgbClr val="FADEA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5" name="Google Shape;65;p10"/>
          <p:cNvSpPr txBox="1"/>
          <p:nvPr>
            <p:ph idx="1" type="body"/>
          </p:nvPr>
        </p:nvSpPr>
        <p:spPr>
          <a:xfrm>
            <a:off x="358659" y="5184468"/>
            <a:ext cx="2052270" cy="1487935"/>
          </a:xfrm>
          <a:prstGeom prst="rect">
            <a:avLst/>
          </a:prstGeom>
          <a:noFill/>
          <a:ln>
            <a:noFill/>
          </a:ln>
        </p:spPr>
        <p:txBody>
          <a:bodyPr anchorCtr="0" anchor="t" bIns="45700" lIns="91425" spcFirstLastPara="1" rIns="91425" wrap="square" tIns="45700">
            <a:noAutofit/>
          </a:bodyPr>
          <a:lstStyle>
            <a:lvl1pPr indent="-228600" lvl="0" marL="457200" algn="ctr">
              <a:lnSpc>
                <a:spcPct val="150000"/>
              </a:lnSpc>
              <a:spcBef>
                <a:spcPts val="1000"/>
              </a:spcBef>
              <a:spcAft>
                <a:spcPts val="0"/>
              </a:spcAft>
              <a:buClr>
                <a:schemeClr val="dk1"/>
              </a:buClr>
              <a:buSzPts val="1400"/>
              <a:buNone/>
              <a:defRPr b="0" i="0" sz="14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rgbClr val="888889"/>
              </a:buClr>
              <a:buSzPts val="2000"/>
              <a:buNone/>
              <a:defRPr sz="2000">
                <a:solidFill>
                  <a:srgbClr val="888889"/>
                </a:solidFill>
              </a:defRPr>
            </a:lvl2pPr>
            <a:lvl3pPr indent="-228600" lvl="2" marL="1371600" algn="l">
              <a:lnSpc>
                <a:spcPct val="90000"/>
              </a:lnSpc>
              <a:spcBef>
                <a:spcPts val="500"/>
              </a:spcBef>
              <a:spcAft>
                <a:spcPts val="0"/>
              </a:spcAft>
              <a:buClr>
                <a:srgbClr val="888889"/>
              </a:buClr>
              <a:buSzPts val="1800"/>
              <a:buNone/>
              <a:defRPr sz="1800">
                <a:solidFill>
                  <a:srgbClr val="888889"/>
                </a:solidFill>
              </a:defRPr>
            </a:lvl3pPr>
            <a:lvl4pPr indent="-228600" lvl="3" marL="1828800" algn="l">
              <a:lnSpc>
                <a:spcPct val="90000"/>
              </a:lnSpc>
              <a:spcBef>
                <a:spcPts val="500"/>
              </a:spcBef>
              <a:spcAft>
                <a:spcPts val="0"/>
              </a:spcAft>
              <a:buClr>
                <a:srgbClr val="888889"/>
              </a:buClr>
              <a:buSzPts val="1600"/>
              <a:buNone/>
              <a:defRPr sz="1600">
                <a:solidFill>
                  <a:srgbClr val="888889"/>
                </a:solidFill>
              </a:defRPr>
            </a:lvl4pPr>
            <a:lvl5pPr indent="-228600" lvl="4" marL="2286000" algn="l">
              <a:lnSpc>
                <a:spcPct val="90000"/>
              </a:lnSpc>
              <a:spcBef>
                <a:spcPts val="500"/>
              </a:spcBef>
              <a:spcAft>
                <a:spcPts val="0"/>
              </a:spcAft>
              <a:buClr>
                <a:srgbClr val="888889"/>
              </a:buClr>
              <a:buSzPts val="1600"/>
              <a:buNone/>
              <a:defRPr sz="1600">
                <a:solidFill>
                  <a:srgbClr val="888889"/>
                </a:solidFill>
              </a:defRPr>
            </a:lvl5pPr>
            <a:lvl6pPr indent="-228600" lvl="5" marL="2743200" algn="l">
              <a:lnSpc>
                <a:spcPct val="90000"/>
              </a:lnSpc>
              <a:spcBef>
                <a:spcPts val="500"/>
              </a:spcBef>
              <a:spcAft>
                <a:spcPts val="0"/>
              </a:spcAft>
              <a:buClr>
                <a:srgbClr val="888889"/>
              </a:buClr>
              <a:buSzPts val="1600"/>
              <a:buNone/>
              <a:defRPr sz="1600">
                <a:solidFill>
                  <a:srgbClr val="888889"/>
                </a:solidFill>
              </a:defRPr>
            </a:lvl6pPr>
            <a:lvl7pPr indent="-228600" lvl="6" marL="3200400" algn="l">
              <a:lnSpc>
                <a:spcPct val="90000"/>
              </a:lnSpc>
              <a:spcBef>
                <a:spcPts val="500"/>
              </a:spcBef>
              <a:spcAft>
                <a:spcPts val="0"/>
              </a:spcAft>
              <a:buClr>
                <a:srgbClr val="888889"/>
              </a:buClr>
              <a:buSzPts val="1600"/>
              <a:buNone/>
              <a:defRPr sz="1600">
                <a:solidFill>
                  <a:srgbClr val="888889"/>
                </a:solidFill>
              </a:defRPr>
            </a:lvl7pPr>
            <a:lvl8pPr indent="-228600" lvl="7" marL="3657600" algn="l">
              <a:lnSpc>
                <a:spcPct val="90000"/>
              </a:lnSpc>
              <a:spcBef>
                <a:spcPts val="500"/>
              </a:spcBef>
              <a:spcAft>
                <a:spcPts val="0"/>
              </a:spcAft>
              <a:buClr>
                <a:srgbClr val="888889"/>
              </a:buClr>
              <a:buSzPts val="1600"/>
              <a:buNone/>
              <a:defRPr sz="1600">
                <a:solidFill>
                  <a:srgbClr val="888889"/>
                </a:solidFill>
              </a:defRPr>
            </a:lvl8pPr>
            <a:lvl9pPr indent="-228600" lvl="8" marL="4114800" algn="l">
              <a:lnSpc>
                <a:spcPct val="90000"/>
              </a:lnSpc>
              <a:spcBef>
                <a:spcPts val="500"/>
              </a:spcBef>
              <a:spcAft>
                <a:spcPts val="0"/>
              </a:spcAft>
              <a:buClr>
                <a:srgbClr val="888889"/>
              </a:buClr>
              <a:buSzPts val="1600"/>
              <a:buNone/>
              <a:defRPr sz="1600">
                <a:solidFill>
                  <a:srgbClr val="888889"/>
                </a:solidFill>
              </a:defRPr>
            </a:lvl9pPr>
          </a:lstStyle>
          <a:p/>
        </p:txBody>
      </p:sp>
      <p:sp>
        <p:nvSpPr>
          <p:cNvPr id="66" name="Google Shape;66;p10"/>
          <p:cNvSpPr txBox="1"/>
          <p:nvPr>
            <p:ph type="title"/>
          </p:nvPr>
        </p:nvSpPr>
        <p:spPr>
          <a:xfrm rot="-5400000">
            <a:off x="-892167" y="1517483"/>
            <a:ext cx="4553924" cy="2052267"/>
          </a:xfrm>
          <a:prstGeom prst="rect">
            <a:avLst/>
          </a:prstGeom>
          <a:noFill/>
          <a:ln>
            <a:noFill/>
          </a:ln>
        </p:spPr>
        <p:txBody>
          <a:bodyPr anchorCtr="0" anchor="ctr" bIns="45700" lIns="91425" spcFirstLastPara="1" rIns="91425" wrap="square" tIns="45700">
            <a:noAutofit/>
          </a:bodyPr>
          <a:lstStyle>
            <a:lvl1pPr lvl="0" algn="r">
              <a:lnSpc>
                <a:spcPct val="90000"/>
              </a:lnSpc>
              <a:spcBef>
                <a:spcPts val="0"/>
              </a:spcBef>
              <a:spcAft>
                <a:spcPts val="0"/>
              </a:spcAft>
              <a:buClr>
                <a:schemeClr val="dk1"/>
              </a:buClr>
              <a:buSzPts val="7200"/>
              <a:buFont typeface="Calibri"/>
              <a:buNone/>
              <a:defRPr b="1" sz="7200">
                <a:solidFill>
                  <a:schemeClr val="dk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67" name="Google Shape;67;p10"/>
          <p:cNvCxnSpPr/>
          <p:nvPr/>
        </p:nvCxnSpPr>
        <p:spPr>
          <a:xfrm>
            <a:off x="0" y="5002523"/>
            <a:ext cx="2410929" cy="0"/>
          </a:xfrm>
          <a:prstGeom prst="straightConnector1">
            <a:avLst/>
          </a:prstGeom>
          <a:noFill/>
          <a:ln cap="flat" cmpd="sng" w="12700">
            <a:solidFill>
              <a:srgbClr val="BFBFBF"/>
            </a:solidFill>
            <a:prstDash val="solid"/>
            <a:miter lim="800000"/>
            <a:headEnd len="sm" w="sm" type="none"/>
            <a:tailEnd len="sm" w="sm" type="none"/>
          </a:ln>
        </p:spPr>
      </p:cxnSp>
      <p:sp>
        <p:nvSpPr>
          <p:cNvPr id="68" name="Google Shape;68;p10"/>
          <p:cNvSpPr txBox="1"/>
          <p:nvPr>
            <p:ph idx="2" type="body"/>
          </p:nvPr>
        </p:nvSpPr>
        <p:spPr>
          <a:xfrm>
            <a:off x="3045041" y="266653"/>
            <a:ext cx="8308759" cy="6405749"/>
          </a:xfrm>
          <a:prstGeom prst="rect">
            <a:avLst/>
          </a:prstGeom>
          <a:noFill/>
          <a:ln>
            <a:noFill/>
          </a:ln>
        </p:spPr>
        <p:txBody>
          <a:bodyPr anchorCtr="0" anchor="t" bIns="45700" lIns="0" spcFirstLastPara="1" rIns="0" wrap="square" tIns="91425">
            <a:noAutofit/>
          </a:bodyPr>
          <a:lstStyle>
            <a:lvl1pPr indent="-381000" lvl="0" marL="457200" algn="l">
              <a:lnSpc>
                <a:spcPct val="150000"/>
              </a:lnSpc>
              <a:spcBef>
                <a:spcPts val="1000"/>
              </a:spcBef>
              <a:spcAft>
                <a:spcPts val="0"/>
              </a:spcAft>
              <a:buClr>
                <a:schemeClr val="dk1"/>
              </a:buClr>
              <a:buSzPts val="2400"/>
              <a:buChar char="•"/>
              <a:defRPr sz="2400">
                <a:solidFill>
                  <a:schemeClr val="dk1"/>
                </a:solidFill>
              </a:defRPr>
            </a:lvl1pPr>
            <a:lvl2pPr indent="-355600" lvl="1" marL="914400" algn="l">
              <a:lnSpc>
                <a:spcPct val="150000"/>
              </a:lnSpc>
              <a:spcBef>
                <a:spcPts val="500"/>
              </a:spcBef>
              <a:spcAft>
                <a:spcPts val="0"/>
              </a:spcAft>
              <a:buClr>
                <a:schemeClr val="dk1"/>
              </a:buClr>
              <a:buSzPts val="2000"/>
              <a:buChar char="•"/>
              <a:defRPr sz="2000">
                <a:solidFill>
                  <a:schemeClr val="dk1"/>
                </a:solidFill>
              </a:defRPr>
            </a:lvl2pPr>
            <a:lvl3pPr indent="-342900" lvl="2" marL="1371600" algn="l">
              <a:lnSpc>
                <a:spcPct val="150000"/>
              </a:lnSpc>
              <a:spcBef>
                <a:spcPts val="500"/>
              </a:spcBef>
              <a:spcAft>
                <a:spcPts val="0"/>
              </a:spcAft>
              <a:buClr>
                <a:schemeClr val="dk1"/>
              </a:buClr>
              <a:buSzPts val="1800"/>
              <a:buChar char="•"/>
              <a:defRPr sz="1800">
                <a:solidFill>
                  <a:schemeClr val="dk1"/>
                </a:solidFill>
              </a:defRPr>
            </a:lvl3pPr>
            <a:lvl4pPr indent="-330200" lvl="3" marL="1828800" algn="l">
              <a:lnSpc>
                <a:spcPct val="150000"/>
              </a:lnSpc>
              <a:spcBef>
                <a:spcPts val="500"/>
              </a:spcBef>
              <a:spcAft>
                <a:spcPts val="0"/>
              </a:spcAft>
              <a:buClr>
                <a:schemeClr val="dk1"/>
              </a:buClr>
              <a:buSzPts val="1600"/>
              <a:buChar char="•"/>
              <a:defRPr sz="1600">
                <a:solidFill>
                  <a:schemeClr val="dk1"/>
                </a:solidFill>
              </a:defRPr>
            </a:lvl4pPr>
            <a:lvl5pPr indent="-330200" lvl="4" marL="2286000" algn="l">
              <a:lnSpc>
                <a:spcPct val="150000"/>
              </a:lnSpc>
              <a:spcBef>
                <a:spcPts val="500"/>
              </a:spcBef>
              <a:spcAft>
                <a:spcPts val="0"/>
              </a:spcAft>
              <a:buClr>
                <a:schemeClr val="dk1"/>
              </a:buClr>
              <a:buSzPts val="1600"/>
              <a:buChar char="•"/>
              <a:defRPr sz="1600">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theme" Target="../theme/theme1.xml"/><Relationship Id="rId25" Type="http://schemas.openxmlformats.org/officeDocument/2006/relationships/slideLayout" Target="../slideLayouts/slideLayout25.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9"/>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1"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6"/>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6"/>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6"/>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9"/>
                </a:solidFill>
                <a:latin typeface="Calibri"/>
                <a:ea typeface="Calibri"/>
                <a:cs typeface="Calibri"/>
                <a:sym typeface="Calibri"/>
              </a:defRPr>
            </a:lvl1pPr>
            <a:lvl2pPr indent="0" lvl="1" marL="0" marR="0" rtl="0" algn="r">
              <a:spcBef>
                <a:spcPts val="0"/>
              </a:spcBef>
              <a:buNone/>
              <a:defRPr b="0" i="0" sz="1200" u="none" cap="none" strike="noStrike">
                <a:solidFill>
                  <a:srgbClr val="888889"/>
                </a:solidFill>
                <a:latin typeface="Calibri"/>
                <a:ea typeface="Calibri"/>
                <a:cs typeface="Calibri"/>
                <a:sym typeface="Calibri"/>
              </a:defRPr>
            </a:lvl2pPr>
            <a:lvl3pPr indent="0" lvl="2" marL="0" marR="0" rtl="0" algn="r">
              <a:spcBef>
                <a:spcPts val="0"/>
              </a:spcBef>
              <a:buNone/>
              <a:defRPr b="0" i="0" sz="1200" u="none" cap="none" strike="noStrike">
                <a:solidFill>
                  <a:srgbClr val="888889"/>
                </a:solidFill>
                <a:latin typeface="Calibri"/>
                <a:ea typeface="Calibri"/>
                <a:cs typeface="Calibri"/>
                <a:sym typeface="Calibri"/>
              </a:defRPr>
            </a:lvl3pPr>
            <a:lvl4pPr indent="0" lvl="3" marL="0" marR="0" rtl="0" algn="r">
              <a:spcBef>
                <a:spcPts val="0"/>
              </a:spcBef>
              <a:buNone/>
              <a:defRPr b="0" i="0" sz="1200" u="none" cap="none" strike="noStrike">
                <a:solidFill>
                  <a:srgbClr val="888889"/>
                </a:solidFill>
                <a:latin typeface="Calibri"/>
                <a:ea typeface="Calibri"/>
                <a:cs typeface="Calibri"/>
                <a:sym typeface="Calibri"/>
              </a:defRPr>
            </a:lvl4pPr>
            <a:lvl5pPr indent="0" lvl="4" marL="0" marR="0" rtl="0" algn="r">
              <a:spcBef>
                <a:spcPts val="0"/>
              </a:spcBef>
              <a:buNone/>
              <a:defRPr b="0" i="0" sz="1200" u="none" cap="none" strike="noStrike">
                <a:solidFill>
                  <a:srgbClr val="888889"/>
                </a:solidFill>
                <a:latin typeface="Calibri"/>
                <a:ea typeface="Calibri"/>
                <a:cs typeface="Calibri"/>
                <a:sym typeface="Calibri"/>
              </a:defRPr>
            </a:lvl5pPr>
            <a:lvl6pPr indent="0" lvl="5" marL="0" marR="0" rtl="0" algn="r">
              <a:spcBef>
                <a:spcPts val="0"/>
              </a:spcBef>
              <a:buNone/>
              <a:defRPr b="0" i="0" sz="1200" u="none" cap="none" strike="noStrike">
                <a:solidFill>
                  <a:srgbClr val="888889"/>
                </a:solidFill>
                <a:latin typeface="Calibri"/>
                <a:ea typeface="Calibri"/>
                <a:cs typeface="Calibri"/>
                <a:sym typeface="Calibri"/>
              </a:defRPr>
            </a:lvl6pPr>
            <a:lvl7pPr indent="0" lvl="6" marL="0" marR="0" rtl="0" algn="r">
              <a:spcBef>
                <a:spcPts val="0"/>
              </a:spcBef>
              <a:buNone/>
              <a:defRPr b="0" i="0" sz="1200" u="none" cap="none" strike="noStrike">
                <a:solidFill>
                  <a:srgbClr val="888889"/>
                </a:solidFill>
                <a:latin typeface="Calibri"/>
                <a:ea typeface="Calibri"/>
                <a:cs typeface="Calibri"/>
                <a:sym typeface="Calibri"/>
              </a:defRPr>
            </a:lvl7pPr>
            <a:lvl8pPr indent="0" lvl="7" marL="0" marR="0" rtl="0" algn="r">
              <a:spcBef>
                <a:spcPts val="0"/>
              </a:spcBef>
              <a:buNone/>
              <a:defRPr b="0" i="0" sz="1200" u="none" cap="none" strike="noStrike">
                <a:solidFill>
                  <a:srgbClr val="888889"/>
                </a:solidFill>
                <a:latin typeface="Calibri"/>
                <a:ea typeface="Calibri"/>
                <a:cs typeface="Calibri"/>
                <a:sym typeface="Calibri"/>
              </a:defRPr>
            </a:lvl8pPr>
            <a:lvl9pPr indent="0" lvl="8" marL="0" marR="0" rtl="0" algn="r">
              <a:spcBef>
                <a:spcPts val="0"/>
              </a:spcBef>
              <a:buNone/>
              <a:defRPr b="0" i="0" sz="1200" u="none" cap="none" strike="noStrike">
                <a:solidFill>
                  <a:srgbClr val="8888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5" name="Google Shape;15;p1"/>
          <p:cNvSpPr/>
          <p:nvPr/>
        </p:nvSpPr>
        <p:spPr>
          <a:xfrm rot="5400000">
            <a:off x="11604686" y="5799926"/>
            <a:ext cx="1839158"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rgbClr val="000000"/>
                </a:solidFill>
                <a:latin typeface="Calibri"/>
                <a:ea typeface="Calibri"/>
                <a:cs typeface="Calibri"/>
                <a:sym typeface="Calibri"/>
              </a:rPr>
              <a:t>© Copyright Showeet.com</a:t>
            </a:r>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E2631"/>
        </a:solidFill>
      </p:bgPr>
    </p:bg>
    <p:spTree>
      <p:nvGrpSpPr>
        <p:cNvPr id="207" name="Shape 207"/>
        <p:cNvGrpSpPr/>
        <p:nvPr/>
      </p:nvGrpSpPr>
      <p:grpSpPr>
        <a:xfrm>
          <a:off x="0" y="0"/>
          <a:ext cx="0" cy="0"/>
          <a:chOff x="0" y="0"/>
          <a:chExt cx="0" cy="0"/>
        </a:xfrm>
      </p:grpSpPr>
      <p:pic>
        <p:nvPicPr>
          <p:cNvPr id="208" name="Google Shape;208;p27"/>
          <p:cNvPicPr preferRelativeResize="0"/>
          <p:nvPr/>
        </p:nvPicPr>
        <p:blipFill rotWithShape="1">
          <a:blip r:embed="rId1">
            <a:alphaModFix/>
          </a:blip>
          <a:srcRect b="0" l="0" r="0" t="0"/>
          <a:stretch/>
        </p:blipFill>
        <p:spPr>
          <a:xfrm>
            <a:off x="4638932" y="341037"/>
            <a:ext cx="2914141" cy="804743"/>
          </a:xfrm>
          <a:prstGeom prst="rect">
            <a:avLst/>
          </a:prstGeom>
          <a:noFill/>
          <a:ln>
            <a:noFill/>
          </a:ln>
        </p:spPr>
      </p:pic>
      <p:sp>
        <p:nvSpPr>
          <p:cNvPr id="209" name="Google Shape;209;p27"/>
          <p:cNvSpPr/>
          <p:nvPr/>
        </p:nvSpPr>
        <p:spPr>
          <a:xfrm>
            <a:off x="2185949" y="2158992"/>
            <a:ext cx="7820107" cy="34163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5400" u="none" cap="none" strike="noStrike">
                <a:solidFill>
                  <a:schemeClr val="lt1"/>
                </a:solidFill>
                <a:latin typeface="Calibri"/>
                <a:ea typeface="Calibri"/>
                <a:cs typeface="Calibri"/>
                <a:sym typeface="Calibri"/>
              </a:rPr>
              <a:t>Free creative templates, charts, diagrams and maps for your outstanding presentations</a:t>
            </a:r>
            <a:endParaRPr/>
          </a:p>
        </p:txBody>
      </p:sp>
    </p:spTree>
  </p:cSld>
  <p:clrMap accent1="accent1" accent2="accent2" accent3="accent3" accent4="accent4" accent5="accent5" accent6="accent6" bg1="lt1" bg2="dk2" tx1="dk1" tx2="lt2" folHlink="folHlink" hlink="hlink"/>
  <p:sldLayoutIdLst>
    <p:sldLayoutId id="2147483673" r:id="rId2"/>
    <p:sldLayoutId id="2147483674" r:id="rId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7.xml"/><Relationship Id="rId3" Type="http://schemas.openxmlformats.org/officeDocument/2006/relationships/hyperlink" Target="https://www.showeet.com/" TargetMode="External"/><Relationship Id="rId4" Type="http://schemas.openxmlformats.org/officeDocument/2006/relationships/hyperlink" Target="http://www.facebook.com/showeetcom" TargetMode="External"/><Relationship Id="rId5" Type="http://schemas.openxmlformats.org/officeDocument/2006/relationships/hyperlink" Target="http://pinterest.com/showeet/pins" TargetMode="External"/><Relationship Id="rId6" Type="http://schemas.openxmlformats.org/officeDocument/2006/relationships/hyperlink" Target="http://twitter.com/showee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5" name="Shape 225"/>
        <p:cNvGrpSpPr/>
        <p:nvPr/>
      </p:nvGrpSpPr>
      <p:grpSpPr>
        <a:xfrm>
          <a:off x="0" y="0"/>
          <a:ext cx="0" cy="0"/>
          <a:chOff x="0" y="0"/>
          <a:chExt cx="0" cy="0"/>
        </a:xfrm>
      </p:grpSpPr>
      <p:sp>
        <p:nvSpPr>
          <p:cNvPr id="226" name="Google Shape;226;p30"/>
          <p:cNvSpPr txBox="1"/>
          <p:nvPr>
            <p:ph idx="1" type="body"/>
          </p:nvPr>
        </p:nvSpPr>
        <p:spPr>
          <a:xfrm>
            <a:off x="358659" y="5184468"/>
            <a:ext cx="2052270" cy="1487935"/>
          </a:xfrm>
          <a:prstGeom prst="rect">
            <a:avLst/>
          </a:prstGeom>
          <a:noFill/>
          <a:ln>
            <a:noFill/>
          </a:ln>
        </p:spPr>
        <p:txBody>
          <a:bodyPr anchorCtr="0" anchor="t" bIns="45700" lIns="91425" spcFirstLastPara="1" rIns="91425" wrap="square" tIns="45700">
            <a:noAutofit/>
          </a:bodyPr>
          <a:lstStyle/>
          <a:p>
            <a:pPr indent="0" lvl="0" marL="0" rtl="0" algn="ctr">
              <a:lnSpc>
                <a:spcPct val="150000"/>
              </a:lnSpc>
              <a:spcBef>
                <a:spcPts val="0"/>
              </a:spcBef>
              <a:spcAft>
                <a:spcPts val="0"/>
              </a:spcAft>
              <a:buClr>
                <a:schemeClr val="dk1"/>
              </a:buClr>
              <a:buSzPts val="1400"/>
              <a:buNone/>
            </a:pPr>
            <a:r>
              <a:rPr lang="en-US"/>
              <a:t>Lorem ipsum dolor sit amet, tollit epicuri est ex, exerci accumsan singulis ei mel.</a:t>
            </a:r>
            <a:endParaRPr/>
          </a:p>
        </p:txBody>
      </p:sp>
      <p:sp>
        <p:nvSpPr>
          <p:cNvPr id="227" name="Google Shape;227;p30"/>
          <p:cNvSpPr txBox="1"/>
          <p:nvPr>
            <p:ph type="title"/>
          </p:nvPr>
        </p:nvSpPr>
        <p:spPr>
          <a:xfrm rot="-5400000">
            <a:off x="-892167" y="1517483"/>
            <a:ext cx="4553924" cy="2052267"/>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Clr>
                <a:schemeClr val="dk1"/>
              </a:buClr>
              <a:buSzPts val="7200"/>
              <a:buFont typeface="Calibri"/>
              <a:buNone/>
            </a:pPr>
            <a:r>
              <a:rPr lang="en-US"/>
              <a:t>Title Here.</a:t>
            </a:r>
            <a:endParaRPr/>
          </a:p>
        </p:txBody>
      </p:sp>
      <p:sp>
        <p:nvSpPr>
          <p:cNvPr id="228" name="Google Shape;228;p30"/>
          <p:cNvSpPr txBox="1"/>
          <p:nvPr>
            <p:ph idx="2" type="body"/>
          </p:nvPr>
        </p:nvSpPr>
        <p:spPr>
          <a:xfrm>
            <a:off x="3276599" y="5184468"/>
            <a:ext cx="2379480" cy="1487935"/>
          </a:xfrm>
          <a:prstGeom prst="rect">
            <a:avLst/>
          </a:prstGeom>
          <a:noFill/>
          <a:ln>
            <a:noFill/>
          </a:ln>
        </p:spPr>
        <p:txBody>
          <a:bodyPr anchorCtr="0" anchor="t" bIns="45700" lIns="45700" spcFirstLastPara="1" rIns="0" wrap="square" tIns="45700">
            <a:noAutofit/>
          </a:bodyPr>
          <a:lstStyle/>
          <a:p>
            <a:pPr indent="0" lvl="0" marL="0" rtl="0" algn="ctr">
              <a:lnSpc>
                <a:spcPct val="90000"/>
              </a:lnSpc>
              <a:spcBef>
                <a:spcPts val="0"/>
              </a:spcBef>
              <a:spcAft>
                <a:spcPts val="0"/>
              </a:spcAft>
              <a:buClr>
                <a:schemeClr val="dk1"/>
              </a:buClr>
              <a:buSzPts val="1600"/>
              <a:buNone/>
            </a:pPr>
            <a:r>
              <a:rPr lang="en-US"/>
              <a:t>Address Here.</a:t>
            </a:r>
            <a:endParaRPr/>
          </a:p>
        </p:txBody>
      </p:sp>
      <p:sp>
        <p:nvSpPr>
          <p:cNvPr id="229" name="Google Shape;229;p30"/>
          <p:cNvSpPr txBox="1"/>
          <p:nvPr>
            <p:ph idx="3" type="body"/>
          </p:nvPr>
        </p:nvSpPr>
        <p:spPr>
          <a:xfrm>
            <a:off x="6117216" y="5184468"/>
            <a:ext cx="2681247" cy="1487935"/>
          </a:xfrm>
          <a:prstGeom prst="rect">
            <a:avLst/>
          </a:prstGeom>
          <a:noFill/>
          <a:ln>
            <a:noFill/>
          </a:ln>
        </p:spPr>
        <p:txBody>
          <a:bodyPr anchorCtr="0" anchor="t" bIns="45700" lIns="45700" spcFirstLastPara="1" rIns="0" wrap="square" tIns="45700">
            <a:noAutofit/>
          </a:bodyPr>
          <a:lstStyle/>
          <a:p>
            <a:pPr indent="0" lvl="0" marL="0" rtl="0" algn="ctr">
              <a:lnSpc>
                <a:spcPct val="90000"/>
              </a:lnSpc>
              <a:spcBef>
                <a:spcPts val="0"/>
              </a:spcBef>
              <a:spcAft>
                <a:spcPts val="0"/>
              </a:spcAft>
              <a:buClr>
                <a:schemeClr val="dk1"/>
              </a:buClr>
              <a:buSzPts val="1600"/>
              <a:buNone/>
            </a:pPr>
            <a:r>
              <a:rPr lang="en-US"/>
              <a:t>Numbers Here.</a:t>
            </a:r>
            <a:endParaRPr/>
          </a:p>
        </p:txBody>
      </p:sp>
      <p:sp>
        <p:nvSpPr>
          <p:cNvPr id="230" name="Google Shape;230;p30"/>
          <p:cNvSpPr txBox="1"/>
          <p:nvPr>
            <p:ph idx="4" type="body"/>
          </p:nvPr>
        </p:nvSpPr>
        <p:spPr>
          <a:xfrm>
            <a:off x="9272047" y="5184468"/>
            <a:ext cx="2379480" cy="1487935"/>
          </a:xfrm>
          <a:prstGeom prst="rect">
            <a:avLst/>
          </a:prstGeom>
          <a:noFill/>
          <a:ln>
            <a:noFill/>
          </a:ln>
        </p:spPr>
        <p:txBody>
          <a:bodyPr anchorCtr="0" anchor="t" bIns="45700" lIns="45700" spcFirstLastPara="1" rIns="0" wrap="square" tIns="45700">
            <a:noAutofit/>
          </a:bodyPr>
          <a:lstStyle/>
          <a:p>
            <a:pPr indent="0" lvl="0" marL="0" rtl="0" algn="ctr">
              <a:lnSpc>
                <a:spcPct val="90000"/>
              </a:lnSpc>
              <a:spcBef>
                <a:spcPts val="0"/>
              </a:spcBef>
              <a:spcAft>
                <a:spcPts val="0"/>
              </a:spcAft>
              <a:buClr>
                <a:schemeClr val="dk1"/>
              </a:buClr>
              <a:buSzPts val="1600"/>
              <a:buNone/>
            </a:pPr>
            <a:r>
              <a:rPr lang="en-US"/>
              <a:t>Websites Here.</a:t>
            </a:r>
            <a:endParaRPr/>
          </a:p>
        </p:txBody>
      </p:sp>
      <p:sp>
        <p:nvSpPr>
          <p:cNvPr id="231" name="Google Shape;231;p30"/>
          <p:cNvSpPr/>
          <p:nvPr/>
        </p:nvSpPr>
        <p:spPr>
          <a:xfrm>
            <a:off x="1935333" y="4178863"/>
            <a:ext cx="1648287" cy="1648287"/>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39"/>
          <p:cNvSpPr txBox="1"/>
          <p:nvPr>
            <p:ph idx="1" type="body"/>
          </p:nvPr>
        </p:nvSpPr>
        <p:spPr>
          <a:xfrm>
            <a:off x="358659" y="5184468"/>
            <a:ext cx="2052270" cy="1487935"/>
          </a:xfrm>
          <a:prstGeom prst="rect">
            <a:avLst/>
          </a:prstGeom>
          <a:noFill/>
          <a:ln>
            <a:noFill/>
          </a:ln>
        </p:spPr>
        <p:txBody>
          <a:bodyPr anchorCtr="0" anchor="t" bIns="45700" lIns="91425" spcFirstLastPara="1" rIns="91425" wrap="square" tIns="45700">
            <a:noAutofit/>
          </a:bodyPr>
          <a:lstStyle/>
          <a:p>
            <a:pPr indent="0" lvl="0" marL="0" rtl="0" algn="ctr">
              <a:lnSpc>
                <a:spcPct val="150000"/>
              </a:lnSpc>
              <a:spcBef>
                <a:spcPts val="0"/>
              </a:spcBef>
              <a:spcAft>
                <a:spcPts val="0"/>
              </a:spcAft>
              <a:buClr>
                <a:schemeClr val="dk1"/>
              </a:buClr>
              <a:buSzPts val="1400"/>
              <a:buNone/>
            </a:pPr>
            <a:r>
              <a:rPr lang="en-US"/>
              <a:t>Lorem ipsum dolor sit amet, tollit epicuri est ex, exerci accumsan singulis ei mel. </a:t>
            </a:r>
            <a:endParaRPr/>
          </a:p>
        </p:txBody>
      </p:sp>
      <p:sp>
        <p:nvSpPr>
          <p:cNvPr id="305" name="Google Shape;305;p39"/>
          <p:cNvSpPr txBox="1"/>
          <p:nvPr>
            <p:ph type="title"/>
          </p:nvPr>
        </p:nvSpPr>
        <p:spPr>
          <a:xfrm rot="-5400000">
            <a:off x="-892167" y="1517483"/>
            <a:ext cx="4553924" cy="2052267"/>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Clr>
                <a:schemeClr val="dk1"/>
              </a:buClr>
              <a:buSzPts val="7200"/>
              <a:buFont typeface="Calibri"/>
              <a:buNone/>
            </a:pPr>
            <a:r>
              <a:rPr lang="en-US"/>
              <a:t>Title Here.</a:t>
            </a:r>
            <a:endParaRPr/>
          </a:p>
        </p:txBody>
      </p:sp>
      <p:sp>
        <p:nvSpPr>
          <p:cNvPr id="306" name="Google Shape;306;p39"/>
          <p:cNvSpPr txBox="1"/>
          <p:nvPr>
            <p:ph idx="2" type="body"/>
          </p:nvPr>
        </p:nvSpPr>
        <p:spPr>
          <a:xfrm>
            <a:off x="3045041" y="266653"/>
            <a:ext cx="8308759" cy="6405749"/>
          </a:xfrm>
          <a:prstGeom prst="rect">
            <a:avLst/>
          </a:prstGeom>
          <a:noFill/>
          <a:ln>
            <a:noFill/>
          </a:ln>
        </p:spPr>
        <p:txBody>
          <a:bodyPr anchorCtr="0" anchor="t" bIns="45700" lIns="0" spcFirstLastPara="1" rIns="0" wrap="square" tIns="91425">
            <a:noAutofit/>
          </a:bodyPr>
          <a:lstStyle/>
          <a:p>
            <a:pPr indent="-228594" lvl="0" marL="228594" rtl="0" algn="l">
              <a:lnSpc>
                <a:spcPct val="170000"/>
              </a:lnSpc>
              <a:spcBef>
                <a:spcPts val="0"/>
              </a:spcBef>
              <a:spcAft>
                <a:spcPts val="0"/>
              </a:spcAft>
              <a:buClr>
                <a:schemeClr val="dk1"/>
              </a:buClr>
              <a:buSzPts val="2400"/>
              <a:buChar char="•"/>
            </a:pPr>
            <a:r>
              <a:rPr lang="en-US"/>
              <a:t>Lorem ipsum dolor sit amet, consectetur adipiscing elit. Quisque molestie pharetra purus, sit amet consequat ligula pulvinar eu. Etiam fringilla suscipit mi id mattis. Nullam nisl neque, elementum sit amet est cursus, tempor eleifend elit. Curabitur ut convallis mauris.</a:t>
            </a:r>
            <a:endParaRPr/>
          </a:p>
          <a:p>
            <a:pPr indent="-228594" lvl="0" marL="228594" rtl="0" algn="l">
              <a:lnSpc>
                <a:spcPct val="170000"/>
              </a:lnSpc>
              <a:spcBef>
                <a:spcPts val="1000"/>
              </a:spcBef>
              <a:spcAft>
                <a:spcPts val="0"/>
              </a:spcAft>
              <a:buClr>
                <a:schemeClr val="dk1"/>
              </a:buClr>
              <a:buSzPts val="2400"/>
              <a:buChar char="•"/>
            </a:pPr>
            <a:r>
              <a:rPr lang="en-US"/>
              <a:t>Aenean sit amet vulputate arcu. Nulla tempor maximus varius. Lorem ipsum dolor sit amet, consectetur adipiscing elit.</a:t>
            </a:r>
            <a:endParaRPr/>
          </a:p>
          <a:p>
            <a:pPr indent="-228594" lvl="0" marL="228594" rtl="0" algn="l">
              <a:lnSpc>
                <a:spcPct val="170000"/>
              </a:lnSpc>
              <a:spcBef>
                <a:spcPts val="1000"/>
              </a:spcBef>
              <a:spcAft>
                <a:spcPts val="0"/>
              </a:spcAft>
              <a:buClr>
                <a:schemeClr val="dk1"/>
              </a:buClr>
              <a:buSzPts val="2400"/>
              <a:buChar char="•"/>
            </a:pPr>
            <a:r>
              <a:rPr lang="en-US"/>
              <a:t>Curabitur ut lacus ultrices, feugiat mi vel, volutpat est. In interdum ipsum ut viverra finibus. Etiam imperdiet, libero nec.</a:t>
            </a:r>
            <a:endParaRPr/>
          </a:p>
          <a:p>
            <a:pPr indent="0" lvl="0" marL="0" rtl="0" algn="l">
              <a:lnSpc>
                <a:spcPct val="150000"/>
              </a:lnSpc>
              <a:spcBef>
                <a:spcPts val="1000"/>
              </a:spcBef>
              <a:spcAft>
                <a:spcPts val="0"/>
              </a:spcAft>
              <a:buClr>
                <a:schemeClr val="dk1"/>
              </a:buClr>
              <a:buSzPts val="2400"/>
              <a:buNone/>
            </a:pPr>
            <a:r>
              <a:t/>
            </a:r>
            <a:endParaRPr/>
          </a:p>
        </p:txBody>
      </p:sp>
      <p:sp>
        <p:nvSpPr>
          <p:cNvPr id="307" name="Google Shape;307;p39"/>
          <p:cNvSpPr/>
          <p:nvPr/>
        </p:nvSpPr>
        <p:spPr>
          <a:xfrm>
            <a:off x="1860695" y="4421080"/>
            <a:ext cx="1184129" cy="1184129"/>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40"/>
          <p:cNvSpPr txBox="1"/>
          <p:nvPr>
            <p:ph idx="1" type="body"/>
          </p:nvPr>
        </p:nvSpPr>
        <p:spPr>
          <a:xfrm>
            <a:off x="358659" y="5184468"/>
            <a:ext cx="2052270" cy="1487935"/>
          </a:xfrm>
          <a:prstGeom prst="rect">
            <a:avLst/>
          </a:prstGeom>
          <a:noFill/>
          <a:ln>
            <a:noFill/>
          </a:ln>
        </p:spPr>
        <p:txBody>
          <a:bodyPr anchorCtr="0" anchor="t" bIns="45700" lIns="91425" spcFirstLastPara="1" rIns="91425" wrap="square" tIns="45700">
            <a:noAutofit/>
          </a:bodyPr>
          <a:lstStyle/>
          <a:p>
            <a:pPr indent="0" lvl="0" marL="0" rtl="0" algn="ctr">
              <a:lnSpc>
                <a:spcPct val="150000"/>
              </a:lnSpc>
              <a:spcBef>
                <a:spcPts val="0"/>
              </a:spcBef>
              <a:spcAft>
                <a:spcPts val="0"/>
              </a:spcAft>
              <a:buClr>
                <a:schemeClr val="dk1"/>
              </a:buClr>
              <a:buSzPts val="1400"/>
              <a:buNone/>
            </a:pPr>
            <a:r>
              <a:rPr lang="en-US"/>
              <a:t>Lorem ipsum dolor sit amet, tollit epicuri est ex, exerci accumsan singulis ei mel. </a:t>
            </a:r>
            <a:endParaRPr/>
          </a:p>
        </p:txBody>
      </p:sp>
      <p:sp>
        <p:nvSpPr>
          <p:cNvPr id="314" name="Google Shape;314;p40"/>
          <p:cNvSpPr txBox="1"/>
          <p:nvPr>
            <p:ph type="title"/>
          </p:nvPr>
        </p:nvSpPr>
        <p:spPr>
          <a:xfrm rot="-5400000">
            <a:off x="-892167" y="1517483"/>
            <a:ext cx="4553924" cy="2052267"/>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Clr>
                <a:schemeClr val="dk1"/>
              </a:buClr>
              <a:buSzPts val="7200"/>
              <a:buFont typeface="Calibri"/>
              <a:buNone/>
            </a:pPr>
            <a:r>
              <a:rPr lang="en-US"/>
              <a:t>Title Here.</a:t>
            </a:r>
            <a:endParaRPr/>
          </a:p>
        </p:txBody>
      </p:sp>
      <p:sp>
        <p:nvSpPr>
          <p:cNvPr id="315" name="Google Shape;315;p40"/>
          <p:cNvSpPr txBox="1"/>
          <p:nvPr>
            <p:ph idx="2" type="body"/>
          </p:nvPr>
        </p:nvSpPr>
        <p:spPr>
          <a:xfrm>
            <a:off x="3045041" y="266653"/>
            <a:ext cx="8308759" cy="6405749"/>
          </a:xfrm>
          <a:prstGeom prst="rect">
            <a:avLst/>
          </a:prstGeom>
          <a:noFill/>
          <a:ln>
            <a:noFill/>
          </a:ln>
        </p:spPr>
        <p:txBody>
          <a:bodyPr anchorCtr="0" anchor="t" bIns="45700" lIns="0" spcFirstLastPara="1" rIns="0" wrap="square" tIns="91425">
            <a:noAutofit/>
          </a:bodyPr>
          <a:lstStyle/>
          <a:p>
            <a:pPr indent="-228594" lvl="0" marL="228594" rtl="0" algn="l">
              <a:lnSpc>
                <a:spcPct val="170000"/>
              </a:lnSpc>
              <a:spcBef>
                <a:spcPts val="0"/>
              </a:spcBef>
              <a:spcAft>
                <a:spcPts val="0"/>
              </a:spcAft>
              <a:buClr>
                <a:schemeClr val="dk1"/>
              </a:buClr>
              <a:buSzPts val="2400"/>
              <a:buChar char="•"/>
            </a:pPr>
            <a:r>
              <a:rPr lang="en-US"/>
              <a:t>Lorem ipsum dolor sit amet, consectetur adipiscing elit. Quisque molestie pharetra purus, sit amet consequat ligula pulvinar eu. Etiam fringilla suscipit mi id mattis. Nullam nisl neque, elementum sit amet est cursus, tempor eleifend elit. Curabitur ut convallis mauris.</a:t>
            </a:r>
            <a:endParaRPr/>
          </a:p>
          <a:p>
            <a:pPr indent="-228594" lvl="0" marL="228594" rtl="0" algn="l">
              <a:lnSpc>
                <a:spcPct val="170000"/>
              </a:lnSpc>
              <a:spcBef>
                <a:spcPts val="1000"/>
              </a:spcBef>
              <a:spcAft>
                <a:spcPts val="0"/>
              </a:spcAft>
              <a:buClr>
                <a:schemeClr val="dk1"/>
              </a:buClr>
              <a:buSzPts val="2400"/>
              <a:buChar char="•"/>
            </a:pPr>
            <a:r>
              <a:rPr lang="en-US"/>
              <a:t>Aenean sit amet vulputate arcu. Nulla tempor maximus varius. Lorem ipsum dolor sit amet, consectetur adipiscing elit.</a:t>
            </a:r>
            <a:endParaRPr/>
          </a:p>
          <a:p>
            <a:pPr indent="-228594" lvl="0" marL="228594" rtl="0" algn="l">
              <a:lnSpc>
                <a:spcPct val="170000"/>
              </a:lnSpc>
              <a:spcBef>
                <a:spcPts val="1000"/>
              </a:spcBef>
              <a:spcAft>
                <a:spcPts val="0"/>
              </a:spcAft>
              <a:buClr>
                <a:schemeClr val="dk1"/>
              </a:buClr>
              <a:buSzPts val="2400"/>
              <a:buChar char="•"/>
            </a:pPr>
            <a:r>
              <a:rPr lang="en-US"/>
              <a:t>Curabitur ut lacus ultrices, feugiat mi vel, volutpat est. In interdum ipsum ut viverra finibus. Etiam imperdiet, libero nec.</a:t>
            </a:r>
            <a:endParaRPr/>
          </a:p>
        </p:txBody>
      </p:sp>
      <p:sp>
        <p:nvSpPr>
          <p:cNvPr id="316" name="Google Shape;316;p40"/>
          <p:cNvSpPr/>
          <p:nvPr/>
        </p:nvSpPr>
        <p:spPr>
          <a:xfrm>
            <a:off x="1860695" y="4421080"/>
            <a:ext cx="1184129" cy="1184129"/>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41"/>
          <p:cNvSpPr txBox="1"/>
          <p:nvPr>
            <p:ph type="title"/>
          </p:nvPr>
        </p:nvSpPr>
        <p:spPr>
          <a:xfrm>
            <a:off x="358659" y="266654"/>
            <a:ext cx="5508970" cy="1326476"/>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Clr>
                <a:schemeClr val="dk1"/>
              </a:buClr>
              <a:buSzPts val="7200"/>
              <a:buFont typeface="Calibri"/>
              <a:buNone/>
            </a:pPr>
            <a:r>
              <a:rPr lang="en-US"/>
              <a:t>Title Here.</a:t>
            </a:r>
            <a:endParaRPr/>
          </a:p>
        </p:txBody>
      </p:sp>
      <p:sp>
        <p:nvSpPr>
          <p:cNvPr id="323" name="Google Shape;323;p41"/>
          <p:cNvSpPr txBox="1"/>
          <p:nvPr>
            <p:ph idx="1" type="body"/>
          </p:nvPr>
        </p:nvSpPr>
        <p:spPr>
          <a:xfrm>
            <a:off x="6457361" y="266653"/>
            <a:ext cx="5375979" cy="6405749"/>
          </a:xfrm>
          <a:prstGeom prst="rect">
            <a:avLst/>
          </a:prstGeom>
          <a:noFill/>
          <a:ln>
            <a:noFill/>
          </a:ln>
        </p:spPr>
        <p:txBody>
          <a:bodyPr anchorCtr="0" anchor="t" bIns="45700" lIns="0" spcFirstLastPara="1" rIns="0" wrap="square" tIns="91425">
            <a:noAutofit/>
          </a:bodyPr>
          <a:lstStyle/>
          <a:p>
            <a:pPr indent="-228594" lvl="0" marL="228594" rtl="0" algn="l">
              <a:lnSpc>
                <a:spcPct val="160000"/>
              </a:lnSpc>
              <a:spcBef>
                <a:spcPts val="0"/>
              </a:spcBef>
              <a:spcAft>
                <a:spcPts val="0"/>
              </a:spcAft>
              <a:buClr>
                <a:schemeClr val="dk1"/>
              </a:buClr>
              <a:buSzPts val="2040"/>
              <a:buChar char="•"/>
            </a:pPr>
            <a:r>
              <a:rPr lang="en-US" sz="2040"/>
              <a:t>Lorem ipsum dolor sit amet, consectetur adipiscing elit. Quisque molestie pharetra purus, sit amet consequat ligula pulvinar eu. Etiam fringilla suscipit mi id mattis. Nullam nisl neque, elementum sit amet est cursus, tempor eleifend elit. Curabitur ut convallis mauris.</a:t>
            </a:r>
            <a:endParaRPr/>
          </a:p>
          <a:p>
            <a:pPr indent="-228594" lvl="0" marL="228594" rtl="0" algn="l">
              <a:lnSpc>
                <a:spcPct val="160000"/>
              </a:lnSpc>
              <a:spcBef>
                <a:spcPts val="1000"/>
              </a:spcBef>
              <a:spcAft>
                <a:spcPts val="0"/>
              </a:spcAft>
              <a:buClr>
                <a:schemeClr val="dk1"/>
              </a:buClr>
              <a:buSzPts val="2040"/>
              <a:buChar char="•"/>
            </a:pPr>
            <a:r>
              <a:rPr lang="en-US" sz="2040"/>
              <a:t>Aenean sit amet vulputate arcu. Nulla tempor maximus varius. Lorem ipsum dolor sit amet, consectetur adipiscing elit.</a:t>
            </a:r>
            <a:endParaRPr/>
          </a:p>
          <a:p>
            <a:pPr indent="-228594" lvl="0" marL="228594" rtl="0" algn="l">
              <a:lnSpc>
                <a:spcPct val="160000"/>
              </a:lnSpc>
              <a:spcBef>
                <a:spcPts val="1000"/>
              </a:spcBef>
              <a:spcAft>
                <a:spcPts val="0"/>
              </a:spcAft>
              <a:buClr>
                <a:schemeClr val="dk1"/>
              </a:buClr>
              <a:buSzPts val="2040"/>
              <a:buChar char="•"/>
            </a:pPr>
            <a:r>
              <a:rPr lang="en-US" sz="2040"/>
              <a:t>Curabitur ut lacus ultrices, feugiat mi vel, volutpat est. In interdum ipsum ut viverra finibus. Etiam imperdiet, libero nec.</a:t>
            </a:r>
            <a:endParaRPr/>
          </a:p>
        </p:txBody>
      </p:sp>
      <p:sp>
        <p:nvSpPr>
          <p:cNvPr id="324" name="Google Shape;324;p41"/>
          <p:cNvSpPr txBox="1"/>
          <p:nvPr>
            <p:ph idx="2" type="body"/>
          </p:nvPr>
        </p:nvSpPr>
        <p:spPr>
          <a:xfrm>
            <a:off x="358659" y="1772239"/>
            <a:ext cx="5508970" cy="4900163"/>
          </a:xfrm>
          <a:prstGeom prst="rect">
            <a:avLst/>
          </a:prstGeom>
          <a:noFill/>
          <a:ln>
            <a:noFill/>
          </a:ln>
        </p:spPr>
        <p:txBody>
          <a:bodyPr anchorCtr="0" anchor="t" bIns="45700" lIns="0" spcFirstLastPara="1" rIns="0" wrap="square" tIns="91425">
            <a:noAutofit/>
          </a:bodyPr>
          <a:lstStyle/>
          <a:p>
            <a:pPr indent="-228594" lvl="0" marL="228594" rtl="0" algn="l">
              <a:lnSpc>
                <a:spcPct val="130000"/>
              </a:lnSpc>
              <a:spcBef>
                <a:spcPts val="0"/>
              </a:spcBef>
              <a:spcAft>
                <a:spcPts val="0"/>
              </a:spcAft>
              <a:buClr>
                <a:schemeClr val="dk1"/>
              </a:buClr>
              <a:buSzPts val="2040"/>
              <a:buChar char="•"/>
            </a:pPr>
            <a:r>
              <a:rPr lang="en-US" sz="2040"/>
              <a:t>Curabitur ut lacus ultrices, feugiat mi vel, volutpat est. In interdum ipsum ut viverra finibus. Etiam imperdiet, libero nec faucibus bibendum, libero turpis molesti augue, in blandit mauris magna vel erat.</a:t>
            </a:r>
            <a:endParaRPr/>
          </a:p>
          <a:p>
            <a:pPr indent="-228594" lvl="0" marL="228594" rtl="0" algn="l">
              <a:lnSpc>
                <a:spcPct val="130000"/>
              </a:lnSpc>
              <a:spcBef>
                <a:spcPts val="1000"/>
              </a:spcBef>
              <a:spcAft>
                <a:spcPts val="0"/>
              </a:spcAft>
              <a:buClr>
                <a:schemeClr val="dk1"/>
              </a:buClr>
              <a:buSzPts val="2040"/>
              <a:buChar char="•"/>
            </a:pPr>
            <a:r>
              <a:rPr lang="en-US" sz="2040"/>
              <a:t>Nunc nunc ante, ullamcorper sit amet bibendum a, congue sed velit. Class aptent taciti sociosqu ad litora torquent per conubia nostra, per inceptos himenaeos. Orci varius natoque penatibus et magnis dis parturient montes, nascetur ridiculus mus. Integer vel aliquam.</a:t>
            </a:r>
            <a:endParaRPr/>
          </a:p>
        </p:txBody>
      </p:sp>
      <p:sp>
        <p:nvSpPr>
          <p:cNvPr id="325" name="Google Shape;325;p41"/>
          <p:cNvSpPr/>
          <p:nvPr/>
        </p:nvSpPr>
        <p:spPr>
          <a:xfrm>
            <a:off x="5598186" y="1095316"/>
            <a:ext cx="995627" cy="995627"/>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42"/>
          <p:cNvSpPr txBox="1"/>
          <p:nvPr>
            <p:ph type="title"/>
          </p:nvPr>
        </p:nvSpPr>
        <p:spPr>
          <a:xfrm>
            <a:off x="5524107" y="266654"/>
            <a:ext cx="6278252" cy="1326476"/>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Clr>
                <a:schemeClr val="dk1"/>
              </a:buClr>
              <a:buSzPts val="7200"/>
              <a:buFont typeface="Calibri"/>
              <a:buNone/>
            </a:pPr>
            <a:r>
              <a:rPr lang="en-US"/>
              <a:t>Title Here.</a:t>
            </a:r>
            <a:endParaRPr/>
          </a:p>
        </p:txBody>
      </p:sp>
      <p:sp>
        <p:nvSpPr>
          <p:cNvPr id="332" name="Google Shape;332;p42"/>
          <p:cNvSpPr txBox="1"/>
          <p:nvPr>
            <p:ph idx="1" type="body"/>
          </p:nvPr>
        </p:nvSpPr>
        <p:spPr>
          <a:xfrm>
            <a:off x="358659" y="2516956"/>
            <a:ext cx="11443700" cy="4155445"/>
          </a:xfrm>
          <a:prstGeom prst="rect">
            <a:avLst/>
          </a:prstGeom>
          <a:noFill/>
          <a:ln>
            <a:noFill/>
          </a:ln>
        </p:spPr>
        <p:txBody>
          <a:bodyPr anchorCtr="0" anchor="t" bIns="45700" lIns="0" spcFirstLastPara="1" rIns="0" wrap="square" tIns="91425">
            <a:noAutofit/>
          </a:bodyPr>
          <a:lstStyle/>
          <a:p>
            <a:pPr indent="-228594" lvl="0" marL="228594" rtl="0" algn="l">
              <a:lnSpc>
                <a:spcPct val="140000"/>
              </a:lnSpc>
              <a:spcBef>
                <a:spcPts val="0"/>
              </a:spcBef>
              <a:spcAft>
                <a:spcPts val="0"/>
              </a:spcAft>
              <a:buClr>
                <a:schemeClr val="dk1"/>
              </a:buClr>
              <a:buSzPts val="2220"/>
              <a:buChar char="•"/>
            </a:pPr>
            <a:r>
              <a:rPr lang="en-US" sz="2220"/>
              <a:t>Lorem ipsum dolor sit amet, consectetur adipiscing elit. Quisque molestie pharetra purus, sit amet consequat ligula pulvinar eu. Etiam fringilla suscipit mi id mattis. Nullam nisl neque, elementum sit amet est cursus, tempor eleifend elit. Curabitur ut convallis mauris. Aenean sit amet vulputate arcu. Nulla tempor maximus varius. Lorem ipsum dolor sit amet, consectetur adipiscing elit.</a:t>
            </a:r>
            <a:endParaRPr/>
          </a:p>
          <a:p>
            <a:pPr indent="-228594" lvl="0" marL="228594" rtl="0" algn="l">
              <a:lnSpc>
                <a:spcPct val="140000"/>
              </a:lnSpc>
              <a:spcBef>
                <a:spcPts val="1000"/>
              </a:spcBef>
              <a:spcAft>
                <a:spcPts val="0"/>
              </a:spcAft>
              <a:buClr>
                <a:schemeClr val="dk1"/>
              </a:buClr>
              <a:buSzPts val="2220"/>
              <a:buChar char="•"/>
            </a:pPr>
            <a:r>
              <a:rPr lang="en-US" sz="2220"/>
              <a:t>Curabitur ut lacus ultrices, feugiat mi vel, volutpat est. In interdum ipsum ut viverra finibus. Etiam imperdiet, libero nec faucibus bibendum, libero turpis molestie augue, in blandit mauris magna vel erat. Nunc nunc ante, ullamcorper sit amet bibendum a, congue sed velit. Class aptent taciti sociosqu ad litora torquent per conubia nostra, per inceptos himenaeos. Orci varius natoque.</a:t>
            </a:r>
            <a:endParaRPr/>
          </a:p>
        </p:txBody>
      </p:sp>
      <p:sp>
        <p:nvSpPr>
          <p:cNvPr id="333" name="Google Shape;333;p42"/>
          <p:cNvSpPr/>
          <p:nvPr/>
        </p:nvSpPr>
        <p:spPr>
          <a:xfrm>
            <a:off x="4620750" y="1013488"/>
            <a:ext cx="1315375" cy="1315375"/>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43"/>
          <p:cNvSpPr txBox="1"/>
          <p:nvPr>
            <p:ph idx="1" type="body"/>
          </p:nvPr>
        </p:nvSpPr>
        <p:spPr>
          <a:xfrm>
            <a:off x="736847" y="1935332"/>
            <a:ext cx="5930283" cy="4737070"/>
          </a:xfrm>
          <a:prstGeom prst="rect">
            <a:avLst/>
          </a:prstGeom>
          <a:noFill/>
          <a:ln>
            <a:noFill/>
          </a:ln>
        </p:spPr>
        <p:txBody>
          <a:bodyPr anchorCtr="0" anchor="t" bIns="45700" lIns="0" spcFirstLastPara="1" rIns="0" wrap="square" tIns="91425">
            <a:noAutofit/>
          </a:bodyPr>
          <a:lstStyle/>
          <a:p>
            <a:pPr indent="-228594" lvl="0" marL="228594" rtl="0" algn="l">
              <a:lnSpc>
                <a:spcPct val="130000"/>
              </a:lnSpc>
              <a:spcBef>
                <a:spcPts val="0"/>
              </a:spcBef>
              <a:spcAft>
                <a:spcPts val="0"/>
              </a:spcAft>
              <a:buClr>
                <a:schemeClr val="dk1"/>
              </a:buClr>
              <a:buSzPts val="2220"/>
              <a:buChar char="•"/>
            </a:pPr>
            <a:r>
              <a:rPr lang="en-US" sz="2220"/>
              <a:t>Lorem ipsum dolor sit amet, tollit epicuri est ex, exerci accumsan singulis ei mel. Non blandit massa enim nec dui nunc mattis enim. Fermentum et sollicitudin ac orci phasellus egestas tellus.</a:t>
            </a:r>
            <a:endParaRPr/>
          </a:p>
          <a:p>
            <a:pPr indent="-228594" lvl="0" marL="228594" rtl="0" algn="l">
              <a:lnSpc>
                <a:spcPct val="130000"/>
              </a:lnSpc>
              <a:spcBef>
                <a:spcPts val="1000"/>
              </a:spcBef>
              <a:spcAft>
                <a:spcPts val="0"/>
              </a:spcAft>
              <a:buClr>
                <a:schemeClr val="dk1"/>
              </a:buClr>
              <a:buSzPts val="2220"/>
              <a:buChar char="•"/>
            </a:pPr>
            <a:r>
              <a:rPr lang="en-US" sz="2220"/>
              <a:t>Duis aute irure dolor in reprehenderit in voluptate velit esse cillum dolore eu fugiat nulla pariatur. Excepteur sint occaecat cupidatat non proident, sunt in culpa qui officia deserunt mollit anim id est laborum.</a:t>
            </a:r>
            <a:endParaRPr/>
          </a:p>
        </p:txBody>
      </p:sp>
      <p:sp>
        <p:nvSpPr>
          <p:cNvPr id="340" name="Google Shape;340;p43"/>
          <p:cNvSpPr txBox="1"/>
          <p:nvPr>
            <p:ph type="title"/>
          </p:nvPr>
        </p:nvSpPr>
        <p:spPr>
          <a:xfrm>
            <a:off x="736847" y="330122"/>
            <a:ext cx="5930283" cy="123318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4400"/>
              <a:buFont typeface="Calibri"/>
              <a:buNone/>
            </a:pPr>
            <a:r>
              <a:rPr lang="en-US"/>
              <a:t>Title of your Slide.</a:t>
            </a:r>
            <a:endParaRPr/>
          </a:p>
        </p:txBody>
      </p:sp>
      <p:sp>
        <p:nvSpPr>
          <p:cNvPr id="341" name="Google Shape;341;p43"/>
          <p:cNvSpPr txBox="1"/>
          <p:nvPr>
            <p:ph idx="2" type="body"/>
          </p:nvPr>
        </p:nvSpPr>
        <p:spPr>
          <a:xfrm>
            <a:off x="6969125" y="3954166"/>
            <a:ext cx="4554090" cy="2718235"/>
          </a:xfrm>
          <a:prstGeom prst="rect">
            <a:avLst/>
          </a:prstGeom>
          <a:noFill/>
          <a:ln>
            <a:noFill/>
          </a:ln>
        </p:spPr>
        <p:txBody>
          <a:bodyPr anchorCtr="0" anchor="t" bIns="45700" lIns="0" spcFirstLastPara="1" rIns="0" wrap="square" tIns="91425">
            <a:noAutofit/>
          </a:bodyPr>
          <a:lstStyle/>
          <a:p>
            <a:pPr indent="-228594" lvl="0" marL="228594" rtl="0" algn="l">
              <a:lnSpc>
                <a:spcPct val="130000"/>
              </a:lnSpc>
              <a:spcBef>
                <a:spcPts val="0"/>
              </a:spcBef>
              <a:spcAft>
                <a:spcPts val="0"/>
              </a:spcAft>
              <a:buClr>
                <a:schemeClr val="dk1"/>
              </a:buClr>
              <a:buSzPts val="2220"/>
              <a:buChar char="•"/>
            </a:pPr>
            <a:r>
              <a:rPr lang="en-US" sz="2220"/>
              <a:t>Lorem ipsum dolor sit amet, tollit epicuri est ex, exerci accumsan singulis ei mel. Non blandit massa enim nec dui nunc mattis enim. Fermentum et sollicitudin ac orci phasellus egestas tellus.</a:t>
            </a:r>
            <a:endParaRPr/>
          </a:p>
        </p:txBody>
      </p:sp>
      <p:sp>
        <p:nvSpPr>
          <p:cNvPr id="342" name="Google Shape;342;p43"/>
          <p:cNvSpPr/>
          <p:nvPr/>
        </p:nvSpPr>
        <p:spPr>
          <a:xfrm>
            <a:off x="6376690" y="1157169"/>
            <a:ext cx="1184129" cy="1184129"/>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44"/>
          <p:cNvSpPr txBox="1"/>
          <p:nvPr>
            <p:ph idx="1" type="body"/>
          </p:nvPr>
        </p:nvSpPr>
        <p:spPr>
          <a:xfrm>
            <a:off x="358659" y="5184468"/>
            <a:ext cx="2052270" cy="1487935"/>
          </a:xfrm>
          <a:prstGeom prst="rect">
            <a:avLst/>
          </a:prstGeom>
          <a:noFill/>
          <a:ln>
            <a:noFill/>
          </a:ln>
        </p:spPr>
        <p:txBody>
          <a:bodyPr anchorCtr="0" anchor="t" bIns="45700" lIns="91425" spcFirstLastPara="1" rIns="91425" wrap="square" tIns="45700">
            <a:noAutofit/>
          </a:bodyPr>
          <a:lstStyle/>
          <a:p>
            <a:pPr indent="0" lvl="0" marL="0" rtl="0" algn="ctr">
              <a:lnSpc>
                <a:spcPct val="150000"/>
              </a:lnSpc>
              <a:spcBef>
                <a:spcPts val="0"/>
              </a:spcBef>
              <a:spcAft>
                <a:spcPts val="0"/>
              </a:spcAft>
              <a:buClr>
                <a:schemeClr val="dk1"/>
              </a:buClr>
              <a:buSzPts val="1400"/>
              <a:buNone/>
            </a:pPr>
            <a:r>
              <a:rPr lang="en-US"/>
              <a:t>Lorem ipsum dolor sit amet, tollit epicuri est ex, exerci accumsan singulis ei mel. </a:t>
            </a:r>
            <a:endParaRPr/>
          </a:p>
        </p:txBody>
      </p:sp>
      <p:sp>
        <p:nvSpPr>
          <p:cNvPr id="349" name="Google Shape;349;p44"/>
          <p:cNvSpPr txBox="1"/>
          <p:nvPr>
            <p:ph type="title"/>
          </p:nvPr>
        </p:nvSpPr>
        <p:spPr>
          <a:xfrm rot="-5400000">
            <a:off x="-892167" y="1517483"/>
            <a:ext cx="4553924" cy="2052267"/>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Clr>
                <a:schemeClr val="dk1"/>
              </a:buClr>
              <a:buSzPts val="7200"/>
              <a:buFont typeface="Calibri"/>
              <a:buNone/>
            </a:pPr>
            <a:r>
              <a:rPr lang="en-US"/>
              <a:t>About.</a:t>
            </a:r>
            <a:endParaRPr/>
          </a:p>
        </p:txBody>
      </p:sp>
      <p:sp>
        <p:nvSpPr>
          <p:cNvPr id="350" name="Google Shape;350;p44"/>
          <p:cNvSpPr txBox="1"/>
          <p:nvPr>
            <p:ph idx="2" type="body"/>
          </p:nvPr>
        </p:nvSpPr>
        <p:spPr>
          <a:xfrm>
            <a:off x="6803013" y="266656"/>
            <a:ext cx="5030326" cy="2589668"/>
          </a:xfrm>
          <a:prstGeom prst="rect">
            <a:avLst/>
          </a:prstGeom>
          <a:noFill/>
          <a:ln>
            <a:noFill/>
          </a:ln>
        </p:spPr>
        <p:txBody>
          <a:bodyPr anchorCtr="0" anchor="t" bIns="45700" lIns="45700" spcFirstLastPara="1" rIns="0" wrap="square" tIns="45700">
            <a:noAutofit/>
          </a:bodyPr>
          <a:lstStyle/>
          <a:p>
            <a:pPr indent="0" lvl="0" marL="0" rtl="0" algn="l">
              <a:lnSpc>
                <a:spcPct val="160000"/>
              </a:lnSpc>
              <a:spcBef>
                <a:spcPts val="0"/>
              </a:spcBef>
              <a:spcAft>
                <a:spcPts val="0"/>
              </a:spcAft>
              <a:buClr>
                <a:schemeClr val="dk1"/>
              </a:buClr>
              <a:buSzPts val="1360"/>
              <a:buNone/>
            </a:pPr>
            <a:r>
              <a:rPr lang="en-US" sz="1360"/>
              <a:t>Curabitur ut lacus ultrices, feugiat mi vel, volutpat est. In interdum ipsum ut viverra finibus. Etiam imperdiet, libero nec faucibus bibendum, libero turpis molestie augue, in blandit mauris magna vel erat. Nunc nunc ante, ullamcorper sit amet bibendum a, congue sed velit. Class aptent taciti sociosqu ad litora torquent per conubia nostra, per inceptos himenaeos. Orci varius natoque penatibus et magnis dis parturient montes, nascetur ridiculus mus. Integer vel.</a:t>
            </a:r>
            <a:endParaRPr/>
          </a:p>
        </p:txBody>
      </p:sp>
      <p:sp>
        <p:nvSpPr>
          <p:cNvPr id="351" name="Google Shape;351;p44"/>
          <p:cNvSpPr txBox="1"/>
          <p:nvPr>
            <p:ph idx="3" type="body"/>
          </p:nvPr>
        </p:nvSpPr>
        <p:spPr>
          <a:xfrm>
            <a:off x="5081048" y="266655"/>
            <a:ext cx="1480010" cy="853959"/>
          </a:xfrm>
          <a:prstGeom prst="rect">
            <a:avLst/>
          </a:prstGeom>
          <a:noFill/>
          <a:ln>
            <a:noFill/>
          </a:ln>
        </p:spPr>
        <p:txBody>
          <a:bodyPr anchorCtr="0" anchor="t" bIns="45700" lIns="45700" spcFirstLastPara="1" rIns="0" wrap="square" tIns="45700">
            <a:noAutofit/>
          </a:bodyPr>
          <a:lstStyle/>
          <a:p>
            <a:pPr indent="0" lvl="0" marL="0" rtl="0" algn="l">
              <a:lnSpc>
                <a:spcPct val="90000"/>
              </a:lnSpc>
              <a:spcBef>
                <a:spcPts val="0"/>
              </a:spcBef>
              <a:spcAft>
                <a:spcPts val="0"/>
              </a:spcAft>
              <a:buClr>
                <a:schemeClr val="dk1"/>
              </a:buClr>
              <a:buSzPts val="1800"/>
              <a:buNone/>
            </a:pPr>
            <a:r>
              <a:rPr lang="en-US"/>
              <a:t>Lorem ipsum Dolor</a:t>
            </a:r>
            <a:endParaRPr/>
          </a:p>
        </p:txBody>
      </p:sp>
      <p:sp>
        <p:nvSpPr>
          <p:cNvPr id="352" name="Google Shape;352;p44"/>
          <p:cNvSpPr txBox="1"/>
          <p:nvPr>
            <p:ph idx="4" type="body"/>
          </p:nvPr>
        </p:nvSpPr>
        <p:spPr>
          <a:xfrm>
            <a:off x="3132841" y="4134621"/>
            <a:ext cx="5030326" cy="2589668"/>
          </a:xfrm>
          <a:prstGeom prst="rect">
            <a:avLst/>
          </a:prstGeom>
          <a:noFill/>
          <a:ln>
            <a:noFill/>
          </a:ln>
        </p:spPr>
        <p:txBody>
          <a:bodyPr anchorCtr="0" anchor="t" bIns="45700" lIns="45700" spcFirstLastPara="1" rIns="0" wrap="square" tIns="45700">
            <a:noAutofit/>
          </a:bodyPr>
          <a:lstStyle/>
          <a:p>
            <a:pPr indent="0" lvl="0" marL="0" rtl="0" algn="r">
              <a:lnSpc>
                <a:spcPct val="160000"/>
              </a:lnSpc>
              <a:spcBef>
                <a:spcPts val="0"/>
              </a:spcBef>
              <a:spcAft>
                <a:spcPts val="0"/>
              </a:spcAft>
              <a:buClr>
                <a:schemeClr val="dk1"/>
              </a:buClr>
              <a:buSzPts val="1360"/>
              <a:buNone/>
            </a:pPr>
            <a:r>
              <a:rPr lang="en-US" sz="1360"/>
              <a:t>Curabitur ut lacus ultrices, feugiat mi vel, volutpat est. In interdum ipsum ut viverra finibus. Etiam imperdiet, libero nec faucibus bibendum, libero turpis molestie augue, in blandit mauris magna vel erat. Nunc nunc ante, ullamcorper sit amet bibendum a, congue sed velit. Class aptent taciti sociosqu ad litora torquent per conubia nostra, per inceptos himenaeos. Orci varius natoque penatibus et magnis dis parturient montes, nascetur ridiculus mus. Integer vel.</a:t>
            </a:r>
            <a:endParaRPr/>
          </a:p>
        </p:txBody>
      </p:sp>
      <p:sp>
        <p:nvSpPr>
          <p:cNvPr id="353" name="Google Shape;353;p44"/>
          <p:cNvSpPr txBox="1"/>
          <p:nvPr>
            <p:ph idx="5" type="body"/>
          </p:nvPr>
        </p:nvSpPr>
        <p:spPr>
          <a:xfrm>
            <a:off x="8387049" y="5772180"/>
            <a:ext cx="1480010" cy="932077"/>
          </a:xfrm>
          <a:prstGeom prst="rect">
            <a:avLst/>
          </a:prstGeom>
          <a:noFill/>
          <a:ln>
            <a:noFill/>
          </a:ln>
        </p:spPr>
        <p:txBody>
          <a:bodyPr anchorCtr="0" anchor="t" bIns="45700" lIns="45700" spcFirstLastPara="1" rIns="0" wrap="square" tIns="45700">
            <a:noAutofit/>
          </a:bodyPr>
          <a:lstStyle/>
          <a:p>
            <a:pPr indent="0" lvl="0" marL="0" rtl="0" algn="r">
              <a:lnSpc>
                <a:spcPct val="90000"/>
              </a:lnSpc>
              <a:spcBef>
                <a:spcPts val="0"/>
              </a:spcBef>
              <a:spcAft>
                <a:spcPts val="0"/>
              </a:spcAft>
              <a:buClr>
                <a:schemeClr val="dk1"/>
              </a:buClr>
              <a:buSzPts val="1800"/>
              <a:buNone/>
            </a:pPr>
            <a:r>
              <a:rPr lang="en-US"/>
              <a:t>Lorem Ipsum Dolor</a:t>
            </a:r>
            <a:endParaRPr/>
          </a:p>
        </p:txBody>
      </p:sp>
      <p:sp>
        <p:nvSpPr>
          <p:cNvPr id="354" name="Google Shape;354;p44"/>
          <p:cNvSpPr/>
          <p:nvPr/>
        </p:nvSpPr>
        <p:spPr>
          <a:xfrm>
            <a:off x="4247027" y="714147"/>
            <a:ext cx="1184129" cy="1184129"/>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55" name="Google Shape;355;p44"/>
          <p:cNvSpPr/>
          <p:nvPr/>
        </p:nvSpPr>
        <p:spPr>
          <a:xfrm>
            <a:off x="9498876" y="4959723"/>
            <a:ext cx="1184129" cy="1184129"/>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45"/>
          <p:cNvSpPr txBox="1"/>
          <p:nvPr>
            <p:ph idx="1" type="body"/>
          </p:nvPr>
        </p:nvSpPr>
        <p:spPr>
          <a:xfrm>
            <a:off x="358659" y="5184468"/>
            <a:ext cx="2052270" cy="1487935"/>
          </a:xfrm>
          <a:prstGeom prst="rect">
            <a:avLst/>
          </a:prstGeom>
          <a:noFill/>
          <a:ln>
            <a:noFill/>
          </a:ln>
        </p:spPr>
        <p:txBody>
          <a:bodyPr anchorCtr="0" anchor="t" bIns="45700" lIns="91425" spcFirstLastPara="1" rIns="91425" wrap="square" tIns="45700">
            <a:noAutofit/>
          </a:bodyPr>
          <a:lstStyle/>
          <a:p>
            <a:pPr indent="0" lvl="0" marL="0" rtl="0" algn="ctr">
              <a:lnSpc>
                <a:spcPct val="150000"/>
              </a:lnSpc>
              <a:spcBef>
                <a:spcPts val="0"/>
              </a:spcBef>
              <a:spcAft>
                <a:spcPts val="0"/>
              </a:spcAft>
              <a:buClr>
                <a:schemeClr val="dk1"/>
              </a:buClr>
              <a:buSzPts val="1400"/>
              <a:buNone/>
            </a:pPr>
            <a:r>
              <a:rPr lang="en-US"/>
              <a:t>Lorem ipsum dolor sit amet, tollit epicuri est ex, exerci accumsan singulis ei mel. </a:t>
            </a:r>
            <a:endParaRPr/>
          </a:p>
        </p:txBody>
      </p:sp>
      <p:sp>
        <p:nvSpPr>
          <p:cNvPr id="362" name="Google Shape;362;p45"/>
          <p:cNvSpPr txBox="1"/>
          <p:nvPr>
            <p:ph type="title"/>
          </p:nvPr>
        </p:nvSpPr>
        <p:spPr>
          <a:xfrm rot="-5400000">
            <a:off x="-892167" y="1517483"/>
            <a:ext cx="4553924" cy="2052267"/>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Clr>
                <a:schemeClr val="dk1"/>
              </a:buClr>
              <a:buSzPts val="7200"/>
              <a:buFont typeface="Calibri"/>
              <a:buNone/>
            </a:pPr>
            <a:r>
              <a:rPr lang="en-US"/>
              <a:t>Services.</a:t>
            </a:r>
            <a:endParaRPr/>
          </a:p>
        </p:txBody>
      </p:sp>
      <p:sp>
        <p:nvSpPr>
          <p:cNvPr id="363" name="Google Shape;363;p45"/>
          <p:cNvSpPr txBox="1"/>
          <p:nvPr>
            <p:ph idx="2" type="body"/>
          </p:nvPr>
        </p:nvSpPr>
        <p:spPr>
          <a:xfrm>
            <a:off x="5603649" y="4474714"/>
            <a:ext cx="5985167" cy="1115702"/>
          </a:xfrm>
          <a:prstGeom prst="rect">
            <a:avLst/>
          </a:prstGeom>
          <a:noFill/>
          <a:ln>
            <a:noFill/>
          </a:ln>
        </p:spPr>
        <p:txBody>
          <a:bodyPr anchorCtr="0" anchor="ctr" bIns="45700" lIns="45700" spcFirstLastPara="1" rIns="0" wrap="square" tIns="45700">
            <a:noAutofit/>
          </a:bodyPr>
          <a:lstStyle/>
          <a:p>
            <a:pPr indent="0" lvl="0" marL="0" rtl="0" algn="l">
              <a:lnSpc>
                <a:spcPct val="90000"/>
              </a:lnSpc>
              <a:spcBef>
                <a:spcPts val="0"/>
              </a:spcBef>
              <a:spcAft>
                <a:spcPts val="0"/>
              </a:spcAft>
              <a:buClr>
                <a:schemeClr val="dk1"/>
              </a:buClr>
              <a:buSzPts val="1600"/>
              <a:buNone/>
            </a:pPr>
            <a:r>
              <a:rPr lang="en-US"/>
              <a:t>Lorem ipsum dolor sit amet, nibh est. A magna maecenas, quam magna nec quis, lorem nunc. Suspendisse viverra sodales mauris, cras pharetra proin egestas arcu erat dolor, at amet. </a:t>
            </a:r>
            <a:endParaRPr/>
          </a:p>
        </p:txBody>
      </p:sp>
      <p:sp>
        <p:nvSpPr>
          <p:cNvPr id="364" name="Google Shape;364;p45"/>
          <p:cNvSpPr txBox="1"/>
          <p:nvPr>
            <p:ph idx="3" type="body"/>
          </p:nvPr>
        </p:nvSpPr>
        <p:spPr>
          <a:xfrm>
            <a:off x="7690993" y="3211602"/>
            <a:ext cx="3897823" cy="968467"/>
          </a:xfrm>
          <a:prstGeom prst="rect">
            <a:avLst/>
          </a:prstGeom>
          <a:noFill/>
          <a:ln>
            <a:noFill/>
          </a:ln>
        </p:spPr>
        <p:txBody>
          <a:bodyPr anchorCtr="0" anchor="ctr" bIns="45700" lIns="45700" spcFirstLastPara="1" rIns="0" wrap="square" tIns="45700">
            <a:noAutofit/>
          </a:bodyPr>
          <a:lstStyle/>
          <a:p>
            <a:pPr indent="0" lvl="0" marL="0" rtl="0" algn="l">
              <a:lnSpc>
                <a:spcPct val="90000"/>
              </a:lnSpc>
              <a:spcBef>
                <a:spcPts val="0"/>
              </a:spcBef>
              <a:spcAft>
                <a:spcPts val="0"/>
              </a:spcAft>
              <a:buClr>
                <a:schemeClr val="dk1"/>
              </a:buClr>
              <a:buSzPts val="1600"/>
              <a:buNone/>
            </a:pPr>
            <a:r>
              <a:rPr lang="en-US"/>
              <a:t>Lorem ipsum dolor sit amet, nibh est. A magna maecenas, quam magna nec quis, lorem nunc. </a:t>
            </a:r>
            <a:endParaRPr/>
          </a:p>
        </p:txBody>
      </p:sp>
      <p:sp>
        <p:nvSpPr>
          <p:cNvPr id="365" name="Google Shape;365;p45"/>
          <p:cNvSpPr txBox="1"/>
          <p:nvPr>
            <p:ph idx="4" type="body"/>
          </p:nvPr>
        </p:nvSpPr>
        <p:spPr>
          <a:xfrm>
            <a:off x="9473298" y="1436869"/>
            <a:ext cx="2115518" cy="1557579"/>
          </a:xfrm>
          <a:prstGeom prst="rect">
            <a:avLst/>
          </a:prstGeom>
          <a:noFill/>
          <a:ln>
            <a:noFill/>
          </a:ln>
        </p:spPr>
        <p:txBody>
          <a:bodyPr anchorCtr="0" anchor="ctr" bIns="45700" lIns="45700" spcFirstLastPara="1" rIns="0" wrap="square" tIns="45700">
            <a:noAutofit/>
          </a:bodyPr>
          <a:lstStyle/>
          <a:p>
            <a:pPr indent="0" lvl="0" marL="0" rtl="0" algn="l">
              <a:lnSpc>
                <a:spcPct val="90000"/>
              </a:lnSpc>
              <a:spcBef>
                <a:spcPts val="0"/>
              </a:spcBef>
              <a:spcAft>
                <a:spcPts val="0"/>
              </a:spcAft>
              <a:buClr>
                <a:schemeClr val="dk1"/>
              </a:buClr>
              <a:buSzPts val="1600"/>
              <a:buNone/>
            </a:pPr>
            <a:r>
              <a:rPr lang="en-US"/>
              <a:t>Lorem ipsum dolor sit amet, nibh est. A magna maecenas, quam magna nec quis, lorem nunc. </a:t>
            </a:r>
            <a:endParaRPr/>
          </a:p>
        </p:txBody>
      </p:sp>
      <p:sp>
        <p:nvSpPr>
          <p:cNvPr id="366" name="Google Shape;366;p45"/>
          <p:cNvSpPr/>
          <p:nvPr/>
        </p:nvSpPr>
        <p:spPr>
          <a:xfrm>
            <a:off x="4879811" y="2673767"/>
            <a:ext cx="1184129" cy="1184129"/>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67" name="Google Shape;367;p45"/>
          <p:cNvSpPr/>
          <p:nvPr/>
        </p:nvSpPr>
        <p:spPr>
          <a:xfrm>
            <a:off x="6981988" y="1599112"/>
            <a:ext cx="1184129" cy="1184129"/>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68" name="Google Shape;368;p45"/>
          <p:cNvSpPr/>
          <p:nvPr/>
        </p:nvSpPr>
        <p:spPr>
          <a:xfrm>
            <a:off x="8763654" y="731846"/>
            <a:ext cx="1184129" cy="1184129"/>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46"/>
          <p:cNvSpPr txBox="1"/>
          <p:nvPr>
            <p:ph idx="1" type="body"/>
          </p:nvPr>
        </p:nvSpPr>
        <p:spPr>
          <a:xfrm>
            <a:off x="358659" y="5184468"/>
            <a:ext cx="2052270" cy="1487935"/>
          </a:xfrm>
          <a:prstGeom prst="rect">
            <a:avLst/>
          </a:prstGeom>
          <a:noFill/>
          <a:ln>
            <a:noFill/>
          </a:ln>
        </p:spPr>
        <p:txBody>
          <a:bodyPr anchorCtr="0" anchor="t" bIns="45700" lIns="91425" spcFirstLastPara="1" rIns="91425" wrap="square" tIns="45700">
            <a:noAutofit/>
          </a:bodyPr>
          <a:lstStyle/>
          <a:p>
            <a:pPr indent="0" lvl="0" marL="0" rtl="0" algn="ctr">
              <a:lnSpc>
                <a:spcPct val="150000"/>
              </a:lnSpc>
              <a:spcBef>
                <a:spcPts val="0"/>
              </a:spcBef>
              <a:spcAft>
                <a:spcPts val="0"/>
              </a:spcAft>
              <a:buClr>
                <a:schemeClr val="dk1"/>
              </a:buClr>
              <a:buSzPts val="1400"/>
              <a:buNone/>
            </a:pPr>
            <a:r>
              <a:rPr lang="en-US"/>
              <a:t>Lorem ipsum dolor sit amet, tollit epicuri est ex, exerci accumsan singulis ei mel. </a:t>
            </a:r>
            <a:endParaRPr/>
          </a:p>
        </p:txBody>
      </p:sp>
      <p:sp>
        <p:nvSpPr>
          <p:cNvPr id="375" name="Google Shape;375;p46"/>
          <p:cNvSpPr txBox="1"/>
          <p:nvPr>
            <p:ph type="title"/>
          </p:nvPr>
        </p:nvSpPr>
        <p:spPr>
          <a:xfrm rot="-5400000">
            <a:off x="-892167" y="1517483"/>
            <a:ext cx="4553924" cy="2052267"/>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Clr>
                <a:schemeClr val="dk1"/>
              </a:buClr>
              <a:buSzPts val="7200"/>
              <a:buFont typeface="Calibri"/>
              <a:buNone/>
            </a:pPr>
            <a:r>
              <a:rPr lang="en-US"/>
              <a:t>Team.</a:t>
            </a:r>
            <a:endParaRPr/>
          </a:p>
        </p:txBody>
      </p:sp>
      <p:sp>
        <p:nvSpPr>
          <p:cNvPr id="376" name="Google Shape;376;p46"/>
          <p:cNvSpPr txBox="1"/>
          <p:nvPr>
            <p:ph idx="2" type="body"/>
          </p:nvPr>
        </p:nvSpPr>
        <p:spPr>
          <a:xfrm>
            <a:off x="3318235" y="3835509"/>
            <a:ext cx="2262433" cy="2836893"/>
          </a:xfrm>
          <a:prstGeom prst="rect">
            <a:avLst/>
          </a:prstGeom>
          <a:noFill/>
          <a:ln>
            <a:noFill/>
          </a:ln>
        </p:spPr>
        <p:txBody>
          <a:bodyPr anchorCtr="0" anchor="t" bIns="45700" lIns="45700" spcFirstLastPara="1" rIns="0" wrap="square" tIns="45700">
            <a:noAutofit/>
          </a:bodyPr>
          <a:lstStyle/>
          <a:p>
            <a:pPr indent="0" lvl="0" marL="0" rtl="0" algn="l">
              <a:lnSpc>
                <a:spcPct val="90000"/>
              </a:lnSpc>
              <a:spcBef>
                <a:spcPts val="0"/>
              </a:spcBef>
              <a:spcAft>
                <a:spcPts val="0"/>
              </a:spcAft>
              <a:buClr>
                <a:schemeClr val="dk1"/>
              </a:buClr>
              <a:buSzPts val="1600"/>
              <a:buNone/>
            </a:pPr>
            <a:r>
              <a:rPr lang="en-US"/>
              <a:t>Lorem ipsum dolor sit amet, nibh est. A magna maecenas, quam magna nec quis, lorem nunc. Suspendisse viverra sodales mauris, cras pharetra proin egestas arcu erat dolor, at amet. </a:t>
            </a:r>
            <a:endParaRPr/>
          </a:p>
        </p:txBody>
      </p:sp>
      <p:sp>
        <p:nvSpPr>
          <p:cNvPr id="377" name="Google Shape;377;p46"/>
          <p:cNvSpPr txBox="1"/>
          <p:nvPr>
            <p:ph idx="3" type="body"/>
          </p:nvPr>
        </p:nvSpPr>
        <p:spPr>
          <a:xfrm>
            <a:off x="3318235" y="3175633"/>
            <a:ext cx="2262433" cy="547955"/>
          </a:xfrm>
          <a:prstGeom prst="rect">
            <a:avLst/>
          </a:prstGeom>
          <a:noFill/>
          <a:ln>
            <a:noFill/>
          </a:ln>
        </p:spPr>
        <p:txBody>
          <a:bodyPr anchorCtr="0" anchor="t" bIns="45700" lIns="45700" spcFirstLastPara="1" rIns="0" wrap="square" tIns="45700">
            <a:noAutofit/>
          </a:bodyPr>
          <a:lstStyle/>
          <a:p>
            <a:pPr indent="0" lvl="0" marL="0" rtl="0" algn="l">
              <a:lnSpc>
                <a:spcPct val="90000"/>
              </a:lnSpc>
              <a:spcBef>
                <a:spcPts val="0"/>
              </a:spcBef>
              <a:spcAft>
                <a:spcPts val="0"/>
              </a:spcAft>
              <a:buClr>
                <a:schemeClr val="dk1"/>
              </a:buClr>
              <a:buSzPts val="1800"/>
              <a:buNone/>
            </a:pPr>
            <a:r>
              <a:rPr lang="en-US"/>
              <a:t>John Showeet</a:t>
            </a:r>
            <a:endParaRPr/>
          </a:p>
        </p:txBody>
      </p:sp>
      <p:sp>
        <p:nvSpPr>
          <p:cNvPr id="378" name="Google Shape;378;p46"/>
          <p:cNvSpPr txBox="1"/>
          <p:nvPr>
            <p:ph idx="4" type="body"/>
          </p:nvPr>
        </p:nvSpPr>
        <p:spPr>
          <a:xfrm>
            <a:off x="6315958" y="225020"/>
            <a:ext cx="2262433" cy="2836893"/>
          </a:xfrm>
          <a:prstGeom prst="rect">
            <a:avLst/>
          </a:prstGeom>
          <a:noFill/>
          <a:ln>
            <a:noFill/>
          </a:ln>
        </p:spPr>
        <p:txBody>
          <a:bodyPr anchorCtr="0" anchor="b" bIns="45700" lIns="45700" spcFirstLastPara="1" rIns="0" wrap="square" tIns="45700">
            <a:noAutofit/>
          </a:bodyPr>
          <a:lstStyle/>
          <a:p>
            <a:pPr indent="0" lvl="0" marL="0" rtl="0" algn="l">
              <a:lnSpc>
                <a:spcPct val="90000"/>
              </a:lnSpc>
              <a:spcBef>
                <a:spcPts val="0"/>
              </a:spcBef>
              <a:spcAft>
                <a:spcPts val="0"/>
              </a:spcAft>
              <a:buClr>
                <a:schemeClr val="dk1"/>
              </a:buClr>
              <a:buSzPts val="1600"/>
              <a:buNone/>
            </a:pPr>
            <a:r>
              <a:rPr lang="en-US"/>
              <a:t>Lorem ipsum dolor sit amet, nibh est. A magna maecenas, quam magna nec quis, lorem nunc. Suspendisse viverra sodales mauris, cras pharetra proin egestas arcu erat dolor, at amet. </a:t>
            </a:r>
            <a:endParaRPr/>
          </a:p>
        </p:txBody>
      </p:sp>
      <p:sp>
        <p:nvSpPr>
          <p:cNvPr id="379" name="Google Shape;379;p46"/>
          <p:cNvSpPr txBox="1"/>
          <p:nvPr>
            <p:ph idx="5" type="body"/>
          </p:nvPr>
        </p:nvSpPr>
        <p:spPr>
          <a:xfrm>
            <a:off x="6315958" y="3175633"/>
            <a:ext cx="2262433" cy="547955"/>
          </a:xfrm>
          <a:prstGeom prst="rect">
            <a:avLst/>
          </a:prstGeom>
          <a:noFill/>
          <a:ln>
            <a:noFill/>
          </a:ln>
        </p:spPr>
        <p:txBody>
          <a:bodyPr anchorCtr="0" anchor="b" bIns="45700" lIns="45700" spcFirstLastPara="1" rIns="0" wrap="square" tIns="45700">
            <a:noAutofit/>
          </a:bodyPr>
          <a:lstStyle/>
          <a:p>
            <a:pPr indent="0" lvl="0" marL="0" rtl="0" algn="l">
              <a:lnSpc>
                <a:spcPct val="90000"/>
              </a:lnSpc>
              <a:spcBef>
                <a:spcPts val="0"/>
              </a:spcBef>
              <a:spcAft>
                <a:spcPts val="0"/>
              </a:spcAft>
              <a:buClr>
                <a:schemeClr val="dk1"/>
              </a:buClr>
              <a:buSzPts val="1800"/>
              <a:buNone/>
            </a:pPr>
            <a:r>
              <a:rPr lang="en-US"/>
              <a:t>John Showeet</a:t>
            </a:r>
            <a:endParaRPr/>
          </a:p>
        </p:txBody>
      </p:sp>
      <p:sp>
        <p:nvSpPr>
          <p:cNvPr id="380" name="Google Shape;380;p46"/>
          <p:cNvSpPr txBox="1"/>
          <p:nvPr>
            <p:ph idx="6" type="body"/>
          </p:nvPr>
        </p:nvSpPr>
        <p:spPr>
          <a:xfrm>
            <a:off x="9304255" y="3835509"/>
            <a:ext cx="2262433" cy="2836893"/>
          </a:xfrm>
          <a:prstGeom prst="rect">
            <a:avLst/>
          </a:prstGeom>
          <a:noFill/>
          <a:ln>
            <a:noFill/>
          </a:ln>
        </p:spPr>
        <p:txBody>
          <a:bodyPr anchorCtr="0" anchor="t" bIns="45700" lIns="45700" spcFirstLastPara="1" rIns="0" wrap="square" tIns="45700">
            <a:noAutofit/>
          </a:bodyPr>
          <a:lstStyle/>
          <a:p>
            <a:pPr indent="0" lvl="0" marL="0" rtl="0" algn="l">
              <a:lnSpc>
                <a:spcPct val="90000"/>
              </a:lnSpc>
              <a:spcBef>
                <a:spcPts val="0"/>
              </a:spcBef>
              <a:spcAft>
                <a:spcPts val="0"/>
              </a:spcAft>
              <a:buClr>
                <a:schemeClr val="dk1"/>
              </a:buClr>
              <a:buSzPts val="1600"/>
              <a:buNone/>
            </a:pPr>
            <a:r>
              <a:rPr lang="en-US"/>
              <a:t>Lorem ipsum dolor sit amet, nibh est. A magna maecenas, quam magna nec quis, lorem nunc. Suspendisse viverra sodales mauris, cras pharetra proin egestas arcu erat dolor, at amet. </a:t>
            </a:r>
            <a:endParaRPr/>
          </a:p>
        </p:txBody>
      </p:sp>
      <p:sp>
        <p:nvSpPr>
          <p:cNvPr id="381" name="Google Shape;381;p46"/>
          <p:cNvSpPr txBox="1"/>
          <p:nvPr>
            <p:ph idx="7" type="body"/>
          </p:nvPr>
        </p:nvSpPr>
        <p:spPr>
          <a:xfrm>
            <a:off x="9304255" y="3175633"/>
            <a:ext cx="2262433" cy="547955"/>
          </a:xfrm>
          <a:prstGeom prst="rect">
            <a:avLst/>
          </a:prstGeom>
          <a:noFill/>
          <a:ln>
            <a:noFill/>
          </a:ln>
        </p:spPr>
        <p:txBody>
          <a:bodyPr anchorCtr="0" anchor="t" bIns="45700" lIns="45700" spcFirstLastPara="1" rIns="0" wrap="square" tIns="45700">
            <a:noAutofit/>
          </a:bodyPr>
          <a:lstStyle/>
          <a:p>
            <a:pPr indent="0" lvl="0" marL="0" rtl="0" algn="l">
              <a:lnSpc>
                <a:spcPct val="90000"/>
              </a:lnSpc>
              <a:spcBef>
                <a:spcPts val="0"/>
              </a:spcBef>
              <a:spcAft>
                <a:spcPts val="0"/>
              </a:spcAft>
              <a:buClr>
                <a:schemeClr val="dk1"/>
              </a:buClr>
              <a:buSzPts val="1800"/>
              <a:buNone/>
            </a:pPr>
            <a:r>
              <a:rPr lang="en-US"/>
              <a:t>John Showeet</a:t>
            </a:r>
            <a:endParaRPr/>
          </a:p>
        </p:txBody>
      </p:sp>
      <p:sp>
        <p:nvSpPr>
          <p:cNvPr id="382" name="Google Shape;382;p46"/>
          <p:cNvSpPr/>
          <p:nvPr/>
        </p:nvSpPr>
        <p:spPr>
          <a:xfrm>
            <a:off x="4256961" y="1557245"/>
            <a:ext cx="1184129" cy="1184129"/>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83" name="Google Shape;383;p46"/>
          <p:cNvSpPr/>
          <p:nvPr/>
        </p:nvSpPr>
        <p:spPr>
          <a:xfrm>
            <a:off x="7264112" y="4121335"/>
            <a:ext cx="1184129" cy="1184129"/>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84" name="Google Shape;384;p46"/>
          <p:cNvSpPr/>
          <p:nvPr/>
        </p:nvSpPr>
        <p:spPr>
          <a:xfrm>
            <a:off x="10242982" y="1566672"/>
            <a:ext cx="1184129" cy="1184129"/>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47"/>
          <p:cNvSpPr txBox="1"/>
          <p:nvPr>
            <p:ph idx="1" type="body"/>
          </p:nvPr>
        </p:nvSpPr>
        <p:spPr>
          <a:xfrm>
            <a:off x="358659" y="5184468"/>
            <a:ext cx="2052270" cy="1487935"/>
          </a:xfrm>
          <a:prstGeom prst="rect">
            <a:avLst/>
          </a:prstGeom>
          <a:noFill/>
          <a:ln>
            <a:noFill/>
          </a:ln>
        </p:spPr>
        <p:txBody>
          <a:bodyPr anchorCtr="0" anchor="t" bIns="45700" lIns="91425" spcFirstLastPara="1" rIns="91425" wrap="square" tIns="45700">
            <a:noAutofit/>
          </a:bodyPr>
          <a:lstStyle/>
          <a:p>
            <a:pPr indent="0" lvl="0" marL="0" rtl="0" algn="ctr">
              <a:lnSpc>
                <a:spcPct val="150000"/>
              </a:lnSpc>
              <a:spcBef>
                <a:spcPts val="0"/>
              </a:spcBef>
              <a:spcAft>
                <a:spcPts val="0"/>
              </a:spcAft>
              <a:buClr>
                <a:schemeClr val="dk1"/>
              </a:buClr>
              <a:buSzPts val="1400"/>
              <a:buNone/>
            </a:pPr>
            <a:r>
              <a:rPr lang="en-US"/>
              <a:t>Lorem ipsum dolor sit amet, tollit epicuri est ex, exerci accumsan singulis ei mel. </a:t>
            </a:r>
            <a:endParaRPr/>
          </a:p>
        </p:txBody>
      </p:sp>
      <p:sp>
        <p:nvSpPr>
          <p:cNvPr id="391" name="Google Shape;391;p47"/>
          <p:cNvSpPr txBox="1"/>
          <p:nvPr>
            <p:ph type="title"/>
          </p:nvPr>
        </p:nvSpPr>
        <p:spPr>
          <a:xfrm rot="-5400000">
            <a:off x="-892167" y="1517483"/>
            <a:ext cx="4553924" cy="2052267"/>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Clr>
                <a:schemeClr val="dk1"/>
              </a:buClr>
              <a:buSzPts val="7200"/>
              <a:buFont typeface="Calibri"/>
              <a:buNone/>
            </a:pPr>
            <a:r>
              <a:rPr lang="en-US"/>
              <a:t>Team.</a:t>
            </a:r>
            <a:endParaRPr/>
          </a:p>
        </p:txBody>
      </p:sp>
      <p:sp>
        <p:nvSpPr>
          <p:cNvPr id="392" name="Google Shape;392;p47"/>
          <p:cNvSpPr txBox="1"/>
          <p:nvPr>
            <p:ph idx="2" type="body"/>
          </p:nvPr>
        </p:nvSpPr>
        <p:spPr>
          <a:xfrm>
            <a:off x="7645138" y="266655"/>
            <a:ext cx="4219754" cy="3887862"/>
          </a:xfrm>
          <a:prstGeom prst="rect">
            <a:avLst/>
          </a:prstGeom>
          <a:noFill/>
          <a:ln>
            <a:noFill/>
          </a:ln>
        </p:spPr>
        <p:txBody>
          <a:bodyPr anchorCtr="0" anchor="b" bIns="45700" lIns="45700" spcFirstLastPara="1" rIns="0" wrap="square" tIns="45700">
            <a:noAutofit/>
          </a:bodyPr>
          <a:lstStyle/>
          <a:p>
            <a:pPr indent="0" lvl="0" marL="0" rtl="0" algn="r">
              <a:lnSpc>
                <a:spcPct val="170000"/>
              </a:lnSpc>
              <a:spcBef>
                <a:spcPts val="0"/>
              </a:spcBef>
              <a:spcAft>
                <a:spcPts val="0"/>
              </a:spcAft>
              <a:buClr>
                <a:schemeClr val="dk1"/>
              </a:buClr>
              <a:buSzPts val="1480"/>
              <a:buNone/>
            </a:pPr>
            <a:r>
              <a:rPr lang="en-US" sz="1480"/>
              <a:t>Curabitur ut lacus ultrices, feugiat mi vel, volutpat est. In interdum ipsum ut viverra finibus. Etiam imperdiet, libero nec faucibus bibendum, libero turpis molestie augue, in blandit mauris magna vel erat.</a:t>
            </a:r>
            <a:endParaRPr/>
          </a:p>
          <a:p>
            <a:pPr indent="0" lvl="0" marL="0" rtl="0" algn="r">
              <a:lnSpc>
                <a:spcPct val="170000"/>
              </a:lnSpc>
              <a:spcBef>
                <a:spcPts val="1000"/>
              </a:spcBef>
              <a:spcAft>
                <a:spcPts val="0"/>
              </a:spcAft>
              <a:buClr>
                <a:schemeClr val="dk1"/>
              </a:buClr>
              <a:buSzPts val="1480"/>
              <a:buNone/>
            </a:pPr>
            <a:r>
              <a:rPr lang="en-US" sz="1480"/>
              <a:t>Nunc nunc ante, ullamcorper sit amet bibendum a, congue sed velit. Class aptent taciti sociosqu ad litora torquent per conubia nostra, per inceptos himenaeos. Orci varius natoque penatibus et magnis dis parturient.</a:t>
            </a:r>
            <a:endParaRPr/>
          </a:p>
        </p:txBody>
      </p:sp>
      <p:sp>
        <p:nvSpPr>
          <p:cNvPr id="393" name="Google Shape;393;p47"/>
          <p:cNvSpPr txBox="1"/>
          <p:nvPr>
            <p:ph idx="3" type="body"/>
          </p:nvPr>
        </p:nvSpPr>
        <p:spPr>
          <a:xfrm rot="-5400000">
            <a:off x="7149228" y="5124472"/>
            <a:ext cx="1962784" cy="970961"/>
          </a:xfrm>
          <a:prstGeom prst="rect">
            <a:avLst/>
          </a:prstGeom>
          <a:noFill/>
          <a:ln>
            <a:noFill/>
          </a:ln>
        </p:spPr>
        <p:txBody>
          <a:bodyPr anchorCtr="0" anchor="ctr" bIns="45700" lIns="45700" spcFirstLastPara="1" rIns="0" wrap="square" tIns="45700">
            <a:noAutofit/>
          </a:bodyPr>
          <a:lstStyle/>
          <a:p>
            <a:pPr indent="0" lvl="0" marL="0" rtl="0" algn="ctr">
              <a:lnSpc>
                <a:spcPct val="90000"/>
              </a:lnSpc>
              <a:spcBef>
                <a:spcPts val="0"/>
              </a:spcBef>
              <a:spcAft>
                <a:spcPts val="0"/>
              </a:spcAft>
              <a:buClr>
                <a:schemeClr val="dk1"/>
              </a:buClr>
              <a:buSzPts val="2400"/>
              <a:buNone/>
            </a:pPr>
            <a:r>
              <a:rPr lang="en-US"/>
              <a:t>Lorem ipsum dolor</a:t>
            </a:r>
            <a:endParaRPr/>
          </a:p>
        </p:txBody>
      </p:sp>
      <p:sp>
        <p:nvSpPr>
          <p:cNvPr id="394" name="Google Shape;394;p47"/>
          <p:cNvSpPr txBox="1"/>
          <p:nvPr>
            <p:ph idx="4" type="body"/>
          </p:nvPr>
        </p:nvSpPr>
        <p:spPr>
          <a:xfrm rot="-5400000">
            <a:off x="5838903" y="741008"/>
            <a:ext cx="1962784" cy="970961"/>
          </a:xfrm>
          <a:prstGeom prst="rect">
            <a:avLst/>
          </a:prstGeom>
          <a:noFill/>
          <a:ln>
            <a:noFill/>
          </a:ln>
        </p:spPr>
        <p:txBody>
          <a:bodyPr anchorCtr="0" anchor="ctr" bIns="45700" lIns="45700" spcFirstLastPara="1" rIns="0" wrap="square" tIns="45700">
            <a:noAutofit/>
          </a:bodyPr>
          <a:lstStyle/>
          <a:p>
            <a:pPr indent="0" lvl="0" marL="0" rtl="0" algn="ctr">
              <a:lnSpc>
                <a:spcPct val="90000"/>
              </a:lnSpc>
              <a:spcBef>
                <a:spcPts val="0"/>
              </a:spcBef>
              <a:spcAft>
                <a:spcPts val="0"/>
              </a:spcAft>
              <a:buClr>
                <a:schemeClr val="dk1"/>
              </a:buClr>
              <a:buSzPts val="2400"/>
              <a:buNone/>
            </a:pPr>
            <a:r>
              <a:rPr lang="en-US"/>
              <a:t>Lorem ipsum dolor</a:t>
            </a:r>
            <a:endParaRPr/>
          </a:p>
        </p:txBody>
      </p:sp>
      <p:sp>
        <p:nvSpPr>
          <p:cNvPr id="395" name="Google Shape;395;p47"/>
          <p:cNvSpPr txBox="1"/>
          <p:nvPr>
            <p:ph idx="5" type="body"/>
          </p:nvPr>
        </p:nvSpPr>
        <p:spPr>
          <a:xfrm>
            <a:off x="3020434" y="2809187"/>
            <a:ext cx="4285341" cy="3784863"/>
          </a:xfrm>
          <a:prstGeom prst="rect">
            <a:avLst/>
          </a:prstGeom>
          <a:noFill/>
          <a:ln>
            <a:noFill/>
          </a:ln>
        </p:spPr>
        <p:txBody>
          <a:bodyPr anchorCtr="0" anchor="t" bIns="45700" lIns="45700" spcFirstLastPara="1" rIns="0" wrap="square" tIns="45700">
            <a:noAutofit/>
          </a:bodyPr>
          <a:lstStyle/>
          <a:p>
            <a:pPr indent="0" lvl="0" marL="0" rtl="0" algn="l">
              <a:lnSpc>
                <a:spcPct val="170000"/>
              </a:lnSpc>
              <a:spcBef>
                <a:spcPts val="0"/>
              </a:spcBef>
              <a:spcAft>
                <a:spcPts val="0"/>
              </a:spcAft>
              <a:buClr>
                <a:schemeClr val="dk1"/>
              </a:buClr>
              <a:buSzPts val="1480"/>
              <a:buNone/>
            </a:pPr>
            <a:r>
              <a:rPr lang="en-US" sz="1480"/>
              <a:t>Curabitur ut lacus ultrices, feugiat mi vel, volutpat est. In interdum ipsum ut viverra finibus. Etiam imperdiet, libero nec faucibus bibendum, libero turpis molestie augue, in blandit mauris magna vel erat.</a:t>
            </a:r>
            <a:endParaRPr/>
          </a:p>
          <a:p>
            <a:pPr indent="0" lvl="0" marL="0" rtl="0" algn="l">
              <a:lnSpc>
                <a:spcPct val="170000"/>
              </a:lnSpc>
              <a:spcBef>
                <a:spcPts val="1000"/>
              </a:spcBef>
              <a:spcAft>
                <a:spcPts val="0"/>
              </a:spcAft>
              <a:buClr>
                <a:schemeClr val="dk1"/>
              </a:buClr>
              <a:buSzPts val="1480"/>
              <a:buNone/>
            </a:pPr>
            <a:r>
              <a:rPr lang="en-US" sz="1480"/>
              <a:t>Nunc nunc ante, ullamcorper sit amet bibendum a, congue sed velit. Class aptent taciti sociosqu ad litora torquent per conubia nostra, per inceptos himenaeos. Orci varius natoque penatibus et magnis dis parturient.</a:t>
            </a:r>
            <a:endParaRPr/>
          </a:p>
        </p:txBody>
      </p:sp>
      <p:sp>
        <p:nvSpPr>
          <p:cNvPr id="396" name="Google Shape;396;p47"/>
          <p:cNvSpPr/>
          <p:nvPr/>
        </p:nvSpPr>
        <p:spPr>
          <a:xfrm>
            <a:off x="5607339" y="1845952"/>
            <a:ext cx="1184129" cy="1184129"/>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97" name="Google Shape;397;p47"/>
          <p:cNvSpPr/>
          <p:nvPr/>
        </p:nvSpPr>
        <p:spPr>
          <a:xfrm>
            <a:off x="8152576" y="3825581"/>
            <a:ext cx="1184129" cy="1184129"/>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48"/>
          <p:cNvSpPr txBox="1"/>
          <p:nvPr>
            <p:ph idx="1" type="body"/>
          </p:nvPr>
        </p:nvSpPr>
        <p:spPr>
          <a:xfrm>
            <a:off x="358659" y="5184468"/>
            <a:ext cx="2052270" cy="1487935"/>
          </a:xfrm>
          <a:prstGeom prst="rect">
            <a:avLst/>
          </a:prstGeom>
          <a:noFill/>
          <a:ln>
            <a:noFill/>
          </a:ln>
        </p:spPr>
        <p:txBody>
          <a:bodyPr anchorCtr="0" anchor="t" bIns="45700" lIns="91425" spcFirstLastPara="1" rIns="91425" wrap="square" tIns="45700">
            <a:noAutofit/>
          </a:bodyPr>
          <a:lstStyle/>
          <a:p>
            <a:pPr indent="0" lvl="0" marL="0" rtl="0" algn="ctr">
              <a:lnSpc>
                <a:spcPct val="150000"/>
              </a:lnSpc>
              <a:spcBef>
                <a:spcPts val="0"/>
              </a:spcBef>
              <a:spcAft>
                <a:spcPts val="0"/>
              </a:spcAft>
              <a:buClr>
                <a:schemeClr val="dk1"/>
              </a:buClr>
              <a:buSzPts val="1400"/>
              <a:buNone/>
            </a:pPr>
            <a:r>
              <a:rPr lang="en-US"/>
              <a:t>Lorem ipsum dolor sit amet, tollit epicuri est ex, exerci accumsan singulis ei mel. </a:t>
            </a:r>
            <a:endParaRPr/>
          </a:p>
        </p:txBody>
      </p:sp>
      <p:sp>
        <p:nvSpPr>
          <p:cNvPr id="404" name="Google Shape;404;p48"/>
          <p:cNvSpPr txBox="1"/>
          <p:nvPr>
            <p:ph type="title"/>
          </p:nvPr>
        </p:nvSpPr>
        <p:spPr>
          <a:xfrm rot="-5400000">
            <a:off x="-892167" y="1517483"/>
            <a:ext cx="4553924" cy="2052267"/>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Clr>
                <a:schemeClr val="dk1"/>
              </a:buClr>
              <a:buSzPts val="7200"/>
              <a:buFont typeface="Calibri"/>
              <a:buNone/>
            </a:pPr>
            <a:r>
              <a:rPr lang="en-US"/>
              <a:t>Timeline.</a:t>
            </a:r>
            <a:endParaRPr/>
          </a:p>
        </p:txBody>
      </p:sp>
      <p:sp>
        <p:nvSpPr>
          <p:cNvPr id="405" name="Google Shape;405;p48"/>
          <p:cNvSpPr txBox="1"/>
          <p:nvPr>
            <p:ph idx="2" type="body"/>
          </p:nvPr>
        </p:nvSpPr>
        <p:spPr>
          <a:xfrm>
            <a:off x="3337204" y="4719719"/>
            <a:ext cx="1944893" cy="1944889"/>
          </a:xfrm>
          <a:prstGeom prst="rect">
            <a:avLst/>
          </a:prstGeom>
          <a:noFill/>
          <a:ln>
            <a:noFill/>
          </a:ln>
        </p:spPr>
        <p:txBody>
          <a:bodyPr anchorCtr="0" anchor="t" bIns="45700" lIns="45700" spcFirstLastPara="1" rIns="0" wrap="square" tIns="45700">
            <a:noAutofit/>
          </a:bodyPr>
          <a:lstStyle/>
          <a:p>
            <a:pPr indent="0" lvl="0" marL="0" rtl="0" algn="ctr">
              <a:lnSpc>
                <a:spcPct val="90000"/>
              </a:lnSpc>
              <a:spcBef>
                <a:spcPts val="0"/>
              </a:spcBef>
              <a:spcAft>
                <a:spcPts val="0"/>
              </a:spcAft>
              <a:buClr>
                <a:schemeClr val="dk1"/>
              </a:buClr>
              <a:buSzPts val="1600"/>
              <a:buNone/>
            </a:pPr>
            <a:r>
              <a:rPr lang="en-US"/>
              <a:t>Lorem ipsum dolor sit amet, nibh est. A magna maecenas, quam magna nec quis, lorem nunc. Suspendisse viverra sodales.</a:t>
            </a:r>
            <a:endParaRPr/>
          </a:p>
        </p:txBody>
      </p:sp>
      <p:sp>
        <p:nvSpPr>
          <p:cNvPr id="406" name="Google Shape;406;p48"/>
          <p:cNvSpPr txBox="1"/>
          <p:nvPr>
            <p:ph idx="3" type="body"/>
          </p:nvPr>
        </p:nvSpPr>
        <p:spPr>
          <a:xfrm>
            <a:off x="7843216" y="4719719"/>
            <a:ext cx="1944893" cy="1944889"/>
          </a:xfrm>
          <a:prstGeom prst="rect">
            <a:avLst/>
          </a:prstGeom>
          <a:noFill/>
          <a:ln>
            <a:noFill/>
          </a:ln>
        </p:spPr>
        <p:txBody>
          <a:bodyPr anchorCtr="0" anchor="t" bIns="45700" lIns="45700" spcFirstLastPara="1" rIns="0" wrap="square" tIns="45700">
            <a:noAutofit/>
          </a:bodyPr>
          <a:lstStyle/>
          <a:p>
            <a:pPr indent="0" lvl="0" marL="0" rtl="0" algn="ctr">
              <a:lnSpc>
                <a:spcPct val="90000"/>
              </a:lnSpc>
              <a:spcBef>
                <a:spcPts val="0"/>
              </a:spcBef>
              <a:spcAft>
                <a:spcPts val="0"/>
              </a:spcAft>
              <a:buClr>
                <a:schemeClr val="dk1"/>
              </a:buClr>
              <a:buSzPts val="1600"/>
              <a:buNone/>
            </a:pPr>
            <a:r>
              <a:rPr lang="en-US"/>
              <a:t>Lorem ipsum dolor sit amet, nibh est. A magna maecenas, quam magna nec quis, lorem nunc. Suspendisse viverra sodales.</a:t>
            </a:r>
            <a:endParaRPr/>
          </a:p>
        </p:txBody>
      </p:sp>
      <p:sp>
        <p:nvSpPr>
          <p:cNvPr id="407" name="Google Shape;407;p48"/>
          <p:cNvSpPr txBox="1"/>
          <p:nvPr>
            <p:ph idx="4" type="body"/>
          </p:nvPr>
        </p:nvSpPr>
        <p:spPr>
          <a:xfrm>
            <a:off x="5794093" y="266655"/>
            <a:ext cx="1541601" cy="2221880"/>
          </a:xfrm>
          <a:prstGeom prst="rect">
            <a:avLst/>
          </a:prstGeom>
          <a:noFill/>
          <a:ln>
            <a:noFill/>
          </a:ln>
        </p:spPr>
        <p:txBody>
          <a:bodyPr anchorCtr="0" anchor="b" bIns="45700" lIns="45700" spcFirstLastPara="1" rIns="0" wrap="square" tIns="45700">
            <a:noAutofit/>
          </a:bodyPr>
          <a:lstStyle/>
          <a:p>
            <a:pPr indent="0" lvl="0" marL="0" rtl="0" algn="ctr">
              <a:lnSpc>
                <a:spcPct val="90000"/>
              </a:lnSpc>
              <a:spcBef>
                <a:spcPts val="0"/>
              </a:spcBef>
              <a:spcAft>
                <a:spcPts val="0"/>
              </a:spcAft>
              <a:buClr>
                <a:schemeClr val="dk1"/>
              </a:buClr>
              <a:buSzPts val="1600"/>
              <a:buNone/>
            </a:pPr>
            <a:r>
              <a:rPr lang="en-US"/>
              <a:t>Lorem ipsum dolor sit amet, nibh est. A magna maecenas, quam magna nec quis, lorem nunc.</a:t>
            </a:r>
            <a:endParaRPr/>
          </a:p>
        </p:txBody>
      </p:sp>
      <p:sp>
        <p:nvSpPr>
          <p:cNvPr id="408" name="Google Shape;408;p48"/>
          <p:cNvSpPr txBox="1"/>
          <p:nvPr>
            <p:ph idx="5" type="body"/>
          </p:nvPr>
        </p:nvSpPr>
        <p:spPr>
          <a:xfrm>
            <a:off x="10284757" y="266654"/>
            <a:ext cx="1167158" cy="2473121"/>
          </a:xfrm>
          <a:prstGeom prst="rect">
            <a:avLst/>
          </a:prstGeom>
          <a:noFill/>
          <a:ln>
            <a:noFill/>
          </a:ln>
        </p:spPr>
        <p:txBody>
          <a:bodyPr anchorCtr="0" anchor="b" bIns="45700" lIns="45700" spcFirstLastPara="1" rIns="0" wrap="square" tIns="45700">
            <a:noAutofit/>
          </a:bodyPr>
          <a:lstStyle/>
          <a:p>
            <a:pPr indent="0" lvl="0" marL="0" rtl="0" algn="ctr">
              <a:lnSpc>
                <a:spcPct val="90000"/>
              </a:lnSpc>
              <a:spcBef>
                <a:spcPts val="0"/>
              </a:spcBef>
              <a:spcAft>
                <a:spcPts val="0"/>
              </a:spcAft>
              <a:buClr>
                <a:schemeClr val="dk1"/>
              </a:buClr>
              <a:buSzPts val="1600"/>
              <a:buNone/>
            </a:pPr>
            <a:r>
              <a:rPr lang="en-US"/>
              <a:t>Lorem ipsum dolor sit amet, nibh est. A magna maecenas, quam magna nec quis, lorem nunc.</a:t>
            </a:r>
            <a:endParaRPr/>
          </a:p>
        </p:txBody>
      </p:sp>
      <p:sp>
        <p:nvSpPr>
          <p:cNvPr id="409" name="Google Shape;409;p48"/>
          <p:cNvSpPr/>
          <p:nvPr/>
        </p:nvSpPr>
        <p:spPr>
          <a:xfrm>
            <a:off x="4690032" y="3890958"/>
            <a:ext cx="1184129" cy="1184129"/>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10" name="Google Shape;410;p48"/>
          <p:cNvSpPr/>
          <p:nvPr/>
        </p:nvSpPr>
        <p:spPr>
          <a:xfrm>
            <a:off x="6949195" y="2353276"/>
            <a:ext cx="772998" cy="772998"/>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11" name="Google Shape;411;p48"/>
          <p:cNvSpPr/>
          <p:nvPr/>
        </p:nvSpPr>
        <p:spPr>
          <a:xfrm>
            <a:off x="9205472" y="3890958"/>
            <a:ext cx="1184129" cy="1184129"/>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12" name="Google Shape;412;p48"/>
          <p:cNvSpPr/>
          <p:nvPr/>
        </p:nvSpPr>
        <p:spPr>
          <a:xfrm>
            <a:off x="11078135" y="2551239"/>
            <a:ext cx="772998" cy="772998"/>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6" name="Shape 236"/>
        <p:cNvGrpSpPr/>
        <p:nvPr/>
      </p:nvGrpSpPr>
      <p:grpSpPr>
        <a:xfrm>
          <a:off x="0" y="0"/>
          <a:ext cx="0" cy="0"/>
          <a:chOff x="0" y="0"/>
          <a:chExt cx="0" cy="0"/>
        </a:xfrm>
      </p:grpSpPr>
      <p:sp>
        <p:nvSpPr>
          <p:cNvPr id="237" name="Google Shape;237;p31"/>
          <p:cNvSpPr txBox="1"/>
          <p:nvPr>
            <p:ph idx="1" type="body"/>
          </p:nvPr>
        </p:nvSpPr>
        <p:spPr>
          <a:xfrm>
            <a:off x="358659" y="5184468"/>
            <a:ext cx="2052270" cy="1487935"/>
          </a:xfrm>
          <a:prstGeom prst="rect">
            <a:avLst/>
          </a:prstGeom>
          <a:noFill/>
          <a:ln>
            <a:noFill/>
          </a:ln>
        </p:spPr>
        <p:txBody>
          <a:bodyPr anchorCtr="0" anchor="t" bIns="45700" lIns="91425" spcFirstLastPara="1" rIns="91425" wrap="square" tIns="45700">
            <a:noAutofit/>
          </a:bodyPr>
          <a:lstStyle/>
          <a:p>
            <a:pPr indent="0" lvl="0" marL="0" rtl="0" algn="ctr">
              <a:lnSpc>
                <a:spcPct val="150000"/>
              </a:lnSpc>
              <a:spcBef>
                <a:spcPts val="0"/>
              </a:spcBef>
              <a:spcAft>
                <a:spcPts val="0"/>
              </a:spcAft>
              <a:buClr>
                <a:schemeClr val="dk1"/>
              </a:buClr>
              <a:buSzPts val="1400"/>
              <a:buNone/>
            </a:pPr>
            <a:r>
              <a:rPr lang="en-US"/>
              <a:t>Lorem ipsum dolor sit amet, tollit epicuri est ex, exerci accumsan singulis ei mel. </a:t>
            </a:r>
            <a:endParaRPr/>
          </a:p>
        </p:txBody>
      </p:sp>
      <p:sp>
        <p:nvSpPr>
          <p:cNvPr id="238" name="Google Shape;238;p31"/>
          <p:cNvSpPr txBox="1"/>
          <p:nvPr>
            <p:ph type="title"/>
          </p:nvPr>
        </p:nvSpPr>
        <p:spPr>
          <a:xfrm rot="-5400000">
            <a:off x="-892167" y="1517483"/>
            <a:ext cx="4553924" cy="2052267"/>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Clr>
                <a:schemeClr val="dk1"/>
              </a:buClr>
              <a:buSzPts val="7200"/>
              <a:buFont typeface="Calibri"/>
              <a:buNone/>
            </a:pPr>
            <a:r>
              <a:rPr lang="en-US"/>
              <a:t>Title Here.</a:t>
            </a:r>
            <a:endParaRPr/>
          </a:p>
        </p:txBody>
      </p:sp>
      <p:sp>
        <p:nvSpPr>
          <p:cNvPr id="239" name="Google Shape;239;p31"/>
          <p:cNvSpPr/>
          <p:nvPr/>
        </p:nvSpPr>
        <p:spPr>
          <a:xfrm>
            <a:off x="1981939" y="4178863"/>
            <a:ext cx="1648287" cy="1648287"/>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49"/>
          <p:cNvSpPr txBox="1"/>
          <p:nvPr>
            <p:ph idx="1" type="body"/>
          </p:nvPr>
        </p:nvSpPr>
        <p:spPr>
          <a:xfrm>
            <a:off x="358659" y="5184468"/>
            <a:ext cx="2052270" cy="1487935"/>
          </a:xfrm>
          <a:prstGeom prst="rect">
            <a:avLst/>
          </a:prstGeom>
          <a:noFill/>
          <a:ln>
            <a:noFill/>
          </a:ln>
        </p:spPr>
        <p:txBody>
          <a:bodyPr anchorCtr="0" anchor="t" bIns="45700" lIns="91425" spcFirstLastPara="1" rIns="91425" wrap="square" tIns="45700">
            <a:noAutofit/>
          </a:bodyPr>
          <a:lstStyle/>
          <a:p>
            <a:pPr indent="0" lvl="0" marL="0" rtl="0" algn="ctr">
              <a:lnSpc>
                <a:spcPct val="150000"/>
              </a:lnSpc>
              <a:spcBef>
                <a:spcPts val="0"/>
              </a:spcBef>
              <a:spcAft>
                <a:spcPts val="0"/>
              </a:spcAft>
              <a:buClr>
                <a:schemeClr val="dk1"/>
              </a:buClr>
              <a:buSzPts val="1400"/>
              <a:buNone/>
            </a:pPr>
            <a:r>
              <a:rPr lang="en-US"/>
              <a:t>Lorem ipsum dolor sit amet, tollit epicuri est ex, exerci accumsan singulis ei mel. </a:t>
            </a:r>
            <a:endParaRPr/>
          </a:p>
        </p:txBody>
      </p:sp>
      <p:sp>
        <p:nvSpPr>
          <p:cNvPr id="419" name="Google Shape;419;p49"/>
          <p:cNvSpPr txBox="1"/>
          <p:nvPr>
            <p:ph type="title"/>
          </p:nvPr>
        </p:nvSpPr>
        <p:spPr>
          <a:xfrm rot="-5400000">
            <a:off x="-892167" y="1517483"/>
            <a:ext cx="4553924" cy="2052267"/>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Clr>
                <a:schemeClr val="dk1"/>
              </a:buClr>
              <a:buSzPts val="7200"/>
              <a:buFont typeface="Calibri"/>
              <a:buNone/>
            </a:pPr>
            <a:r>
              <a:rPr lang="en-US"/>
              <a:t>Objectives.</a:t>
            </a:r>
            <a:endParaRPr/>
          </a:p>
        </p:txBody>
      </p:sp>
      <p:sp>
        <p:nvSpPr>
          <p:cNvPr id="420" name="Google Shape;420;p49"/>
          <p:cNvSpPr txBox="1"/>
          <p:nvPr>
            <p:ph idx="2" type="body"/>
          </p:nvPr>
        </p:nvSpPr>
        <p:spPr>
          <a:xfrm>
            <a:off x="2871008" y="2737408"/>
            <a:ext cx="2049784" cy="3934995"/>
          </a:xfrm>
          <a:prstGeom prst="rect">
            <a:avLst/>
          </a:prstGeom>
          <a:noFill/>
          <a:ln>
            <a:noFill/>
          </a:ln>
        </p:spPr>
        <p:txBody>
          <a:bodyPr anchorCtr="0" anchor="t" bIns="45700" lIns="45700" spcFirstLastPara="1" rIns="0" wrap="square" tIns="45700">
            <a:noAutofit/>
          </a:bodyPr>
          <a:lstStyle/>
          <a:p>
            <a:pPr indent="0" lvl="0" marL="0" rtl="0" algn="l">
              <a:lnSpc>
                <a:spcPct val="90000"/>
              </a:lnSpc>
              <a:spcBef>
                <a:spcPts val="0"/>
              </a:spcBef>
              <a:spcAft>
                <a:spcPts val="0"/>
              </a:spcAft>
              <a:buClr>
                <a:schemeClr val="dk1"/>
              </a:buClr>
              <a:buSzPts val="1600"/>
              <a:buNone/>
            </a:pPr>
            <a:r>
              <a:rPr lang="en-US"/>
              <a:t>Lorem ipsum dolor sit amet, nibh est. A magna maecenas, quam magna nec quis, lorem nunc. Suspendisse viverra sodales mauris, cras pharetra proin egestas arcu erat dolor, at amet. </a:t>
            </a:r>
            <a:endParaRPr/>
          </a:p>
        </p:txBody>
      </p:sp>
      <p:sp>
        <p:nvSpPr>
          <p:cNvPr id="421" name="Google Shape;421;p49"/>
          <p:cNvSpPr txBox="1"/>
          <p:nvPr>
            <p:ph idx="3" type="body"/>
          </p:nvPr>
        </p:nvSpPr>
        <p:spPr>
          <a:xfrm>
            <a:off x="5265416" y="4637988"/>
            <a:ext cx="2049784" cy="2034415"/>
          </a:xfrm>
          <a:prstGeom prst="rect">
            <a:avLst/>
          </a:prstGeom>
          <a:noFill/>
          <a:ln>
            <a:noFill/>
          </a:ln>
        </p:spPr>
        <p:txBody>
          <a:bodyPr anchorCtr="0" anchor="t" bIns="45700" lIns="45700" spcFirstLastPara="1" rIns="0" wrap="square" tIns="45700">
            <a:noAutofit/>
          </a:bodyPr>
          <a:lstStyle/>
          <a:p>
            <a:pPr indent="0" lvl="0" marL="0" rtl="0" algn="l">
              <a:lnSpc>
                <a:spcPct val="90000"/>
              </a:lnSpc>
              <a:spcBef>
                <a:spcPts val="0"/>
              </a:spcBef>
              <a:spcAft>
                <a:spcPts val="0"/>
              </a:spcAft>
              <a:buClr>
                <a:schemeClr val="dk1"/>
              </a:buClr>
              <a:buSzPts val="1600"/>
              <a:buNone/>
            </a:pPr>
            <a:r>
              <a:rPr lang="en-US"/>
              <a:t>Lorem ipsum dolor sit amet, nibh est. A magna maecenas, quam magna nec quis, lorem nunc. </a:t>
            </a:r>
            <a:endParaRPr/>
          </a:p>
        </p:txBody>
      </p:sp>
      <p:sp>
        <p:nvSpPr>
          <p:cNvPr id="422" name="Google Shape;422;p49"/>
          <p:cNvSpPr txBox="1"/>
          <p:nvPr>
            <p:ph idx="4" type="body"/>
          </p:nvPr>
        </p:nvSpPr>
        <p:spPr>
          <a:xfrm>
            <a:off x="7678677" y="266655"/>
            <a:ext cx="2049784" cy="4001914"/>
          </a:xfrm>
          <a:prstGeom prst="rect">
            <a:avLst/>
          </a:prstGeom>
          <a:noFill/>
          <a:ln>
            <a:noFill/>
          </a:ln>
        </p:spPr>
        <p:txBody>
          <a:bodyPr anchorCtr="0" anchor="b" bIns="45700" lIns="45700" spcFirstLastPara="1" rIns="0" wrap="square" tIns="45700">
            <a:noAutofit/>
          </a:bodyPr>
          <a:lstStyle/>
          <a:p>
            <a:pPr indent="0" lvl="0" marL="0" rtl="0" algn="l">
              <a:lnSpc>
                <a:spcPct val="90000"/>
              </a:lnSpc>
              <a:spcBef>
                <a:spcPts val="0"/>
              </a:spcBef>
              <a:spcAft>
                <a:spcPts val="0"/>
              </a:spcAft>
              <a:buClr>
                <a:schemeClr val="dk1"/>
              </a:buClr>
              <a:buSzPts val="1600"/>
              <a:buNone/>
            </a:pPr>
            <a:r>
              <a:rPr lang="en-US"/>
              <a:t>Lorem ipsum dolor sit amet, nibh est. A magna maecenas, quam magna nec quis, lorem nunc. </a:t>
            </a:r>
            <a:endParaRPr/>
          </a:p>
        </p:txBody>
      </p:sp>
      <p:sp>
        <p:nvSpPr>
          <p:cNvPr id="423" name="Google Shape;423;p49"/>
          <p:cNvSpPr txBox="1"/>
          <p:nvPr>
            <p:ph idx="5" type="body"/>
          </p:nvPr>
        </p:nvSpPr>
        <p:spPr>
          <a:xfrm>
            <a:off x="9988244" y="266654"/>
            <a:ext cx="2049784" cy="5576191"/>
          </a:xfrm>
          <a:prstGeom prst="rect">
            <a:avLst/>
          </a:prstGeom>
          <a:noFill/>
          <a:ln>
            <a:noFill/>
          </a:ln>
        </p:spPr>
        <p:txBody>
          <a:bodyPr anchorCtr="0" anchor="b" bIns="45700" lIns="45700" spcFirstLastPara="1" rIns="0" wrap="square" tIns="45700">
            <a:noAutofit/>
          </a:bodyPr>
          <a:lstStyle/>
          <a:p>
            <a:pPr indent="0" lvl="0" marL="0" rtl="0" algn="l">
              <a:lnSpc>
                <a:spcPct val="90000"/>
              </a:lnSpc>
              <a:spcBef>
                <a:spcPts val="0"/>
              </a:spcBef>
              <a:spcAft>
                <a:spcPts val="0"/>
              </a:spcAft>
              <a:buClr>
                <a:schemeClr val="dk1"/>
              </a:buClr>
              <a:buSzPts val="1600"/>
              <a:buNone/>
            </a:pPr>
            <a:r>
              <a:rPr lang="en-US"/>
              <a:t>Lorem ipsum dolor sit amet, nibh est. A magna maecenas, quam magna nec quis, lorem nunc. Suspendisse viverra sodales mauris, cras pharetra proin egestas arcu erat dolor, at amet. </a:t>
            </a:r>
            <a:endParaRPr/>
          </a:p>
        </p:txBody>
      </p:sp>
      <p:sp>
        <p:nvSpPr>
          <p:cNvPr id="424" name="Google Shape;424;p49"/>
          <p:cNvSpPr/>
          <p:nvPr/>
        </p:nvSpPr>
        <p:spPr>
          <a:xfrm>
            <a:off x="4522684" y="2000307"/>
            <a:ext cx="1184129" cy="1184129"/>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25" name="Google Shape;425;p49"/>
          <p:cNvSpPr/>
          <p:nvPr/>
        </p:nvSpPr>
        <p:spPr>
          <a:xfrm>
            <a:off x="6907665" y="3866814"/>
            <a:ext cx="1184129" cy="1184129"/>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26" name="Google Shape;426;p49"/>
          <p:cNvSpPr/>
          <p:nvPr/>
        </p:nvSpPr>
        <p:spPr>
          <a:xfrm>
            <a:off x="9283220" y="5431663"/>
            <a:ext cx="1184129" cy="1184129"/>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p50"/>
          <p:cNvSpPr txBox="1"/>
          <p:nvPr>
            <p:ph idx="1" type="body"/>
          </p:nvPr>
        </p:nvSpPr>
        <p:spPr>
          <a:xfrm>
            <a:off x="358659" y="5184468"/>
            <a:ext cx="2052270" cy="1487935"/>
          </a:xfrm>
          <a:prstGeom prst="rect">
            <a:avLst/>
          </a:prstGeom>
          <a:noFill/>
          <a:ln>
            <a:noFill/>
          </a:ln>
        </p:spPr>
        <p:txBody>
          <a:bodyPr anchorCtr="0" anchor="t" bIns="45700" lIns="91425" spcFirstLastPara="1" rIns="91425" wrap="square" tIns="45700">
            <a:noAutofit/>
          </a:bodyPr>
          <a:lstStyle/>
          <a:p>
            <a:pPr indent="0" lvl="0" marL="0" rtl="0" algn="ctr">
              <a:lnSpc>
                <a:spcPct val="150000"/>
              </a:lnSpc>
              <a:spcBef>
                <a:spcPts val="0"/>
              </a:spcBef>
              <a:spcAft>
                <a:spcPts val="0"/>
              </a:spcAft>
              <a:buClr>
                <a:schemeClr val="dk1"/>
              </a:buClr>
              <a:buSzPts val="1400"/>
              <a:buNone/>
            </a:pPr>
            <a:r>
              <a:rPr lang="en-US"/>
              <a:t>Lorem ipsum dolor sit amet, tollit epicuri est ex, exerci accumsan singulis ei mel. </a:t>
            </a:r>
            <a:endParaRPr/>
          </a:p>
        </p:txBody>
      </p:sp>
      <p:sp>
        <p:nvSpPr>
          <p:cNvPr id="433" name="Google Shape;433;p50"/>
          <p:cNvSpPr txBox="1"/>
          <p:nvPr>
            <p:ph type="title"/>
          </p:nvPr>
        </p:nvSpPr>
        <p:spPr>
          <a:xfrm rot="-5400000">
            <a:off x="-892167" y="1517483"/>
            <a:ext cx="4553924" cy="2052267"/>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Clr>
                <a:schemeClr val="dk1"/>
              </a:buClr>
              <a:buSzPts val="6480"/>
              <a:buFont typeface="Calibri"/>
              <a:buNone/>
            </a:pPr>
            <a:r>
              <a:rPr lang="en-US" sz="6480"/>
              <a:t>Infographic.</a:t>
            </a:r>
            <a:endParaRPr/>
          </a:p>
        </p:txBody>
      </p:sp>
      <p:sp>
        <p:nvSpPr>
          <p:cNvPr id="434" name="Google Shape;434;p50"/>
          <p:cNvSpPr txBox="1"/>
          <p:nvPr>
            <p:ph idx="2" type="body"/>
          </p:nvPr>
        </p:nvSpPr>
        <p:spPr>
          <a:xfrm>
            <a:off x="8497740" y="825657"/>
            <a:ext cx="3077305" cy="1569776"/>
          </a:xfrm>
          <a:prstGeom prst="rect">
            <a:avLst/>
          </a:prstGeom>
          <a:noFill/>
          <a:ln>
            <a:noFill/>
          </a:ln>
        </p:spPr>
        <p:txBody>
          <a:bodyPr anchorCtr="0" anchor="ctr" bIns="45700" lIns="45700" spcFirstLastPara="1" rIns="0" wrap="square" tIns="45700">
            <a:noAutofit/>
          </a:bodyPr>
          <a:lstStyle/>
          <a:p>
            <a:pPr indent="0" lvl="0" marL="0" rtl="0" algn="l">
              <a:lnSpc>
                <a:spcPct val="90000"/>
              </a:lnSpc>
              <a:spcBef>
                <a:spcPts val="0"/>
              </a:spcBef>
              <a:spcAft>
                <a:spcPts val="0"/>
              </a:spcAft>
              <a:buClr>
                <a:schemeClr val="accent4"/>
              </a:buClr>
              <a:buSzPts val="1600"/>
              <a:buNone/>
            </a:pPr>
            <a:r>
              <a:rPr lang="en-US"/>
              <a:t>Lorem ipsum dolor sit amet, nibh est. A magna maecenas, quam magna nec quis, lorem nunc. </a:t>
            </a:r>
            <a:endParaRPr/>
          </a:p>
        </p:txBody>
      </p:sp>
      <p:sp>
        <p:nvSpPr>
          <p:cNvPr id="435" name="Google Shape;435;p50"/>
          <p:cNvSpPr txBox="1"/>
          <p:nvPr>
            <p:ph idx="3" type="body"/>
          </p:nvPr>
        </p:nvSpPr>
        <p:spPr>
          <a:xfrm>
            <a:off x="3263638" y="4568098"/>
            <a:ext cx="3077305" cy="1569776"/>
          </a:xfrm>
          <a:prstGeom prst="rect">
            <a:avLst/>
          </a:prstGeom>
          <a:noFill/>
          <a:ln>
            <a:noFill/>
          </a:ln>
        </p:spPr>
        <p:txBody>
          <a:bodyPr anchorCtr="0" anchor="ctr" bIns="45700" lIns="45700" spcFirstLastPara="1" rIns="0" wrap="square" tIns="45700">
            <a:noAutofit/>
          </a:bodyPr>
          <a:lstStyle/>
          <a:p>
            <a:pPr indent="0" lvl="0" marL="0" rtl="0" algn="r">
              <a:lnSpc>
                <a:spcPct val="90000"/>
              </a:lnSpc>
              <a:spcBef>
                <a:spcPts val="0"/>
              </a:spcBef>
              <a:spcAft>
                <a:spcPts val="0"/>
              </a:spcAft>
              <a:buClr>
                <a:schemeClr val="dk1"/>
              </a:buClr>
              <a:buSzPts val="1600"/>
              <a:buNone/>
            </a:pPr>
            <a:r>
              <a:rPr lang="en-US"/>
              <a:t>Lorem ipsum dolor sit amet, nibh est. A magna maecenas, quam magna nec quis, lorem nunc. </a:t>
            </a:r>
            <a:endParaRPr/>
          </a:p>
        </p:txBody>
      </p:sp>
      <p:sp>
        <p:nvSpPr>
          <p:cNvPr id="436" name="Google Shape;436;p50"/>
          <p:cNvSpPr txBox="1"/>
          <p:nvPr>
            <p:ph idx="4" type="body"/>
          </p:nvPr>
        </p:nvSpPr>
        <p:spPr>
          <a:xfrm>
            <a:off x="3263638" y="825657"/>
            <a:ext cx="3077305" cy="1569776"/>
          </a:xfrm>
          <a:prstGeom prst="rect">
            <a:avLst/>
          </a:prstGeom>
          <a:noFill/>
          <a:ln>
            <a:noFill/>
          </a:ln>
        </p:spPr>
        <p:txBody>
          <a:bodyPr anchorCtr="0" anchor="ctr" bIns="45700" lIns="45700" spcFirstLastPara="1" rIns="0" wrap="square" tIns="45700">
            <a:noAutofit/>
          </a:bodyPr>
          <a:lstStyle/>
          <a:p>
            <a:pPr indent="0" lvl="0" marL="0" rtl="0" algn="r">
              <a:lnSpc>
                <a:spcPct val="90000"/>
              </a:lnSpc>
              <a:spcBef>
                <a:spcPts val="0"/>
              </a:spcBef>
              <a:spcAft>
                <a:spcPts val="0"/>
              </a:spcAft>
              <a:buClr>
                <a:srgbClr val="FDD828"/>
              </a:buClr>
              <a:buSzPts val="1600"/>
              <a:buNone/>
            </a:pPr>
            <a:r>
              <a:rPr lang="en-US"/>
              <a:t>Lorem ipsum dolor sit amet, nibh est. A magna maecenas, quam magna nec quis, lorem nunc. </a:t>
            </a:r>
            <a:endParaRPr/>
          </a:p>
        </p:txBody>
      </p:sp>
      <p:sp>
        <p:nvSpPr>
          <p:cNvPr id="437" name="Google Shape;437;p50"/>
          <p:cNvSpPr txBox="1"/>
          <p:nvPr>
            <p:ph idx="5" type="body"/>
          </p:nvPr>
        </p:nvSpPr>
        <p:spPr>
          <a:xfrm>
            <a:off x="8497740" y="4549245"/>
            <a:ext cx="3077305" cy="1569776"/>
          </a:xfrm>
          <a:prstGeom prst="rect">
            <a:avLst/>
          </a:prstGeom>
          <a:noFill/>
          <a:ln>
            <a:noFill/>
          </a:ln>
        </p:spPr>
        <p:txBody>
          <a:bodyPr anchorCtr="0" anchor="ctr" bIns="45700" lIns="45700" spcFirstLastPara="1" rIns="0" wrap="square" tIns="45700">
            <a:noAutofit/>
          </a:bodyPr>
          <a:lstStyle/>
          <a:p>
            <a:pPr indent="0" lvl="0" marL="0" rtl="0" algn="l">
              <a:lnSpc>
                <a:spcPct val="90000"/>
              </a:lnSpc>
              <a:spcBef>
                <a:spcPts val="0"/>
              </a:spcBef>
              <a:spcAft>
                <a:spcPts val="0"/>
              </a:spcAft>
              <a:buClr>
                <a:schemeClr val="accent5"/>
              </a:buClr>
              <a:buSzPts val="1600"/>
              <a:buNone/>
            </a:pPr>
            <a:r>
              <a:rPr lang="en-US"/>
              <a:t>Lorem ipsum dolor sit amet, nibh est. A magna maecenas, quam magna nec quis, lorem nunc. </a:t>
            </a:r>
            <a:endParaRPr/>
          </a:p>
        </p:txBody>
      </p:sp>
      <p:sp>
        <p:nvSpPr>
          <p:cNvPr id="438" name="Google Shape;438;p50"/>
          <p:cNvSpPr/>
          <p:nvPr/>
        </p:nvSpPr>
        <p:spPr>
          <a:xfrm>
            <a:off x="5912431" y="5704149"/>
            <a:ext cx="1184129" cy="1184129"/>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39" name="Google Shape;439;p50"/>
          <p:cNvSpPr/>
          <p:nvPr/>
        </p:nvSpPr>
        <p:spPr>
          <a:xfrm>
            <a:off x="7760084" y="75251"/>
            <a:ext cx="1184129" cy="1184129"/>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40" name="Google Shape;440;p50"/>
          <p:cNvSpPr/>
          <p:nvPr/>
        </p:nvSpPr>
        <p:spPr>
          <a:xfrm>
            <a:off x="9607738" y="3817693"/>
            <a:ext cx="1184129" cy="1184129"/>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41" name="Google Shape;441;p50"/>
          <p:cNvSpPr/>
          <p:nvPr/>
        </p:nvSpPr>
        <p:spPr>
          <a:xfrm>
            <a:off x="4074204" y="1932331"/>
            <a:ext cx="1184129" cy="1184129"/>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p51"/>
          <p:cNvSpPr txBox="1"/>
          <p:nvPr>
            <p:ph idx="1" type="body"/>
          </p:nvPr>
        </p:nvSpPr>
        <p:spPr>
          <a:xfrm>
            <a:off x="358659" y="5184468"/>
            <a:ext cx="2052270" cy="1487935"/>
          </a:xfrm>
          <a:prstGeom prst="rect">
            <a:avLst/>
          </a:prstGeom>
          <a:noFill/>
          <a:ln>
            <a:noFill/>
          </a:ln>
        </p:spPr>
        <p:txBody>
          <a:bodyPr anchorCtr="0" anchor="t" bIns="45700" lIns="91425" spcFirstLastPara="1" rIns="91425" wrap="square" tIns="45700">
            <a:noAutofit/>
          </a:bodyPr>
          <a:lstStyle/>
          <a:p>
            <a:pPr indent="0" lvl="0" marL="0" rtl="0" algn="ctr">
              <a:lnSpc>
                <a:spcPct val="150000"/>
              </a:lnSpc>
              <a:spcBef>
                <a:spcPts val="0"/>
              </a:spcBef>
              <a:spcAft>
                <a:spcPts val="0"/>
              </a:spcAft>
              <a:buClr>
                <a:schemeClr val="dk1"/>
              </a:buClr>
              <a:buSzPts val="1400"/>
              <a:buNone/>
            </a:pPr>
            <a:r>
              <a:rPr lang="en-US"/>
              <a:t>Lorem ipsum dolor sit amet, tollit epicuri est ex, exerci accumsan singulis ei mel. </a:t>
            </a:r>
            <a:endParaRPr/>
          </a:p>
        </p:txBody>
      </p:sp>
      <p:sp>
        <p:nvSpPr>
          <p:cNvPr id="448" name="Google Shape;448;p51"/>
          <p:cNvSpPr txBox="1"/>
          <p:nvPr>
            <p:ph type="title"/>
          </p:nvPr>
        </p:nvSpPr>
        <p:spPr>
          <a:xfrm rot="-5400000">
            <a:off x="-892167" y="1517483"/>
            <a:ext cx="4553924" cy="2052267"/>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Clr>
                <a:schemeClr val="dk1"/>
              </a:buClr>
              <a:buSzPts val="7200"/>
              <a:buFont typeface="Calibri"/>
              <a:buNone/>
            </a:pPr>
            <a:r>
              <a:rPr lang="en-US"/>
              <a:t>Process.</a:t>
            </a:r>
            <a:endParaRPr/>
          </a:p>
        </p:txBody>
      </p:sp>
      <p:sp>
        <p:nvSpPr>
          <p:cNvPr id="449" name="Google Shape;449;p51"/>
          <p:cNvSpPr txBox="1"/>
          <p:nvPr>
            <p:ph idx="2" type="body"/>
          </p:nvPr>
        </p:nvSpPr>
        <p:spPr>
          <a:xfrm>
            <a:off x="9988244" y="266654"/>
            <a:ext cx="2049784" cy="2985593"/>
          </a:xfrm>
          <a:prstGeom prst="rect">
            <a:avLst/>
          </a:prstGeom>
          <a:noFill/>
          <a:ln>
            <a:noFill/>
          </a:ln>
        </p:spPr>
        <p:txBody>
          <a:bodyPr anchorCtr="0" anchor="b" bIns="45700" lIns="45700" spcFirstLastPara="1" rIns="0" wrap="square" tIns="45700">
            <a:noAutofit/>
          </a:bodyPr>
          <a:lstStyle/>
          <a:p>
            <a:pPr indent="0" lvl="0" marL="0" rtl="0" algn="l">
              <a:lnSpc>
                <a:spcPct val="90000"/>
              </a:lnSpc>
              <a:spcBef>
                <a:spcPts val="0"/>
              </a:spcBef>
              <a:spcAft>
                <a:spcPts val="0"/>
              </a:spcAft>
              <a:buClr>
                <a:schemeClr val="dk1"/>
              </a:buClr>
              <a:buSzPts val="1600"/>
              <a:buNone/>
            </a:pPr>
            <a:r>
              <a:rPr lang="en-US"/>
              <a:t>Lorem ipsum dolor sit amet, nibh est. A magna maecenas, quam magna nec quis, lorem nunc. Suspendisse viverra sodales mauris, cras pharetra proin egestas arcu erat dolor, at amet. </a:t>
            </a:r>
            <a:endParaRPr/>
          </a:p>
        </p:txBody>
      </p:sp>
      <p:sp>
        <p:nvSpPr>
          <p:cNvPr id="450" name="Google Shape;450;p51"/>
          <p:cNvSpPr txBox="1"/>
          <p:nvPr>
            <p:ph idx="3" type="body"/>
          </p:nvPr>
        </p:nvSpPr>
        <p:spPr>
          <a:xfrm>
            <a:off x="7659823" y="266655"/>
            <a:ext cx="2049784" cy="4735868"/>
          </a:xfrm>
          <a:prstGeom prst="rect">
            <a:avLst/>
          </a:prstGeom>
          <a:noFill/>
          <a:ln>
            <a:noFill/>
          </a:ln>
        </p:spPr>
        <p:txBody>
          <a:bodyPr anchorCtr="0" anchor="b" bIns="45700" lIns="45700" spcFirstLastPara="1" rIns="0" wrap="square" tIns="45700">
            <a:noAutofit/>
          </a:bodyPr>
          <a:lstStyle/>
          <a:p>
            <a:pPr indent="0" lvl="0" marL="0" rtl="0" algn="l">
              <a:lnSpc>
                <a:spcPct val="90000"/>
              </a:lnSpc>
              <a:spcBef>
                <a:spcPts val="0"/>
              </a:spcBef>
              <a:spcAft>
                <a:spcPts val="0"/>
              </a:spcAft>
              <a:buClr>
                <a:schemeClr val="dk1"/>
              </a:buClr>
              <a:buSzPts val="1600"/>
              <a:buNone/>
            </a:pPr>
            <a:r>
              <a:rPr lang="en-US"/>
              <a:t>Lorem ipsum dolor sit amet, nibh est. A magna maecenas, quam magna nec quis, lorem nunc. </a:t>
            </a:r>
            <a:endParaRPr/>
          </a:p>
          <a:p>
            <a:pPr indent="0" lvl="0" marL="0" rtl="0" algn="l">
              <a:lnSpc>
                <a:spcPct val="90000"/>
              </a:lnSpc>
              <a:spcBef>
                <a:spcPts val="1000"/>
              </a:spcBef>
              <a:spcAft>
                <a:spcPts val="0"/>
              </a:spcAft>
              <a:buClr>
                <a:schemeClr val="dk1"/>
              </a:buClr>
              <a:buSzPts val="1600"/>
              <a:buNone/>
            </a:pPr>
            <a:r>
              <a:rPr lang="en-US"/>
              <a:t>Lorem ipsum dolor sit amet, nibh est. A magna maecenas, quam magna nec quis, lorem nunc. Suspendisse viverra sodales mauris, cras pharetra proin egestas arcu erat dolor, at amet. </a:t>
            </a:r>
            <a:endParaRPr/>
          </a:p>
        </p:txBody>
      </p:sp>
      <p:sp>
        <p:nvSpPr>
          <p:cNvPr id="451" name="Google Shape;451;p51"/>
          <p:cNvSpPr txBox="1"/>
          <p:nvPr>
            <p:ph idx="4" type="body"/>
          </p:nvPr>
        </p:nvSpPr>
        <p:spPr>
          <a:xfrm>
            <a:off x="5265416" y="1904214"/>
            <a:ext cx="2049784" cy="4768189"/>
          </a:xfrm>
          <a:prstGeom prst="rect">
            <a:avLst/>
          </a:prstGeom>
          <a:noFill/>
          <a:ln>
            <a:noFill/>
          </a:ln>
        </p:spPr>
        <p:txBody>
          <a:bodyPr anchorCtr="0" anchor="t" bIns="45700" lIns="45700" spcFirstLastPara="1" rIns="0" wrap="square" tIns="45700">
            <a:noAutofit/>
          </a:bodyPr>
          <a:lstStyle/>
          <a:p>
            <a:pPr indent="0" lvl="0" marL="0" rtl="0" algn="l">
              <a:lnSpc>
                <a:spcPct val="90000"/>
              </a:lnSpc>
              <a:spcBef>
                <a:spcPts val="0"/>
              </a:spcBef>
              <a:spcAft>
                <a:spcPts val="0"/>
              </a:spcAft>
              <a:buClr>
                <a:schemeClr val="dk1"/>
              </a:buClr>
              <a:buSzPts val="1600"/>
              <a:buNone/>
            </a:pPr>
            <a:r>
              <a:rPr lang="en-US"/>
              <a:t>Lorem ipsum dolor sit amet, nibh est. A magna maecenas, quam magna nec quis, lorem nunc. </a:t>
            </a:r>
            <a:endParaRPr/>
          </a:p>
          <a:p>
            <a:pPr indent="0" lvl="0" marL="0" rtl="0" algn="l">
              <a:lnSpc>
                <a:spcPct val="90000"/>
              </a:lnSpc>
              <a:spcBef>
                <a:spcPts val="1000"/>
              </a:spcBef>
              <a:spcAft>
                <a:spcPts val="0"/>
              </a:spcAft>
              <a:buClr>
                <a:schemeClr val="dk1"/>
              </a:buClr>
              <a:buSzPts val="1600"/>
              <a:buNone/>
            </a:pPr>
            <a:r>
              <a:rPr lang="en-US"/>
              <a:t>Lorem ipsum dolor sit amet, nibh est. A magna maecenas, quam magna nec quis, lorem nunc. Suspendisse viverra sodales mauris, cras pharetra proin egestas arcu erat dolor, at amet. </a:t>
            </a:r>
            <a:endParaRPr/>
          </a:p>
        </p:txBody>
      </p:sp>
      <p:sp>
        <p:nvSpPr>
          <p:cNvPr id="452" name="Google Shape;452;p51"/>
          <p:cNvSpPr txBox="1"/>
          <p:nvPr>
            <p:ph idx="5" type="body"/>
          </p:nvPr>
        </p:nvSpPr>
        <p:spPr>
          <a:xfrm>
            <a:off x="2871008" y="3638746"/>
            <a:ext cx="2049784" cy="3033657"/>
          </a:xfrm>
          <a:prstGeom prst="rect">
            <a:avLst/>
          </a:prstGeom>
          <a:noFill/>
          <a:ln>
            <a:noFill/>
          </a:ln>
        </p:spPr>
        <p:txBody>
          <a:bodyPr anchorCtr="0" anchor="t" bIns="45700" lIns="45700" spcFirstLastPara="1" rIns="0" wrap="square" tIns="45700">
            <a:noAutofit/>
          </a:bodyPr>
          <a:lstStyle/>
          <a:p>
            <a:pPr indent="0" lvl="0" marL="0" rtl="0" algn="l">
              <a:lnSpc>
                <a:spcPct val="90000"/>
              </a:lnSpc>
              <a:spcBef>
                <a:spcPts val="0"/>
              </a:spcBef>
              <a:spcAft>
                <a:spcPts val="0"/>
              </a:spcAft>
              <a:buClr>
                <a:schemeClr val="dk1"/>
              </a:buClr>
              <a:buSzPts val="1600"/>
              <a:buNone/>
            </a:pPr>
            <a:r>
              <a:rPr lang="en-US"/>
              <a:t>Lorem ipsum dolor sit amet, nibh est. A magna maecenas, quam magna nec quis, lorem nunc. Suspendisse viverra sodales mauris, cras pharetra proin egestas arcu erat dolor, at amet. </a:t>
            </a:r>
            <a:endParaRPr/>
          </a:p>
        </p:txBody>
      </p:sp>
      <p:sp>
        <p:nvSpPr>
          <p:cNvPr id="453" name="Google Shape;453;p51"/>
          <p:cNvSpPr/>
          <p:nvPr/>
        </p:nvSpPr>
        <p:spPr>
          <a:xfrm>
            <a:off x="2145969" y="2836935"/>
            <a:ext cx="1184129" cy="1184129"/>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54" name="Google Shape;454;p51"/>
          <p:cNvSpPr/>
          <p:nvPr/>
        </p:nvSpPr>
        <p:spPr>
          <a:xfrm>
            <a:off x="6887652" y="4580893"/>
            <a:ext cx="1184129" cy="1184129"/>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55" name="Google Shape;455;p51"/>
          <p:cNvSpPr/>
          <p:nvPr/>
        </p:nvSpPr>
        <p:spPr>
          <a:xfrm>
            <a:off x="9263206" y="2836935"/>
            <a:ext cx="1184129" cy="1184129"/>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56" name="Google Shape;456;p51"/>
          <p:cNvSpPr/>
          <p:nvPr/>
        </p:nvSpPr>
        <p:spPr>
          <a:xfrm>
            <a:off x="4512097" y="1130684"/>
            <a:ext cx="1184129" cy="1184129"/>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p52"/>
          <p:cNvSpPr txBox="1"/>
          <p:nvPr>
            <p:ph idx="1" type="body"/>
          </p:nvPr>
        </p:nvSpPr>
        <p:spPr>
          <a:xfrm>
            <a:off x="473530" y="266656"/>
            <a:ext cx="6818647" cy="6256692"/>
          </a:xfrm>
          <a:prstGeom prst="rect">
            <a:avLst/>
          </a:prstGeom>
          <a:noFill/>
          <a:ln>
            <a:noFill/>
          </a:ln>
        </p:spPr>
        <p:txBody>
          <a:bodyPr anchorCtr="0" anchor="t" bIns="45700" lIns="0" spcFirstLastPara="1" rIns="0" wrap="square" tIns="91425">
            <a:noAutofit/>
          </a:bodyPr>
          <a:lstStyle/>
          <a:p>
            <a:pPr indent="-228594" lvl="0" marL="228594" rtl="0" algn="l">
              <a:lnSpc>
                <a:spcPct val="90000"/>
              </a:lnSpc>
              <a:spcBef>
                <a:spcPts val="0"/>
              </a:spcBef>
              <a:spcAft>
                <a:spcPts val="0"/>
              </a:spcAft>
              <a:buClr>
                <a:schemeClr val="dk1"/>
              </a:buClr>
              <a:buSzPts val="2400"/>
              <a:buChar char="•"/>
            </a:pPr>
            <a:r>
              <a:rPr lang="en-US"/>
              <a:t>Lorem ipsum dolor sit amet, tollit epicuri est ex, exerci accumsan singulis ei mel. Non blandit massa enim nec dui nunc mattis enim. Fermentum et sollicitudin ac orci phasellus egestas tellus.</a:t>
            </a:r>
            <a:endParaRPr/>
          </a:p>
          <a:p>
            <a:pPr indent="-228594" lvl="0" marL="228594" rtl="0" algn="l">
              <a:lnSpc>
                <a:spcPct val="90000"/>
              </a:lnSpc>
              <a:spcBef>
                <a:spcPts val="1000"/>
              </a:spcBef>
              <a:spcAft>
                <a:spcPts val="0"/>
              </a:spcAft>
              <a:buClr>
                <a:schemeClr val="dk1"/>
              </a:buClr>
              <a:buSzPts val="2400"/>
              <a:buChar char="•"/>
            </a:pPr>
            <a:r>
              <a:rPr lang="en-US"/>
              <a:t>Duis aute irure dolor in reprehenderit in voluptate velit esse cillum dolore eu fugiat nulla pariatur. </a:t>
            </a:r>
            <a:endParaRPr/>
          </a:p>
          <a:p>
            <a:pPr indent="-228594" lvl="0" marL="228594" rtl="0" algn="l">
              <a:lnSpc>
                <a:spcPct val="90000"/>
              </a:lnSpc>
              <a:spcBef>
                <a:spcPts val="1000"/>
              </a:spcBef>
              <a:spcAft>
                <a:spcPts val="0"/>
              </a:spcAft>
              <a:buClr>
                <a:schemeClr val="dk1"/>
              </a:buClr>
              <a:buSzPts val="2400"/>
              <a:buChar char="•"/>
            </a:pPr>
            <a:r>
              <a:rPr lang="en-US"/>
              <a:t>Excepteur sint occaecat cupidatat non proident, sunt in culpa qui officia deserunt mollit anim id est laborum.</a:t>
            </a:r>
            <a:endParaRPr/>
          </a:p>
          <a:p>
            <a:pPr indent="-228594" lvl="0" marL="228594" rtl="0" algn="l">
              <a:lnSpc>
                <a:spcPct val="90000"/>
              </a:lnSpc>
              <a:spcBef>
                <a:spcPts val="1000"/>
              </a:spcBef>
              <a:spcAft>
                <a:spcPts val="0"/>
              </a:spcAft>
              <a:buClr>
                <a:schemeClr val="dk1"/>
              </a:buClr>
              <a:buSzPts val="2400"/>
              <a:buChar char="•"/>
            </a:pPr>
            <a:r>
              <a:rPr lang="en-US"/>
              <a:t>Curabitur ut lacus ultrices, feugiat mi vel, volutpat est. In interdum ipsum ut viverra finibus. Etiam imperdiet, libero nec faucibus Bibendum.</a:t>
            </a:r>
            <a:endParaRPr/>
          </a:p>
          <a:p>
            <a:pPr indent="-76193" lvl="0" marL="228594" rtl="0" algn="l">
              <a:lnSpc>
                <a:spcPct val="90000"/>
              </a:lnSpc>
              <a:spcBef>
                <a:spcPts val="1000"/>
              </a:spcBef>
              <a:spcAft>
                <a:spcPts val="0"/>
              </a:spcAft>
              <a:buClr>
                <a:schemeClr val="dk1"/>
              </a:buClr>
              <a:buSzPts val="2400"/>
              <a:buNone/>
            </a:pPr>
            <a:r>
              <a:t/>
            </a:r>
            <a:endParaRPr/>
          </a:p>
        </p:txBody>
      </p:sp>
      <p:sp>
        <p:nvSpPr>
          <p:cNvPr id="463" name="Google Shape;463;p52"/>
          <p:cNvSpPr txBox="1"/>
          <p:nvPr>
            <p:ph type="title"/>
          </p:nvPr>
        </p:nvSpPr>
        <p:spPr>
          <a:xfrm rot="5400000">
            <a:off x="8013349" y="2715562"/>
            <a:ext cx="6256692" cy="135888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7200"/>
              <a:buFont typeface="Calibri"/>
              <a:buNone/>
            </a:pPr>
            <a:r>
              <a:rPr lang="en-US"/>
              <a:t>Smart Phone.</a:t>
            </a:r>
            <a:endParaRPr/>
          </a:p>
        </p:txBody>
      </p:sp>
      <p:sp>
        <p:nvSpPr>
          <p:cNvPr id="464" name="Google Shape;464;p52"/>
          <p:cNvSpPr/>
          <p:nvPr/>
        </p:nvSpPr>
        <p:spPr>
          <a:xfrm>
            <a:off x="9474353" y="4926153"/>
            <a:ext cx="1184129" cy="1184129"/>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53"/>
          <p:cNvSpPr txBox="1"/>
          <p:nvPr>
            <p:ph idx="1" type="body"/>
          </p:nvPr>
        </p:nvSpPr>
        <p:spPr>
          <a:xfrm>
            <a:off x="473529" y="255179"/>
            <a:ext cx="3400887" cy="4460598"/>
          </a:xfrm>
          <a:prstGeom prst="rect">
            <a:avLst/>
          </a:prstGeom>
          <a:noFill/>
          <a:ln>
            <a:noFill/>
          </a:ln>
        </p:spPr>
        <p:txBody>
          <a:bodyPr anchorCtr="0" anchor="t" bIns="45700" lIns="0" spcFirstLastPara="1" rIns="0" wrap="square" tIns="91425">
            <a:noAutofit/>
          </a:bodyPr>
          <a:lstStyle/>
          <a:p>
            <a:pPr indent="-228594" lvl="0" marL="228594" rtl="0" algn="l">
              <a:lnSpc>
                <a:spcPct val="70000"/>
              </a:lnSpc>
              <a:spcBef>
                <a:spcPts val="0"/>
              </a:spcBef>
              <a:spcAft>
                <a:spcPts val="0"/>
              </a:spcAft>
              <a:buClr>
                <a:schemeClr val="dk1"/>
              </a:buClr>
              <a:buSzPts val="2220"/>
              <a:buChar char="•"/>
            </a:pPr>
            <a:r>
              <a:rPr lang="en-US" sz="2220"/>
              <a:t>Lorem ipsum dolor sit amet, tollit epicuri est ex, exerci accumsan singulis ei mel. Non blandit massa enim nec dui nunc mattis enim. Fermentum et sollicitudin ac orci phasellus egestas tellus.</a:t>
            </a:r>
            <a:endParaRPr/>
          </a:p>
          <a:p>
            <a:pPr indent="-228594" lvl="0" marL="228594" rtl="0" algn="l">
              <a:lnSpc>
                <a:spcPct val="70000"/>
              </a:lnSpc>
              <a:spcBef>
                <a:spcPts val="1000"/>
              </a:spcBef>
              <a:spcAft>
                <a:spcPts val="0"/>
              </a:spcAft>
              <a:buClr>
                <a:schemeClr val="dk1"/>
              </a:buClr>
              <a:buSzPts val="2220"/>
              <a:buChar char="•"/>
            </a:pPr>
            <a:r>
              <a:rPr lang="en-US" sz="2220"/>
              <a:t>Duis aute irure dolor in reprehenderit in voluptate velit esse cillum dolore eu fugiat nulla pariatur. </a:t>
            </a:r>
            <a:endParaRPr/>
          </a:p>
          <a:p>
            <a:pPr indent="-228594" lvl="0" marL="228594" rtl="0" algn="l">
              <a:lnSpc>
                <a:spcPct val="70000"/>
              </a:lnSpc>
              <a:spcBef>
                <a:spcPts val="1000"/>
              </a:spcBef>
              <a:spcAft>
                <a:spcPts val="0"/>
              </a:spcAft>
              <a:buClr>
                <a:schemeClr val="dk1"/>
              </a:buClr>
              <a:buSzPts val="2220"/>
              <a:buChar char="•"/>
            </a:pPr>
            <a:r>
              <a:rPr lang="en-US" sz="2220"/>
              <a:t>Excepteur sint occaecat cupidatat non proident, sunt in culpa qui officia deserunt mollit anim id est laborum.</a:t>
            </a:r>
            <a:endParaRPr/>
          </a:p>
          <a:p>
            <a:pPr indent="-87623" lvl="0" marL="228594" rtl="0" algn="l">
              <a:lnSpc>
                <a:spcPct val="70000"/>
              </a:lnSpc>
              <a:spcBef>
                <a:spcPts val="1000"/>
              </a:spcBef>
              <a:spcAft>
                <a:spcPts val="0"/>
              </a:spcAft>
              <a:buClr>
                <a:schemeClr val="dk1"/>
              </a:buClr>
              <a:buSzPts val="2220"/>
              <a:buNone/>
            </a:pPr>
            <a:r>
              <a:t/>
            </a:r>
            <a:endParaRPr sz="2220"/>
          </a:p>
        </p:txBody>
      </p:sp>
      <p:sp>
        <p:nvSpPr>
          <p:cNvPr id="471" name="Google Shape;471;p53"/>
          <p:cNvSpPr txBox="1"/>
          <p:nvPr>
            <p:ph idx="2" type="body"/>
          </p:nvPr>
        </p:nvSpPr>
        <p:spPr>
          <a:xfrm>
            <a:off x="8137521" y="255179"/>
            <a:ext cx="3400887" cy="4460598"/>
          </a:xfrm>
          <a:prstGeom prst="rect">
            <a:avLst/>
          </a:prstGeom>
          <a:noFill/>
          <a:ln>
            <a:noFill/>
          </a:ln>
        </p:spPr>
        <p:txBody>
          <a:bodyPr anchorCtr="0" anchor="t" bIns="45700" lIns="0" spcFirstLastPara="1" rIns="0" wrap="square" tIns="91425">
            <a:noAutofit/>
          </a:bodyPr>
          <a:lstStyle/>
          <a:p>
            <a:pPr indent="-228594" lvl="0" marL="228594" rtl="0" algn="l">
              <a:lnSpc>
                <a:spcPct val="70000"/>
              </a:lnSpc>
              <a:spcBef>
                <a:spcPts val="0"/>
              </a:spcBef>
              <a:spcAft>
                <a:spcPts val="0"/>
              </a:spcAft>
              <a:buClr>
                <a:schemeClr val="dk1"/>
              </a:buClr>
              <a:buSzPts val="2220"/>
              <a:buChar char="•"/>
            </a:pPr>
            <a:r>
              <a:rPr lang="en-US" sz="2220"/>
              <a:t>Lorem ipsum dolor sit amet, tollit epicuri est ex, exerci accumsan singulis ei mel. Non blandit massa enim nec dui nunc mattis enim. Fermentum et sollicitudin ac orci phasellus egestas tellus.</a:t>
            </a:r>
            <a:endParaRPr/>
          </a:p>
          <a:p>
            <a:pPr indent="-228594" lvl="0" marL="228594" rtl="0" algn="l">
              <a:lnSpc>
                <a:spcPct val="70000"/>
              </a:lnSpc>
              <a:spcBef>
                <a:spcPts val="1000"/>
              </a:spcBef>
              <a:spcAft>
                <a:spcPts val="0"/>
              </a:spcAft>
              <a:buClr>
                <a:schemeClr val="dk1"/>
              </a:buClr>
              <a:buSzPts val="2220"/>
              <a:buChar char="•"/>
            </a:pPr>
            <a:r>
              <a:rPr lang="en-US" sz="2220"/>
              <a:t>Duis aute irure dolor in reprehenderit in voluptate velit esse cillum dolore eu fugiat nulla pariatur. </a:t>
            </a:r>
            <a:endParaRPr/>
          </a:p>
          <a:p>
            <a:pPr indent="-228594" lvl="0" marL="228594" rtl="0" algn="l">
              <a:lnSpc>
                <a:spcPct val="70000"/>
              </a:lnSpc>
              <a:spcBef>
                <a:spcPts val="1000"/>
              </a:spcBef>
              <a:spcAft>
                <a:spcPts val="0"/>
              </a:spcAft>
              <a:buClr>
                <a:schemeClr val="dk1"/>
              </a:buClr>
              <a:buSzPts val="2220"/>
              <a:buChar char="•"/>
            </a:pPr>
            <a:r>
              <a:rPr lang="en-US" sz="2220"/>
              <a:t>Excepteur sint occaecat cupidatat non proident, sunt in culpa qui officia deserunt mollit anim id est laborum.</a:t>
            </a:r>
            <a:endParaRPr/>
          </a:p>
        </p:txBody>
      </p:sp>
      <p:sp>
        <p:nvSpPr>
          <p:cNvPr id="472" name="Google Shape;472;p53"/>
          <p:cNvSpPr txBox="1"/>
          <p:nvPr>
            <p:ph idx="3" type="body"/>
          </p:nvPr>
        </p:nvSpPr>
        <p:spPr>
          <a:xfrm>
            <a:off x="9662456" y="5284632"/>
            <a:ext cx="2171471" cy="1387771"/>
          </a:xfrm>
          <a:prstGeom prst="rect">
            <a:avLst/>
          </a:prstGeom>
          <a:noFill/>
          <a:ln>
            <a:noFill/>
          </a:ln>
        </p:spPr>
        <p:txBody>
          <a:bodyPr anchorCtr="0" anchor="ctr" bIns="45700" lIns="91425" spcFirstLastPara="1" rIns="91425" wrap="square" tIns="45700">
            <a:noAutofit/>
          </a:bodyPr>
          <a:lstStyle/>
          <a:p>
            <a:pPr indent="0" lvl="0" marL="0" rtl="0" algn="ctr">
              <a:lnSpc>
                <a:spcPct val="150000"/>
              </a:lnSpc>
              <a:spcBef>
                <a:spcPts val="0"/>
              </a:spcBef>
              <a:spcAft>
                <a:spcPts val="0"/>
              </a:spcAft>
              <a:buClr>
                <a:schemeClr val="dk1"/>
              </a:buClr>
              <a:buSzPts val="1400"/>
              <a:buNone/>
            </a:pPr>
            <a:r>
              <a:rPr lang="en-US"/>
              <a:t>Lorem ipsum dolor sit amet, tollit epicuri est ex, exerci accumsan singulis ei mel. </a:t>
            </a:r>
            <a:endParaRPr/>
          </a:p>
        </p:txBody>
      </p:sp>
      <p:sp>
        <p:nvSpPr>
          <p:cNvPr id="473" name="Google Shape;473;p53"/>
          <p:cNvSpPr txBox="1"/>
          <p:nvPr>
            <p:ph type="title"/>
          </p:nvPr>
        </p:nvSpPr>
        <p:spPr>
          <a:xfrm>
            <a:off x="479393" y="5284632"/>
            <a:ext cx="8554525" cy="1387771"/>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Clr>
                <a:schemeClr val="dk1"/>
              </a:buClr>
              <a:buSzPts val="7200"/>
              <a:buFont typeface="Calibri"/>
              <a:buNone/>
            </a:pPr>
            <a:r>
              <a:rPr lang="en-US"/>
              <a:t>Tablet.</a:t>
            </a:r>
            <a:endParaRPr/>
          </a:p>
        </p:txBody>
      </p:sp>
      <p:sp>
        <p:nvSpPr>
          <p:cNvPr id="474" name="Google Shape;474;p53"/>
          <p:cNvSpPr/>
          <p:nvPr/>
        </p:nvSpPr>
        <p:spPr>
          <a:xfrm>
            <a:off x="8756123" y="4691881"/>
            <a:ext cx="1184129" cy="1184129"/>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p54"/>
          <p:cNvSpPr txBox="1"/>
          <p:nvPr>
            <p:ph idx="1" type="body"/>
          </p:nvPr>
        </p:nvSpPr>
        <p:spPr>
          <a:xfrm>
            <a:off x="473530" y="2036190"/>
            <a:ext cx="5622470" cy="3880623"/>
          </a:xfrm>
          <a:prstGeom prst="rect">
            <a:avLst/>
          </a:prstGeom>
          <a:noFill/>
          <a:ln>
            <a:noFill/>
          </a:ln>
        </p:spPr>
        <p:txBody>
          <a:bodyPr anchorCtr="0" anchor="t" bIns="45700" lIns="0" spcFirstLastPara="1" rIns="0" wrap="square" tIns="91425">
            <a:noAutofit/>
          </a:bodyPr>
          <a:lstStyle/>
          <a:p>
            <a:pPr indent="-228594" lvl="0" marL="228594" rtl="0" algn="l">
              <a:lnSpc>
                <a:spcPct val="80000"/>
              </a:lnSpc>
              <a:spcBef>
                <a:spcPts val="0"/>
              </a:spcBef>
              <a:spcAft>
                <a:spcPts val="0"/>
              </a:spcAft>
              <a:buClr>
                <a:schemeClr val="dk1"/>
              </a:buClr>
              <a:buSzPts val="2400"/>
              <a:buChar char="•"/>
            </a:pPr>
            <a:r>
              <a:rPr lang="en-US"/>
              <a:t>Lorem ipsum dolor sit amet, tollit epicuri est ex, exerci accumsan singulis ei mel. Non blandit massa enim nec dui nunc mattis enim. Fermentum et sollicitudin ac orci phasellus egestas tellus.</a:t>
            </a:r>
            <a:endParaRPr/>
          </a:p>
          <a:p>
            <a:pPr indent="-228594" lvl="0" marL="228594" rtl="0" algn="l">
              <a:lnSpc>
                <a:spcPct val="80000"/>
              </a:lnSpc>
              <a:spcBef>
                <a:spcPts val="1000"/>
              </a:spcBef>
              <a:spcAft>
                <a:spcPts val="0"/>
              </a:spcAft>
              <a:buClr>
                <a:schemeClr val="dk1"/>
              </a:buClr>
              <a:buSzPts val="2400"/>
              <a:buChar char="•"/>
            </a:pPr>
            <a:r>
              <a:rPr lang="en-US"/>
              <a:t>Duis aute irure dolor in reprehenderit in voluptate velit esse cillum dolore eu fugiat nulla pariatur. </a:t>
            </a:r>
            <a:endParaRPr/>
          </a:p>
          <a:p>
            <a:pPr indent="-228594" lvl="0" marL="228594" rtl="0" algn="l">
              <a:lnSpc>
                <a:spcPct val="80000"/>
              </a:lnSpc>
              <a:spcBef>
                <a:spcPts val="1000"/>
              </a:spcBef>
              <a:spcAft>
                <a:spcPts val="0"/>
              </a:spcAft>
              <a:buClr>
                <a:schemeClr val="dk1"/>
              </a:buClr>
              <a:buSzPts val="2400"/>
              <a:buChar char="•"/>
            </a:pPr>
            <a:r>
              <a:rPr lang="en-US"/>
              <a:t>Excepteur sint occaecat cupidatat non proident, sunt in culpa qui officia deserunt mollit anim id est laborum.</a:t>
            </a:r>
            <a:endParaRPr/>
          </a:p>
          <a:p>
            <a:pPr indent="-76193" lvl="0" marL="228594" rtl="0" algn="l">
              <a:lnSpc>
                <a:spcPct val="80000"/>
              </a:lnSpc>
              <a:spcBef>
                <a:spcPts val="1000"/>
              </a:spcBef>
              <a:spcAft>
                <a:spcPts val="0"/>
              </a:spcAft>
              <a:buClr>
                <a:schemeClr val="dk1"/>
              </a:buClr>
              <a:buSzPts val="2400"/>
              <a:buNone/>
            </a:pPr>
            <a:r>
              <a:t/>
            </a:r>
            <a:endParaRPr/>
          </a:p>
        </p:txBody>
      </p:sp>
      <p:sp>
        <p:nvSpPr>
          <p:cNvPr id="481" name="Google Shape;481;p54"/>
          <p:cNvSpPr txBox="1"/>
          <p:nvPr>
            <p:ph type="title"/>
          </p:nvPr>
        </p:nvSpPr>
        <p:spPr>
          <a:xfrm>
            <a:off x="479394" y="263254"/>
            <a:ext cx="5723444" cy="1387771"/>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7200"/>
              <a:buFont typeface="Calibri"/>
              <a:buNone/>
            </a:pPr>
            <a:r>
              <a:rPr lang="en-US"/>
              <a:t>Laptop.</a:t>
            </a:r>
            <a:endParaRPr/>
          </a:p>
        </p:txBody>
      </p:sp>
      <p:sp>
        <p:nvSpPr>
          <p:cNvPr id="482" name="Google Shape;482;p54"/>
          <p:cNvSpPr/>
          <p:nvPr/>
        </p:nvSpPr>
        <p:spPr>
          <a:xfrm>
            <a:off x="5787039" y="1168760"/>
            <a:ext cx="1184129" cy="1184129"/>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sp>
        <p:nvSpPr>
          <p:cNvPr id="488" name="Google Shape;488;p55"/>
          <p:cNvSpPr txBox="1"/>
          <p:nvPr>
            <p:ph type="ctrTitle"/>
          </p:nvPr>
        </p:nvSpPr>
        <p:spPr>
          <a:xfrm>
            <a:off x="1524000" y="2463525"/>
            <a:ext cx="9144000" cy="104644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rgbClr val="222A35"/>
              </a:buClr>
              <a:buSzPts val="6000"/>
              <a:buFont typeface="Calibri"/>
              <a:buNone/>
            </a:pPr>
            <a:r>
              <a:rPr lang="en-US">
                <a:solidFill>
                  <a:srgbClr val="222A35"/>
                </a:solidFill>
              </a:rPr>
              <a:t>Thank You !</a:t>
            </a:r>
            <a:endParaRPr/>
          </a:p>
        </p:txBody>
      </p:sp>
      <p:sp>
        <p:nvSpPr>
          <p:cNvPr id="489" name="Google Shape;489;p55"/>
          <p:cNvSpPr txBox="1"/>
          <p:nvPr>
            <p:ph idx="1" type="subTitle"/>
          </p:nvPr>
        </p:nvSpPr>
        <p:spPr>
          <a:xfrm>
            <a:off x="1524000" y="3602038"/>
            <a:ext cx="9144000" cy="165576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5"/>
              </a:buClr>
              <a:buSzPts val="3200"/>
              <a:buNone/>
            </a:pPr>
            <a:r>
              <a:rPr lang="en-US"/>
              <a:t>We hope you like this template :-)</a:t>
            </a:r>
            <a:endParaRPr/>
          </a:p>
        </p:txBody>
      </p:sp>
      <p:grpSp>
        <p:nvGrpSpPr>
          <p:cNvPr id="490" name="Google Shape;490;p55"/>
          <p:cNvGrpSpPr/>
          <p:nvPr/>
        </p:nvGrpSpPr>
        <p:grpSpPr>
          <a:xfrm>
            <a:off x="2612740" y="2137173"/>
            <a:ext cx="6966527" cy="1291828"/>
            <a:chOff x="2148051" y="2137172"/>
            <a:chExt cx="6966526" cy="1291828"/>
          </a:xfrm>
        </p:grpSpPr>
        <p:grpSp>
          <p:nvGrpSpPr>
            <p:cNvPr id="491" name="Google Shape;491;p55"/>
            <p:cNvGrpSpPr/>
            <p:nvPr/>
          </p:nvGrpSpPr>
          <p:grpSpPr>
            <a:xfrm>
              <a:off x="2148051" y="2137173"/>
              <a:ext cx="1291827" cy="1291827"/>
              <a:chOff x="1382807" y="174388"/>
              <a:chExt cx="3025589" cy="3025588"/>
            </a:xfrm>
          </p:grpSpPr>
          <p:sp>
            <p:nvSpPr>
              <p:cNvPr id="492" name="Google Shape;492;p55"/>
              <p:cNvSpPr/>
              <p:nvPr/>
            </p:nvSpPr>
            <p:spPr>
              <a:xfrm>
                <a:off x="1382807" y="174388"/>
                <a:ext cx="3025588" cy="3025588"/>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93" name="Google Shape;493;p55"/>
              <p:cNvSpPr/>
              <p:nvPr/>
            </p:nvSpPr>
            <p:spPr>
              <a:xfrm>
                <a:off x="2163311" y="784634"/>
                <a:ext cx="1468794" cy="1928720"/>
              </a:xfrm>
              <a:custGeom>
                <a:rect b="b" l="l" r="r" t="t"/>
                <a:pathLst>
                  <a:path extrusionOk="0" h="1928720" w="1468794">
                    <a:moveTo>
                      <a:pt x="57861" y="0"/>
                    </a:moveTo>
                    <a:lnTo>
                      <a:pt x="1410932" y="0"/>
                    </a:lnTo>
                    <a:cubicBezTo>
                      <a:pt x="1419834" y="0"/>
                      <a:pt x="1427994" y="2720"/>
                      <a:pt x="1435412" y="8160"/>
                    </a:cubicBezTo>
                    <a:cubicBezTo>
                      <a:pt x="1442830" y="13600"/>
                      <a:pt x="1449012" y="22501"/>
                      <a:pt x="1453957" y="34865"/>
                    </a:cubicBezTo>
                    <a:cubicBezTo>
                      <a:pt x="1458903" y="47229"/>
                      <a:pt x="1462612" y="63796"/>
                      <a:pt x="1465085" y="84567"/>
                    </a:cubicBezTo>
                    <a:cubicBezTo>
                      <a:pt x="1467558" y="105338"/>
                      <a:pt x="1468794" y="130559"/>
                      <a:pt x="1468794" y="160232"/>
                    </a:cubicBezTo>
                    <a:cubicBezTo>
                      <a:pt x="1468794" y="188915"/>
                      <a:pt x="1467558" y="213395"/>
                      <a:pt x="1465085" y="233672"/>
                    </a:cubicBezTo>
                    <a:cubicBezTo>
                      <a:pt x="1462612" y="253948"/>
                      <a:pt x="1458903" y="270268"/>
                      <a:pt x="1453957" y="282631"/>
                    </a:cubicBezTo>
                    <a:cubicBezTo>
                      <a:pt x="1449012" y="294995"/>
                      <a:pt x="1442830" y="304144"/>
                      <a:pt x="1435412" y="310079"/>
                    </a:cubicBezTo>
                    <a:cubicBezTo>
                      <a:pt x="1427994" y="316013"/>
                      <a:pt x="1419834" y="318980"/>
                      <a:pt x="1410932" y="318980"/>
                    </a:cubicBezTo>
                    <a:lnTo>
                      <a:pt x="930236" y="318980"/>
                    </a:lnTo>
                    <a:lnTo>
                      <a:pt x="930236" y="1866407"/>
                    </a:lnTo>
                    <a:cubicBezTo>
                      <a:pt x="930236" y="1876298"/>
                      <a:pt x="927021" y="1885200"/>
                      <a:pt x="920592" y="1893112"/>
                    </a:cubicBezTo>
                    <a:cubicBezTo>
                      <a:pt x="914163" y="1901025"/>
                      <a:pt x="903531" y="1907454"/>
                      <a:pt x="888694" y="1912400"/>
                    </a:cubicBezTo>
                    <a:cubicBezTo>
                      <a:pt x="873858" y="1917345"/>
                      <a:pt x="853829" y="1921301"/>
                      <a:pt x="828607" y="1924269"/>
                    </a:cubicBezTo>
                    <a:cubicBezTo>
                      <a:pt x="803386" y="1927236"/>
                      <a:pt x="771982" y="1928720"/>
                      <a:pt x="734397" y="1928720"/>
                    </a:cubicBezTo>
                    <a:cubicBezTo>
                      <a:pt x="696811" y="1928720"/>
                      <a:pt x="665408" y="1927236"/>
                      <a:pt x="640186" y="1924269"/>
                    </a:cubicBezTo>
                    <a:cubicBezTo>
                      <a:pt x="614964" y="1921301"/>
                      <a:pt x="594935" y="1917345"/>
                      <a:pt x="580099" y="1912400"/>
                    </a:cubicBezTo>
                    <a:cubicBezTo>
                      <a:pt x="565263" y="1907454"/>
                      <a:pt x="554630" y="1901025"/>
                      <a:pt x="548201" y="1893112"/>
                    </a:cubicBezTo>
                    <a:cubicBezTo>
                      <a:pt x="541772" y="1885200"/>
                      <a:pt x="538558" y="1876298"/>
                      <a:pt x="538558" y="1866407"/>
                    </a:cubicBezTo>
                    <a:lnTo>
                      <a:pt x="538558" y="318980"/>
                    </a:lnTo>
                    <a:lnTo>
                      <a:pt x="57861" y="318980"/>
                    </a:lnTo>
                    <a:cubicBezTo>
                      <a:pt x="47970" y="318980"/>
                      <a:pt x="39563" y="316013"/>
                      <a:pt x="32640" y="310079"/>
                    </a:cubicBezTo>
                    <a:cubicBezTo>
                      <a:pt x="25716" y="304144"/>
                      <a:pt x="19781" y="294995"/>
                      <a:pt x="14836" y="282631"/>
                    </a:cubicBezTo>
                    <a:cubicBezTo>
                      <a:pt x="9891" y="270268"/>
                      <a:pt x="6181" y="253948"/>
                      <a:pt x="3709" y="233672"/>
                    </a:cubicBezTo>
                    <a:cubicBezTo>
                      <a:pt x="1236" y="213395"/>
                      <a:pt x="0" y="188915"/>
                      <a:pt x="0" y="160232"/>
                    </a:cubicBezTo>
                    <a:cubicBezTo>
                      <a:pt x="0" y="130559"/>
                      <a:pt x="1236" y="105338"/>
                      <a:pt x="3709" y="84567"/>
                    </a:cubicBezTo>
                    <a:cubicBezTo>
                      <a:pt x="6181" y="63796"/>
                      <a:pt x="9891" y="47229"/>
                      <a:pt x="14836" y="34865"/>
                    </a:cubicBezTo>
                    <a:cubicBezTo>
                      <a:pt x="19781" y="22501"/>
                      <a:pt x="25716" y="13600"/>
                      <a:pt x="32640" y="8160"/>
                    </a:cubicBezTo>
                    <a:cubicBezTo>
                      <a:pt x="39563" y="2720"/>
                      <a:pt x="47970" y="0"/>
                      <a:pt x="57861"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94" name="Google Shape;494;p55"/>
              <p:cNvSpPr/>
              <p:nvPr/>
            </p:nvSpPr>
            <p:spPr>
              <a:xfrm>
                <a:off x="2198867" y="802692"/>
                <a:ext cx="2209529" cy="2397284"/>
              </a:xfrm>
              <a:custGeom>
                <a:rect b="b" l="l" r="r" t="t"/>
                <a:pathLst>
                  <a:path extrusionOk="0" h="2397284" w="2209529">
                    <a:moveTo>
                      <a:pt x="0" y="293050"/>
                    </a:moveTo>
                    <a:lnTo>
                      <a:pt x="22306" y="300922"/>
                    </a:lnTo>
                    <a:lnTo>
                      <a:pt x="503003" y="300922"/>
                    </a:lnTo>
                    <a:lnTo>
                      <a:pt x="503003" y="729388"/>
                    </a:lnTo>
                    <a:close/>
                    <a:moveTo>
                      <a:pt x="1406731" y="0"/>
                    </a:moveTo>
                    <a:lnTo>
                      <a:pt x="2209529" y="696401"/>
                    </a:lnTo>
                    <a:lnTo>
                      <a:pt x="2209529" y="2397284"/>
                    </a:lnTo>
                    <a:lnTo>
                      <a:pt x="1115822" y="2397284"/>
                    </a:lnTo>
                    <a:lnTo>
                      <a:pt x="516470" y="1877366"/>
                    </a:lnTo>
                    <a:lnTo>
                      <a:pt x="544544" y="1894342"/>
                    </a:lnTo>
                    <a:cubicBezTo>
                      <a:pt x="559380" y="1899287"/>
                      <a:pt x="579409" y="1903243"/>
                      <a:pt x="604631" y="1906211"/>
                    </a:cubicBezTo>
                    <a:cubicBezTo>
                      <a:pt x="629853" y="1909178"/>
                      <a:pt x="661256" y="1910662"/>
                      <a:pt x="698842" y="1910662"/>
                    </a:cubicBezTo>
                    <a:cubicBezTo>
                      <a:pt x="736427" y="1910662"/>
                      <a:pt x="767831" y="1909178"/>
                      <a:pt x="793052" y="1906211"/>
                    </a:cubicBezTo>
                    <a:cubicBezTo>
                      <a:pt x="818274" y="1903243"/>
                      <a:pt x="838303" y="1899287"/>
                      <a:pt x="853139" y="1894342"/>
                    </a:cubicBezTo>
                    <a:cubicBezTo>
                      <a:pt x="867976" y="1889396"/>
                      <a:pt x="878608" y="1882967"/>
                      <a:pt x="885037" y="1875054"/>
                    </a:cubicBezTo>
                    <a:cubicBezTo>
                      <a:pt x="891466" y="1867142"/>
                      <a:pt x="894681" y="1858240"/>
                      <a:pt x="894681" y="1848349"/>
                    </a:cubicBezTo>
                    <a:lnTo>
                      <a:pt x="894681" y="300922"/>
                    </a:lnTo>
                    <a:lnTo>
                      <a:pt x="1375377" y="300922"/>
                    </a:lnTo>
                    <a:cubicBezTo>
                      <a:pt x="1384279" y="300922"/>
                      <a:pt x="1392439" y="297955"/>
                      <a:pt x="1399857" y="292021"/>
                    </a:cubicBezTo>
                    <a:cubicBezTo>
                      <a:pt x="1407275" y="286086"/>
                      <a:pt x="1413457" y="276937"/>
                      <a:pt x="1418402" y="264573"/>
                    </a:cubicBezTo>
                    <a:cubicBezTo>
                      <a:pt x="1423348" y="252210"/>
                      <a:pt x="1427057" y="235890"/>
                      <a:pt x="1429530" y="215614"/>
                    </a:cubicBezTo>
                    <a:cubicBezTo>
                      <a:pt x="1432003" y="195337"/>
                      <a:pt x="1433239" y="170857"/>
                      <a:pt x="1433239" y="142174"/>
                    </a:cubicBezTo>
                    <a:cubicBezTo>
                      <a:pt x="1433239" y="112501"/>
                      <a:pt x="1432003" y="87280"/>
                      <a:pt x="1429530" y="66509"/>
                    </a:cubicBezTo>
                    <a:cubicBezTo>
                      <a:pt x="1427057" y="45738"/>
                      <a:pt x="1423348" y="29171"/>
                      <a:pt x="1418402" y="16807"/>
                    </a:cubicBezTo>
                    <a:close/>
                  </a:path>
                </a:pathLst>
              </a:custGeom>
              <a:solidFill>
                <a:srgbClr val="000000">
                  <a:alpha val="2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grpSp>
          <p:nvGrpSpPr>
            <p:cNvPr id="495" name="Google Shape;495;p55"/>
            <p:cNvGrpSpPr/>
            <p:nvPr/>
          </p:nvGrpSpPr>
          <p:grpSpPr>
            <a:xfrm>
              <a:off x="6408025" y="2137172"/>
              <a:ext cx="1291827" cy="1291827"/>
              <a:chOff x="1382807" y="174388"/>
              <a:chExt cx="3025589" cy="3025588"/>
            </a:xfrm>
          </p:grpSpPr>
          <p:sp>
            <p:nvSpPr>
              <p:cNvPr id="496" name="Google Shape;496;p55"/>
              <p:cNvSpPr/>
              <p:nvPr/>
            </p:nvSpPr>
            <p:spPr>
              <a:xfrm>
                <a:off x="1382807" y="174388"/>
                <a:ext cx="3025588" cy="302558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97" name="Google Shape;497;p55"/>
              <p:cNvSpPr/>
              <p:nvPr/>
            </p:nvSpPr>
            <p:spPr>
              <a:xfrm>
                <a:off x="2540121" y="810818"/>
                <a:ext cx="1868275" cy="2389158"/>
              </a:xfrm>
              <a:custGeom>
                <a:rect b="b" l="l" r="r" t="t"/>
                <a:pathLst>
                  <a:path extrusionOk="0" h="2389158" w="1868275">
                    <a:moveTo>
                      <a:pt x="0" y="1718"/>
                    </a:moveTo>
                    <a:lnTo>
                      <a:pt x="506810" y="441359"/>
                    </a:lnTo>
                    <a:lnTo>
                      <a:pt x="476232" y="509406"/>
                    </a:lnTo>
                    <a:cubicBezTo>
                      <a:pt x="457439" y="554904"/>
                      <a:pt x="438152" y="602875"/>
                      <a:pt x="418370" y="653319"/>
                    </a:cubicBezTo>
                    <a:cubicBezTo>
                      <a:pt x="398588" y="703762"/>
                      <a:pt x="379301" y="755689"/>
                      <a:pt x="360509" y="809100"/>
                    </a:cubicBezTo>
                    <a:lnTo>
                      <a:pt x="357541" y="809100"/>
                    </a:lnTo>
                    <a:cubicBezTo>
                      <a:pt x="336770" y="753711"/>
                      <a:pt x="316247" y="700795"/>
                      <a:pt x="295971" y="650351"/>
                    </a:cubicBezTo>
                    <a:cubicBezTo>
                      <a:pt x="275694" y="599908"/>
                      <a:pt x="255171" y="551937"/>
                      <a:pt x="234400" y="506439"/>
                    </a:cubicBezTo>
                    <a:lnTo>
                      <a:pt x="20757" y="34645"/>
                    </a:lnTo>
                    <a:close/>
                    <a:moveTo>
                      <a:pt x="1103694" y="0"/>
                    </a:moveTo>
                    <a:lnTo>
                      <a:pt x="1868275" y="663249"/>
                    </a:lnTo>
                    <a:lnTo>
                      <a:pt x="1868275" y="2389158"/>
                    </a:lnTo>
                    <a:lnTo>
                      <a:pt x="768108" y="2389158"/>
                    </a:lnTo>
                    <a:lnTo>
                      <a:pt x="176188" y="1875688"/>
                    </a:lnTo>
                    <a:lnTo>
                      <a:pt x="193600" y="1886216"/>
                    </a:lnTo>
                    <a:cubicBezTo>
                      <a:pt x="208931" y="1891161"/>
                      <a:pt x="228960" y="1895117"/>
                      <a:pt x="253687" y="1898085"/>
                    </a:cubicBezTo>
                    <a:cubicBezTo>
                      <a:pt x="278414" y="1901052"/>
                      <a:pt x="310065" y="1902536"/>
                      <a:pt x="348639" y="1902536"/>
                    </a:cubicBezTo>
                    <a:cubicBezTo>
                      <a:pt x="386225" y="1902536"/>
                      <a:pt x="417628" y="1901052"/>
                      <a:pt x="442850" y="1898085"/>
                    </a:cubicBezTo>
                    <a:cubicBezTo>
                      <a:pt x="468072" y="1895117"/>
                      <a:pt x="488101" y="1891161"/>
                      <a:pt x="502937" y="1886216"/>
                    </a:cubicBezTo>
                    <a:cubicBezTo>
                      <a:pt x="517773" y="1881270"/>
                      <a:pt x="528406" y="1874841"/>
                      <a:pt x="534835" y="1866928"/>
                    </a:cubicBezTo>
                    <a:cubicBezTo>
                      <a:pt x="541264" y="1859016"/>
                      <a:pt x="544479" y="1850114"/>
                      <a:pt x="544479" y="1840223"/>
                    </a:cubicBezTo>
                    <a:lnTo>
                      <a:pt x="544479" y="1165171"/>
                    </a:lnTo>
                    <a:lnTo>
                      <a:pt x="1069684" y="119212"/>
                    </a:lnTo>
                    <a:cubicBezTo>
                      <a:pt x="1087488" y="83604"/>
                      <a:pt x="1099357" y="55416"/>
                      <a:pt x="1105291" y="34645"/>
                    </a:cubicBezTo>
                    <a:cubicBezTo>
                      <a:pt x="1108259" y="24260"/>
                      <a:pt x="1109062" y="15172"/>
                      <a:pt x="1107702" y="7383"/>
                    </a:cubicBezTo>
                    <a:close/>
                  </a:path>
                </a:pathLst>
              </a:custGeom>
              <a:solidFill>
                <a:srgbClr val="000000">
                  <a:alpha val="2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98" name="Google Shape;498;p55"/>
              <p:cNvSpPr/>
              <p:nvPr/>
            </p:nvSpPr>
            <p:spPr>
              <a:xfrm>
                <a:off x="2128726" y="775732"/>
                <a:ext cx="1519738" cy="1937622"/>
              </a:xfrm>
              <a:custGeom>
                <a:rect b="b" l="l" r="r" t="t"/>
                <a:pathLst>
                  <a:path extrusionOk="0" h="1937622" w="1519738">
                    <a:moveTo>
                      <a:pt x="202189" y="0"/>
                    </a:moveTo>
                    <a:cubicBezTo>
                      <a:pt x="247688" y="0"/>
                      <a:pt x="284036" y="989"/>
                      <a:pt x="311236" y="2967"/>
                    </a:cubicBezTo>
                    <a:cubicBezTo>
                      <a:pt x="338436" y="4946"/>
                      <a:pt x="359949" y="8655"/>
                      <a:pt x="375774" y="14095"/>
                    </a:cubicBezTo>
                    <a:cubicBezTo>
                      <a:pt x="391600" y="19534"/>
                      <a:pt x="403221" y="26705"/>
                      <a:pt x="410640" y="35607"/>
                    </a:cubicBezTo>
                    <a:cubicBezTo>
                      <a:pt x="418058" y="44509"/>
                      <a:pt x="425229" y="55883"/>
                      <a:pt x="432152" y="69731"/>
                    </a:cubicBezTo>
                    <a:lnTo>
                      <a:pt x="645795" y="541525"/>
                    </a:lnTo>
                    <a:cubicBezTo>
                      <a:pt x="666566" y="587023"/>
                      <a:pt x="687089" y="634994"/>
                      <a:pt x="707366" y="685437"/>
                    </a:cubicBezTo>
                    <a:cubicBezTo>
                      <a:pt x="727642" y="735881"/>
                      <a:pt x="748165" y="788797"/>
                      <a:pt x="768936" y="844186"/>
                    </a:cubicBezTo>
                    <a:lnTo>
                      <a:pt x="771904" y="844186"/>
                    </a:lnTo>
                    <a:cubicBezTo>
                      <a:pt x="790696" y="790775"/>
                      <a:pt x="809983" y="738848"/>
                      <a:pt x="829765" y="688405"/>
                    </a:cubicBezTo>
                    <a:cubicBezTo>
                      <a:pt x="849547" y="637961"/>
                      <a:pt x="868834" y="589990"/>
                      <a:pt x="887627" y="544492"/>
                    </a:cubicBezTo>
                    <a:lnTo>
                      <a:pt x="1098302" y="75665"/>
                    </a:lnTo>
                    <a:cubicBezTo>
                      <a:pt x="1103248" y="59840"/>
                      <a:pt x="1109430" y="47229"/>
                      <a:pt x="1116848" y="37833"/>
                    </a:cubicBezTo>
                    <a:cubicBezTo>
                      <a:pt x="1124266" y="28436"/>
                      <a:pt x="1135393" y="20771"/>
                      <a:pt x="1150229" y="14836"/>
                    </a:cubicBezTo>
                    <a:cubicBezTo>
                      <a:pt x="1165066" y="8902"/>
                      <a:pt x="1185342" y="4946"/>
                      <a:pt x="1211058" y="2967"/>
                    </a:cubicBezTo>
                    <a:cubicBezTo>
                      <a:pt x="1236774" y="989"/>
                      <a:pt x="1270898" y="0"/>
                      <a:pt x="1313429" y="0"/>
                    </a:cubicBezTo>
                    <a:cubicBezTo>
                      <a:pt x="1369807" y="0"/>
                      <a:pt x="1413574" y="1236"/>
                      <a:pt x="1444730" y="3709"/>
                    </a:cubicBezTo>
                    <a:cubicBezTo>
                      <a:pt x="1475886" y="6182"/>
                      <a:pt x="1497152" y="12611"/>
                      <a:pt x="1508526" y="22996"/>
                    </a:cubicBezTo>
                    <a:cubicBezTo>
                      <a:pt x="1519901" y="33382"/>
                      <a:pt x="1522621" y="48960"/>
                      <a:pt x="1516686" y="69731"/>
                    </a:cubicBezTo>
                    <a:cubicBezTo>
                      <a:pt x="1510752" y="90502"/>
                      <a:pt x="1498883" y="118690"/>
                      <a:pt x="1481079" y="154298"/>
                    </a:cubicBezTo>
                    <a:lnTo>
                      <a:pt x="955874" y="1200257"/>
                    </a:lnTo>
                    <a:lnTo>
                      <a:pt x="955874" y="1875309"/>
                    </a:lnTo>
                    <a:cubicBezTo>
                      <a:pt x="955874" y="1885200"/>
                      <a:pt x="952659" y="1894102"/>
                      <a:pt x="946230" y="1902014"/>
                    </a:cubicBezTo>
                    <a:cubicBezTo>
                      <a:pt x="939801" y="1909927"/>
                      <a:pt x="929168" y="1916356"/>
                      <a:pt x="914332" y="1921302"/>
                    </a:cubicBezTo>
                    <a:cubicBezTo>
                      <a:pt x="899496" y="1926247"/>
                      <a:pt x="879467" y="1930203"/>
                      <a:pt x="854245" y="1933171"/>
                    </a:cubicBezTo>
                    <a:cubicBezTo>
                      <a:pt x="829023" y="1936138"/>
                      <a:pt x="797620" y="1937622"/>
                      <a:pt x="760034" y="1937622"/>
                    </a:cubicBezTo>
                    <a:cubicBezTo>
                      <a:pt x="721460" y="1937622"/>
                      <a:pt x="689809" y="1936138"/>
                      <a:pt x="665082" y="1933171"/>
                    </a:cubicBezTo>
                    <a:cubicBezTo>
                      <a:pt x="640355" y="1930203"/>
                      <a:pt x="620326" y="1926247"/>
                      <a:pt x="604995" y="1921302"/>
                    </a:cubicBezTo>
                    <a:cubicBezTo>
                      <a:pt x="589664" y="1916356"/>
                      <a:pt x="579032" y="1909927"/>
                      <a:pt x="573097" y="1902014"/>
                    </a:cubicBezTo>
                    <a:cubicBezTo>
                      <a:pt x="567163" y="1894102"/>
                      <a:pt x="564195" y="1885200"/>
                      <a:pt x="564195" y="1875309"/>
                    </a:cubicBezTo>
                    <a:lnTo>
                      <a:pt x="564195" y="1200257"/>
                    </a:lnTo>
                    <a:lnTo>
                      <a:pt x="38990" y="154298"/>
                    </a:lnTo>
                    <a:cubicBezTo>
                      <a:pt x="20198" y="117701"/>
                      <a:pt x="8081" y="89265"/>
                      <a:pt x="2641" y="68989"/>
                    </a:cubicBezTo>
                    <a:cubicBezTo>
                      <a:pt x="-2799" y="48713"/>
                      <a:pt x="168" y="33382"/>
                      <a:pt x="11543" y="22996"/>
                    </a:cubicBezTo>
                    <a:cubicBezTo>
                      <a:pt x="22917" y="12611"/>
                      <a:pt x="43936" y="6182"/>
                      <a:pt x="74597" y="3709"/>
                    </a:cubicBezTo>
                    <a:cubicBezTo>
                      <a:pt x="105259" y="1236"/>
                      <a:pt x="147790" y="0"/>
                      <a:pt x="20218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sp>
          <p:nvSpPr>
            <p:cNvPr id="499" name="Google Shape;499;p55"/>
            <p:cNvSpPr/>
            <p:nvPr/>
          </p:nvSpPr>
          <p:spPr>
            <a:xfrm>
              <a:off x="3550258" y="2738785"/>
              <a:ext cx="2158499" cy="546199"/>
            </a:xfrm>
            <a:custGeom>
              <a:rect b="b" l="l" r="r" t="t"/>
              <a:pathLst>
                <a:path extrusionOk="0" h="546199" w="2158499">
                  <a:moveTo>
                    <a:pt x="763761" y="84460"/>
                  </a:moveTo>
                  <a:cubicBezTo>
                    <a:pt x="755575" y="116210"/>
                    <a:pt x="732135" y="194717"/>
                    <a:pt x="693440" y="319980"/>
                  </a:cubicBezTo>
                  <a:lnTo>
                    <a:pt x="835198" y="319980"/>
                  </a:lnTo>
                  <a:cubicBezTo>
                    <a:pt x="798736" y="202654"/>
                    <a:pt x="778210" y="136302"/>
                    <a:pt x="773621" y="120923"/>
                  </a:cubicBezTo>
                  <a:cubicBezTo>
                    <a:pt x="769032" y="105544"/>
                    <a:pt x="765745" y="93390"/>
                    <a:pt x="763761" y="84460"/>
                  </a:cubicBezTo>
                  <a:close/>
                  <a:moveTo>
                    <a:pt x="1720944" y="2232"/>
                  </a:moveTo>
                  <a:lnTo>
                    <a:pt x="1836286" y="2232"/>
                  </a:lnTo>
                  <a:lnTo>
                    <a:pt x="1836286" y="251147"/>
                  </a:lnTo>
                  <a:lnTo>
                    <a:pt x="1881679" y="187151"/>
                  </a:lnTo>
                  <a:lnTo>
                    <a:pt x="2029018" y="2232"/>
                  </a:lnTo>
                  <a:lnTo>
                    <a:pt x="2157011" y="2232"/>
                  </a:lnTo>
                  <a:lnTo>
                    <a:pt x="1967255" y="242962"/>
                  </a:lnTo>
                  <a:lnTo>
                    <a:pt x="2158499" y="546199"/>
                  </a:lnTo>
                  <a:lnTo>
                    <a:pt x="2027530" y="546199"/>
                  </a:lnTo>
                  <a:lnTo>
                    <a:pt x="1885027" y="317004"/>
                  </a:lnTo>
                  <a:lnTo>
                    <a:pt x="1836286" y="351978"/>
                  </a:lnTo>
                  <a:lnTo>
                    <a:pt x="1836286" y="546199"/>
                  </a:lnTo>
                  <a:lnTo>
                    <a:pt x="1720944" y="546199"/>
                  </a:lnTo>
                  <a:close/>
                  <a:moveTo>
                    <a:pt x="1103638" y="2232"/>
                  </a:moveTo>
                  <a:lnTo>
                    <a:pt x="1249118" y="2232"/>
                  </a:lnTo>
                  <a:lnTo>
                    <a:pt x="1485382" y="409649"/>
                  </a:lnTo>
                  <a:lnTo>
                    <a:pt x="1487987" y="409649"/>
                  </a:lnTo>
                  <a:cubicBezTo>
                    <a:pt x="1484266" y="338956"/>
                    <a:pt x="1482406" y="288975"/>
                    <a:pt x="1482406" y="259705"/>
                  </a:cubicBezTo>
                  <a:lnTo>
                    <a:pt x="1482406" y="2232"/>
                  </a:lnTo>
                  <a:lnTo>
                    <a:pt x="1586213" y="2232"/>
                  </a:lnTo>
                  <a:lnTo>
                    <a:pt x="1586213" y="546199"/>
                  </a:lnTo>
                  <a:lnTo>
                    <a:pt x="1439618" y="546199"/>
                  </a:lnTo>
                  <a:lnTo>
                    <a:pt x="1202981" y="134689"/>
                  </a:lnTo>
                  <a:lnTo>
                    <a:pt x="1199632" y="134689"/>
                  </a:lnTo>
                  <a:cubicBezTo>
                    <a:pt x="1204345" y="207367"/>
                    <a:pt x="1206702" y="259209"/>
                    <a:pt x="1206702" y="290215"/>
                  </a:cubicBezTo>
                  <a:lnTo>
                    <a:pt x="1206702" y="546199"/>
                  </a:lnTo>
                  <a:lnTo>
                    <a:pt x="1103638" y="546199"/>
                  </a:lnTo>
                  <a:close/>
                  <a:moveTo>
                    <a:pt x="0" y="2232"/>
                  </a:moveTo>
                  <a:lnTo>
                    <a:pt x="115342" y="2232"/>
                  </a:lnTo>
                  <a:lnTo>
                    <a:pt x="115342" y="215429"/>
                  </a:lnTo>
                  <a:lnTo>
                    <a:pt x="330771" y="215429"/>
                  </a:lnTo>
                  <a:lnTo>
                    <a:pt x="330771" y="2232"/>
                  </a:lnTo>
                  <a:lnTo>
                    <a:pt x="445740" y="2232"/>
                  </a:lnTo>
                  <a:lnTo>
                    <a:pt x="445740" y="546199"/>
                  </a:lnTo>
                  <a:lnTo>
                    <a:pt x="330771" y="546199"/>
                  </a:lnTo>
                  <a:lnTo>
                    <a:pt x="330771" y="311423"/>
                  </a:lnTo>
                  <a:lnTo>
                    <a:pt x="115342" y="311423"/>
                  </a:lnTo>
                  <a:lnTo>
                    <a:pt x="115342" y="546199"/>
                  </a:lnTo>
                  <a:lnTo>
                    <a:pt x="0" y="546199"/>
                  </a:lnTo>
                  <a:close/>
                  <a:moveTo>
                    <a:pt x="692696" y="0"/>
                  </a:moveTo>
                  <a:lnTo>
                    <a:pt x="833710" y="0"/>
                  </a:lnTo>
                  <a:lnTo>
                    <a:pt x="1026443" y="546199"/>
                  </a:lnTo>
                  <a:lnTo>
                    <a:pt x="902171" y="546199"/>
                  </a:lnTo>
                  <a:lnTo>
                    <a:pt x="862732" y="416719"/>
                  </a:lnTo>
                  <a:lnTo>
                    <a:pt x="664418" y="416719"/>
                  </a:lnTo>
                  <a:lnTo>
                    <a:pt x="624979" y="546199"/>
                  </a:lnTo>
                  <a:lnTo>
                    <a:pt x="500707" y="546199"/>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00" name="Google Shape;500;p55"/>
            <p:cNvSpPr/>
            <p:nvPr/>
          </p:nvSpPr>
          <p:spPr>
            <a:xfrm>
              <a:off x="7805981" y="2736364"/>
              <a:ext cx="1308596" cy="559966"/>
            </a:xfrm>
            <a:custGeom>
              <a:rect b="b" l="l" r="r" t="t"/>
              <a:pathLst>
                <a:path extrusionOk="0" h="559966" w="1308596">
                  <a:moveTo>
                    <a:pt x="1243856" y="433462"/>
                  </a:moveTo>
                  <a:cubicBezTo>
                    <a:pt x="1264444" y="433462"/>
                    <a:pt x="1280380" y="438919"/>
                    <a:pt x="1291667" y="449833"/>
                  </a:cubicBezTo>
                  <a:cubicBezTo>
                    <a:pt x="1302953" y="460747"/>
                    <a:pt x="1308596" y="476374"/>
                    <a:pt x="1308596" y="496714"/>
                  </a:cubicBezTo>
                  <a:cubicBezTo>
                    <a:pt x="1308596" y="516310"/>
                    <a:pt x="1302891" y="531751"/>
                    <a:pt x="1291481" y="543037"/>
                  </a:cubicBezTo>
                  <a:cubicBezTo>
                    <a:pt x="1280070" y="554323"/>
                    <a:pt x="1264195" y="559966"/>
                    <a:pt x="1243856" y="559966"/>
                  </a:cubicBezTo>
                  <a:cubicBezTo>
                    <a:pt x="1223020" y="559966"/>
                    <a:pt x="1206897" y="554447"/>
                    <a:pt x="1195486" y="543409"/>
                  </a:cubicBezTo>
                  <a:cubicBezTo>
                    <a:pt x="1184076" y="532371"/>
                    <a:pt x="1178371" y="516806"/>
                    <a:pt x="1178371" y="496714"/>
                  </a:cubicBezTo>
                  <a:cubicBezTo>
                    <a:pt x="1178371" y="475878"/>
                    <a:pt x="1183952" y="460127"/>
                    <a:pt x="1195114" y="449461"/>
                  </a:cubicBezTo>
                  <a:cubicBezTo>
                    <a:pt x="1206276" y="438795"/>
                    <a:pt x="1222524" y="433462"/>
                    <a:pt x="1243856" y="433462"/>
                  </a:cubicBezTo>
                  <a:close/>
                  <a:moveTo>
                    <a:pt x="259705" y="95994"/>
                  </a:moveTo>
                  <a:cubicBezTo>
                    <a:pt x="213816" y="95994"/>
                    <a:pt x="179213" y="111435"/>
                    <a:pt x="155897" y="142317"/>
                  </a:cubicBezTo>
                  <a:cubicBezTo>
                    <a:pt x="132581" y="173198"/>
                    <a:pt x="120922" y="219025"/>
                    <a:pt x="120922" y="279797"/>
                  </a:cubicBezTo>
                  <a:cubicBezTo>
                    <a:pt x="120922" y="340568"/>
                    <a:pt x="132457" y="386333"/>
                    <a:pt x="155525" y="417091"/>
                  </a:cubicBezTo>
                  <a:cubicBezTo>
                    <a:pt x="178593" y="447848"/>
                    <a:pt x="213072" y="463227"/>
                    <a:pt x="258961" y="463227"/>
                  </a:cubicBezTo>
                  <a:cubicBezTo>
                    <a:pt x="350986" y="463227"/>
                    <a:pt x="396999" y="402084"/>
                    <a:pt x="396999" y="279797"/>
                  </a:cubicBezTo>
                  <a:cubicBezTo>
                    <a:pt x="396999" y="157261"/>
                    <a:pt x="351234" y="95994"/>
                    <a:pt x="259705" y="95994"/>
                  </a:cubicBezTo>
                  <a:close/>
                  <a:moveTo>
                    <a:pt x="619433" y="8557"/>
                  </a:moveTo>
                  <a:lnTo>
                    <a:pt x="734403" y="8557"/>
                  </a:lnTo>
                  <a:lnTo>
                    <a:pt x="734403" y="341560"/>
                  </a:lnTo>
                  <a:cubicBezTo>
                    <a:pt x="734403" y="383480"/>
                    <a:pt x="742837" y="414238"/>
                    <a:pt x="759704" y="433834"/>
                  </a:cubicBezTo>
                  <a:cubicBezTo>
                    <a:pt x="776571" y="453429"/>
                    <a:pt x="804476" y="463227"/>
                    <a:pt x="843420" y="463227"/>
                  </a:cubicBezTo>
                  <a:cubicBezTo>
                    <a:pt x="881123" y="463227"/>
                    <a:pt x="908470" y="453368"/>
                    <a:pt x="925461" y="433648"/>
                  </a:cubicBezTo>
                  <a:cubicBezTo>
                    <a:pt x="942452" y="413928"/>
                    <a:pt x="950948" y="382984"/>
                    <a:pt x="950948" y="340816"/>
                  </a:cubicBezTo>
                  <a:lnTo>
                    <a:pt x="950948" y="8557"/>
                  </a:lnTo>
                  <a:lnTo>
                    <a:pt x="1065918" y="8557"/>
                  </a:lnTo>
                  <a:lnTo>
                    <a:pt x="1065918" y="360536"/>
                  </a:lnTo>
                  <a:cubicBezTo>
                    <a:pt x="1065918" y="400719"/>
                    <a:pt x="1056926" y="435942"/>
                    <a:pt x="1038943" y="466204"/>
                  </a:cubicBezTo>
                  <a:cubicBezTo>
                    <a:pt x="1020959" y="496466"/>
                    <a:pt x="994976" y="519658"/>
                    <a:pt x="960994" y="535781"/>
                  </a:cubicBezTo>
                  <a:cubicBezTo>
                    <a:pt x="927011" y="551904"/>
                    <a:pt x="886828" y="559966"/>
                    <a:pt x="840443" y="559966"/>
                  </a:cubicBezTo>
                  <a:cubicBezTo>
                    <a:pt x="770494" y="559966"/>
                    <a:pt x="716172" y="542044"/>
                    <a:pt x="677476" y="506201"/>
                  </a:cubicBezTo>
                  <a:cubicBezTo>
                    <a:pt x="638781" y="470359"/>
                    <a:pt x="619433" y="421307"/>
                    <a:pt x="619433" y="359048"/>
                  </a:cubicBezTo>
                  <a:close/>
                  <a:moveTo>
                    <a:pt x="1179859" y="5954"/>
                  </a:moveTo>
                  <a:lnTo>
                    <a:pt x="1308595" y="5954"/>
                  </a:lnTo>
                  <a:lnTo>
                    <a:pt x="1289619" y="369467"/>
                  </a:lnTo>
                  <a:lnTo>
                    <a:pt x="1198834" y="369467"/>
                  </a:lnTo>
                  <a:close/>
                  <a:moveTo>
                    <a:pt x="259705" y="0"/>
                  </a:moveTo>
                  <a:cubicBezTo>
                    <a:pt x="343296" y="0"/>
                    <a:pt x="407231" y="24060"/>
                    <a:pt x="451507" y="72181"/>
                  </a:cubicBezTo>
                  <a:cubicBezTo>
                    <a:pt x="495783" y="120302"/>
                    <a:pt x="517921" y="189508"/>
                    <a:pt x="517921" y="279797"/>
                  </a:cubicBezTo>
                  <a:cubicBezTo>
                    <a:pt x="517921" y="369838"/>
                    <a:pt x="495597" y="439043"/>
                    <a:pt x="450949" y="487412"/>
                  </a:cubicBezTo>
                  <a:cubicBezTo>
                    <a:pt x="406300" y="535781"/>
                    <a:pt x="342304" y="559966"/>
                    <a:pt x="258961" y="559966"/>
                  </a:cubicBezTo>
                  <a:cubicBezTo>
                    <a:pt x="175617" y="559966"/>
                    <a:pt x="111621" y="535781"/>
                    <a:pt x="66972" y="487412"/>
                  </a:cubicBezTo>
                  <a:cubicBezTo>
                    <a:pt x="22324" y="439043"/>
                    <a:pt x="0" y="369590"/>
                    <a:pt x="0" y="279052"/>
                  </a:cubicBezTo>
                  <a:cubicBezTo>
                    <a:pt x="0" y="188515"/>
                    <a:pt x="22386" y="119372"/>
                    <a:pt x="67158" y="71623"/>
                  </a:cubicBezTo>
                  <a:cubicBezTo>
                    <a:pt x="111931" y="23874"/>
                    <a:pt x="176113" y="0"/>
                    <a:pt x="259705"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p56"/>
          <p:cNvSpPr/>
          <p:nvPr/>
        </p:nvSpPr>
        <p:spPr>
          <a:xfrm>
            <a:off x="5071258" y="6461801"/>
            <a:ext cx="2049493"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200" u="sng">
                <a:solidFill>
                  <a:schemeClr val="hlink"/>
                </a:solidFill>
                <a:latin typeface="Calibri"/>
                <a:ea typeface="Calibri"/>
                <a:cs typeface="Calibri"/>
                <a:sym typeface="Calibri"/>
                <a:hlinkClick r:id="rId3"/>
              </a:rPr>
              <a:t>www.showeet.com</a:t>
            </a:r>
            <a:r>
              <a:rPr lang="en-US" sz="1200">
                <a:solidFill>
                  <a:srgbClr val="7F7F7F"/>
                </a:solidFill>
                <a:latin typeface="Calibri"/>
                <a:ea typeface="Calibri"/>
                <a:cs typeface="Calibri"/>
                <a:sym typeface="Calibri"/>
              </a:rPr>
              <a:t> </a:t>
            </a:r>
            <a:endParaRPr sz="900">
              <a:solidFill>
                <a:srgbClr val="7F7F7F"/>
              </a:solidFill>
              <a:latin typeface="Calibri"/>
              <a:ea typeface="Calibri"/>
              <a:cs typeface="Calibri"/>
              <a:sym typeface="Calibri"/>
            </a:endParaRPr>
          </a:p>
        </p:txBody>
      </p:sp>
      <p:sp>
        <p:nvSpPr>
          <p:cNvPr id="507" name="Google Shape;507;p56">
            <a:hlinkClick r:id="rId4"/>
          </p:cNvPr>
          <p:cNvSpPr/>
          <p:nvPr/>
        </p:nvSpPr>
        <p:spPr>
          <a:xfrm>
            <a:off x="441837" y="5252883"/>
            <a:ext cx="243087" cy="468552"/>
          </a:xfrm>
          <a:custGeom>
            <a:rect b="b" l="l" r="r" t="t"/>
            <a:pathLst>
              <a:path extrusionOk="0" h="468766" w="243398">
                <a:moveTo>
                  <a:pt x="179168" y="0"/>
                </a:moveTo>
                <a:cubicBezTo>
                  <a:pt x="206776" y="0"/>
                  <a:pt x="228186" y="1127"/>
                  <a:pt x="243398" y="3381"/>
                </a:cubicBezTo>
                <a:lnTo>
                  <a:pt x="243398" y="77752"/>
                </a:lnTo>
                <a:lnTo>
                  <a:pt x="199169" y="77752"/>
                </a:lnTo>
                <a:cubicBezTo>
                  <a:pt x="183018" y="77752"/>
                  <a:pt x="172125" y="81133"/>
                  <a:pt x="166491" y="87894"/>
                </a:cubicBezTo>
                <a:cubicBezTo>
                  <a:pt x="160857" y="94655"/>
                  <a:pt x="158040" y="104796"/>
                  <a:pt x="158040" y="118318"/>
                </a:cubicBezTo>
                <a:lnTo>
                  <a:pt x="158040" y="171562"/>
                </a:lnTo>
                <a:lnTo>
                  <a:pt x="240581" y="171562"/>
                </a:lnTo>
                <a:lnTo>
                  <a:pt x="229594" y="254948"/>
                </a:lnTo>
                <a:lnTo>
                  <a:pt x="158040" y="254948"/>
                </a:lnTo>
                <a:lnTo>
                  <a:pt x="158040" y="468766"/>
                </a:lnTo>
                <a:lnTo>
                  <a:pt x="71836" y="468766"/>
                </a:lnTo>
                <a:lnTo>
                  <a:pt x="71836" y="254948"/>
                </a:lnTo>
                <a:lnTo>
                  <a:pt x="0" y="254948"/>
                </a:lnTo>
                <a:lnTo>
                  <a:pt x="0" y="171562"/>
                </a:lnTo>
                <a:lnTo>
                  <a:pt x="71836" y="171562"/>
                </a:lnTo>
                <a:lnTo>
                  <a:pt x="71836" y="110149"/>
                </a:lnTo>
                <a:cubicBezTo>
                  <a:pt x="71836" y="75217"/>
                  <a:pt x="81602" y="48126"/>
                  <a:pt x="101134" y="28875"/>
                </a:cubicBezTo>
                <a:cubicBezTo>
                  <a:pt x="120667" y="9625"/>
                  <a:pt x="146677" y="0"/>
                  <a:pt x="179168" y="0"/>
                </a:cubicBezTo>
                <a:close/>
              </a:path>
            </a:pathLst>
          </a:custGeom>
          <a:solidFill>
            <a:schemeClr val="lt1">
              <a:alpha val="4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Calibri"/>
              <a:ea typeface="Calibri"/>
              <a:cs typeface="Calibri"/>
              <a:sym typeface="Calibri"/>
            </a:endParaRPr>
          </a:p>
        </p:txBody>
      </p:sp>
      <p:sp>
        <p:nvSpPr>
          <p:cNvPr id="508" name="Google Shape;508;p56">
            <a:hlinkClick r:id="rId5"/>
          </p:cNvPr>
          <p:cNvSpPr/>
          <p:nvPr/>
        </p:nvSpPr>
        <p:spPr>
          <a:xfrm>
            <a:off x="383083" y="5993031"/>
            <a:ext cx="360591" cy="468767"/>
          </a:xfrm>
          <a:custGeom>
            <a:rect b="b" l="l" r="r" t="t"/>
            <a:pathLst>
              <a:path extrusionOk="0" h="468766" w="360590">
                <a:moveTo>
                  <a:pt x="191564" y="0"/>
                </a:moveTo>
                <a:cubicBezTo>
                  <a:pt x="221237" y="0"/>
                  <a:pt x="248845" y="6245"/>
                  <a:pt x="274386" y="18734"/>
                </a:cubicBezTo>
                <a:cubicBezTo>
                  <a:pt x="299928" y="31223"/>
                  <a:pt x="320681" y="49393"/>
                  <a:pt x="336644" y="73245"/>
                </a:cubicBezTo>
                <a:cubicBezTo>
                  <a:pt x="352608" y="97096"/>
                  <a:pt x="360590" y="124047"/>
                  <a:pt x="360590" y="154096"/>
                </a:cubicBezTo>
                <a:cubicBezTo>
                  <a:pt x="360590" y="172125"/>
                  <a:pt x="358806" y="189779"/>
                  <a:pt x="355237" y="207057"/>
                </a:cubicBezTo>
                <a:cubicBezTo>
                  <a:pt x="351669" y="224335"/>
                  <a:pt x="346035" y="240956"/>
                  <a:pt x="338335" y="256920"/>
                </a:cubicBezTo>
                <a:cubicBezTo>
                  <a:pt x="330635" y="272883"/>
                  <a:pt x="321244" y="286922"/>
                  <a:pt x="310164" y="299036"/>
                </a:cubicBezTo>
                <a:cubicBezTo>
                  <a:pt x="299083" y="311149"/>
                  <a:pt x="285467" y="320821"/>
                  <a:pt x="269316" y="328052"/>
                </a:cubicBezTo>
                <a:cubicBezTo>
                  <a:pt x="253164" y="335282"/>
                  <a:pt x="235416" y="338898"/>
                  <a:pt x="216072" y="338898"/>
                </a:cubicBezTo>
                <a:cubicBezTo>
                  <a:pt x="203302" y="338898"/>
                  <a:pt x="190625" y="335893"/>
                  <a:pt x="178041" y="329883"/>
                </a:cubicBezTo>
                <a:cubicBezTo>
                  <a:pt x="165459" y="323873"/>
                  <a:pt x="156444" y="315610"/>
                  <a:pt x="150997" y="305092"/>
                </a:cubicBezTo>
                <a:cubicBezTo>
                  <a:pt x="149119" y="312417"/>
                  <a:pt x="146490" y="322981"/>
                  <a:pt x="143109" y="336785"/>
                </a:cubicBezTo>
                <a:cubicBezTo>
                  <a:pt x="139729" y="350588"/>
                  <a:pt x="137522" y="359509"/>
                  <a:pt x="136489" y="363547"/>
                </a:cubicBezTo>
                <a:cubicBezTo>
                  <a:pt x="135456" y="367585"/>
                  <a:pt x="133531" y="374252"/>
                  <a:pt x="130714" y="383549"/>
                </a:cubicBezTo>
                <a:cubicBezTo>
                  <a:pt x="127897" y="392845"/>
                  <a:pt x="125455" y="399512"/>
                  <a:pt x="123390" y="403550"/>
                </a:cubicBezTo>
                <a:cubicBezTo>
                  <a:pt x="121324" y="407588"/>
                  <a:pt x="118319" y="413457"/>
                  <a:pt x="114375" y="421157"/>
                </a:cubicBezTo>
                <a:cubicBezTo>
                  <a:pt x="110431" y="428857"/>
                  <a:pt x="106112" y="436135"/>
                  <a:pt x="101416" y="442990"/>
                </a:cubicBezTo>
                <a:cubicBezTo>
                  <a:pt x="96721" y="449844"/>
                  <a:pt x="90899" y="457967"/>
                  <a:pt x="83950" y="467358"/>
                </a:cubicBezTo>
                <a:lnTo>
                  <a:pt x="80006" y="468766"/>
                </a:lnTo>
                <a:lnTo>
                  <a:pt x="77471" y="465949"/>
                </a:lnTo>
                <a:cubicBezTo>
                  <a:pt x="74654" y="436463"/>
                  <a:pt x="73245" y="418809"/>
                  <a:pt x="73245" y="412987"/>
                </a:cubicBezTo>
                <a:cubicBezTo>
                  <a:pt x="73245" y="395709"/>
                  <a:pt x="75264" y="376318"/>
                  <a:pt x="79302" y="354814"/>
                </a:cubicBezTo>
                <a:cubicBezTo>
                  <a:pt x="83340" y="333310"/>
                  <a:pt x="89584" y="306313"/>
                  <a:pt x="98036" y="273823"/>
                </a:cubicBezTo>
                <a:cubicBezTo>
                  <a:pt x="106487" y="241332"/>
                  <a:pt x="111370" y="222270"/>
                  <a:pt x="112685" y="216635"/>
                </a:cubicBezTo>
                <a:cubicBezTo>
                  <a:pt x="106675" y="204428"/>
                  <a:pt x="103670" y="188558"/>
                  <a:pt x="103670" y="169026"/>
                </a:cubicBezTo>
                <a:cubicBezTo>
                  <a:pt x="103670" y="153438"/>
                  <a:pt x="108553" y="138789"/>
                  <a:pt x="118319" y="125079"/>
                </a:cubicBezTo>
                <a:cubicBezTo>
                  <a:pt x="128085" y="111370"/>
                  <a:pt x="140480" y="104515"/>
                  <a:pt x="155504" y="104515"/>
                </a:cubicBezTo>
                <a:cubicBezTo>
                  <a:pt x="166961" y="104515"/>
                  <a:pt x="175882" y="108318"/>
                  <a:pt x="182267" y="115924"/>
                </a:cubicBezTo>
                <a:cubicBezTo>
                  <a:pt x="188653" y="123530"/>
                  <a:pt x="191845" y="133155"/>
                  <a:pt x="191845" y="144799"/>
                </a:cubicBezTo>
                <a:cubicBezTo>
                  <a:pt x="191845" y="157194"/>
                  <a:pt x="187713" y="175130"/>
                  <a:pt x="179450" y="198606"/>
                </a:cubicBezTo>
                <a:cubicBezTo>
                  <a:pt x="171187" y="222082"/>
                  <a:pt x="167055" y="239642"/>
                  <a:pt x="167055" y="251286"/>
                </a:cubicBezTo>
                <a:cubicBezTo>
                  <a:pt x="167055" y="263118"/>
                  <a:pt x="171280" y="272930"/>
                  <a:pt x="179732" y="280724"/>
                </a:cubicBezTo>
                <a:cubicBezTo>
                  <a:pt x="188183" y="288518"/>
                  <a:pt x="198418" y="292415"/>
                  <a:pt x="210438" y="292415"/>
                </a:cubicBezTo>
                <a:cubicBezTo>
                  <a:pt x="220767" y="292415"/>
                  <a:pt x="230346" y="290068"/>
                  <a:pt x="239173" y="285373"/>
                </a:cubicBezTo>
                <a:cubicBezTo>
                  <a:pt x="248000" y="280677"/>
                  <a:pt x="255371" y="274292"/>
                  <a:pt x="261287" y="266216"/>
                </a:cubicBezTo>
                <a:cubicBezTo>
                  <a:pt x="267203" y="258141"/>
                  <a:pt x="272462" y="249220"/>
                  <a:pt x="277062" y="239454"/>
                </a:cubicBezTo>
                <a:cubicBezTo>
                  <a:pt x="281664" y="229688"/>
                  <a:pt x="285232" y="219312"/>
                  <a:pt x="287768" y="208325"/>
                </a:cubicBezTo>
                <a:cubicBezTo>
                  <a:pt x="290303" y="197338"/>
                  <a:pt x="292181" y="186915"/>
                  <a:pt x="293402" y="177055"/>
                </a:cubicBezTo>
                <a:cubicBezTo>
                  <a:pt x="294622" y="167195"/>
                  <a:pt x="295233" y="157852"/>
                  <a:pt x="295233" y="149025"/>
                </a:cubicBezTo>
                <a:cubicBezTo>
                  <a:pt x="295233" y="116534"/>
                  <a:pt x="284951" y="91227"/>
                  <a:pt x="264386" y="73104"/>
                </a:cubicBezTo>
                <a:cubicBezTo>
                  <a:pt x="243821" y="54981"/>
                  <a:pt x="217011" y="45919"/>
                  <a:pt x="183957" y="45919"/>
                </a:cubicBezTo>
                <a:cubicBezTo>
                  <a:pt x="146396" y="45919"/>
                  <a:pt x="115032" y="58079"/>
                  <a:pt x="89866" y="82400"/>
                </a:cubicBezTo>
                <a:cubicBezTo>
                  <a:pt x="64700" y="106721"/>
                  <a:pt x="52117" y="137569"/>
                  <a:pt x="52117" y="174942"/>
                </a:cubicBezTo>
                <a:cubicBezTo>
                  <a:pt x="52117" y="183206"/>
                  <a:pt x="53291" y="191187"/>
                  <a:pt x="55638" y="198888"/>
                </a:cubicBezTo>
                <a:cubicBezTo>
                  <a:pt x="57986" y="206588"/>
                  <a:pt x="60521" y="212691"/>
                  <a:pt x="63244" y="217199"/>
                </a:cubicBezTo>
                <a:cubicBezTo>
                  <a:pt x="65968" y="221706"/>
                  <a:pt x="68503" y="225979"/>
                  <a:pt x="70851" y="230016"/>
                </a:cubicBezTo>
                <a:cubicBezTo>
                  <a:pt x="73198" y="234054"/>
                  <a:pt x="74372" y="236918"/>
                  <a:pt x="74372" y="238609"/>
                </a:cubicBezTo>
                <a:cubicBezTo>
                  <a:pt x="74372" y="243867"/>
                  <a:pt x="72963" y="250722"/>
                  <a:pt x="70146" y="259174"/>
                </a:cubicBezTo>
                <a:cubicBezTo>
                  <a:pt x="67329" y="267625"/>
                  <a:pt x="63855" y="271851"/>
                  <a:pt x="59723" y="271851"/>
                </a:cubicBezTo>
                <a:cubicBezTo>
                  <a:pt x="59348" y="271851"/>
                  <a:pt x="57751" y="271569"/>
                  <a:pt x="54934" y="271005"/>
                </a:cubicBezTo>
                <a:cubicBezTo>
                  <a:pt x="45356" y="268188"/>
                  <a:pt x="36857" y="262930"/>
                  <a:pt x="29439" y="255230"/>
                </a:cubicBezTo>
                <a:cubicBezTo>
                  <a:pt x="22021" y="247530"/>
                  <a:pt x="16293" y="238656"/>
                  <a:pt x="12255" y="228608"/>
                </a:cubicBezTo>
                <a:cubicBezTo>
                  <a:pt x="8217" y="218560"/>
                  <a:pt x="5165" y="208419"/>
                  <a:pt x="3099" y="198183"/>
                </a:cubicBezTo>
                <a:cubicBezTo>
                  <a:pt x="1033" y="187948"/>
                  <a:pt x="0" y="177947"/>
                  <a:pt x="0" y="168181"/>
                </a:cubicBezTo>
                <a:cubicBezTo>
                  <a:pt x="0" y="147898"/>
                  <a:pt x="3522" y="128789"/>
                  <a:pt x="10565" y="110853"/>
                </a:cubicBezTo>
                <a:cubicBezTo>
                  <a:pt x="17607" y="92917"/>
                  <a:pt x="27326" y="77283"/>
                  <a:pt x="39722" y="63948"/>
                </a:cubicBezTo>
                <a:cubicBezTo>
                  <a:pt x="52117" y="50614"/>
                  <a:pt x="66390" y="39064"/>
                  <a:pt x="82541" y="29298"/>
                </a:cubicBezTo>
                <a:cubicBezTo>
                  <a:pt x="98693" y="19532"/>
                  <a:pt x="116065" y="12207"/>
                  <a:pt x="134658" y="7324"/>
                </a:cubicBezTo>
                <a:cubicBezTo>
                  <a:pt x="153251" y="2441"/>
                  <a:pt x="172220" y="0"/>
                  <a:pt x="191564" y="0"/>
                </a:cubicBezTo>
                <a:close/>
              </a:path>
            </a:pathLst>
          </a:custGeom>
          <a:solidFill>
            <a:schemeClr val="lt1">
              <a:alpha val="4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09" name="Google Shape;509;p56">
            <a:hlinkClick r:id="rId6"/>
          </p:cNvPr>
          <p:cNvSpPr/>
          <p:nvPr/>
        </p:nvSpPr>
        <p:spPr>
          <a:xfrm>
            <a:off x="341675" y="4620863"/>
            <a:ext cx="443408" cy="360424"/>
          </a:xfrm>
          <a:custGeom>
            <a:rect b="b" l="l" r="r" t="t"/>
            <a:pathLst>
              <a:path extrusionOk="0" h="360589" w="443976">
                <a:moveTo>
                  <a:pt x="307346" y="0"/>
                </a:moveTo>
                <a:cubicBezTo>
                  <a:pt x="333639" y="0"/>
                  <a:pt x="355800" y="9578"/>
                  <a:pt x="373830" y="28734"/>
                </a:cubicBezTo>
                <a:cubicBezTo>
                  <a:pt x="394301" y="24790"/>
                  <a:pt x="413551" y="17466"/>
                  <a:pt x="431581" y="6761"/>
                </a:cubicBezTo>
                <a:cubicBezTo>
                  <a:pt x="424632" y="28359"/>
                  <a:pt x="411298" y="45074"/>
                  <a:pt x="391578" y="56905"/>
                </a:cubicBezTo>
                <a:cubicBezTo>
                  <a:pt x="409044" y="55027"/>
                  <a:pt x="426510" y="50332"/>
                  <a:pt x="443976" y="42820"/>
                </a:cubicBezTo>
                <a:cubicBezTo>
                  <a:pt x="431392" y="61225"/>
                  <a:pt x="416180" y="76907"/>
                  <a:pt x="398339" y="89866"/>
                </a:cubicBezTo>
                <a:cubicBezTo>
                  <a:pt x="398526" y="92495"/>
                  <a:pt x="398620" y="96439"/>
                  <a:pt x="398620" y="101697"/>
                </a:cubicBezTo>
                <a:cubicBezTo>
                  <a:pt x="398620" y="126112"/>
                  <a:pt x="395052" y="150480"/>
                  <a:pt x="387915" y="174801"/>
                </a:cubicBezTo>
                <a:cubicBezTo>
                  <a:pt x="380778" y="199122"/>
                  <a:pt x="369933" y="222457"/>
                  <a:pt x="355378" y="244806"/>
                </a:cubicBezTo>
                <a:cubicBezTo>
                  <a:pt x="340823" y="267155"/>
                  <a:pt x="323497" y="286922"/>
                  <a:pt x="303402" y="304106"/>
                </a:cubicBezTo>
                <a:cubicBezTo>
                  <a:pt x="283307" y="321291"/>
                  <a:pt x="259080" y="335001"/>
                  <a:pt x="230722" y="345236"/>
                </a:cubicBezTo>
                <a:cubicBezTo>
                  <a:pt x="202362" y="355471"/>
                  <a:pt x="172032" y="360589"/>
                  <a:pt x="139728" y="360589"/>
                </a:cubicBezTo>
                <a:cubicBezTo>
                  <a:pt x="88832" y="360589"/>
                  <a:pt x="42256" y="346973"/>
                  <a:pt x="0" y="319741"/>
                </a:cubicBezTo>
                <a:cubicBezTo>
                  <a:pt x="6574" y="320492"/>
                  <a:pt x="13898" y="320868"/>
                  <a:pt x="21974" y="320868"/>
                </a:cubicBezTo>
                <a:cubicBezTo>
                  <a:pt x="64230" y="320868"/>
                  <a:pt x="101886" y="307909"/>
                  <a:pt x="134940" y="281992"/>
                </a:cubicBezTo>
                <a:cubicBezTo>
                  <a:pt x="115220" y="281616"/>
                  <a:pt x="97566" y="275560"/>
                  <a:pt x="81978" y="263822"/>
                </a:cubicBezTo>
                <a:cubicBezTo>
                  <a:pt x="66390" y="252084"/>
                  <a:pt x="55685" y="237106"/>
                  <a:pt x="49863" y="218889"/>
                </a:cubicBezTo>
                <a:cubicBezTo>
                  <a:pt x="56060" y="219828"/>
                  <a:pt x="61788" y="220297"/>
                  <a:pt x="67048" y="220297"/>
                </a:cubicBezTo>
                <a:cubicBezTo>
                  <a:pt x="75122" y="220297"/>
                  <a:pt x="83105" y="219264"/>
                  <a:pt x="90992" y="217199"/>
                </a:cubicBezTo>
                <a:cubicBezTo>
                  <a:pt x="69958" y="212879"/>
                  <a:pt x="52539" y="202409"/>
                  <a:pt x="38736" y="185788"/>
                </a:cubicBezTo>
                <a:cubicBezTo>
                  <a:pt x="24932" y="169167"/>
                  <a:pt x="18030" y="149870"/>
                  <a:pt x="18030" y="127896"/>
                </a:cubicBezTo>
                <a:lnTo>
                  <a:pt x="18030" y="126770"/>
                </a:lnTo>
                <a:cubicBezTo>
                  <a:pt x="30800" y="133906"/>
                  <a:pt x="44510" y="137756"/>
                  <a:pt x="59160" y="138320"/>
                </a:cubicBezTo>
                <a:cubicBezTo>
                  <a:pt x="46764" y="130056"/>
                  <a:pt x="36904" y="119257"/>
                  <a:pt x="29580" y="105923"/>
                </a:cubicBezTo>
                <a:cubicBezTo>
                  <a:pt x="22256" y="92589"/>
                  <a:pt x="18593" y="78128"/>
                  <a:pt x="18593" y="62540"/>
                </a:cubicBezTo>
                <a:cubicBezTo>
                  <a:pt x="18593" y="46013"/>
                  <a:pt x="22724" y="30706"/>
                  <a:pt x="30988" y="16621"/>
                </a:cubicBezTo>
                <a:cubicBezTo>
                  <a:pt x="53713" y="44604"/>
                  <a:pt x="81367" y="67000"/>
                  <a:pt x="113952" y="83809"/>
                </a:cubicBezTo>
                <a:cubicBezTo>
                  <a:pt x="146536" y="100617"/>
                  <a:pt x="181422" y="109961"/>
                  <a:pt x="218608" y="111839"/>
                </a:cubicBezTo>
                <a:cubicBezTo>
                  <a:pt x="217104" y="104702"/>
                  <a:pt x="216354" y="97753"/>
                  <a:pt x="216354" y="90992"/>
                </a:cubicBezTo>
                <a:cubicBezTo>
                  <a:pt x="216354" y="65826"/>
                  <a:pt x="225228" y="44369"/>
                  <a:pt x="242975" y="26621"/>
                </a:cubicBezTo>
                <a:cubicBezTo>
                  <a:pt x="260723" y="8874"/>
                  <a:pt x="282180" y="0"/>
                  <a:pt x="307346" y="0"/>
                </a:cubicBezTo>
                <a:close/>
              </a:path>
            </a:pathLst>
          </a:custGeom>
          <a:solidFill>
            <a:schemeClr val="lt1">
              <a:alpha val="4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32"/>
          <p:cNvSpPr txBox="1"/>
          <p:nvPr>
            <p:ph idx="1" type="body"/>
          </p:nvPr>
        </p:nvSpPr>
        <p:spPr>
          <a:xfrm>
            <a:off x="9662456" y="5284632"/>
            <a:ext cx="2171471" cy="1387771"/>
          </a:xfrm>
          <a:prstGeom prst="rect">
            <a:avLst/>
          </a:prstGeom>
          <a:noFill/>
          <a:ln>
            <a:noFill/>
          </a:ln>
        </p:spPr>
        <p:txBody>
          <a:bodyPr anchorCtr="0" anchor="ctr" bIns="45700" lIns="91425" spcFirstLastPara="1" rIns="91425" wrap="square" tIns="45700">
            <a:noAutofit/>
          </a:bodyPr>
          <a:lstStyle/>
          <a:p>
            <a:pPr indent="0" lvl="0" marL="0" rtl="0" algn="ctr">
              <a:lnSpc>
                <a:spcPct val="150000"/>
              </a:lnSpc>
              <a:spcBef>
                <a:spcPts val="0"/>
              </a:spcBef>
              <a:spcAft>
                <a:spcPts val="0"/>
              </a:spcAft>
              <a:buClr>
                <a:schemeClr val="dk1"/>
              </a:buClr>
              <a:buSzPts val="1400"/>
              <a:buNone/>
            </a:pPr>
            <a:r>
              <a:rPr lang="en-US"/>
              <a:t>Lorem ipsum dolor sit amet, tollit epicuri est ex, exerci accumsan singulis ei mel. </a:t>
            </a:r>
            <a:endParaRPr/>
          </a:p>
        </p:txBody>
      </p:sp>
      <p:sp>
        <p:nvSpPr>
          <p:cNvPr id="246" name="Google Shape;246;p32"/>
          <p:cNvSpPr txBox="1"/>
          <p:nvPr>
            <p:ph type="title"/>
          </p:nvPr>
        </p:nvSpPr>
        <p:spPr>
          <a:xfrm>
            <a:off x="479393" y="5284632"/>
            <a:ext cx="8554525" cy="1387771"/>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Clr>
                <a:schemeClr val="dk1"/>
              </a:buClr>
              <a:buSzPts val="7200"/>
              <a:buFont typeface="Calibri"/>
              <a:buNone/>
            </a:pPr>
            <a:r>
              <a:rPr lang="en-US"/>
              <a:t>Title of your Section.</a:t>
            </a:r>
            <a:endParaRPr/>
          </a:p>
        </p:txBody>
      </p:sp>
      <p:sp>
        <p:nvSpPr>
          <p:cNvPr id="247" name="Google Shape;247;p32"/>
          <p:cNvSpPr/>
          <p:nvPr/>
        </p:nvSpPr>
        <p:spPr>
          <a:xfrm>
            <a:off x="8523772" y="4239538"/>
            <a:ext cx="1648287" cy="1648287"/>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33"/>
          <p:cNvSpPr txBox="1"/>
          <p:nvPr>
            <p:ph idx="1" type="body"/>
          </p:nvPr>
        </p:nvSpPr>
        <p:spPr>
          <a:xfrm>
            <a:off x="9662456" y="5284632"/>
            <a:ext cx="2171471" cy="1387771"/>
          </a:xfrm>
          <a:prstGeom prst="rect">
            <a:avLst/>
          </a:prstGeom>
          <a:noFill/>
          <a:ln>
            <a:noFill/>
          </a:ln>
        </p:spPr>
        <p:txBody>
          <a:bodyPr anchorCtr="0" anchor="ctr" bIns="45700" lIns="91425" spcFirstLastPara="1" rIns="91425" wrap="square" tIns="45700">
            <a:noAutofit/>
          </a:bodyPr>
          <a:lstStyle/>
          <a:p>
            <a:pPr indent="0" lvl="0" marL="0" rtl="0" algn="ctr">
              <a:lnSpc>
                <a:spcPct val="150000"/>
              </a:lnSpc>
              <a:spcBef>
                <a:spcPts val="0"/>
              </a:spcBef>
              <a:spcAft>
                <a:spcPts val="0"/>
              </a:spcAft>
              <a:buClr>
                <a:schemeClr val="dk1"/>
              </a:buClr>
              <a:buSzPts val="1400"/>
              <a:buNone/>
            </a:pPr>
            <a:r>
              <a:rPr lang="en-US"/>
              <a:t>Lorem ipsum dolor sit amet, tollit epicuri est ex, exerci accumsan singulis ei mel. </a:t>
            </a:r>
            <a:endParaRPr/>
          </a:p>
        </p:txBody>
      </p:sp>
      <p:sp>
        <p:nvSpPr>
          <p:cNvPr id="254" name="Google Shape;254;p33"/>
          <p:cNvSpPr txBox="1"/>
          <p:nvPr>
            <p:ph type="title"/>
          </p:nvPr>
        </p:nvSpPr>
        <p:spPr>
          <a:xfrm>
            <a:off x="479393" y="5284632"/>
            <a:ext cx="8554525" cy="1387771"/>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Clr>
                <a:schemeClr val="dk1"/>
              </a:buClr>
              <a:buSzPts val="7200"/>
              <a:buFont typeface="Calibri"/>
              <a:buNone/>
            </a:pPr>
            <a:r>
              <a:rPr lang="en-US"/>
              <a:t>Title of your Section.</a:t>
            </a:r>
            <a:endParaRPr/>
          </a:p>
        </p:txBody>
      </p:sp>
      <p:sp>
        <p:nvSpPr>
          <p:cNvPr id="255" name="Google Shape;255;p33"/>
          <p:cNvSpPr/>
          <p:nvPr/>
        </p:nvSpPr>
        <p:spPr>
          <a:xfrm>
            <a:off x="8523772" y="4239538"/>
            <a:ext cx="1648287" cy="1648287"/>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34"/>
          <p:cNvSpPr txBox="1"/>
          <p:nvPr>
            <p:ph idx="1" type="body"/>
          </p:nvPr>
        </p:nvSpPr>
        <p:spPr>
          <a:xfrm>
            <a:off x="9662456" y="5284632"/>
            <a:ext cx="2171471" cy="1387771"/>
          </a:xfrm>
          <a:prstGeom prst="rect">
            <a:avLst/>
          </a:prstGeom>
          <a:noFill/>
          <a:ln>
            <a:noFill/>
          </a:ln>
        </p:spPr>
        <p:txBody>
          <a:bodyPr anchorCtr="0" anchor="ctr" bIns="45700" lIns="91425" spcFirstLastPara="1" rIns="91425" wrap="square" tIns="45700">
            <a:noAutofit/>
          </a:bodyPr>
          <a:lstStyle/>
          <a:p>
            <a:pPr indent="0" lvl="0" marL="0" rtl="0" algn="ctr">
              <a:lnSpc>
                <a:spcPct val="150000"/>
              </a:lnSpc>
              <a:spcBef>
                <a:spcPts val="0"/>
              </a:spcBef>
              <a:spcAft>
                <a:spcPts val="0"/>
              </a:spcAft>
              <a:buClr>
                <a:schemeClr val="dk1"/>
              </a:buClr>
              <a:buSzPts val="1400"/>
              <a:buNone/>
            </a:pPr>
            <a:r>
              <a:rPr lang="en-US"/>
              <a:t>Lorem ipsum dolor sit amet, tollit epicuri est ex, exerci accumsan singulis ei mel. </a:t>
            </a:r>
            <a:endParaRPr/>
          </a:p>
        </p:txBody>
      </p:sp>
      <p:sp>
        <p:nvSpPr>
          <p:cNvPr id="262" name="Google Shape;262;p34"/>
          <p:cNvSpPr txBox="1"/>
          <p:nvPr>
            <p:ph type="title"/>
          </p:nvPr>
        </p:nvSpPr>
        <p:spPr>
          <a:xfrm>
            <a:off x="479393" y="5284632"/>
            <a:ext cx="8554525" cy="1387771"/>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Clr>
                <a:schemeClr val="dk1"/>
              </a:buClr>
              <a:buSzPts val="7200"/>
              <a:buFont typeface="Calibri"/>
              <a:buNone/>
            </a:pPr>
            <a:r>
              <a:rPr lang="en-US"/>
              <a:t>Title of your Section.</a:t>
            </a:r>
            <a:endParaRPr/>
          </a:p>
        </p:txBody>
      </p:sp>
      <p:sp>
        <p:nvSpPr>
          <p:cNvPr id="263" name="Google Shape;263;p34"/>
          <p:cNvSpPr/>
          <p:nvPr/>
        </p:nvSpPr>
        <p:spPr>
          <a:xfrm>
            <a:off x="8523772" y="4239538"/>
            <a:ext cx="1648287" cy="1648287"/>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35"/>
          <p:cNvSpPr txBox="1"/>
          <p:nvPr>
            <p:ph idx="1" type="body"/>
          </p:nvPr>
        </p:nvSpPr>
        <p:spPr>
          <a:xfrm>
            <a:off x="8939814" y="5184469"/>
            <a:ext cx="2881320" cy="1487935"/>
          </a:xfrm>
          <a:prstGeom prst="rect">
            <a:avLst/>
          </a:prstGeom>
          <a:noFill/>
          <a:ln>
            <a:noFill/>
          </a:ln>
        </p:spPr>
        <p:txBody>
          <a:bodyPr anchorCtr="0" anchor="t" bIns="45700" lIns="91425" spcFirstLastPara="1" rIns="91425" wrap="square" tIns="45700">
            <a:noAutofit/>
          </a:bodyPr>
          <a:lstStyle/>
          <a:p>
            <a:pPr indent="0" lvl="0" marL="0" rtl="0" algn="ctr">
              <a:lnSpc>
                <a:spcPct val="150000"/>
              </a:lnSpc>
              <a:spcBef>
                <a:spcPts val="0"/>
              </a:spcBef>
              <a:spcAft>
                <a:spcPts val="0"/>
              </a:spcAft>
              <a:buClr>
                <a:schemeClr val="dk1"/>
              </a:buClr>
              <a:buSzPts val="1400"/>
              <a:buNone/>
            </a:pPr>
            <a:r>
              <a:rPr lang="en-US"/>
              <a:t>Lorem ipsum dolor sit amet, tollit epicuri est ex, exerci accumsan singulis ei mel. </a:t>
            </a:r>
            <a:endParaRPr/>
          </a:p>
        </p:txBody>
      </p:sp>
      <p:sp>
        <p:nvSpPr>
          <p:cNvPr id="270" name="Google Shape;270;p35"/>
          <p:cNvSpPr txBox="1"/>
          <p:nvPr>
            <p:ph type="title"/>
          </p:nvPr>
        </p:nvSpPr>
        <p:spPr>
          <a:xfrm rot="5400000">
            <a:off x="8103512" y="1102958"/>
            <a:ext cx="4553924" cy="288132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6480"/>
              <a:buFont typeface="Calibri"/>
              <a:buNone/>
            </a:pPr>
            <a:r>
              <a:rPr lang="en-US" sz="6480"/>
              <a:t>Title of your Section.</a:t>
            </a:r>
            <a:endParaRPr/>
          </a:p>
        </p:txBody>
      </p:sp>
      <p:sp>
        <p:nvSpPr>
          <p:cNvPr id="271" name="Google Shape;271;p35"/>
          <p:cNvSpPr/>
          <p:nvPr/>
        </p:nvSpPr>
        <p:spPr>
          <a:xfrm>
            <a:off x="7778518" y="4187254"/>
            <a:ext cx="1648287" cy="1648287"/>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36"/>
          <p:cNvSpPr txBox="1"/>
          <p:nvPr>
            <p:ph idx="1" type="body"/>
          </p:nvPr>
        </p:nvSpPr>
        <p:spPr>
          <a:xfrm>
            <a:off x="358659" y="5184468"/>
            <a:ext cx="2052270" cy="1487935"/>
          </a:xfrm>
          <a:prstGeom prst="rect">
            <a:avLst/>
          </a:prstGeom>
          <a:noFill/>
          <a:ln>
            <a:noFill/>
          </a:ln>
        </p:spPr>
        <p:txBody>
          <a:bodyPr anchorCtr="0" anchor="t" bIns="45700" lIns="91425" spcFirstLastPara="1" rIns="91425" wrap="square" tIns="45700">
            <a:noAutofit/>
          </a:bodyPr>
          <a:lstStyle/>
          <a:p>
            <a:pPr indent="0" lvl="0" marL="0" rtl="0" algn="ctr">
              <a:lnSpc>
                <a:spcPct val="150000"/>
              </a:lnSpc>
              <a:spcBef>
                <a:spcPts val="0"/>
              </a:spcBef>
              <a:spcAft>
                <a:spcPts val="0"/>
              </a:spcAft>
              <a:buClr>
                <a:schemeClr val="dk1"/>
              </a:buClr>
              <a:buSzPts val="1400"/>
              <a:buNone/>
            </a:pPr>
            <a:r>
              <a:rPr lang="en-US"/>
              <a:t>Lorem ipsum dolor sit amet, tollit epicuri est ex, exerci accumsan singulis ei mel. </a:t>
            </a:r>
            <a:endParaRPr/>
          </a:p>
        </p:txBody>
      </p:sp>
      <p:sp>
        <p:nvSpPr>
          <p:cNvPr id="278" name="Google Shape;278;p36"/>
          <p:cNvSpPr txBox="1"/>
          <p:nvPr>
            <p:ph type="title"/>
          </p:nvPr>
        </p:nvSpPr>
        <p:spPr>
          <a:xfrm rot="-5400000">
            <a:off x="-892167" y="1517483"/>
            <a:ext cx="4553924" cy="2052267"/>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Clr>
                <a:schemeClr val="dk1"/>
              </a:buClr>
              <a:buSzPts val="7200"/>
              <a:buFont typeface="Calibri"/>
              <a:buNone/>
            </a:pPr>
            <a:r>
              <a:rPr lang="en-US"/>
              <a:t>Title Here.</a:t>
            </a:r>
            <a:endParaRPr/>
          </a:p>
        </p:txBody>
      </p:sp>
      <p:sp>
        <p:nvSpPr>
          <p:cNvPr id="279" name="Google Shape;279;p36"/>
          <p:cNvSpPr txBox="1"/>
          <p:nvPr>
            <p:ph idx="2" type="body"/>
          </p:nvPr>
        </p:nvSpPr>
        <p:spPr>
          <a:xfrm>
            <a:off x="3045041" y="266653"/>
            <a:ext cx="8308759" cy="6405749"/>
          </a:xfrm>
          <a:prstGeom prst="rect">
            <a:avLst/>
          </a:prstGeom>
          <a:noFill/>
          <a:ln>
            <a:noFill/>
          </a:ln>
        </p:spPr>
        <p:txBody>
          <a:bodyPr anchorCtr="0" anchor="t" bIns="45700" lIns="0" spcFirstLastPara="1" rIns="0" wrap="square" tIns="91425">
            <a:noAutofit/>
          </a:bodyPr>
          <a:lstStyle/>
          <a:p>
            <a:pPr indent="-228594" lvl="0" marL="228594" rtl="0" algn="l">
              <a:lnSpc>
                <a:spcPct val="170000"/>
              </a:lnSpc>
              <a:spcBef>
                <a:spcPts val="0"/>
              </a:spcBef>
              <a:spcAft>
                <a:spcPts val="0"/>
              </a:spcAft>
              <a:buClr>
                <a:schemeClr val="dk1"/>
              </a:buClr>
              <a:buSzPts val="2400"/>
              <a:buChar char="•"/>
            </a:pPr>
            <a:r>
              <a:rPr lang="en-US"/>
              <a:t>Lorem ipsum dolor sit amet, consectetur adipiscing elit. Quisque molestie pharetra purus, sit amet consequat ligula pulvinar eu. Etiam fringilla suscipit mi id mattis. Nullam nisl neque, elementum sit amet est cursus, tempor eleifend elit. Curabitur ut convallis mauris.</a:t>
            </a:r>
            <a:endParaRPr/>
          </a:p>
          <a:p>
            <a:pPr indent="-228594" lvl="0" marL="228594" rtl="0" algn="l">
              <a:lnSpc>
                <a:spcPct val="170000"/>
              </a:lnSpc>
              <a:spcBef>
                <a:spcPts val="1000"/>
              </a:spcBef>
              <a:spcAft>
                <a:spcPts val="0"/>
              </a:spcAft>
              <a:buClr>
                <a:schemeClr val="dk1"/>
              </a:buClr>
              <a:buSzPts val="2400"/>
              <a:buChar char="•"/>
            </a:pPr>
            <a:r>
              <a:rPr lang="en-US"/>
              <a:t>Aenean sit amet vulputate arcu. Nulla tempor maximus varius. Lorem ipsum dolor sit amet, consectetur adipiscing elit.</a:t>
            </a:r>
            <a:endParaRPr/>
          </a:p>
          <a:p>
            <a:pPr indent="-228594" lvl="0" marL="228594" rtl="0" algn="l">
              <a:lnSpc>
                <a:spcPct val="170000"/>
              </a:lnSpc>
              <a:spcBef>
                <a:spcPts val="1000"/>
              </a:spcBef>
              <a:spcAft>
                <a:spcPts val="0"/>
              </a:spcAft>
              <a:buClr>
                <a:schemeClr val="dk1"/>
              </a:buClr>
              <a:buSzPts val="2400"/>
              <a:buChar char="•"/>
            </a:pPr>
            <a:r>
              <a:rPr lang="en-US"/>
              <a:t>Curabitur ut lacus ultrices, feugiat mi vel, volutpat est. In interdum ipsum ut viverra finibus. Etiam imperdiet, libero nec.</a:t>
            </a:r>
            <a:endParaRPr/>
          </a:p>
        </p:txBody>
      </p:sp>
      <p:sp>
        <p:nvSpPr>
          <p:cNvPr id="280" name="Google Shape;280;p36"/>
          <p:cNvSpPr/>
          <p:nvPr/>
        </p:nvSpPr>
        <p:spPr>
          <a:xfrm>
            <a:off x="1860695" y="4421080"/>
            <a:ext cx="1184129" cy="1184129"/>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37"/>
          <p:cNvSpPr txBox="1"/>
          <p:nvPr>
            <p:ph idx="1" type="body"/>
          </p:nvPr>
        </p:nvSpPr>
        <p:spPr>
          <a:xfrm>
            <a:off x="358659" y="5184468"/>
            <a:ext cx="2052270" cy="1487935"/>
          </a:xfrm>
          <a:prstGeom prst="rect">
            <a:avLst/>
          </a:prstGeom>
          <a:noFill/>
          <a:ln>
            <a:noFill/>
          </a:ln>
        </p:spPr>
        <p:txBody>
          <a:bodyPr anchorCtr="0" anchor="t" bIns="45700" lIns="91425" spcFirstLastPara="1" rIns="91425" wrap="square" tIns="45700">
            <a:noAutofit/>
          </a:bodyPr>
          <a:lstStyle/>
          <a:p>
            <a:pPr indent="0" lvl="0" marL="0" rtl="0" algn="ctr">
              <a:lnSpc>
                <a:spcPct val="150000"/>
              </a:lnSpc>
              <a:spcBef>
                <a:spcPts val="0"/>
              </a:spcBef>
              <a:spcAft>
                <a:spcPts val="0"/>
              </a:spcAft>
              <a:buClr>
                <a:schemeClr val="dk1"/>
              </a:buClr>
              <a:buSzPts val="1400"/>
              <a:buNone/>
            </a:pPr>
            <a:r>
              <a:rPr lang="en-US"/>
              <a:t>Lorem ipsum dolor sit amet, tollit epicuri est ex, exerci accumsan singulis ei mel. </a:t>
            </a:r>
            <a:endParaRPr/>
          </a:p>
        </p:txBody>
      </p:sp>
      <p:sp>
        <p:nvSpPr>
          <p:cNvPr id="287" name="Google Shape;287;p37"/>
          <p:cNvSpPr txBox="1"/>
          <p:nvPr>
            <p:ph type="title"/>
          </p:nvPr>
        </p:nvSpPr>
        <p:spPr>
          <a:xfrm rot="-5400000">
            <a:off x="-892167" y="1517483"/>
            <a:ext cx="4553924" cy="2052267"/>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Clr>
                <a:schemeClr val="dk1"/>
              </a:buClr>
              <a:buSzPts val="7200"/>
              <a:buFont typeface="Calibri"/>
              <a:buNone/>
            </a:pPr>
            <a:r>
              <a:rPr lang="en-US"/>
              <a:t>Title Here.</a:t>
            </a:r>
            <a:endParaRPr/>
          </a:p>
        </p:txBody>
      </p:sp>
      <p:sp>
        <p:nvSpPr>
          <p:cNvPr id="288" name="Google Shape;288;p37"/>
          <p:cNvSpPr txBox="1"/>
          <p:nvPr>
            <p:ph idx="2" type="body"/>
          </p:nvPr>
        </p:nvSpPr>
        <p:spPr>
          <a:xfrm>
            <a:off x="3045041" y="266653"/>
            <a:ext cx="8308759" cy="6405749"/>
          </a:xfrm>
          <a:prstGeom prst="rect">
            <a:avLst/>
          </a:prstGeom>
          <a:noFill/>
          <a:ln>
            <a:noFill/>
          </a:ln>
        </p:spPr>
        <p:txBody>
          <a:bodyPr anchorCtr="0" anchor="t" bIns="45700" lIns="0" spcFirstLastPara="1" rIns="0" wrap="square" tIns="91425">
            <a:noAutofit/>
          </a:bodyPr>
          <a:lstStyle/>
          <a:p>
            <a:pPr indent="-228594" lvl="0" marL="228594" rtl="0" algn="l">
              <a:lnSpc>
                <a:spcPct val="170000"/>
              </a:lnSpc>
              <a:spcBef>
                <a:spcPts val="0"/>
              </a:spcBef>
              <a:spcAft>
                <a:spcPts val="0"/>
              </a:spcAft>
              <a:buClr>
                <a:schemeClr val="dk1"/>
              </a:buClr>
              <a:buSzPts val="2400"/>
              <a:buChar char="•"/>
            </a:pPr>
            <a:r>
              <a:rPr lang="en-US"/>
              <a:t>Lorem ipsum dolor sit amet, consectetur adipiscing elit. Quisque molestie pharetra purus, sit amet consequat ligula pulvinar eu. Etiam fringilla suscipit mi id mattis. Nullam nisl neque, elementum sit amet est cursus, tempor eleifend elit. Curabitur ut convallis mauris.</a:t>
            </a:r>
            <a:endParaRPr/>
          </a:p>
          <a:p>
            <a:pPr indent="-228594" lvl="0" marL="228594" rtl="0" algn="l">
              <a:lnSpc>
                <a:spcPct val="170000"/>
              </a:lnSpc>
              <a:spcBef>
                <a:spcPts val="1000"/>
              </a:spcBef>
              <a:spcAft>
                <a:spcPts val="0"/>
              </a:spcAft>
              <a:buClr>
                <a:schemeClr val="dk1"/>
              </a:buClr>
              <a:buSzPts val="2400"/>
              <a:buChar char="•"/>
            </a:pPr>
            <a:r>
              <a:rPr lang="en-US"/>
              <a:t>Aenean sit amet vulputate arcu. Nulla tempor maximus varius. Lorem ipsum dolor sit amet, consectetur adipiscing elit.</a:t>
            </a:r>
            <a:endParaRPr/>
          </a:p>
          <a:p>
            <a:pPr indent="-228594" lvl="0" marL="228594" rtl="0" algn="l">
              <a:lnSpc>
                <a:spcPct val="170000"/>
              </a:lnSpc>
              <a:spcBef>
                <a:spcPts val="1000"/>
              </a:spcBef>
              <a:spcAft>
                <a:spcPts val="0"/>
              </a:spcAft>
              <a:buClr>
                <a:schemeClr val="dk1"/>
              </a:buClr>
              <a:buSzPts val="2400"/>
              <a:buChar char="•"/>
            </a:pPr>
            <a:r>
              <a:rPr lang="en-US"/>
              <a:t>Curabitur ut lacus ultrices, feugiat mi vel, volutpat est. In interdum ipsum ut viverra finibus. Etiam imperdiet, libero nec.</a:t>
            </a:r>
            <a:endParaRPr/>
          </a:p>
        </p:txBody>
      </p:sp>
      <p:sp>
        <p:nvSpPr>
          <p:cNvPr id="289" name="Google Shape;289;p37"/>
          <p:cNvSpPr/>
          <p:nvPr/>
        </p:nvSpPr>
        <p:spPr>
          <a:xfrm>
            <a:off x="1860695" y="4421080"/>
            <a:ext cx="1184129" cy="1184129"/>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38"/>
          <p:cNvSpPr txBox="1"/>
          <p:nvPr>
            <p:ph idx="1" type="body"/>
          </p:nvPr>
        </p:nvSpPr>
        <p:spPr>
          <a:xfrm>
            <a:off x="358659" y="5184468"/>
            <a:ext cx="2052270" cy="1487935"/>
          </a:xfrm>
          <a:prstGeom prst="rect">
            <a:avLst/>
          </a:prstGeom>
          <a:noFill/>
          <a:ln>
            <a:noFill/>
          </a:ln>
        </p:spPr>
        <p:txBody>
          <a:bodyPr anchorCtr="0" anchor="t" bIns="45700" lIns="91425" spcFirstLastPara="1" rIns="91425" wrap="square" tIns="45700">
            <a:noAutofit/>
          </a:bodyPr>
          <a:lstStyle/>
          <a:p>
            <a:pPr indent="0" lvl="0" marL="0" rtl="0" algn="ctr">
              <a:lnSpc>
                <a:spcPct val="150000"/>
              </a:lnSpc>
              <a:spcBef>
                <a:spcPts val="0"/>
              </a:spcBef>
              <a:spcAft>
                <a:spcPts val="0"/>
              </a:spcAft>
              <a:buClr>
                <a:schemeClr val="dk1"/>
              </a:buClr>
              <a:buSzPts val="1400"/>
              <a:buNone/>
            </a:pPr>
            <a:r>
              <a:rPr lang="en-US"/>
              <a:t>Lorem ipsum dolor sit amet, tollit epicuri est ex, exerci accumsan singulis ei mel. </a:t>
            </a:r>
            <a:endParaRPr/>
          </a:p>
        </p:txBody>
      </p:sp>
      <p:sp>
        <p:nvSpPr>
          <p:cNvPr id="296" name="Google Shape;296;p38"/>
          <p:cNvSpPr txBox="1"/>
          <p:nvPr>
            <p:ph type="title"/>
          </p:nvPr>
        </p:nvSpPr>
        <p:spPr>
          <a:xfrm rot="-5400000">
            <a:off x="-892167" y="1517483"/>
            <a:ext cx="4553924" cy="2052267"/>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Clr>
                <a:schemeClr val="dk1"/>
              </a:buClr>
              <a:buSzPts val="7200"/>
              <a:buFont typeface="Calibri"/>
              <a:buNone/>
            </a:pPr>
            <a:r>
              <a:rPr lang="en-US"/>
              <a:t>Title Here.</a:t>
            </a:r>
            <a:endParaRPr/>
          </a:p>
        </p:txBody>
      </p:sp>
      <p:sp>
        <p:nvSpPr>
          <p:cNvPr id="297" name="Google Shape;297;p38"/>
          <p:cNvSpPr txBox="1"/>
          <p:nvPr>
            <p:ph idx="2" type="body"/>
          </p:nvPr>
        </p:nvSpPr>
        <p:spPr>
          <a:xfrm>
            <a:off x="3045041" y="266653"/>
            <a:ext cx="8308759" cy="6405749"/>
          </a:xfrm>
          <a:prstGeom prst="rect">
            <a:avLst/>
          </a:prstGeom>
          <a:noFill/>
          <a:ln>
            <a:noFill/>
          </a:ln>
        </p:spPr>
        <p:txBody>
          <a:bodyPr anchorCtr="0" anchor="t" bIns="45700" lIns="0" spcFirstLastPara="1" rIns="0" wrap="square" tIns="91425">
            <a:noAutofit/>
          </a:bodyPr>
          <a:lstStyle/>
          <a:p>
            <a:pPr indent="-228594" lvl="0" marL="228594" rtl="0" algn="l">
              <a:lnSpc>
                <a:spcPct val="170000"/>
              </a:lnSpc>
              <a:spcBef>
                <a:spcPts val="0"/>
              </a:spcBef>
              <a:spcAft>
                <a:spcPts val="0"/>
              </a:spcAft>
              <a:buClr>
                <a:schemeClr val="dk1"/>
              </a:buClr>
              <a:buSzPts val="2400"/>
              <a:buChar char="•"/>
            </a:pPr>
            <a:r>
              <a:rPr lang="en-US"/>
              <a:t>Lorem ipsum dolor sit amet, consectetur adipiscing elit. Quisque molestie pharetra purus, sit amet consequat ligula pulvinar eu. Etiam fringilla suscipit mi id mattis. Nullam nisl neque, elementum sit amet est cursus, tempor eleifend elit. Curabitur ut convallis mauris.</a:t>
            </a:r>
            <a:endParaRPr/>
          </a:p>
          <a:p>
            <a:pPr indent="-228594" lvl="0" marL="228594" rtl="0" algn="l">
              <a:lnSpc>
                <a:spcPct val="170000"/>
              </a:lnSpc>
              <a:spcBef>
                <a:spcPts val="1000"/>
              </a:spcBef>
              <a:spcAft>
                <a:spcPts val="0"/>
              </a:spcAft>
              <a:buClr>
                <a:schemeClr val="dk1"/>
              </a:buClr>
              <a:buSzPts val="2400"/>
              <a:buChar char="•"/>
            </a:pPr>
            <a:r>
              <a:rPr lang="en-US"/>
              <a:t>Aenean sit amet vulputate arcu. Nulla tempor maximus varius. Lorem ipsum dolor sit amet, consectetur adipiscing elit.</a:t>
            </a:r>
            <a:endParaRPr/>
          </a:p>
          <a:p>
            <a:pPr indent="-228594" lvl="0" marL="228594" rtl="0" algn="l">
              <a:lnSpc>
                <a:spcPct val="170000"/>
              </a:lnSpc>
              <a:spcBef>
                <a:spcPts val="1000"/>
              </a:spcBef>
              <a:spcAft>
                <a:spcPts val="0"/>
              </a:spcAft>
              <a:buClr>
                <a:schemeClr val="dk1"/>
              </a:buClr>
              <a:buSzPts val="2400"/>
              <a:buChar char="•"/>
            </a:pPr>
            <a:r>
              <a:rPr lang="en-US"/>
              <a:t>Curabitur ut lacus ultrices, feugiat mi vel, volutpat est. In interdum ipsum ut viverra finibus. Etiam imperdiet, libero nec.</a:t>
            </a:r>
            <a:endParaRPr/>
          </a:p>
        </p:txBody>
      </p:sp>
      <p:sp>
        <p:nvSpPr>
          <p:cNvPr id="298" name="Google Shape;298;p38"/>
          <p:cNvSpPr/>
          <p:nvPr/>
        </p:nvSpPr>
        <p:spPr>
          <a:xfrm>
            <a:off x="1860695" y="4421080"/>
            <a:ext cx="1184129" cy="1184129"/>
          </a:xfrm>
          <a:prstGeom prst="mathPlus">
            <a:avLst>
              <a:gd fmla="val 9516" name="adj1"/>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PLUS by Showeet.com">
  <a:themeElements>
    <a:clrScheme name="SHO - PLUS">
      <a:dk1>
        <a:srgbClr val="091115"/>
      </a:dk1>
      <a:lt1>
        <a:srgbClr val="FFFFFF"/>
      </a:lt1>
      <a:dk2>
        <a:srgbClr val="0F181B"/>
      </a:dk2>
      <a:lt2>
        <a:srgbClr val="E7E6E6"/>
      </a:lt2>
      <a:accent1>
        <a:srgbClr val="FBC58B"/>
      </a:accent1>
      <a:accent2>
        <a:srgbClr val="FEEA89"/>
      </a:accent2>
      <a:accent3>
        <a:srgbClr val="B4D68A"/>
      </a:accent3>
      <a:accent4>
        <a:srgbClr val="58AFCD"/>
      </a:accent4>
      <a:accent5>
        <a:srgbClr val="F2AE2F"/>
      </a:accent5>
      <a:accent6>
        <a:srgbClr val="F5B8D5"/>
      </a:accent6>
      <a:hlink>
        <a:srgbClr val="D0D2D4"/>
      </a:hlink>
      <a:folHlink>
        <a:srgbClr val="D0D2D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howeet">
  <a:themeElements>
    <a:clrScheme name="SHO - PLUS">
      <a:dk1>
        <a:srgbClr val="091115"/>
      </a:dk1>
      <a:lt1>
        <a:srgbClr val="FFFFFF"/>
      </a:lt1>
      <a:dk2>
        <a:srgbClr val="0F181B"/>
      </a:dk2>
      <a:lt2>
        <a:srgbClr val="E7E6E6"/>
      </a:lt2>
      <a:accent1>
        <a:srgbClr val="FBC58B"/>
      </a:accent1>
      <a:accent2>
        <a:srgbClr val="FEEA89"/>
      </a:accent2>
      <a:accent3>
        <a:srgbClr val="B4D68A"/>
      </a:accent3>
      <a:accent4>
        <a:srgbClr val="58AFCD"/>
      </a:accent4>
      <a:accent5>
        <a:srgbClr val="F2AE2F"/>
      </a:accent5>
      <a:accent6>
        <a:srgbClr val="F5B8D5"/>
      </a:accent6>
      <a:hlink>
        <a:srgbClr val="D0D2D4"/>
      </a:hlink>
      <a:folHlink>
        <a:srgbClr val="D0D2D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