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Lora"/>
      <p:regular r:id="rId39"/>
      <p:bold r:id="rId40"/>
      <p:italic r:id="rId41"/>
      <p:boldItalic r:id="rId42"/>
    </p:embeddedFont>
    <p:embeddedFont>
      <p:font typeface="Vidaloka"/>
      <p:regular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030BE2D-ED8E-49F2-974D-75898B27A32F}">
  <a:tblStyle styleId="{6030BE2D-ED8E-49F2-974D-75898B27A32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ora-bold.fntdata"/><Relationship Id="rId20" Type="http://schemas.openxmlformats.org/officeDocument/2006/relationships/slide" Target="slides/slide15.xml"/><Relationship Id="rId42" Type="http://schemas.openxmlformats.org/officeDocument/2006/relationships/font" Target="fonts/Lora-boldItalic.fntdata"/><Relationship Id="rId41" Type="http://schemas.openxmlformats.org/officeDocument/2006/relationships/font" Target="fonts/Lora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Vidaloka-regular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Lora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9" name="Google Shape;849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855300" y="1117300"/>
            <a:ext cx="4230600" cy="2908800"/>
          </a:xfrm>
          <a:prstGeom prst="rect">
            <a:avLst/>
          </a:prstGeom>
          <a:effectLst>
            <a:outerShdw blurRad="142875" rotWithShape="0" algn="bl">
              <a:srgbClr val="0072FF"/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Transparent kids">
  <p:cSld name="BLANK_1">
    <p:bg>
      <p:bgPr>
        <a:gradFill>
          <a:gsLst>
            <a:gs pos="0">
              <a:schemeClr val="accent5"/>
            </a:gs>
            <a:gs pos="19000">
              <a:schemeClr val="accent4"/>
            </a:gs>
            <a:gs pos="45000">
              <a:schemeClr val="accent1"/>
            </a:gs>
            <a:gs pos="100000">
              <a:srgbClr val="20124D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611043" y="2635800"/>
            <a:ext cx="3534575" cy="2276949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855300" y="2183363"/>
            <a:ext cx="4728600" cy="496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855300" y="2700338"/>
            <a:ext cx="4728600" cy="33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idx="1" type="body"/>
          </p:nvPr>
        </p:nvSpPr>
        <p:spPr>
          <a:xfrm>
            <a:off x="1245500" y="930675"/>
            <a:ext cx="4857300" cy="347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✦"/>
              <a:defRPr i="1" sz="3000"/>
            </a:lvl1pPr>
            <a:lvl2pPr indent="-419100" lvl="1" marL="914400" rtl="0">
              <a:spcBef>
                <a:spcPts val="0"/>
              </a:spcBef>
              <a:spcAft>
                <a:spcPts val="0"/>
              </a:spcAft>
              <a:buSzPts val="3000"/>
              <a:buChar char="✧"/>
              <a:defRPr i="1" sz="3000"/>
            </a:lvl2pPr>
            <a:lvl3pPr indent="-419100" lvl="2" marL="1371600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i="1" sz="3000"/>
            </a:lvl3pPr>
            <a:lvl4pPr indent="-419100" lvl="3" marL="1828800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i="1" sz="3000"/>
            </a:lvl4pPr>
            <a:lvl5pPr indent="-419100" lvl="4" marL="2286000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i="1" sz="3000"/>
            </a:lvl5pPr>
            <a:lvl6pPr indent="-419100" lvl="5" marL="2743200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i="1" sz="3000"/>
            </a:lvl6pPr>
            <a:lvl7pPr indent="-419100" lvl="6" marL="3200400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i="1" sz="3000"/>
            </a:lvl7pPr>
            <a:lvl8pPr indent="-419100" lvl="7" marL="3657600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i="1" sz="3000"/>
            </a:lvl8pPr>
            <a:lvl9pPr indent="-419100" lvl="8" marL="4114800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i="1" sz="3000"/>
            </a:lvl9pPr>
          </a:lstStyle>
          <a:p/>
        </p:txBody>
      </p:sp>
      <p:sp>
        <p:nvSpPr>
          <p:cNvPr id="16" name="Google Shape;16;p4"/>
          <p:cNvSpPr txBox="1"/>
          <p:nvPr/>
        </p:nvSpPr>
        <p:spPr>
          <a:xfrm>
            <a:off x="780650" y="781875"/>
            <a:ext cx="548700" cy="22500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>
              <a:srgbClr val="0072FF"/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Vidaloka"/>
              <a:buNone/>
            </a:pPr>
            <a:r>
              <a:rPr lang="en" sz="96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rPr>
              <a:t>“</a:t>
            </a:r>
            <a:endParaRPr sz="9600">
              <a:solidFill>
                <a:schemeClr val="dk1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855300" y="1353948"/>
            <a:ext cx="5462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✦"/>
              <a:defRPr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✧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855275" y="1353950"/>
            <a:ext cx="2552400" cy="29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✦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✧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3765650" y="1353950"/>
            <a:ext cx="2552400" cy="29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✦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✧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855300" y="1353950"/>
            <a:ext cx="1734900" cy="315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✦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✧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0" name="Google Shape;30;p7"/>
          <p:cNvSpPr txBox="1"/>
          <p:nvPr>
            <p:ph idx="2" type="body"/>
          </p:nvPr>
        </p:nvSpPr>
        <p:spPr>
          <a:xfrm>
            <a:off x="2772498" y="1353950"/>
            <a:ext cx="1734900" cy="315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✦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✧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1" name="Google Shape;31;p7"/>
          <p:cNvSpPr txBox="1"/>
          <p:nvPr>
            <p:ph idx="3" type="body"/>
          </p:nvPr>
        </p:nvSpPr>
        <p:spPr>
          <a:xfrm>
            <a:off x="4689697" y="1353950"/>
            <a:ext cx="1734900" cy="315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✦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✧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idx="1" type="body"/>
          </p:nvPr>
        </p:nvSpPr>
        <p:spPr>
          <a:xfrm>
            <a:off x="855300" y="4330100"/>
            <a:ext cx="7433400" cy="3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>
              <a:srgbClr val="0072FF"/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8"/>
            <a:ext cx="54627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Lora"/>
              <a:buChar char="✦"/>
              <a:defRPr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ora"/>
              <a:buChar char="✧"/>
              <a:defRPr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Lora"/>
              <a:buChar char="■"/>
              <a:defRPr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Char char="●"/>
              <a:defRPr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Char char="○"/>
              <a:defRPr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Char char="■"/>
              <a:defRPr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Char char="●"/>
              <a:defRPr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Char char="○"/>
              <a:defRPr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Char char="■"/>
              <a:defRPr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  <a:effectLst>
            <a:outerShdw blurRad="114300" rotWithShape="0" algn="bl">
              <a:srgbClr val="FFFF00"/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rtl="0" algn="r">
              <a:buNone/>
              <a:defRPr sz="13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rtl="0" algn="r">
              <a:buNone/>
              <a:defRPr sz="13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rtl="0" algn="r">
              <a:buNone/>
              <a:defRPr sz="13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rtl="0" algn="r">
              <a:buNone/>
              <a:defRPr sz="13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rtl="0" algn="r">
              <a:buNone/>
              <a:defRPr sz="13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rtl="0" algn="r">
              <a:buNone/>
              <a:defRPr sz="13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rtl="0" algn="r">
              <a:buNone/>
              <a:defRPr sz="13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rtl="0" algn="r">
              <a:buNone/>
              <a:defRPr sz="13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artstation.com/alejandromonge" TargetMode="External"/><Relationship Id="rId4" Type="http://schemas.openxmlformats.org/officeDocument/2006/relationships/hyperlink" Target="http://www.slidescarnival.com/?utm_source=template" TargetMode="External"/><Relationship Id="rId5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vidaloka" TargetMode="External"/><Relationship Id="rId4" Type="http://schemas.openxmlformats.org/officeDocument/2006/relationships/hyperlink" Target="https://www.fontsquirrel.com/fonts/lora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/>
          <p:nvPr>
            <p:ph type="ctrTitle"/>
          </p:nvPr>
        </p:nvSpPr>
        <p:spPr>
          <a:xfrm>
            <a:off x="855300" y="1117300"/>
            <a:ext cx="4230600" cy="2908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855300" y="1328488"/>
            <a:ext cx="3186900" cy="8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855300" y="2298811"/>
            <a:ext cx="3186900" cy="15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3">
            <a:alphaModFix/>
          </a:blip>
          <a:srcRect b="0" l="8934" r="8943" t="0"/>
          <a:stretch/>
        </p:blipFill>
        <p:spPr>
          <a:xfrm>
            <a:off x="4572000" y="0"/>
            <a:ext cx="4572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idx="4294967295" type="title"/>
          </p:nvPr>
        </p:nvSpPr>
        <p:spPr>
          <a:xfrm>
            <a:off x="855300" y="4331650"/>
            <a:ext cx="4556100" cy="34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accent1"/>
                </a:solidFill>
              </a:rPr>
              <a:t>Want big impact?</a:t>
            </a:r>
            <a:r>
              <a:rPr lang="en" sz="2400">
                <a:solidFill>
                  <a:schemeClr val="accent1"/>
                </a:solidFill>
              </a:rPr>
              <a:t> </a:t>
            </a:r>
            <a:r>
              <a:rPr lang="en" sz="2400">
                <a:solidFill>
                  <a:schemeClr val="accent1"/>
                </a:solidFill>
              </a:rPr>
              <a:t>Use big image.</a:t>
            </a:r>
            <a:endParaRPr sz="2400">
              <a:solidFill>
                <a:schemeClr val="accent1"/>
              </a:solidFill>
            </a:endParaRPr>
          </a:p>
        </p:txBody>
      </p:sp>
      <p:sp>
        <p:nvSpPr>
          <p:cNvPr id="127" name="Google Shape;127;p2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33" name="Google Shape;133;p2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4" name="Google Shape;134;p23"/>
          <p:cNvCxnSpPr>
            <a:stCxn id="135" idx="6"/>
            <a:endCxn id="136" idx="2"/>
          </p:cNvCxnSpPr>
          <p:nvPr/>
        </p:nvCxnSpPr>
        <p:spPr>
          <a:xfrm>
            <a:off x="1912775" y="3019325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" name="Google Shape;137;p23"/>
          <p:cNvCxnSpPr>
            <a:stCxn id="135" idx="6"/>
            <a:endCxn id="138" idx="2"/>
          </p:cNvCxnSpPr>
          <p:nvPr/>
        </p:nvCxnSpPr>
        <p:spPr>
          <a:xfrm flipH="1" rot="10800000">
            <a:off x="1912775" y="2083325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" name="Google Shape;139;p23"/>
          <p:cNvCxnSpPr>
            <a:stCxn id="140" idx="3"/>
            <a:endCxn id="141" idx="2"/>
          </p:cNvCxnSpPr>
          <p:nvPr/>
        </p:nvCxnSpPr>
        <p:spPr>
          <a:xfrm flipH="1" rot="10800000">
            <a:off x="3971300" y="1626125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2" name="Google Shape;142;p23"/>
          <p:cNvCxnSpPr>
            <a:stCxn id="140" idx="3"/>
            <a:endCxn id="143" idx="2"/>
          </p:cNvCxnSpPr>
          <p:nvPr/>
        </p:nvCxnSpPr>
        <p:spPr>
          <a:xfrm>
            <a:off x="3971300" y="2083325"/>
            <a:ext cx="586200" cy="442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" name="Google Shape;144;p23"/>
          <p:cNvCxnSpPr>
            <a:stCxn id="145" idx="3"/>
            <a:endCxn id="146" idx="2"/>
          </p:cNvCxnSpPr>
          <p:nvPr/>
        </p:nvCxnSpPr>
        <p:spPr>
          <a:xfrm flipH="1" rot="10800000">
            <a:off x="3971300" y="3498125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7" name="Google Shape;147;p23"/>
          <p:cNvCxnSpPr>
            <a:stCxn id="145" idx="3"/>
            <a:endCxn id="148" idx="2"/>
          </p:cNvCxnSpPr>
          <p:nvPr/>
        </p:nvCxnSpPr>
        <p:spPr>
          <a:xfrm>
            <a:off x="3971300" y="3955325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9" name="Google Shape;149;p23"/>
          <p:cNvGrpSpPr/>
          <p:nvPr/>
        </p:nvGrpSpPr>
        <p:grpSpPr>
          <a:xfrm>
            <a:off x="4557500" y="1466525"/>
            <a:ext cx="1356300" cy="319200"/>
            <a:chOff x="5592550" y="1018950"/>
            <a:chExt cx="1356300" cy="319200"/>
          </a:xfrm>
        </p:grpSpPr>
        <p:sp>
          <p:nvSpPr>
            <p:cNvPr id="150" name="Google Shape;150;p23"/>
            <p:cNvSpPr/>
            <p:nvPr/>
          </p:nvSpPr>
          <p:spPr>
            <a:xfrm>
              <a:off x="5766550" y="10189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Lorem Ipsum</a:t>
              </a:r>
              <a:endParaRPr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141" name="Google Shape;141;p23"/>
            <p:cNvSpPr/>
            <p:nvPr/>
          </p:nvSpPr>
          <p:spPr>
            <a:xfrm>
              <a:off x="5592550" y="1091550"/>
              <a:ext cx="174000" cy="17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" name="Google Shape;151;p23"/>
          <p:cNvGrpSpPr/>
          <p:nvPr/>
        </p:nvGrpSpPr>
        <p:grpSpPr>
          <a:xfrm>
            <a:off x="2615000" y="1923725"/>
            <a:ext cx="1356300" cy="319200"/>
            <a:chOff x="3650050" y="1476150"/>
            <a:chExt cx="1356300" cy="319200"/>
          </a:xfrm>
        </p:grpSpPr>
        <p:sp>
          <p:nvSpPr>
            <p:cNvPr id="140" name="Google Shape;140;p23"/>
            <p:cNvSpPr/>
            <p:nvPr/>
          </p:nvSpPr>
          <p:spPr>
            <a:xfrm>
              <a:off x="3824050" y="1476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Lorem Ipsum</a:t>
              </a:r>
              <a:endParaRPr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138" name="Google Shape;138;p23"/>
            <p:cNvSpPr/>
            <p:nvPr/>
          </p:nvSpPr>
          <p:spPr>
            <a:xfrm>
              <a:off x="3650050" y="1548750"/>
              <a:ext cx="174000" cy="17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2" name="Google Shape;152;p23"/>
          <p:cNvGrpSpPr/>
          <p:nvPr/>
        </p:nvGrpSpPr>
        <p:grpSpPr>
          <a:xfrm>
            <a:off x="550500" y="2859725"/>
            <a:ext cx="1362275" cy="319200"/>
            <a:chOff x="1596750" y="2412150"/>
            <a:chExt cx="1362275" cy="319200"/>
          </a:xfrm>
        </p:grpSpPr>
        <p:sp>
          <p:nvSpPr>
            <p:cNvPr id="153" name="Google Shape;153;p23"/>
            <p:cNvSpPr/>
            <p:nvPr/>
          </p:nvSpPr>
          <p:spPr>
            <a:xfrm>
              <a:off x="1596750" y="2412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Lorem Ipsum</a:t>
              </a:r>
              <a:endParaRPr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135" name="Google Shape;135;p23"/>
            <p:cNvSpPr/>
            <p:nvPr/>
          </p:nvSpPr>
          <p:spPr>
            <a:xfrm>
              <a:off x="2785025" y="2484750"/>
              <a:ext cx="174000" cy="17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4" name="Google Shape;154;p23"/>
          <p:cNvGrpSpPr/>
          <p:nvPr/>
        </p:nvGrpSpPr>
        <p:grpSpPr>
          <a:xfrm>
            <a:off x="2615000" y="3795725"/>
            <a:ext cx="1356300" cy="319200"/>
            <a:chOff x="3650050" y="3348150"/>
            <a:chExt cx="1356300" cy="319200"/>
          </a:xfrm>
        </p:grpSpPr>
        <p:sp>
          <p:nvSpPr>
            <p:cNvPr id="145" name="Google Shape;145;p23"/>
            <p:cNvSpPr/>
            <p:nvPr/>
          </p:nvSpPr>
          <p:spPr>
            <a:xfrm>
              <a:off x="3824050" y="3348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Lorem Ipsum</a:t>
              </a:r>
              <a:endParaRPr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136" name="Google Shape;136;p23"/>
            <p:cNvSpPr/>
            <p:nvPr/>
          </p:nvSpPr>
          <p:spPr>
            <a:xfrm>
              <a:off x="3650050" y="3420750"/>
              <a:ext cx="174000" cy="17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" name="Google Shape;155;p23"/>
          <p:cNvGrpSpPr/>
          <p:nvPr/>
        </p:nvGrpSpPr>
        <p:grpSpPr>
          <a:xfrm>
            <a:off x="4557500" y="2380925"/>
            <a:ext cx="1356300" cy="319200"/>
            <a:chOff x="5592550" y="1933350"/>
            <a:chExt cx="1356300" cy="319200"/>
          </a:xfrm>
        </p:grpSpPr>
        <p:sp>
          <p:nvSpPr>
            <p:cNvPr id="156" name="Google Shape;156;p23"/>
            <p:cNvSpPr/>
            <p:nvPr/>
          </p:nvSpPr>
          <p:spPr>
            <a:xfrm>
              <a:off x="5766550" y="19333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Lorem Ipsum</a:t>
              </a:r>
              <a:endParaRPr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143" name="Google Shape;143;p23"/>
            <p:cNvSpPr/>
            <p:nvPr/>
          </p:nvSpPr>
          <p:spPr>
            <a:xfrm>
              <a:off x="5592550" y="1991250"/>
              <a:ext cx="174000" cy="17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7" name="Google Shape;157;p23"/>
          <p:cNvGrpSpPr/>
          <p:nvPr/>
        </p:nvGrpSpPr>
        <p:grpSpPr>
          <a:xfrm>
            <a:off x="4557500" y="3338525"/>
            <a:ext cx="1356300" cy="319200"/>
            <a:chOff x="5592550" y="2890950"/>
            <a:chExt cx="1356300" cy="319200"/>
          </a:xfrm>
        </p:grpSpPr>
        <p:sp>
          <p:nvSpPr>
            <p:cNvPr id="158" name="Google Shape;158;p23"/>
            <p:cNvSpPr/>
            <p:nvPr/>
          </p:nvSpPr>
          <p:spPr>
            <a:xfrm>
              <a:off x="5766550" y="28909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Lorem Ipsum</a:t>
              </a:r>
              <a:endParaRPr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146" name="Google Shape;146;p23"/>
            <p:cNvSpPr/>
            <p:nvPr/>
          </p:nvSpPr>
          <p:spPr>
            <a:xfrm>
              <a:off x="5592550" y="2963550"/>
              <a:ext cx="174000" cy="17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" name="Google Shape;159;p23"/>
          <p:cNvGrpSpPr/>
          <p:nvPr/>
        </p:nvGrpSpPr>
        <p:grpSpPr>
          <a:xfrm>
            <a:off x="4557500" y="4252925"/>
            <a:ext cx="1356300" cy="319200"/>
            <a:chOff x="5592550" y="3805350"/>
            <a:chExt cx="1356300" cy="319200"/>
          </a:xfrm>
        </p:grpSpPr>
        <p:sp>
          <p:nvSpPr>
            <p:cNvPr id="160" name="Google Shape;160;p23"/>
            <p:cNvSpPr/>
            <p:nvPr/>
          </p:nvSpPr>
          <p:spPr>
            <a:xfrm>
              <a:off x="5766550" y="38053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Lorem Ipsum</a:t>
              </a:r>
              <a:endParaRPr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148" name="Google Shape;148;p23"/>
            <p:cNvSpPr/>
            <p:nvPr/>
          </p:nvSpPr>
          <p:spPr>
            <a:xfrm>
              <a:off x="5592550" y="3877950"/>
              <a:ext cx="174000" cy="17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6" name="Google Shape;166;p24"/>
          <p:cNvGraphicFramePr/>
          <p:nvPr/>
        </p:nvGraphicFramePr>
        <p:xfrm>
          <a:off x="8553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{6030BE2D-ED8E-49F2-974D-75898B27A32F}</a:tableStyleId>
              </a:tblPr>
              <a:tblGrid>
                <a:gridCol w="1349500"/>
                <a:gridCol w="1349500"/>
                <a:gridCol w="1349500"/>
                <a:gridCol w="1349500"/>
              </a:tblGrid>
              <a:tr h="383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A</a:t>
                      </a:r>
                      <a:endParaRPr sz="11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B</a:t>
                      </a:r>
                      <a:endParaRPr sz="11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C</a:t>
                      </a:r>
                      <a:endParaRPr sz="11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</a:tr>
              <a:tr h="7858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</a:tr>
              <a:tr h="7858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</a:tr>
              <a:tr h="7858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FF">
                        <a:alpha val="1732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67" name="Google Shape;167;p2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/>
          <p:nvPr/>
        </p:nvSpPr>
        <p:spPr>
          <a:xfrm>
            <a:off x="514725" y="495000"/>
            <a:ext cx="6106477" cy="2908991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dk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185738" rotWithShape="0" algn="bl" dir="5400000" dist="19050">
              <a:schemeClr val="lt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5"/>
          <p:cNvSpPr txBox="1"/>
          <p:nvPr>
            <p:ph idx="4294967295" type="title"/>
          </p:nvPr>
        </p:nvSpPr>
        <p:spPr>
          <a:xfrm>
            <a:off x="855300" y="40364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74" name="Google Shape;174;p25"/>
          <p:cNvSpPr/>
          <p:nvPr/>
        </p:nvSpPr>
        <p:spPr>
          <a:xfrm>
            <a:off x="1663586" y="1137446"/>
            <a:ext cx="594900" cy="151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our office</a:t>
            </a:r>
            <a:endParaRPr sz="7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75" name="Google Shape;175;p2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76" name="Google Shape;176;p25"/>
          <p:cNvSpPr txBox="1"/>
          <p:nvPr>
            <p:ph idx="4294967295" type="body"/>
          </p:nvPr>
        </p:nvSpPr>
        <p:spPr>
          <a:xfrm>
            <a:off x="855300" y="4375975"/>
            <a:ext cx="7321200" cy="23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177" name="Google Shape;177;p25"/>
          <p:cNvSpPr/>
          <p:nvPr/>
        </p:nvSpPr>
        <p:spPr>
          <a:xfrm>
            <a:off x="991225" y="1415375"/>
            <a:ext cx="151500" cy="151500"/>
          </a:xfrm>
          <a:prstGeom prst="star4">
            <a:avLst>
              <a:gd fmla="val 21864" name="adj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>
              <a:srgbClr val="FFFF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5"/>
          <p:cNvSpPr/>
          <p:nvPr/>
        </p:nvSpPr>
        <p:spPr>
          <a:xfrm>
            <a:off x="2258475" y="2619200"/>
            <a:ext cx="151500" cy="151500"/>
          </a:xfrm>
          <a:prstGeom prst="star4">
            <a:avLst>
              <a:gd fmla="val 21864" name="adj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>
              <a:srgbClr val="FFFF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5"/>
          <p:cNvSpPr/>
          <p:nvPr/>
        </p:nvSpPr>
        <p:spPr>
          <a:xfrm>
            <a:off x="3008175" y="1263875"/>
            <a:ext cx="151500" cy="151500"/>
          </a:xfrm>
          <a:prstGeom prst="star4">
            <a:avLst>
              <a:gd fmla="val 21864" name="adj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>
              <a:srgbClr val="FFFF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5"/>
          <p:cNvSpPr/>
          <p:nvPr/>
        </p:nvSpPr>
        <p:spPr>
          <a:xfrm>
            <a:off x="3572600" y="2874275"/>
            <a:ext cx="151500" cy="151500"/>
          </a:xfrm>
          <a:prstGeom prst="star4">
            <a:avLst>
              <a:gd fmla="val 21864" name="adj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>
              <a:srgbClr val="FFFF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5"/>
          <p:cNvSpPr/>
          <p:nvPr/>
        </p:nvSpPr>
        <p:spPr>
          <a:xfrm>
            <a:off x="5138750" y="1641325"/>
            <a:ext cx="151500" cy="151500"/>
          </a:xfrm>
          <a:prstGeom prst="star4">
            <a:avLst>
              <a:gd fmla="val 21864" name="adj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>
              <a:srgbClr val="FFFF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5"/>
          <p:cNvSpPr/>
          <p:nvPr/>
        </p:nvSpPr>
        <p:spPr>
          <a:xfrm>
            <a:off x="5617950" y="2874275"/>
            <a:ext cx="151500" cy="151500"/>
          </a:xfrm>
          <a:prstGeom prst="star4">
            <a:avLst>
              <a:gd fmla="val 21864" name="adj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>
              <a:srgbClr val="FFFF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/>
          <p:nvPr>
            <p:ph idx="4294967295" type="ctrTitle"/>
          </p:nvPr>
        </p:nvSpPr>
        <p:spPr>
          <a:xfrm>
            <a:off x="855300" y="880525"/>
            <a:ext cx="7433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188" name="Google Shape;188;p26"/>
          <p:cNvSpPr txBox="1"/>
          <p:nvPr>
            <p:ph idx="4294967295" type="subTitle"/>
          </p:nvPr>
        </p:nvSpPr>
        <p:spPr>
          <a:xfrm>
            <a:off x="855300" y="2137225"/>
            <a:ext cx="3933000" cy="56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89" name="Google Shape;189;p2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>
            <p:ph idx="4294967295" type="ctrTitle"/>
          </p:nvPr>
        </p:nvSpPr>
        <p:spPr>
          <a:xfrm>
            <a:off x="855300" y="724200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195" name="Google Shape;195;p27"/>
          <p:cNvSpPr txBox="1"/>
          <p:nvPr>
            <p:ph idx="4294967295" type="subTitle"/>
          </p:nvPr>
        </p:nvSpPr>
        <p:spPr>
          <a:xfrm>
            <a:off x="855300" y="1411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196" name="Google Shape;196;p27"/>
          <p:cNvSpPr txBox="1"/>
          <p:nvPr>
            <p:ph idx="4294967295" type="ctrTitle"/>
          </p:nvPr>
        </p:nvSpPr>
        <p:spPr>
          <a:xfrm>
            <a:off x="855300" y="3353093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197" name="Google Shape;197;p27"/>
          <p:cNvSpPr txBox="1"/>
          <p:nvPr>
            <p:ph idx="4294967295" type="subTitle"/>
          </p:nvPr>
        </p:nvSpPr>
        <p:spPr>
          <a:xfrm>
            <a:off x="855300" y="40402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198" name="Google Shape;198;p27"/>
          <p:cNvSpPr txBox="1"/>
          <p:nvPr>
            <p:ph idx="4294967295" type="ctrTitle"/>
          </p:nvPr>
        </p:nvSpPr>
        <p:spPr>
          <a:xfrm>
            <a:off x="855300" y="2038647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199" name="Google Shape;199;p27"/>
          <p:cNvSpPr txBox="1"/>
          <p:nvPr>
            <p:ph idx="4294967295" type="subTitle"/>
          </p:nvPr>
        </p:nvSpPr>
        <p:spPr>
          <a:xfrm>
            <a:off x="855300" y="2725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00" name="Google Shape;200;p2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8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6" name="Google Shape;206;p2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7" name="Google Shape;207;p28"/>
          <p:cNvGrpSpPr/>
          <p:nvPr/>
        </p:nvGrpSpPr>
        <p:grpSpPr>
          <a:xfrm>
            <a:off x="916450" y="1407726"/>
            <a:ext cx="8227500" cy="1576453"/>
            <a:chOff x="929400" y="2010200"/>
            <a:chExt cx="8227500" cy="1576453"/>
          </a:xfrm>
        </p:grpSpPr>
        <p:sp>
          <p:nvSpPr>
            <p:cNvPr id="208" name="Google Shape;208;p28"/>
            <p:cNvSpPr/>
            <p:nvPr/>
          </p:nvSpPr>
          <p:spPr>
            <a:xfrm>
              <a:off x="929400" y="3114324"/>
              <a:ext cx="8227500" cy="63900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25000">
                  <a:schemeClr val="accent4"/>
                </a:gs>
                <a:gs pos="51000">
                  <a:schemeClr val="accent3"/>
                </a:gs>
                <a:gs pos="76000">
                  <a:schemeClr val="accen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09" name="Google Shape;209;p28"/>
            <p:cNvGrpSpPr/>
            <p:nvPr/>
          </p:nvGrpSpPr>
          <p:grpSpPr>
            <a:xfrm>
              <a:off x="4526679" y="2010200"/>
              <a:ext cx="2480144" cy="1576453"/>
              <a:chOff x="4526679" y="2010200"/>
              <a:chExt cx="2480144" cy="1576453"/>
            </a:xfrm>
          </p:grpSpPr>
          <p:grpSp>
            <p:nvGrpSpPr>
              <p:cNvPr id="210" name="Google Shape;210;p28"/>
              <p:cNvGrpSpPr/>
              <p:nvPr/>
            </p:nvGrpSpPr>
            <p:grpSpPr>
              <a:xfrm>
                <a:off x="4808316" y="2800065"/>
                <a:ext cx="92400" cy="375806"/>
                <a:chOff x="845575" y="2563700"/>
                <a:chExt cx="92400" cy="375806"/>
              </a:xfrm>
            </p:grpSpPr>
            <p:cxnSp>
              <p:nvCxnSpPr>
                <p:cNvPr id="211" name="Google Shape;211;p28"/>
                <p:cNvCxnSpPr/>
                <p:nvPr/>
              </p:nvCxnSpPr>
              <p:spPr>
                <a:xfrm>
                  <a:off x="891775" y="2576206"/>
                  <a:ext cx="0" cy="36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212" name="Google Shape;212;p28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13" name="Google Shape;213;p28"/>
              <p:cNvSpPr txBox="1"/>
              <p:nvPr/>
            </p:nvSpPr>
            <p:spPr>
              <a:xfrm>
                <a:off x="4526679" y="3215253"/>
                <a:ext cx="6927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200">
                    <a:solidFill>
                      <a:schemeClr val="accent3"/>
                    </a:solidFill>
                    <a:latin typeface="Vidaloka"/>
                    <a:ea typeface="Vidaloka"/>
                    <a:cs typeface="Vidaloka"/>
                    <a:sym typeface="Vidaloka"/>
                  </a:rPr>
                  <a:t>20XX</a:t>
                </a:r>
                <a:endParaRPr sz="1200">
                  <a:solidFill>
                    <a:schemeClr val="accent3"/>
                  </a:solidFill>
                  <a:latin typeface="Vidaloka"/>
                  <a:ea typeface="Vidaloka"/>
                  <a:cs typeface="Vidaloka"/>
                  <a:sym typeface="Vidaloka"/>
                </a:endParaRPr>
              </a:p>
            </p:txBody>
          </p:sp>
          <p:sp>
            <p:nvSpPr>
              <p:cNvPr id="214" name="Google Shape;214;p28"/>
              <p:cNvSpPr txBox="1"/>
              <p:nvPr/>
            </p:nvSpPr>
            <p:spPr>
              <a:xfrm>
                <a:off x="4753223" y="2010200"/>
                <a:ext cx="22536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00">
                    <a:solidFill>
                      <a:schemeClr val="dk1"/>
                    </a:solidFill>
                    <a:latin typeface="Lora"/>
                    <a:ea typeface="Lora"/>
                    <a:cs typeface="Lora"/>
                    <a:sym typeface="Lora"/>
                  </a:rPr>
                  <a:t>Vestibulum congue tempus</a:t>
                </a:r>
                <a:endParaRPr b="1" sz="8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800">
                    <a:solidFill>
                      <a:schemeClr val="dk1"/>
                    </a:solidFill>
                    <a:latin typeface="Lora"/>
                    <a:ea typeface="Lora"/>
                    <a:cs typeface="Lora"/>
                    <a:sym typeface="Lora"/>
                  </a:rPr>
                  <a:t>Lorem ipsum dolor sit amet, consectetur adipiscing elit, sed do eiusmod tempor. Donec facilisis lacus eget mauris.</a:t>
                </a:r>
                <a:endParaRPr b="1" sz="8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endParaRPr>
              </a:p>
            </p:txBody>
          </p:sp>
        </p:grpSp>
      </p:grpSp>
      <p:grpSp>
        <p:nvGrpSpPr>
          <p:cNvPr id="215" name="Google Shape;215;p28"/>
          <p:cNvGrpSpPr/>
          <p:nvPr/>
        </p:nvGrpSpPr>
        <p:grpSpPr>
          <a:xfrm>
            <a:off x="483041" y="1407726"/>
            <a:ext cx="2580731" cy="1576463"/>
            <a:chOff x="495991" y="2010200"/>
            <a:chExt cx="2580731" cy="1576463"/>
          </a:xfrm>
        </p:grpSpPr>
        <p:sp>
          <p:nvSpPr>
            <p:cNvPr id="216" name="Google Shape;216;p28"/>
            <p:cNvSpPr txBox="1"/>
            <p:nvPr/>
          </p:nvSpPr>
          <p:spPr>
            <a:xfrm>
              <a:off x="495991" y="3215263"/>
              <a:ext cx="8712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chemeClr val="accent5"/>
                  </a:solidFill>
                  <a:latin typeface="Vidaloka"/>
                  <a:ea typeface="Vidaloka"/>
                  <a:cs typeface="Vidaloka"/>
                  <a:sym typeface="Vidaloka"/>
                </a:rPr>
                <a:t>20XX</a:t>
              </a:r>
              <a:endParaRPr sz="1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endParaRPr>
            </a:p>
          </p:txBody>
        </p:sp>
        <p:grpSp>
          <p:nvGrpSpPr>
            <p:cNvPr id="217" name="Google Shape;217;p28"/>
            <p:cNvGrpSpPr/>
            <p:nvPr/>
          </p:nvGrpSpPr>
          <p:grpSpPr>
            <a:xfrm>
              <a:off x="881025" y="2800065"/>
              <a:ext cx="92400" cy="375544"/>
              <a:chOff x="845575" y="2563700"/>
              <a:chExt cx="92400" cy="375544"/>
            </a:xfrm>
          </p:grpSpPr>
          <p:cxnSp>
            <p:nvCxnSpPr>
              <p:cNvPr id="218" name="Google Shape;218;p28"/>
              <p:cNvCxnSpPr/>
              <p:nvPr/>
            </p:nvCxnSpPr>
            <p:spPr>
              <a:xfrm>
                <a:off x="891775" y="2579844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19" name="Google Shape;219;p28"/>
              <p:cNvSpPr/>
              <p:nvPr/>
            </p:nvSpPr>
            <p:spPr>
              <a:xfrm>
                <a:off x="845575" y="2563700"/>
                <a:ext cx="92400" cy="92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20" name="Google Shape;220;p28"/>
            <p:cNvSpPr txBox="1"/>
            <p:nvPr/>
          </p:nvSpPr>
          <p:spPr>
            <a:xfrm>
              <a:off x="823122" y="2010200"/>
              <a:ext cx="2253600" cy="94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Vestibulum congue tempus</a:t>
              </a:r>
              <a:endParaRPr b="1" sz="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221" name="Google Shape;221;p28"/>
          <p:cNvGrpSpPr/>
          <p:nvPr/>
        </p:nvGrpSpPr>
        <p:grpSpPr>
          <a:xfrm>
            <a:off x="2512645" y="2100122"/>
            <a:ext cx="2501355" cy="1735654"/>
            <a:chOff x="2525595" y="2702596"/>
            <a:chExt cx="2501355" cy="1735654"/>
          </a:xfrm>
        </p:grpSpPr>
        <p:sp>
          <p:nvSpPr>
            <p:cNvPr id="222" name="Google Shape;222;p28"/>
            <p:cNvSpPr txBox="1"/>
            <p:nvPr/>
          </p:nvSpPr>
          <p:spPr>
            <a:xfrm>
              <a:off x="2525595" y="2702596"/>
              <a:ext cx="7458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chemeClr val="accent4"/>
                  </a:solidFill>
                  <a:latin typeface="Vidaloka"/>
                  <a:ea typeface="Vidaloka"/>
                  <a:cs typeface="Vidaloka"/>
                  <a:sym typeface="Vidaloka"/>
                </a:rPr>
                <a:t>20XX</a:t>
              </a:r>
              <a:endParaRPr sz="1200">
                <a:solidFill>
                  <a:schemeClr val="accent4"/>
                </a:solidFill>
                <a:latin typeface="Vidaloka"/>
                <a:ea typeface="Vidaloka"/>
                <a:cs typeface="Vidaloka"/>
                <a:sym typeface="Vidaloka"/>
              </a:endParaRPr>
            </a:p>
          </p:txBody>
        </p:sp>
        <p:grpSp>
          <p:nvGrpSpPr>
            <p:cNvPr id="223" name="Google Shape;223;p28"/>
            <p:cNvGrpSpPr/>
            <p:nvPr/>
          </p:nvGrpSpPr>
          <p:grpSpPr>
            <a:xfrm rot="10800000">
              <a:off x="2849073" y="3116316"/>
              <a:ext cx="92400" cy="374977"/>
              <a:chOff x="2070100" y="2563700"/>
              <a:chExt cx="92400" cy="374977"/>
            </a:xfrm>
          </p:grpSpPr>
          <p:cxnSp>
            <p:nvCxnSpPr>
              <p:cNvPr id="224" name="Google Shape;224;p28"/>
              <p:cNvCxnSpPr/>
              <p:nvPr/>
            </p:nvCxnSpPr>
            <p:spPr>
              <a:xfrm>
                <a:off x="2116300" y="2579277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25" name="Google Shape;225;p28"/>
              <p:cNvSpPr/>
              <p:nvPr/>
            </p:nvSpPr>
            <p:spPr>
              <a:xfrm>
                <a:off x="2070100" y="2563700"/>
                <a:ext cx="92400" cy="92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26" name="Google Shape;226;p28"/>
            <p:cNvSpPr txBox="1"/>
            <p:nvPr/>
          </p:nvSpPr>
          <p:spPr>
            <a:xfrm>
              <a:off x="2773350" y="3494450"/>
              <a:ext cx="2253600" cy="94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Vestibulum congue tempus</a:t>
              </a:r>
              <a:endParaRPr b="1" sz="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9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32" name="Google Shape;232;p29"/>
          <p:cNvSpPr txBox="1"/>
          <p:nvPr>
            <p:ph idx="1" type="body"/>
          </p:nvPr>
        </p:nvSpPr>
        <p:spPr>
          <a:xfrm>
            <a:off x="855300" y="1353950"/>
            <a:ext cx="1734900" cy="130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500"/>
              <a:t>Yellow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33" name="Google Shape;233;p29"/>
          <p:cNvSpPr txBox="1"/>
          <p:nvPr>
            <p:ph idx="2" type="body"/>
          </p:nvPr>
        </p:nvSpPr>
        <p:spPr>
          <a:xfrm>
            <a:off x="2772499" y="1353950"/>
            <a:ext cx="1734900" cy="130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500"/>
              <a:t>Blue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34" name="Google Shape;234;p29"/>
          <p:cNvSpPr txBox="1"/>
          <p:nvPr>
            <p:ph idx="3" type="body"/>
          </p:nvPr>
        </p:nvSpPr>
        <p:spPr>
          <a:xfrm>
            <a:off x="4689699" y="1353950"/>
            <a:ext cx="1734900" cy="130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500"/>
              <a:t>Red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35" name="Google Shape;235;p2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6" name="Google Shape;236;p29"/>
          <p:cNvSpPr txBox="1"/>
          <p:nvPr>
            <p:ph idx="1" type="body"/>
          </p:nvPr>
        </p:nvSpPr>
        <p:spPr>
          <a:xfrm>
            <a:off x="855300" y="2954150"/>
            <a:ext cx="1734900" cy="130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500"/>
              <a:t>Yellow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37" name="Google Shape;237;p29"/>
          <p:cNvSpPr txBox="1"/>
          <p:nvPr>
            <p:ph idx="2" type="body"/>
          </p:nvPr>
        </p:nvSpPr>
        <p:spPr>
          <a:xfrm>
            <a:off x="2772499" y="2954150"/>
            <a:ext cx="1734900" cy="130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500"/>
              <a:t>Blue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38" name="Google Shape;238;p29"/>
          <p:cNvSpPr txBox="1"/>
          <p:nvPr>
            <p:ph idx="3" type="body"/>
          </p:nvPr>
        </p:nvSpPr>
        <p:spPr>
          <a:xfrm>
            <a:off x="4689699" y="2954150"/>
            <a:ext cx="1734900" cy="130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500"/>
              <a:t>Red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0"/>
          <p:cNvSpPr txBox="1"/>
          <p:nvPr>
            <p:ph idx="1" type="body"/>
          </p:nvPr>
        </p:nvSpPr>
        <p:spPr>
          <a:xfrm>
            <a:off x="855300" y="4330100"/>
            <a:ext cx="7433400" cy="3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44" name="Google Shape;244;p3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5" name="Google Shape;245;p3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750" y="304800"/>
            <a:ext cx="4599356" cy="402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3765650" y="1353950"/>
            <a:ext cx="2552400" cy="29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855275" y="1353950"/>
            <a:ext cx="2552400" cy="29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56" name="Google Shape;56;p13"/>
          <p:cNvSpPr txBox="1"/>
          <p:nvPr>
            <p:ph idx="2" type="body"/>
          </p:nvPr>
        </p:nvSpPr>
        <p:spPr>
          <a:xfrm>
            <a:off x="855300" y="3796825"/>
            <a:ext cx="5299800" cy="69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5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5"/>
                </a:solidFill>
              </a:rPr>
              <a:t>This template is free to use under </a:t>
            </a:r>
            <a:r>
              <a:rPr lang="en" sz="1000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accent5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/>
          <p:cNvSpPr txBox="1"/>
          <p:nvPr>
            <p:ph idx="4294967295" type="body"/>
          </p:nvPr>
        </p:nvSpPr>
        <p:spPr>
          <a:xfrm>
            <a:off x="734550" y="2831675"/>
            <a:ext cx="2025600" cy="177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Vidaloka"/>
                <a:ea typeface="Vidaloka"/>
                <a:cs typeface="Vidaloka"/>
                <a:sym typeface="Vidaloka"/>
              </a:rPr>
              <a:t>Mobile</a:t>
            </a:r>
            <a:r>
              <a:rPr lang="en">
                <a:latin typeface="Vidaloka"/>
                <a:ea typeface="Vidaloka"/>
                <a:cs typeface="Vidaloka"/>
                <a:sym typeface="Vidaloka"/>
              </a:rPr>
              <a:t> project</a:t>
            </a:r>
            <a:endParaRPr>
              <a:latin typeface="Vidaloka"/>
              <a:ea typeface="Vidaloka"/>
              <a:cs typeface="Vidaloka"/>
              <a:sym typeface="Vidalok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Show and explain your web, app or software projects using these gadget templates.</a:t>
            </a:r>
            <a:endParaRPr sz="1500"/>
          </a:p>
        </p:txBody>
      </p:sp>
      <p:sp>
        <p:nvSpPr>
          <p:cNvPr id="251" name="Google Shape;251;p3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252" name="Google Shape;252;p31"/>
          <p:cNvGrpSpPr/>
          <p:nvPr/>
        </p:nvGrpSpPr>
        <p:grpSpPr>
          <a:xfrm>
            <a:off x="3588985" y="532825"/>
            <a:ext cx="1965985" cy="4077843"/>
            <a:chOff x="2547150" y="238125"/>
            <a:chExt cx="2525675" cy="5238750"/>
          </a:xfrm>
        </p:grpSpPr>
        <p:sp>
          <p:nvSpPr>
            <p:cNvPr id="253" name="Google Shape;253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57" name="Google Shape;257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631969" y="887628"/>
            <a:ext cx="1878790" cy="3368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263" name="Google Shape;263;p32"/>
          <p:cNvGrpSpPr/>
          <p:nvPr/>
        </p:nvGrpSpPr>
        <p:grpSpPr>
          <a:xfrm>
            <a:off x="3254132" y="543668"/>
            <a:ext cx="2635577" cy="4066842"/>
            <a:chOff x="2112475" y="238125"/>
            <a:chExt cx="3395050" cy="5238750"/>
          </a:xfrm>
        </p:grpSpPr>
        <p:sp>
          <p:nvSpPr>
            <p:cNvPr id="264" name="Google Shape;264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68" name="Google Shape;26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9280" y="903646"/>
            <a:ext cx="2502152" cy="333622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2"/>
          <p:cNvSpPr txBox="1"/>
          <p:nvPr>
            <p:ph idx="4294967295" type="body"/>
          </p:nvPr>
        </p:nvSpPr>
        <p:spPr>
          <a:xfrm>
            <a:off x="734550" y="2831675"/>
            <a:ext cx="2025600" cy="177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Vidaloka"/>
                <a:ea typeface="Vidaloka"/>
                <a:cs typeface="Vidaloka"/>
                <a:sym typeface="Vidaloka"/>
              </a:rPr>
              <a:t>Tablet</a:t>
            </a:r>
            <a:r>
              <a:rPr lang="en">
                <a:latin typeface="Vidaloka"/>
                <a:ea typeface="Vidaloka"/>
                <a:cs typeface="Vidaloka"/>
                <a:sym typeface="Vidaloka"/>
              </a:rPr>
              <a:t> project</a:t>
            </a:r>
            <a:endParaRPr>
              <a:latin typeface="Vidaloka"/>
              <a:ea typeface="Vidaloka"/>
              <a:cs typeface="Vidaloka"/>
              <a:sym typeface="Vidalok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Show and explain your web, app or software projects using these gadget templates.</a:t>
            </a:r>
            <a:endParaRPr sz="15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275" name="Google Shape;275;p33"/>
          <p:cNvGrpSpPr/>
          <p:nvPr/>
        </p:nvGrpSpPr>
        <p:grpSpPr>
          <a:xfrm>
            <a:off x="401331" y="722529"/>
            <a:ext cx="4542205" cy="2661224"/>
            <a:chOff x="1177450" y="241631"/>
            <a:chExt cx="6173152" cy="3616776"/>
          </a:xfrm>
        </p:grpSpPr>
        <p:sp>
          <p:nvSpPr>
            <p:cNvPr id="276" name="Google Shape;276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0" name="Google Shape;280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908508" y="8692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3"/>
          <p:cNvSpPr txBox="1"/>
          <p:nvPr>
            <p:ph idx="4294967295" type="body"/>
          </p:nvPr>
        </p:nvSpPr>
        <p:spPr>
          <a:xfrm>
            <a:off x="734550" y="3658700"/>
            <a:ext cx="5197500" cy="95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Vidaloka"/>
                <a:ea typeface="Vidaloka"/>
                <a:cs typeface="Vidaloka"/>
                <a:sym typeface="Vidaloka"/>
              </a:rPr>
              <a:t>Desktop</a:t>
            </a:r>
            <a:r>
              <a:rPr lang="en">
                <a:latin typeface="Vidaloka"/>
                <a:ea typeface="Vidaloka"/>
                <a:cs typeface="Vidaloka"/>
                <a:sym typeface="Vidaloka"/>
              </a:rPr>
              <a:t> project</a:t>
            </a:r>
            <a:endParaRPr>
              <a:latin typeface="Vidaloka"/>
              <a:ea typeface="Vidaloka"/>
              <a:cs typeface="Vidaloka"/>
              <a:sym typeface="Vidalok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Show and explain your web, app or software projects using these gadget templates.</a:t>
            </a:r>
            <a:endParaRPr sz="15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7" name="Google Shape;287;p34"/>
          <p:cNvSpPr txBox="1"/>
          <p:nvPr>
            <p:ph idx="4294967295" type="ctrTitle"/>
          </p:nvPr>
        </p:nvSpPr>
        <p:spPr>
          <a:xfrm>
            <a:off x="855300" y="1262586"/>
            <a:ext cx="4125300" cy="74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Thanks</a:t>
            </a:r>
            <a:r>
              <a:rPr lang="en" sz="7200"/>
              <a:t>!</a:t>
            </a:r>
            <a:endParaRPr sz="7200"/>
          </a:p>
        </p:txBody>
      </p:sp>
      <p:sp>
        <p:nvSpPr>
          <p:cNvPr id="288" name="Google Shape;288;p34"/>
          <p:cNvSpPr txBox="1"/>
          <p:nvPr>
            <p:ph idx="4294967295" type="subTitle"/>
          </p:nvPr>
        </p:nvSpPr>
        <p:spPr>
          <a:xfrm>
            <a:off x="855300" y="2109113"/>
            <a:ext cx="4423200" cy="177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b="1" lang="en"/>
              <a:t>Any questions?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/>
              <a:t>You can find me at:</a:t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✦"/>
            </a:pPr>
            <a:r>
              <a:rPr lang="en"/>
              <a:t>@username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✦"/>
            </a:pPr>
            <a:r>
              <a:rPr lang="en"/>
              <a:t>user@mail.me</a:t>
            </a:r>
            <a:endParaRPr/>
          </a:p>
        </p:txBody>
      </p:sp>
      <p:sp>
        <p:nvSpPr>
          <p:cNvPr id="289" name="Google Shape;289;p34"/>
          <p:cNvSpPr/>
          <p:nvPr/>
        </p:nvSpPr>
        <p:spPr>
          <a:xfrm>
            <a:off x="4365450" y="866725"/>
            <a:ext cx="2538600" cy="1964100"/>
          </a:xfrm>
          <a:prstGeom prst="cloudCallout">
            <a:avLst>
              <a:gd fmla="val 56798" name="adj1"/>
              <a:gd fmla="val 53281" name="adj2"/>
            </a:avLst>
          </a:prstGeom>
          <a:solidFill>
            <a:srgbClr val="0072FF">
              <a:alpha val="173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4"/>
          <p:cNvSpPr/>
          <p:nvPr/>
        </p:nvSpPr>
        <p:spPr>
          <a:xfrm>
            <a:off x="5272624" y="1414182"/>
            <a:ext cx="724260" cy="869187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5"/>
          <p:cNvSpPr txBox="1"/>
          <p:nvPr>
            <p:ph idx="1" type="body"/>
          </p:nvPr>
        </p:nvSpPr>
        <p:spPr>
          <a:xfrm>
            <a:off x="855300" y="1353950"/>
            <a:ext cx="5462700" cy="299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Special thanks to all the people who made and released these awesome resources for free:</a:t>
            </a:r>
            <a:endParaRPr sz="2200"/>
          </a:p>
          <a:p>
            <a:pPr indent="-3429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✦"/>
            </a:pPr>
            <a:r>
              <a:rPr lang="en" sz="2200"/>
              <a:t>Background illustrated by </a:t>
            </a:r>
            <a:r>
              <a:rPr lang="en" sz="2200" u="sng">
                <a:solidFill>
                  <a:schemeClr val="accent6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Alex Monge</a:t>
            </a:r>
            <a:r>
              <a:rPr lang="en" sz="2200"/>
              <a:t> for SlidesCarnival</a:t>
            </a:r>
            <a:endParaRPr sz="22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✦"/>
            </a:pPr>
            <a:r>
              <a:rPr lang="en" sz="2200"/>
              <a:t>Presentation template by </a:t>
            </a:r>
            <a:r>
              <a:rPr lang="en" sz="2200" u="sng">
                <a:solidFill>
                  <a:schemeClr val="hlink"/>
                </a:solidFill>
                <a:hlinkClick r:id="rId4"/>
              </a:rPr>
              <a:t>SlidesCarnival</a:t>
            </a:r>
            <a:endParaRPr sz="22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✦"/>
            </a:pPr>
            <a:r>
              <a:rPr lang="en" sz="2200"/>
              <a:t>Photographs by </a:t>
            </a:r>
            <a:r>
              <a:rPr lang="en" sz="2200" u="sng">
                <a:solidFill>
                  <a:schemeClr val="hlink"/>
                </a:solidFill>
                <a:hlinkClick r:id="rId5"/>
              </a:rPr>
              <a:t>Unsplash</a:t>
            </a:r>
            <a:endParaRPr sz="2200"/>
          </a:p>
        </p:txBody>
      </p:sp>
      <p:sp>
        <p:nvSpPr>
          <p:cNvPr id="296" name="Google Shape;296;p35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97" name="Google Shape;297;p3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6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03" name="Google Shape;303;p36"/>
          <p:cNvSpPr txBox="1"/>
          <p:nvPr>
            <p:ph idx="1" type="body"/>
          </p:nvPr>
        </p:nvSpPr>
        <p:spPr>
          <a:xfrm>
            <a:off x="855300" y="1353948"/>
            <a:ext cx="5462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✦"/>
            </a:pPr>
            <a:r>
              <a:rPr lang="en" sz="1800"/>
              <a:t>Titles: Vidaloka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✦"/>
            </a:pPr>
            <a:r>
              <a:rPr lang="en" sz="1800"/>
              <a:t>Body copy: Lora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https://www.fontsquirrel.com/fonts/vidaloka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https://www.fontsquirrel.com/fonts/lora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4" name="Google Shape;304;p36"/>
          <p:cNvSpPr txBox="1"/>
          <p:nvPr/>
        </p:nvSpPr>
        <p:spPr>
          <a:xfrm>
            <a:off x="855300" y="4104575"/>
            <a:ext cx="5162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Lora"/>
                <a:ea typeface="Lora"/>
                <a:cs typeface="Lora"/>
                <a:sym typeface="Lora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5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5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5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05" name="Google Shape;305;p3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9000">
              <a:schemeClr val="accent4"/>
            </a:gs>
            <a:gs pos="45000">
              <a:schemeClr val="accent1"/>
            </a:gs>
            <a:gs pos="100000">
              <a:srgbClr val="20124D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7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7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7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7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7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7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7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7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7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7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7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7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7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7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7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7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7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7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7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7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7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7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7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7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7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7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7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7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7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7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7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7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7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7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7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7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7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7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7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7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7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7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7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7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7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7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7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7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7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7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7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7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7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7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7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7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7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7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7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7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7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7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7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7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7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7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7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7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7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7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7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7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7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7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7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7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7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7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7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7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7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7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7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5" name="Google Shape;395;p37"/>
          <p:cNvSpPr txBox="1"/>
          <p:nvPr>
            <p:ph idx="1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396" name="Google Shape;396;p37"/>
          <p:cNvSpPr txBox="1"/>
          <p:nvPr>
            <p:ph idx="1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600"/>
              </a:spcBef>
              <a:spcAft>
                <a:spcPts val="0"/>
              </a:spcAft>
              <a:buSzPts val="900"/>
              <a:buChar char="✦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✦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✦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9000">
              <a:schemeClr val="accent4"/>
            </a:gs>
            <a:gs pos="45000">
              <a:schemeClr val="accent1"/>
            </a:gs>
            <a:gs pos="100000">
              <a:srgbClr val="20124D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402" name="Google Shape;402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8" name="Google Shape;408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409" name="Google Shape;409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414" name="Google Shape;414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Google Shape;417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418" name="Google Shape;418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3" name="Google Shape;423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424" name="Google Shape;424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7" name="Google Shape;427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428" name="Google Shape;428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" name="Google Shape;432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433" name="Google Shape;433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8" name="Google Shape;438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439" name="Google Shape;439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46" name="Google Shape;446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49" name="Google Shape;449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2" name="Google Shape;452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53" name="Google Shape;453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9" name="Google Shape;459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60" name="Google Shape;460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5" name="Google Shape;465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466" name="Google Shape;466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9" name="Google Shape;469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470" name="Google Shape;470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71" name="Google Shape;471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81" name="Google Shape;481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" name="Google Shape;487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488" name="Google Shape;488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2" name="Google Shape;492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493" name="Google Shape;493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8" name="Google Shape;498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499" name="Google Shape;499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5" name="Google Shape;505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506" name="Google Shape;506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0" name="Google Shape;510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511" name="Google Shape;511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5" name="Google Shape;515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516" name="Google Shape;516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1" name="Google Shape;521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522" name="Google Shape;522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32" name="Google Shape;532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533" name="Google Shape;533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6" name="Google Shape;536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37" name="Google Shape;537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47" name="Google Shape;547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548" name="Google Shape;548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2" name="Google Shape;552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53" name="Google Shape;553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3" name="Google Shape;563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564" name="Google Shape;564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1" name="Google Shape;571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572" name="Google Shape;572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6" name="Google Shape;576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577" name="Google Shape;577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1" name="Google Shape;581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582" name="Google Shape;582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7" name="Google Shape;587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588" name="Google Shape;588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4" name="Google Shape;594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595" name="Google Shape;595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8" name="Google Shape;598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599" name="Google Shape;599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4" name="Google Shape;604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605" name="Google Shape;605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1" name="Google Shape;611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612" name="Google Shape;612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5" name="Google Shape;615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616" name="Google Shape;616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0" name="Google Shape;620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621" name="Google Shape;621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7" name="Google Shape;627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628" name="Google Shape;628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636" name="Google Shape;636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641" name="Google Shape;641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4" name="Google Shape;644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645" name="Google Shape;645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8" name="Google Shape;648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649" name="Google Shape;649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3" name="Google Shape;653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654" name="Google Shape;654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8" name="Google Shape;658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659" name="Google Shape;659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4" name="Google Shape;664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665" name="Google Shape;665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1" name="Google Shape;671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672" name="Google Shape;672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9" name="Google Shape;679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680" name="Google Shape;680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2" name="Google Shape;692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693" name="Google Shape;693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7" name="Google Shape;697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698" name="Google Shape;698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1" name="Google Shape;701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702" name="Google Shape;702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8" name="Google Shape;708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709" name="Google Shape;709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7" name="Google Shape;717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718" name="Google Shape;718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0" name="Google Shape;730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731" name="Google Shape;731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3" name="Google Shape;743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744" name="Google Shape;744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6" name="Google Shape;756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757" name="Google Shape;757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3" name="Google Shape;763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764" name="Google Shape;764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9" name="Google Shape;779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780" name="Google Shape;780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4" name="Google Shape;784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785" name="Google Shape;785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786" name="Google Shape;786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9" name="Google Shape;789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790" name="Google Shape;790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3" name="Google Shape;793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794" name="Google Shape;794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7" name="Google Shape;797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798" name="Google Shape;798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1" name="Google Shape;801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802" name="Google Shape;802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0" name="Google Shape;810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811" name="Google Shape;811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5" name="Google Shape;835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836" name="Google Shape;836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37" name="Google Shape;837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9" name="Google Shape;839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40" name="Google Shape;840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2" name="Google Shape;842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43" name="Google Shape;843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45" name="Google Shape;845;p38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846" name="Google Shape;846;p3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9000">
              <a:schemeClr val="accent4"/>
            </a:gs>
            <a:gs pos="45000">
              <a:schemeClr val="accent1"/>
            </a:gs>
            <a:gs pos="100000">
              <a:srgbClr val="20124D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39"/>
          <p:cNvSpPr txBox="1"/>
          <p:nvPr/>
        </p:nvSpPr>
        <p:spPr>
          <a:xfrm>
            <a:off x="908200" y="23742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6"/>
                </a:highlight>
                <a:latin typeface="Lora"/>
                <a:ea typeface="Lora"/>
                <a:cs typeface="Lora"/>
                <a:sym typeface="Lora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6"/>
              </a:highlight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852" name="Google Shape;852;p39"/>
          <p:cNvSpPr txBox="1"/>
          <p:nvPr/>
        </p:nvSpPr>
        <p:spPr>
          <a:xfrm>
            <a:off x="908188" y="856425"/>
            <a:ext cx="1281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853" name="Google Shape;853;p3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4" name="Google Shape;854;p39"/>
          <p:cNvSpPr txBox="1"/>
          <p:nvPr>
            <p:ph idx="1" type="body"/>
          </p:nvPr>
        </p:nvSpPr>
        <p:spPr>
          <a:xfrm>
            <a:off x="2376813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9" name="Google Shape;859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61" name="Google Shape;861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62" name="Google Shape;862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863" name="Google Shape;863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4" name="Google Shape;864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65" name="Google Shape;865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866" name="Google Shape;866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7" name="Google Shape;867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68" name="Google Shape;868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869" name="Google Shape;869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0" name="Google Shape;870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71" name="Google Shape;871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872" name="Google Shape;872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3" name="Google Shape;873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idx="4294967295" type="ctrTitle"/>
          </p:nvPr>
        </p:nvSpPr>
        <p:spPr>
          <a:xfrm>
            <a:off x="855300" y="1064099"/>
            <a:ext cx="4125300" cy="74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Hello!</a:t>
            </a:r>
            <a:endParaRPr sz="9600"/>
          </a:p>
        </p:txBody>
      </p:sp>
      <p:sp>
        <p:nvSpPr>
          <p:cNvPr id="63" name="Google Shape;63;p14"/>
          <p:cNvSpPr txBox="1"/>
          <p:nvPr>
            <p:ph idx="4294967295" type="subTitle"/>
          </p:nvPr>
        </p:nvSpPr>
        <p:spPr>
          <a:xfrm>
            <a:off x="855300" y="1910625"/>
            <a:ext cx="4423200" cy="177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I am Jayden Smith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8625" y="2010500"/>
            <a:ext cx="3249600" cy="3249600"/>
          </a:xfrm>
          <a:prstGeom prst="star32">
            <a:avLst>
              <a:gd fmla="val 46282" name="adj"/>
            </a:avLst>
          </a:prstGeom>
          <a:noFill/>
          <a:ln>
            <a:noFill/>
          </a:ln>
          <a:effectLst>
            <a:outerShdw blurRad="1428750" rotWithShape="0" algn="bl">
              <a:srgbClr val="0072FF"/>
            </a:outerShdw>
          </a:effectLst>
        </p:spPr>
      </p:pic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ctrTitle"/>
          </p:nvPr>
        </p:nvSpPr>
        <p:spPr>
          <a:xfrm>
            <a:off x="855300" y="2183363"/>
            <a:ext cx="4728600" cy="496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855300" y="2700338"/>
            <a:ext cx="4728600" cy="33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1245500" y="930675"/>
            <a:ext cx="4857300" cy="347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855300" y="1353948"/>
            <a:ext cx="5462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✦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✦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✦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84" name="Google Shape;84;p1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/>
          <p:nvPr/>
        </p:nvSpPr>
        <p:spPr>
          <a:xfrm>
            <a:off x="3956400" y="550225"/>
            <a:ext cx="2947500" cy="2280600"/>
          </a:xfrm>
          <a:prstGeom prst="cloudCallout">
            <a:avLst>
              <a:gd fmla="val 56798" name="adj1"/>
              <a:gd fmla="val 53281" name="adj2"/>
            </a:avLst>
          </a:prstGeom>
          <a:solidFill>
            <a:srgbClr val="0072FF">
              <a:alpha val="173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4294967295" type="ctrTitle"/>
          </p:nvPr>
        </p:nvSpPr>
        <p:spPr>
          <a:xfrm>
            <a:off x="855300" y="1342775"/>
            <a:ext cx="3428700" cy="173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 </a:t>
            </a:r>
            <a:r>
              <a:rPr lang="en" sz="7200"/>
              <a:t>c</a:t>
            </a:r>
            <a:r>
              <a:rPr lang="en" sz="7200"/>
              <a:t>oncept</a:t>
            </a:r>
            <a:endParaRPr sz="7200"/>
          </a:p>
        </p:txBody>
      </p:sp>
      <p:sp>
        <p:nvSpPr>
          <p:cNvPr id="91" name="Google Shape;91;p18"/>
          <p:cNvSpPr txBox="1"/>
          <p:nvPr>
            <p:ph idx="4294967295" type="subTitle"/>
          </p:nvPr>
        </p:nvSpPr>
        <p:spPr>
          <a:xfrm>
            <a:off x="855300" y="3077725"/>
            <a:ext cx="4835100" cy="7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sp>
        <p:nvSpPr>
          <p:cNvPr id="92" name="Google Shape;92;p18"/>
          <p:cNvSpPr/>
          <p:nvPr/>
        </p:nvSpPr>
        <p:spPr>
          <a:xfrm>
            <a:off x="5430786" y="993135"/>
            <a:ext cx="1145591" cy="1160843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3" name="Google Shape;93;p18"/>
          <p:cNvSpPr/>
          <p:nvPr/>
        </p:nvSpPr>
        <p:spPr>
          <a:xfrm rot="1473024">
            <a:off x="4389180" y="1572741"/>
            <a:ext cx="669785" cy="65243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5209216" y="882200"/>
            <a:ext cx="293240" cy="284954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5" name="Google Shape;95;p18"/>
          <p:cNvSpPr/>
          <p:nvPr/>
        </p:nvSpPr>
        <p:spPr>
          <a:xfrm rot="2487194">
            <a:off x="5106561" y="2187977"/>
            <a:ext cx="208629" cy="202734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6" name="Google Shape;96;p1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855275" y="1353950"/>
            <a:ext cx="2552400" cy="29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02" name="Google Shape;102;p19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03" name="Google Shape;103;p19"/>
          <p:cNvSpPr txBox="1"/>
          <p:nvPr>
            <p:ph idx="2" type="body"/>
          </p:nvPr>
        </p:nvSpPr>
        <p:spPr>
          <a:xfrm>
            <a:off x="3765650" y="1353950"/>
            <a:ext cx="2552400" cy="29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04" name="Google Shape;104;p1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855300" y="836000"/>
            <a:ext cx="5462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855300" y="1353950"/>
            <a:ext cx="1734900" cy="315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11" name="Google Shape;111;p20"/>
          <p:cNvSpPr txBox="1"/>
          <p:nvPr>
            <p:ph idx="2" type="body"/>
          </p:nvPr>
        </p:nvSpPr>
        <p:spPr>
          <a:xfrm>
            <a:off x="2772498" y="1353950"/>
            <a:ext cx="1734900" cy="315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12" name="Google Shape;112;p20"/>
          <p:cNvSpPr txBox="1"/>
          <p:nvPr>
            <p:ph idx="3" type="body"/>
          </p:nvPr>
        </p:nvSpPr>
        <p:spPr>
          <a:xfrm>
            <a:off x="4689697" y="1353950"/>
            <a:ext cx="1734900" cy="315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bantio template">
  <a:themeElements>
    <a:clrScheme name="Custom 347">
      <a:dk1>
        <a:srgbClr val="FFFFFF"/>
      </a:dk1>
      <a:lt1>
        <a:srgbClr val="000000"/>
      </a:lt1>
      <a:dk2>
        <a:srgbClr val="D3D9DF"/>
      </a:dk2>
      <a:lt2>
        <a:srgbClr val="496175"/>
      </a:lt2>
      <a:accent1>
        <a:srgbClr val="1456BB"/>
      </a:accent1>
      <a:accent2>
        <a:srgbClr val="971D4D"/>
      </a:accent2>
      <a:accent3>
        <a:srgbClr val="C92126"/>
      </a:accent3>
      <a:accent4>
        <a:srgbClr val="E4682F"/>
      </a:accent4>
      <a:accent5>
        <a:srgbClr val="EEAD12"/>
      </a:accent5>
      <a:accent6>
        <a:srgbClr val="328EFF"/>
      </a:accent6>
      <a:hlink>
        <a:srgbClr val="7CAEF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