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Roboto"/>
      <p:regular r:id="rId25"/>
      <p:bold r:id="rId26"/>
      <p:italic r:id="rId27"/>
      <p:boldItalic r:id="rId28"/>
    </p:embeddedFont>
    <p:embeddedFont>
      <p:font typeface="Poppi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hmMEzvb10WbcZcczT9zGBMQK/P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54B2A21-3C5A-41D3-94CF-66EBC016BB1D}">
  <a:tblStyle styleId="{854B2A21-3C5A-41D3-94CF-66EBC016BB1D}" styleName="Table_0">
    <a:wholeTbl>
      <a:tcTxStyle b="off" i="off">
        <a:font>
          <a:latin typeface="Roboto"/>
          <a:ea typeface="Roboto"/>
          <a:cs typeface="Roboto"/>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5E7F6"/>
          </a:solidFill>
        </a:fill>
      </a:tcStyle>
    </a:wholeTbl>
    <a:band1H>
      <a:tcTxStyle/>
      <a:tcStyle>
        <a:fill>
          <a:solidFill>
            <a:srgbClr val="EBCCEC"/>
          </a:solidFill>
        </a:fill>
      </a:tcStyle>
    </a:band1H>
    <a:band2H>
      <a:tcTxStyle/>
    </a:band2H>
    <a:band1V>
      <a:tcTxStyle/>
      <a:tcStyle>
        <a:fill>
          <a:solidFill>
            <a:srgbClr val="EBCCEC"/>
          </a:solidFill>
        </a:fill>
      </a:tcStyle>
    </a:band1V>
    <a:band2V>
      <a:tcTxStyle/>
    </a:band2V>
    <a:lastCol>
      <a:tcTxStyle b="on" i="off">
        <a:font>
          <a:latin typeface="Roboto"/>
          <a:ea typeface="Roboto"/>
          <a:cs typeface="Roboto"/>
        </a:font>
        <a:schemeClr val="lt1"/>
      </a:tcTxStyle>
      <a:tcStyle>
        <a:fill>
          <a:solidFill>
            <a:schemeClr val="accent2"/>
          </a:solidFill>
        </a:fill>
      </a:tcStyle>
    </a:lastCol>
    <a:firstCol>
      <a:tcTxStyle b="on" i="off">
        <a:font>
          <a:latin typeface="Roboto"/>
          <a:ea typeface="Roboto"/>
          <a:cs typeface="Roboto"/>
        </a:font>
        <a:schemeClr val="lt1"/>
      </a:tcTxStyle>
      <a:tcStyle>
        <a:fill>
          <a:solidFill>
            <a:schemeClr val="accent2"/>
          </a:solidFill>
        </a:fill>
      </a:tcStyle>
    </a:firstCol>
    <a:lastRow>
      <a:tcTxStyle b="on" i="off">
        <a:font>
          <a:latin typeface="Roboto"/>
          <a:ea typeface="Roboto"/>
          <a:cs typeface="Roboto"/>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Roboto"/>
          <a:ea typeface="Roboto"/>
          <a:cs typeface="Roboto"/>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italic.fntdata"/><Relationship Id="rId30" Type="http://schemas.openxmlformats.org/officeDocument/2006/relationships/font" Target="fonts/Poppins-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Poppi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448620226088186E-3"/>
          <c:y val="9.5939860157231979E-2"/>
          <c:w val="0.99442819016840711"/>
          <c:h val="0.8879237936530141"/>
        </c:manualLayout>
      </c:layout>
      <c:bar3DChart>
        <c:barDir val="col"/>
        <c:grouping val="clustered"/>
        <c:varyColors val="0"/>
        <c:ser>
          <c:idx val="0"/>
          <c:order val="0"/>
          <c:tx>
            <c:strRef>
              <c:f>Sheet1!$B$1</c:f>
              <c:strCache>
                <c:ptCount val="1"/>
                <c:pt idx="0">
                  <c:v>Sales</c:v>
                </c:pt>
              </c:strCache>
            </c:strRef>
          </c:tx>
          <c:spPr>
            <a:gradFill>
              <a:gsLst>
                <a:gs pos="100000">
                  <a:schemeClr val="accent5">
                    <a:alpha val="0"/>
                  </a:schemeClr>
                </a:gs>
                <a:gs pos="50000">
                  <a:schemeClr val="accent5"/>
                </a:gs>
              </a:gsLst>
              <a:lin ang="5400000" scaled="0"/>
            </a:gradFill>
            <a:ln>
              <a:noFill/>
            </a:ln>
            <a:effectLst/>
            <a:sp3d/>
          </c:spPr>
          <c:invertIfNegative val="0"/>
          <c:dPt>
            <c:idx val="0"/>
            <c:invertIfNegative val="0"/>
            <c:bubble3D val="0"/>
            <c:extLst>
              <c:ext xmlns:c16="http://schemas.microsoft.com/office/drawing/2014/chart" uri="{C3380CC4-5D6E-409C-BE32-E72D297353CC}">
                <c16:uniqueId val="{00000001-BA04-4A29-8E1D-6A958FBCDAF4}"/>
              </c:ext>
            </c:extLst>
          </c:dPt>
          <c:dPt>
            <c:idx val="1"/>
            <c:invertIfNegative val="0"/>
            <c:bubble3D val="0"/>
            <c:extLst>
              <c:ext xmlns:c16="http://schemas.microsoft.com/office/drawing/2014/chart" uri="{C3380CC4-5D6E-409C-BE32-E72D297353CC}">
                <c16:uniqueId val="{00000002-BA04-4A29-8E1D-6A958FBCDAF4}"/>
              </c:ext>
            </c:extLst>
          </c:dPt>
          <c:dPt>
            <c:idx val="2"/>
            <c:invertIfNegative val="0"/>
            <c:bubble3D val="0"/>
            <c:extLst>
              <c:ext xmlns:c16="http://schemas.microsoft.com/office/drawing/2014/chart" uri="{C3380CC4-5D6E-409C-BE32-E72D297353CC}">
                <c16:uniqueId val="{00000003-BA04-4A29-8E1D-6A958FBCDAF4}"/>
              </c:ext>
            </c:extLst>
          </c:dPt>
          <c:dPt>
            <c:idx val="3"/>
            <c:invertIfNegative val="0"/>
            <c:bubble3D val="0"/>
            <c:extLst>
              <c:ext xmlns:c16="http://schemas.microsoft.com/office/drawing/2014/chart" uri="{C3380CC4-5D6E-409C-BE32-E72D297353CC}">
                <c16:uniqueId val="{00000004-BA04-4A29-8E1D-6A958FBCDAF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A04-4A29-8E1D-6A958FBCDAF4}"/>
            </c:ext>
          </c:extLst>
        </c:ser>
        <c:dLbls>
          <c:showLegendKey val="0"/>
          <c:showVal val="1"/>
          <c:showCatName val="0"/>
          <c:showSerName val="0"/>
          <c:showPercent val="0"/>
          <c:showBubbleSize val="0"/>
        </c:dLbls>
        <c:gapWidth val="150"/>
        <c:gapDepth val="0"/>
        <c:shape val="box"/>
        <c:axId val="594356376"/>
        <c:axId val="594349488"/>
        <c:axId val="0"/>
      </c:bar3DChart>
      <c:catAx>
        <c:axId val="5943563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4349488"/>
        <c:crosses val="autoZero"/>
        <c:auto val="1"/>
        <c:lblAlgn val="ctr"/>
        <c:lblOffset val="100"/>
        <c:noMultiLvlLbl val="0"/>
      </c:catAx>
      <c:valAx>
        <c:axId val="59434948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435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8" name="Google Shape;81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0" name="Google Shape;83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21"/>
          <p:cNvSpPr txBox="1"/>
          <p:nvPr>
            <p:ph type="ctrTitle"/>
          </p:nvPr>
        </p:nvSpPr>
        <p:spPr>
          <a:xfrm>
            <a:off x="443042" y="2659488"/>
            <a:ext cx="4924834" cy="907867"/>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Clr>
                <a:schemeClr val="lt1"/>
              </a:buClr>
              <a:buSzPts val="4400"/>
              <a:buFont typeface="Poppins"/>
              <a:buNone/>
              <a:defRPr b="1" sz="4400">
                <a:solidFill>
                  <a:schemeClr val="lt1"/>
                </a:solidFill>
              </a:defRPr>
            </a:lvl1pPr>
            <a:lvl2pPr lvl="1" algn="ctr">
              <a:spcBef>
                <a:spcPts val="0"/>
              </a:spcBef>
              <a:spcAft>
                <a:spcPts val="0"/>
              </a:spcAft>
              <a:buSzPts val="1400"/>
              <a:buNone/>
              <a:defRPr sz="6400"/>
            </a:lvl2pPr>
            <a:lvl3pPr lvl="2" algn="ctr">
              <a:spcBef>
                <a:spcPts val="0"/>
              </a:spcBef>
              <a:spcAft>
                <a:spcPts val="0"/>
              </a:spcAft>
              <a:buSzPts val="1400"/>
              <a:buNone/>
              <a:defRPr sz="6400"/>
            </a:lvl3pPr>
            <a:lvl4pPr lvl="3" algn="ctr">
              <a:spcBef>
                <a:spcPts val="0"/>
              </a:spcBef>
              <a:spcAft>
                <a:spcPts val="0"/>
              </a:spcAft>
              <a:buSzPts val="1400"/>
              <a:buNone/>
              <a:defRPr sz="6400"/>
            </a:lvl4pPr>
            <a:lvl5pPr lvl="4" algn="ctr">
              <a:spcBef>
                <a:spcPts val="0"/>
              </a:spcBef>
              <a:spcAft>
                <a:spcPts val="0"/>
              </a:spcAft>
              <a:buSzPts val="1400"/>
              <a:buNone/>
              <a:defRPr sz="6400"/>
            </a:lvl5pPr>
            <a:lvl6pPr lvl="5" algn="ctr">
              <a:spcBef>
                <a:spcPts val="0"/>
              </a:spcBef>
              <a:spcAft>
                <a:spcPts val="0"/>
              </a:spcAft>
              <a:buSzPts val="1400"/>
              <a:buNone/>
              <a:defRPr sz="6400"/>
            </a:lvl6pPr>
            <a:lvl7pPr lvl="6" algn="ctr">
              <a:spcBef>
                <a:spcPts val="0"/>
              </a:spcBef>
              <a:spcAft>
                <a:spcPts val="0"/>
              </a:spcAft>
              <a:buSzPts val="1400"/>
              <a:buNone/>
              <a:defRPr sz="6400"/>
            </a:lvl7pPr>
            <a:lvl8pPr lvl="7" algn="ctr">
              <a:spcBef>
                <a:spcPts val="0"/>
              </a:spcBef>
              <a:spcAft>
                <a:spcPts val="0"/>
              </a:spcAft>
              <a:buSzPts val="1400"/>
              <a:buNone/>
              <a:defRPr sz="6400"/>
            </a:lvl8pPr>
            <a:lvl9pPr lvl="8" algn="ctr">
              <a:spcBef>
                <a:spcPts val="0"/>
              </a:spcBef>
              <a:spcAft>
                <a:spcPts val="0"/>
              </a:spcAft>
              <a:buSzPts val="1400"/>
              <a:buNone/>
              <a:defRPr sz="6400"/>
            </a:lvl9pPr>
          </a:lstStyle>
          <a:p/>
        </p:txBody>
      </p:sp>
      <p:sp>
        <p:nvSpPr>
          <p:cNvPr id="17" name="Google Shape;17;p21"/>
          <p:cNvSpPr/>
          <p:nvPr/>
        </p:nvSpPr>
        <p:spPr>
          <a:xfrm>
            <a:off x="8160707" y="1"/>
            <a:ext cx="1783831" cy="2363520"/>
          </a:xfrm>
          <a:prstGeom prst="rect">
            <a:avLst/>
          </a:prstGeom>
          <a:solidFill>
            <a:srgbClr val="B4176D"/>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boto"/>
              <a:ea typeface="Roboto"/>
              <a:cs typeface="Roboto"/>
              <a:sym typeface="Roboto"/>
            </a:endParaRPr>
          </a:p>
        </p:txBody>
      </p:sp>
      <p:sp>
        <p:nvSpPr>
          <p:cNvPr id="18" name="Google Shape;18;p21"/>
          <p:cNvSpPr/>
          <p:nvPr/>
        </p:nvSpPr>
        <p:spPr>
          <a:xfrm>
            <a:off x="8160707" y="4494479"/>
            <a:ext cx="1783831" cy="2363521"/>
          </a:xfrm>
          <a:prstGeom prst="rect">
            <a:avLst/>
          </a:prstGeom>
          <a:solidFill>
            <a:srgbClr val="B4176D"/>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boto"/>
              <a:ea typeface="Roboto"/>
              <a:cs typeface="Roboto"/>
              <a:sym typeface="Roboto"/>
            </a:endParaRPr>
          </a:p>
        </p:txBody>
      </p:sp>
      <p:sp>
        <p:nvSpPr>
          <p:cNvPr id="19" name="Google Shape;19;p21"/>
          <p:cNvSpPr/>
          <p:nvPr>
            <p:ph idx="2" type="pic"/>
          </p:nvPr>
        </p:nvSpPr>
        <p:spPr>
          <a:xfrm>
            <a:off x="6151506" y="579689"/>
            <a:ext cx="1784350" cy="1784350"/>
          </a:xfrm>
          <a:prstGeom prst="rect">
            <a:avLst/>
          </a:prstGeom>
          <a:noFill/>
          <a:ln>
            <a:noFill/>
          </a:ln>
          <a:effectLst>
            <a:outerShdw blurRad="50800" rotWithShape="0" algn="l" dist="38100">
              <a:srgbClr val="000000">
                <a:alpha val="40000"/>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0" name="Google Shape;20;p21"/>
          <p:cNvSpPr/>
          <p:nvPr>
            <p:ph idx="3" type="pic"/>
          </p:nvPr>
        </p:nvSpPr>
        <p:spPr>
          <a:xfrm>
            <a:off x="10168870" y="579170"/>
            <a:ext cx="1784350" cy="1784350"/>
          </a:xfrm>
          <a:prstGeom prst="rect">
            <a:avLst/>
          </a:prstGeom>
          <a:noFill/>
          <a:ln>
            <a:noFill/>
          </a:ln>
          <a:effectLst>
            <a:outerShdw blurRad="50800" rotWithShape="0" algn="r" dir="10800000" dist="38100">
              <a:srgbClr val="000000">
                <a:alpha val="40000"/>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1" name="Google Shape;21;p21"/>
          <p:cNvSpPr/>
          <p:nvPr>
            <p:ph idx="4" type="pic"/>
          </p:nvPr>
        </p:nvSpPr>
        <p:spPr>
          <a:xfrm>
            <a:off x="8160707" y="2537084"/>
            <a:ext cx="1784350" cy="178435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2" name="Google Shape;22;p21"/>
          <p:cNvSpPr/>
          <p:nvPr>
            <p:ph idx="5" type="pic"/>
          </p:nvPr>
        </p:nvSpPr>
        <p:spPr>
          <a:xfrm>
            <a:off x="6151506" y="2536566"/>
            <a:ext cx="1784350" cy="1784350"/>
          </a:xfrm>
          <a:prstGeom prst="rect">
            <a:avLst/>
          </a:prstGeom>
          <a:noFill/>
          <a:ln>
            <a:noFill/>
          </a:ln>
          <a:effectLst>
            <a:outerShdw blurRad="50800" rotWithShape="0" algn="r" dir="10800000" dist="38100">
              <a:srgbClr val="000000">
                <a:alpha val="40000"/>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3" name="Google Shape;23;p21"/>
          <p:cNvSpPr/>
          <p:nvPr>
            <p:ph idx="6" type="pic"/>
          </p:nvPr>
        </p:nvSpPr>
        <p:spPr>
          <a:xfrm>
            <a:off x="6151506" y="4494481"/>
            <a:ext cx="1784350" cy="1784350"/>
          </a:xfrm>
          <a:prstGeom prst="rect">
            <a:avLst/>
          </a:prstGeom>
          <a:noFill/>
          <a:ln>
            <a:noFill/>
          </a:ln>
          <a:effectLst>
            <a:outerShdw blurRad="50800" rotWithShape="0" algn="l" dist="38100">
              <a:srgbClr val="000000">
                <a:alpha val="40000"/>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4" name="Google Shape;24;p21"/>
          <p:cNvSpPr/>
          <p:nvPr>
            <p:ph idx="7" type="pic"/>
          </p:nvPr>
        </p:nvSpPr>
        <p:spPr>
          <a:xfrm>
            <a:off x="10168870" y="4493962"/>
            <a:ext cx="1784350" cy="1784350"/>
          </a:xfrm>
          <a:prstGeom prst="rect">
            <a:avLst/>
          </a:prstGeom>
          <a:noFill/>
          <a:ln>
            <a:noFill/>
          </a:ln>
          <a:effectLst>
            <a:outerShdw blurRad="50800" rotWithShape="0" algn="r" dir="10800000" dist="38100">
              <a:srgbClr val="000000">
                <a:alpha val="40000"/>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5" name="Google Shape;25;p21"/>
          <p:cNvSpPr/>
          <p:nvPr/>
        </p:nvSpPr>
        <p:spPr>
          <a:xfrm>
            <a:off x="443042" y="3693041"/>
            <a:ext cx="4924834" cy="48921"/>
          </a:xfrm>
          <a:prstGeom prst="rect">
            <a:avLst/>
          </a:pr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boto"/>
              <a:ea typeface="Roboto"/>
              <a:cs typeface="Roboto"/>
              <a:sym typeface="Roboto"/>
            </a:endParaRPr>
          </a:p>
        </p:txBody>
      </p:sp>
      <p:sp>
        <p:nvSpPr>
          <p:cNvPr id="26" name="Google Shape;26;p21"/>
          <p:cNvSpPr/>
          <p:nvPr/>
        </p:nvSpPr>
        <p:spPr>
          <a:xfrm>
            <a:off x="8324290" y="1889"/>
            <a:ext cx="1485900" cy="2363521"/>
          </a:xfrm>
          <a:custGeom>
            <a:rect b="b" l="l" r="r" t="t"/>
            <a:pathLst>
              <a:path extrusionOk="0" h="2363521" w="1485900">
                <a:moveTo>
                  <a:pt x="1414458" y="0"/>
                </a:moveTo>
                <a:lnTo>
                  <a:pt x="1485900" y="0"/>
                </a:lnTo>
                <a:lnTo>
                  <a:pt x="1485900" y="2363521"/>
                </a:lnTo>
                <a:lnTo>
                  <a:pt x="1414458" y="2363521"/>
                </a:lnTo>
                <a:close/>
                <a:moveTo>
                  <a:pt x="0" y="0"/>
                </a:moveTo>
                <a:lnTo>
                  <a:pt x="71442" y="0"/>
                </a:lnTo>
                <a:lnTo>
                  <a:pt x="71442" y="2363521"/>
                </a:lnTo>
                <a:lnTo>
                  <a:pt x="0" y="236352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Roboto"/>
              <a:ea typeface="Roboto"/>
              <a:cs typeface="Roboto"/>
              <a:sym typeface="Roboto"/>
            </a:endParaRPr>
          </a:p>
        </p:txBody>
      </p:sp>
      <p:sp>
        <p:nvSpPr>
          <p:cNvPr id="27" name="Google Shape;27;p21"/>
          <p:cNvSpPr/>
          <p:nvPr/>
        </p:nvSpPr>
        <p:spPr>
          <a:xfrm>
            <a:off x="8309542" y="4497739"/>
            <a:ext cx="1485900" cy="2242273"/>
          </a:xfrm>
          <a:custGeom>
            <a:rect b="b" l="l" r="r" t="t"/>
            <a:pathLst>
              <a:path extrusionOk="0" h="2153971" w="1485900">
                <a:moveTo>
                  <a:pt x="0" y="0"/>
                </a:moveTo>
                <a:lnTo>
                  <a:pt x="71442" y="0"/>
                </a:lnTo>
                <a:lnTo>
                  <a:pt x="71442" y="2082529"/>
                </a:lnTo>
                <a:lnTo>
                  <a:pt x="1414458" y="2082529"/>
                </a:lnTo>
                <a:lnTo>
                  <a:pt x="1414458" y="0"/>
                </a:lnTo>
                <a:lnTo>
                  <a:pt x="1485900" y="0"/>
                </a:lnTo>
                <a:lnTo>
                  <a:pt x="1485900" y="2153971"/>
                </a:lnTo>
                <a:lnTo>
                  <a:pt x="0" y="21539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Roboto"/>
              <a:ea typeface="Roboto"/>
              <a:cs typeface="Roboto"/>
              <a:sym typeface="Roboto"/>
            </a:endParaRPr>
          </a:p>
        </p:txBody>
      </p:sp>
      <p:grpSp>
        <p:nvGrpSpPr>
          <p:cNvPr id="28" name="Google Shape;28;p21"/>
          <p:cNvGrpSpPr/>
          <p:nvPr/>
        </p:nvGrpSpPr>
        <p:grpSpPr>
          <a:xfrm rot="10800000">
            <a:off x="10168870" y="2510523"/>
            <a:ext cx="1784350" cy="1783831"/>
            <a:chOff x="265057" y="2510523"/>
            <a:chExt cx="1784350" cy="1783831"/>
          </a:xfrm>
        </p:grpSpPr>
        <p:sp>
          <p:nvSpPr>
            <p:cNvPr id="29" name="Google Shape;29;p21"/>
            <p:cNvSpPr/>
            <p:nvPr/>
          </p:nvSpPr>
          <p:spPr>
            <a:xfrm>
              <a:off x="265057" y="2510523"/>
              <a:ext cx="1784350" cy="1783831"/>
            </a:xfrm>
            <a:prstGeom prst="rect">
              <a:avLst/>
            </a:prstGeom>
            <a:solidFill>
              <a:srgbClr val="B4176D"/>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boto"/>
                <a:ea typeface="Roboto"/>
                <a:cs typeface="Roboto"/>
                <a:sym typeface="Roboto"/>
              </a:endParaRPr>
            </a:p>
          </p:txBody>
        </p:sp>
        <p:sp>
          <p:nvSpPr>
            <p:cNvPr id="30" name="Google Shape;30;p21"/>
            <p:cNvSpPr/>
            <p:nvPr/>
          </p:nvSpPr>
          <p:spPr>
            <a:xfrm rot="5400000">
              <a:off x="503274" y="2599257"/>
              <a:ext cx="1485900" cy="1606363"/>
            </a:xfrm>
            <a:custGeom>
              <a:rect b="b" l="l" r="r" t="t"/>
              <a:pathLst>
                <a:path extrusionOk="0" h="1606363" w="1485900">
                  <a:moveTo>
                    <a:pt x="0" y="1606363"/>
                  </a:moveTo>
                  <a:lnTo>
                    <a:pt x="0" y="0"/>
                  </a:lnTo>
                  <a:lnTo>
                    <a:pt x="71442" y="0"/>
                  </a:lnTo>
                  <a:lnTo>
                    <a:pt x="71442" y="1531992"/>
                  </a:lnTo>
                  <a:lnTo>
                    <a:pt x="1414458" y="1531992"/>
                  </a:lnTo>
                  <a:lnTo>
                    <a:pt x="1414458" y="0"/>
                  </a:lnTo>
                  <a:lnTo>
                    <a:pt x="1485900" y="0"/>
                  </a:lnTo>
                  <a:lnTo>
                    <a:pt x="1485900" y="1606363"/>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Roboto"/>
                <a:ea typeface="Roboto"/>
                <a:cs typeface="Roboto"/>
                <a:sym typeface="Roboto"/>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30"/>
          <p:cNvSpPr txBox="1"/>
          <p:nvPr>
            <p:ph type="title"/>
          </p:nvPr>
        </p:nvSpPr>
        <p:spPr>
          <a:xfrm>
            <a:off x="164892" y="194873"/>
            <a:ext cx="6385795" cy="523914"/>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lt1"/>
              </a:buClr>
              <a:buSzPts val="2800"/>
              <a:buFont typeface="Poppins"/>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0"/>
          <p:cNvSpPr/>
          <p:nvPr/>
        </p:nvSpPr>
        <p:spPr>
          <a:xfrm>
            <a:off x="137411" y="944380"/>
            <a:ext cx="11917179" cy="5741232"/>
          </a:xfrm>
          <a:prstGeom prst="frame">
            <a:avLst>
              <a:gd fmla="val 1601" name="adj1"/>
            </a:avLst>
          </a:pr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88" name="Shape 88"/>
        <p:cNvGrpSpPr/>
        <p:nvPr/>
      </p:nvGrpSpPr>
      <p:grpSpPr>
        <a:xfrm>
          <a:off x="0" y="0"/>
          <a:ext cx="0" cy="0"/>
          <a:chOff x="0" y="0"/>
          <a:chExt cx="0" cy="0"/>
        </a:xfrm>
      </p:grpSpPr>
      <p:sp>
        <p:nvSpPr>
          <p:cNvPr id="89" name="Google Shape;89;p31"/>
          <p:cNvSpPr txBox="1"/>
          <p:nvPr>
            <p:ph idx="1" type="body"/>
          </p:nvPr>
        </p:nvSpPr>
        <p:spPr>
          <a:xfrm>
            <a:off x="1928005" y="6222857"/>
            <a:ext cx="8335991" cy="478340"/>
          </a:xfrm>
          <a:prstGeom prst="rect">
            <a:avLst/>
          </a:prstGeom>
          <a:noFill/>
          <a:ln>
            <a:noFill/>
          </a:ln>
        </p:spPr>
        <p:txBody>
          <a:bodyPr anchorCtr="0" anchor="t" bIns="91425" lIns="91425" spcFirstLastPara="1" rIns="91425" wrap="square" tIns="91425">
            <a:normAutofit/>
          </a:bodyPr>
          <a:lstStyle>
            <a:lvl1pPr indent="-228600" lvl="0" marL="457200" algn="ctr">
              <a:lnSpc>
                <a:spcPct val="90000"/>
              </a:lnSpc>
              <a:spcBef>
                <a:spcPts val="48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31"/>
          <p:cNvSpPr/>
          <p:nvPr/>
        </p:nvSpPr>
        <p:spPr>
          <a:xfrm>
            <a:off x="0" y="0"/>
            <a:ext cx="1828800" cy="6858000"/>
          </a:xfrm>
          <a:prstGeom prst="rect">
            <a:avLst/>
          </a:pr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91" name="Google Shape;91;p31"/>
          <p:cNvSpPr/>
          <p:nvPr/>
        </p:nvSpPr>
        <p:spPr>
          <a:xfrm>
            <a:off x="12082072" y="0"/>
            <a:ext cx="109928" cy="6858000"/>
          </a:xfrm>
          <a:prstGeom prst="rect">
            <a:avLst/>
          </a:prstGeom>
          <a:solidFill>
            <a:srgbClr val="B7A9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mall" type="blank">
  <p:cSld name="BLANK">
    <p:spTree>
      <p:nvGrpSpPr>
        <p:cNvPr id="92" name="Shape 92"/>
        <p:cNvGrpSpPr/>
        <p:nvPr/>
      </p:nvGrpSpPr>
      <p:grpSpPr>
        <a:xfrm>
          <a:off x="0" y="0"/>
          <a:ext cx="0" cy="0"/>
          <a:chOff x="0" y="0"/>
          <a:chExt cx="0" cy="0"/>
        </a:xfrm>
      </p:grpSpPr>
      <p:sp>
        <p:nvSpPr>
          <p:cNvPr id="93" name="Google Shape;93;p32"/>
          <p:cNvSpPr/>
          <p:nvPr/>
        </p:nvSpPr>
        <p:spPr>
          <a:xfrm>
            <a:off x="3972393" y="0"/>
            <a:ext cx="8219607" cy="6858000"/>
          </a:xfrm>
          <a:prstGeom prst="triangle">
            <a:avLst>
              <a:gd fmla="val 100000" name="adj"/>
            </a:avLst>
          </a:prstGeom>
          <a:solidFill>
            <a:srgbClr val="B4176D">
              <a:alpha val="88627"/>
            </a:srgbClr>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94" name="Google Shape;94;p32"/>
          <p:cNvSpPr/>
          <p:nvPr/>
        </p:nvSpPr>
        <p:spPr>
          <a:xfrm flipH="1">
            <a:off x="-5" y="5152572"/>
            <a:ext cx="12308116" cy="1705428"/>
          </a:xfrm>
          <a:prstGeom prst="triangle">
            <a:avLst>
              <a:gd fmla="val 100000" name="adj"/>
            </a:avLst>
          </a:prstGeom>
          <a:solidFill>
            <a:srgbClr val="B7A9EC">
              <a:alpha val="3294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95" name="Google Shape;95;p32"/>
          <p:cNvSpPr/>
          <p:nvPr/>
        </p:nvSpPr>
        <p:spPr>
          <a:xfrm rot="10800000">
            <a:off x="-885375" y="2051501"/>
            <a:ext cx="8476345" cy="2743200"/>
          </a:xfrm>
          <a:prstGeom prst="parallelogram">
            <a:avLst>
              <a:gd fmla="val 32971" name="adj"/>
            </a:avLst>
          </a:prstGeom>
          <a:gradFill>
            <a:gsLst>
              <a:gs pos="0">
                <a:srgbClr val="000000">
                  <a:alpha val="0"/>
                </a:srgbClr>
              </a:gs>
              <a:gs pos="100000">
                <a:srgbClr val="FFFFFF">
                  <a:alpha val="2000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mall">
  <p:cSld name="1_Blank small">
    <p:spTree>
      <p:nvGrpSpPr>
        <p:cNvPr id="96" name="Shape 96"/>
        <p:cNvGrpSpPr/>
        <p:nvPr/>
      </p:nvGrpSpPr>
      <p:grpSpPr>
        <a:xfrm>
          <a:off x="0" y="0"/>
          <a:ext cx="0" cy="0"/>
          <a:chOff x="0" y="0"/>
          <a:chExt cx="0" cy="0"/>
        </a:xfrm>
      </p:grpSpPr>
      <p:sp>
        <p:nvSpPr>
          <p:cNvPr id="97" name="Google Shape;97;p33"/>
          <p:cNvSpPr/>
          <p:nvPr/>
        </p:nvSpPr>
        <p:spPr>
          <a:xfrm>
            <a:off x="-116117" y="5152572"/>
            <a:ext cx="12308116" cy="1705428"/>
          </a:xfrm>
          <a:prstGeom prst="triangle">
            <a:avLst>
              <a:gd fmla="val 100000" name="adj"/>
            </a:avLst>
          </a:prstGeom>
          <a:solidFill>
            <a:schemeClr val="accent2">
              <a:alpha val="4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98" name="Google Shape;98;p33"/>
          <p:cNvSpPr/>
          <p:nvPr/>
        </p:nvSpPr>
        <p:spPr>
          <a:xfrm flipH="1">
            <a:off x="0" y="0"/>
            <a:ext cx="8219607" cy="6858000"/>
          </a:xfrm>
          <a:prstGeom prst="triangle">
            <a:avLst>
              <a:gd fmla="val 100000" name="adj"/>
            </a:avLst>
          </a:prstGeom>
          <a:solidFill>
            <a:srgbClr val="B4176D">
              <a:alpha val="82745"/>
            </a:srgbClr>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99" name="Google Shape;99;p33"/>
          <p:cNvSpPr/>
          <p:nvPr/>
        </p:nvSpPr>
        <p:spPr>
          <a:xfrm flipH="1" rot="10800000">
            <a:off x="4426857" y="1955800"/>
            <a:ext cx="8969827" cy="2743200"/>
          </a:xfrm>
          <a:prstGeom prst="parallelogram">
            <a:avLst>
              <a:gd fmla="val 32971" name="adj"/>
            </a:avLst>
          </a:prstGeom>
          <a:gradFill>
            <a:gsLst>
              <a:gs pos="0">
                <a:srgbClr val="000000">
                  <a:alpha val="0"/>
                </a:srgbClr>
              </a:gs>
              <a:gs pos="100000">
                <a:srgbClr val="FFFFFF">
                  <a:alpha val="2000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 + 1 column">
    <p:spTree>
      <p:nvGrpSpPr>
        <p:cNvPr id="31" name="Shape 31"/>
        <p:cNvGrpSpPr/>
        <p:nvPr/>
      </p:nvGrpSpPr>
      <p:grpSpPr>
        <a:xfrm>
          <a:off x="0" y="0"/>
          <a:ext cx="0" cy="0"/>
          <a:chOff x="0" y="0"/>
          <a:chExt cx="0" cy="0"/>
        </a:xfrm>
      </p:grpSpPr>
      <p:sp>
        <p:nvSpPr>
          <p:cNvPr id="32" name="Google Shape;32;p22"/>
          <p:cNvSpPr txBox="1"/>
          <p:nvPr>
            <p:ph type="title"/>
          </p:nvPr>
        </p:nvSpPr>
        <p:spPr>
          <a:xfrm>
            <a:off x="6153151" y="1078028"/>
            <a:ext cx="5487864" cy="847999"/>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lt1"/>
              </a:buClr>
              <a:buSzPts val="3600"/>
              <a:buFont typeface="Poppins"/>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2"/>
          <p:cNvSpPr txBox="1"/>
          <p:nvPr>
            <p:ph idx="1" type="body"/>
          </p:nvPr>
        </p:nvSpPr>
        <p:spPr>
          <a:xfrm>
            <a:off x="6153151" y="2061623"/>
            <a:ext cx="5487864" cy="3686000"/>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lt1"/>
              </a:buClr>
              <a:buSzPts val="1800"/>
              <a:buNone/>
              <a:defRPr sz="1800">
                <a:solidFill>
                  <a:schemeClr val="lt1"/>
                </a:solidFill>
              </a:defRPr>
            </a:lvl1pPr>
            <a:lvl2pPr indent="-228600" lvl="1" marL="914400" algn="l">
              <a:lnSpc>
                <a:spcPct val="90000"/>
              </a:lnSpc>
              <a:spcBef>
                <a:spcPts val="0"/>
              </a:spcBef>
              <a:spcAft>
                <a:spcPts val="0"/>
              </a:spcAft>
              <a:buClr>
                <a:schemeClr val="dk1"/>
              </a:buClr>
              <a:buSzPts val="2400"/>
              <a:buNone/>
              <a:defRPr/>
            </a:lvl2pPr>
            <a:lvl3pPr indent="-228600" lvl="2" marL="1371600" algn="l">
              <a:lnSpc>
                <a:spcPct val="90000"/>
              </a:lnSpc>
              <a:spcBef>
                <a:spcPts val="0"/>
              </a:spcBef>
              <a:spcAft>
                <a:spcPts val="0"/>
              </a:spcAft>
              <a:buClr>
                <a:schemeClr val="dk1"/>
              </a:buClr>
              <a:buSzPts val="2000"/>
              <a:buNone/>
              <a:defRPr/>
            </a:lvl3pPr>
            <a:lvl4pPr indent="-228600" lvl="3" marL="1828800" algn="l">
              <a:lnSpc>
                <a:spcPct val="90000"/>
              </a:lnSpc>
              <a:spcBef>
                <a:spcPts val="0"/>
              </a:spcBef>
              <a:spcAft>
                <a:spcPts val="0"/>
              </a:spcAft>
              <a:buClr>
                <a:schemeClr val="dk1"/>
              </a:buClr>
              <a:buSzPts val="1800"/>
              <a:buNone/>
              <a:defRPr/>
            </a:lvl4pPr>
            <a:lvl5pPr indent="-228600" lvl="4" marL="2286000" algn="l">
              <a:lnSpc>
                <a:spcPct val="90000"/>
              </a:lnSpc>
              <a:spcBef>
                <a:spcPts val="0"/>
              </a:spcBef>
              <a:spcAft>
                <a:spcPts val="0"/>
              </a:spcAft>
              <a:buClr>
                <a:schemeClr val="dk1"/>
              </a:buClr>
              <a:buSzPts val="1800"/>
              <a:buNone/>
              <a:defRPr/>
            </a:lvl5pPr>
            <a:lvl6pPr indent="-342900" lvl="5" marL="2743200" algn="l">
              <a:lnSpc>
                <a:spcPct val="90000"/>
              </a:lnSpc>
              <a:spcBef>
                <a:spcPts val="0"/>
              </a:spcBef>
              <a:spcAft>
                <a:spcPts val="0"/>
              </a:spcAft>
              <a:buClr>
                <a:schemeClr val="dk1"/>
              </a:buClr>
              <a:buSzPts val="1800"/>
              <a:buChar char="•"/>
              <a:defRPr/>
            </a:lvl6pPr>
            <a:lvl7pPr indent="-342900" lvl="6" marL="3200400" algn="l">
              <a:lnSpc>
                <a:spcPct val="90000"/>
              </a:lnSpc>
              <a:spcBef>
                <a:spcPts val="0"/>
              </a:spcBef>
              <a:spcAft>
                <a:spcPts val="0"/>
              </a:spcAft>
              <a:buClr>
                <a:schemeClr val="dk1"/>
              </a:buClr>
              <a:buSzPts val="1800"/>
              <a:buChar char="•"/>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sp>
        <p:nvSpPr>
          <p:cNvPr id="34" name="Google Shape;34;p22"/>
          <p:cNvSpPr/>
          <p:nvPr>
            <p:ph idx="2" type="pic"/>
          </p:nvPr>
        </p:nvSpPr>
        <p:spPr>
          <a:xfrm>
            <a:off x="0" y="762000"/>
            <a:ext cx="5734050" cy="5429250"/>
          </a:xfrm>
          <a:prstGeom prst="rect">
            <a:avLst/>
          </a:prstGeom>
          <a:noFill/>
          <a:ln>
            <a:noFill/>
          </a:ln>
          <a:effectLst>
            <a:outerShdw blurRad="50800" rotWithShape="0" algn="l" dist="38100">
              <a:srgbClr val="000000">
                <a:alpha val="40000"/>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35" name="Google Shape;35;p22"/>
          <p:cNvSpPr/>
          <p:nvPr/>
        </p:nvSpPr>
        <p:spPr>
          <a:xfrm>
            <a:off x="5972956" y="1036358"/>
            <a:ext cx="142096" cy="987165"/>
          </a:xfrm>
          <a:prstGeom prst="rect">
            <a:avLst/>
          </a:pr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6" name="Google Shape;36;p22"/>
          <p:cNvSpPr/>
          <p:nvPr/>
        </p:nvSpPr>
        <p:spPr>
          <a:xfrm>
            <a:off x="8753022" y="6374631"/>
            <a:ext cx="3453733" cy="45719"/>
          </a:xfrm>
          <a:custGeom>
            <a:rect b="b" l="l" r="r" t="t"/>
            <a:pathLst>
              <a:path extrusionOk="0" h="45719" w="6191779">
                <a:moveTo>
                  <a:pt x="0" y="0"/>
                </a:moveTo>
                <a:lnTo>
                  <a:pt x="6191779" y="0"/>
                </a:lnTo>
                <a:lnTo>
                  <a:pt x="6191779" y="45719"/>
                </a:lnTo>
                <a:lnTo>
                  <a:pt x="0" y="45719"/>
                </a:lnTo>
                <a:close/>
              </a:path>
            </a:pathLst>
          </a:cu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7" name="Shape 37"/>
        <p:cNvGrpSpPr/>
        <p:nvPr/>
      </p:nvGrpSpPr>
      <p:grpSpPr>
        <a:xfrm>
          <a:off x="0" y="0"/>
          <a:ext cx="0" cy="0"/>
          <a:chOff x="0" y="0"/>
          <a:chExt cx="0" cy="0"/>
        </a:xfrm>
      </p:grpSpPr>
      <p:sp>
        <p:nvSpPr>
          <p:cNvPr id="38" name="Google Shape;38;p23"/>
          <p:cNvSpPr/>
          <p:nvPr/>
        </p:nvSpPr>
        <p:spPr>
          <a:xfrm>
            <a:off x="0" y="0"/>
            <a:ext cx="12192000" cy="6858000"/>
          </a:xfrm>
          <a:prstGeom prst="rect">
            <a:avLst/>
          </a:prstGeom>
          <a:blipFill rotWithShape="1">
            <a:blip r:embed="rId2">
              <a:alphaModFix amt="52999"/>
            </a:blip>
            <a:stretch>
              <a:fillRect b="-1109" l="60" r="-112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3"/>
          <p:cNvSpPr/>
          <p:nvPr/>
        </p:nvSpPr>
        <p:spPr>
          <a:xfrm>
            <a:off x="1647824" y="2557011"/>
            <a:ext cx="5848350" cy="881659"/>
          </a:xfrm>
          <a:prstGeom prst="rect">
            <a:avLst/>
          </a:prstGeom>
          <a:solidFill>
            <a:schemeClr val="accent1"/>
          </a:solidFill>
          <a:ln>
            <a:noFill/>
          </a:ln>
          <a:effectLst>
            <a:outerShdw blurRad="76200" sx="101000" rotWithShape="0" dir="16200000" dist="38100" sy="101000">
              <a:srgbClr val="000000">
                <a:alpha val="5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0" name="Google Shape;40;p23"/>
          <p:cNvSpPr/>
          <p:nvPr/>
        </p:nvSpPr>
        <p:spPr>
          <a:xfrm>
            <a:off x="4914900" y="3438670"/>
            <a:ext cx="5162549" cy="881659"/>
          </a:xfrm>
          <a:prstGeom prst="rect">
            <a:avLst/>
          </a:prstGeom>
          <a:noFill/>
          <a:ln cap="flat" cmpd="sng" w="28575">
            <a:solidFill>
              <a:srgbClr val="EE80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1" name="Google Shape;41;p23"/>
          <p:cNvSpPr txBox="1"/>
          <p:nvPr>
            <p:ph type="ctrTitle"/>
          </p:nvPr>
        </p:nvSpPr>
        <p:spPr>
          <a:xfrm>
            <a:off x="1738311" y="2557010"/>
            <a:ext cx="5667376" cy="868313"/>
          </a:xfrm>
          <a:prstGeom prst="rect">
            <a:avLst/>
          </a:prstGeom>
          <a:noFill/>
          <a:ln>
            <a:noFill/>
          </a:ln>
        </p:spPr>
        <p:txBody>
          <a:bodyPr anchorCtr="0" anchor="b" bIns="91425" lIns="91425" spcFirstLastPara="1" rIns="91425" wrap="square" tIns="91425">
            <a:normAutofit/>
          </a:bodyPr>
          <a:lstStyle>
            <a:lvl1pPr lvl="0" algn="ctr">
              <a:lnSpc>
                <a:spcPct val="90000"/>
              </a:lnSpc>
              <a:spcBef>
                <a:spcPts val="0"/>
              </a:spcBef>
              <a:spcAft>
                <a:spcPts val="0"/>
              </a:spcAft>
              <a:buClr>
                <a:schemeClr val="lt1"/>
              </a:buClr>
              <a:buSzPts val="3600"/>
              <a:buFont typeface="Poppins"/>
              <a:buNone/>
              <a:defRPr b="0" sz="36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23"/>
          <p:cNvSpPr txBox="1"/>
          <p:nvPr>
            <p:ph idx="1" type="subTitle"/>
          </p:nvPr>
        </p:nvSpPr>
        <p:spPr>
          <a:xfrm>
            <a:off x="5529925" y="3598522"/>
            <a:ext cx="3932497" cy="531597"/>
          </a:xfrm>
          <a:prstGeom prst="rect">
            <a:avLst/>
          </a:prstGeom>
          <a:noFill/>
          <a:ln>
            <a:noFill/>
          </a:ln>
        </p:spPr>
        <p:txBody>
          <a:bodyPr anchorCtr="0" anchor="t" bIns="91425" lIns="91425" spcFirstLastPara="1" rIns="91425" wrap="square" tIns="91425">
            <a:normAutofit/>
          </a:bodyPr>
          <a:lstStyle>
            <a:lvl1pPr lvl="0" algn="ctr">
              <a:lnSpc>
                <a:spcPct val="90000"/>
              </a:lnSpc>
              <a:spcBef>
                <a:spcPts val="0"/>
              </a:spcBef>
              <a:spcAft>
                <a:spcPts val="0"/>
              </a:spcAft>
              <a:buClr>
                <a:srgbClr val="33CCFF"/>
              </a:buClr>
              <a:buSzPts val="2400"/>
              <a:buNone/>
              <a:defRPr sz="2400">
                <a:solidFill>
                  <a:schemeClr val="accent2"/>
                </a:solidFill>
              </a:defRPr>
            </a:lvl1pPr>
            <a:lvl2pPr lvl="1" algn="ctr">
              <a:lnSpc>
                <a:spcPct val="90000"/>
              </a:lnSpc>
              <a:spcBef>
                <a:spcPts val="0"/>
              </a:spcBef>
              <a:spcAft>
                <a:spcPts val="0"/>
              </a:spcAft>
              <a:buClr>
                <a:srgbClr val="33CCFF"/>
              </a:buClr>
              <a:buSzPts val="2400"/>
              <a:buNone/>
              <a:defRPr sz="2400">
                <a:solidFill>
                  <a:srgbClr val="33CCFF"/>
                </a:solidFill>
              </a:defRPr>
            </a:lvl2pPr>
            <a:lvl3pPr lvl="2" algn="ctr">
              <a:lnSpc>
                <a:spcPct val="90000"/>
              </a:lnSpc>
              <a:spcBef>
                <a:spcPts val="0"/>
              </a:spcBef>
              <a:spcAft>
                <a:spcPts val="0"/>
              </a:spcAft>
              <a:buClr>
                <a:srgbClr val="33CCFF"/>
              </a:buClr>
              <a:buSzPts val="2400"/>
              <a:buNone/>
              <a:defRPr sz="2400">
                <a:solidFill>
                  <a:srgbClr val="33CCFF"/>
                </a:solidFill>
              </a:defRPr>
            </a:lvl3pPr>
            <a:lvl4pPr lvl="3" algn="ctr">
              <a:lnSpc>
                <a:spcPct val="90000"/>
              </a:lnSpc>
              <a:spcBef>
                <a:spcPts val="0"/>
              </a:spcBef>
              <a:spcAft>
                <a:spcPts val="0"/>
              </a:spcAft>
              <a:buClr>
                <a:srgbClr val="33CCFF"/>
              </a:buClr>
              <a:buSzPts val="2400"/>
              <a:buNone/>
              <a:defRPr sz="2400">
                <a:solidFill>
                  <a:srgbClr val="33CCFF"/>
                </a:solidFill>
              </a:defRPr>
            </a:lvl4pPr>
            <a:lvl5pPr lvl="4" algn="ctr">
              <a:lnSpc>
                <a:spcPct val="90000"/>
              </a:lnSpc>
              <a:spcBef>
                <a:spcPts val="0"/>
              </a:spcBef>
              <a:spcAft>
                <a:spcPts val="0"/>
              </a:spcAft>
              <a:buClr>
                <a:srgbClr val="33CCFF"/>
              </a:buClr>
              <a:buSzPts val="2400"/>
              <a:buNone/>
              <a:defRPr sz="2400">
                <a:solidFill>
                  <a:srgbClr val="33CCFF"/>
                </a:solidFill>
              </a:defRPr>
            </a:lvl5pPr>
            <a:lvl6pPr lvl="5" algn="ctr">
              <a:lnSpc>
                <a:spcPct val="90000"/>
              </a:lnSpc>
              <a:spcBef>
                <a:spcPts val="0"/>
              </a:spcBef>
              <a:spcAft>
                <a:spcPts val="0"/>
              </a:spcAft>
              <a:buClr>
                <a:srgbClr val="33CCFF"/>
              </a:buClr>
              <a:buSzPts val="2400"/>
              <a:buNone/>
              <a:defRPr sz="2400">
                <a:solidFill>
                  <a:srgbClr val="33CCFF"/>
                </a:solidFill>
              </a:defRPr>
            </a:lvl6pPr>
            <a:lvl7pPr lvl="6" algn="ctr">
              <a:lnSpc>
                <a:spcPct val="90000"/>
              </a:lnSpc>
              <a:spcBef>
                <a:spcPts val="0"/>
              </a:spcBef>
              <a:spcAft>
                <a:spcPts val="0"/>
              </a:spcAft>
              <a:buClr>
                <a:srgbClr val="33CCFF"/>
              </a:buClr>
              <a:buSzPts val="2400"/>
              <a:buNone/>
              <a:defRPr sz="2400">
                <a:solidFill>
                  <a:srgbClr val="33CCFF"/>
                </a:solidFill>
              </a:defRPr>
            </a:lvl7pPr>
            <a:lvl8pPr lvl="7" algn="ctr">
              <a:lnSpc>
                <a:spcPct val="90000"/>
              </a:lnSpc>
              <a:spcBef>
                <a:spcPts val="0"/>
              </a:spcBef>
              <a:spcAft>
                <a:spcPts val="0"/>
              </a:spcAft>
              <a:buClr>
                <a:srgbClr val="33CCFF"/>
              </a:buClr>
              <a:buSzPts val="2400"/>
              <a:buNone/>
              <a:defRPr sz="2400">
                <a:solidFill>
                  <a:srgbClr val="33CCFF"/>
                </a:solidFill>
              </a:defRPr>
            </a:lvl8pPr>
            <a:lvl9pPr lvl="8" algn="ctr">
              <a:lnSpc>
                <a:spcPct val="90000"/>
              </a:lnSpc>
              <a:spcBef>
                <a:spcPts val="0"/>
              </a:spcBef>
              <a:spcAft>
                <a:spcPts val="0"/>
              </a:spcAft>
              <a:buClr>
                <a:srgbClr val="33CCFF"/>
              </a:buClr>
              <a:buSzPts val="2400"/>
              <a:buNone/>
              <a:defRPr sz="2400">
                <a:solidFill>
                  <a:srgbClr val="33CCFF"/>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3" name="Shape 43"/>
        <p:cNvGrpSpPr/>
        <p:nvPr/>
      </p:nvGrpSpPr>
      <p:grpSpPr>
        <a:xfrm>
          <a:off x="0" y="0"/>
          <a:ext cx="0" cy="0"/>
          <a:chOff x="0" y="0"/>
          <a:chExt cx="0" cy="0"/>
        </a:xfrm>
      </p:grpSpPr>
      <p:sp>
        <p:nvSpPr>
          <p:cNvPr id="44" name="Google Shape;44;p24"/>
          <p:cNvSpPr/>
          <p:nvPr/>
        </p:nvSpPr>
        <p:spPr>
          <a:xfrm>
            <a:off x="0" y="2000250"/>
            <a:ext cx="5048250" cy="710794"/>
          </a:xfrm>
          <a:prstGeom prst="parallelogram">
            <a:avLst>
              <a:gd fmla="val 25000" name="adj"/>
            </a:avLst>
          </a:prstGeom>
          <a:gradFill>
            <a:gsLst>
              <a:gs pos="0">
                <a:srgbClr val="000000">
                  <a:alpha val="0"/>
                </a:srgbClr>
              </a:gs>
              <a:gs pos="100000">
                <a:srgbClr val="FFFFFF">
                  <a:alpha val="2000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5" name="Google Shape;45;p24"/>
          <p:cNvSpPr txBox="1"/>
          <p:nvPr>
            <p:ph idx="1" type="body"/>
          </p:nvPr>
        </p:nvSpPr>
        <p:spPr>
          <a:xfrm>
            <a:off x="7105122" y="3911099"/>
            <a:ext cx="4709550" cy="1093199"/>
          </a:xfrm>
          <a:prstGeom prst="rect">
            <a:avLst/>
          </a:prstGeom>
          <a:noFill/>
          <a:ln>
            <a:noFill/>
          </a:ln>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Clr>
                <a:schemeClr val="lt1"/>
              </a:buClr>
              <a:buSzPts val="2000"/>
              <a:buNone/>
              <a:defRPr b="0" i="1" sz="2000">
                <a:solidFill>
                  <a:schemeClr val="lt1"/>
                </a:solidFill>
              </a:defRPr>
            </a:lvl1pPr>
            <a:lvl2pPr indent="-228600" lvl="1" marL="914400" algn="ctr">
              <a:lnSpc>
                <a:spcPct val="90000"/>
              </a:lnSpc>
              <a:spcBef>
                <a:spcPts val="0"/>
              </a:spcBef>
              <a:spcAft>
                <a:spcPts val="0"/>
              </a:spcAft>
              <a:buClr>
                <a:schemeClr val="dk1"/>
              </a:buClr>
              <a:buSzPts val="2400"/>
              <a:buNone/>
              <a:defRPr b="1" i="1"/>
            </a:lvl2pPr>
            <a:lvl3pPr indent="-228600" lvl="2" marL="1371600" algn="ctr">
              <a:lnSpc>
                <a:spcPct val="90000"/>
              </a:lnSpc>
              <a:spcBef>
                <a:spcPts val="0"/>
              </a:spcBef>
              <a:spcAft>
                <a:spcPts val="0"/>
              </a:spcAft>
              <a:buClr>
                <a:schemeClr val="dk1"/>
              </a:buClr>
              <a:buSzPts val="2000"/>
              <a:buNone/>
              <a:defRPr b="1" i="1"/>
            </a:lvl3pPr>
            <a:lvl4pPr indent="-228600" lvl="3" marL="1828800" algn="ctr">
              <a:lnSpc>
                <a:spcPct val="90000"/>
              </a:lnSpc>
              <a:spcBef>
                <a:spcPts val="0"/>
              </a:spcBef>
              <a:spcAft>
                <a:spcPts val="0"/>
              </a:spcAft>
              <a:buClr>
                <a:schemeClr val="dk1"/>
              </a:buClr>
              <a:buSzPts val="1800"/>
              <a:buNone/>
              <a:defRPr b="1" i="1"/>
            </a:lvl4pPr>
            <a:lvl5pPr indent="-228600" lvl="4" marL="2286000" algn="ctr">
              <a:lnSpc>
                <a:spcPct val="90000"/>
              </a:lnSpc>
              <a:spcBef>
                <a:spcPts val="0"/>
              </a:spcBef>
              <a:spcAft>
                <a:spcPts val="0"/>
              </a:spcAft>
              <a:buClr>
                <a:schemeClr val="dk1"/>
              </a:buClr>
              <a:buSzPts val="1800"/>
              <a:buNone/>
              <a:defRPr b="1" i="1"/>
            </a:lvl5pPr>
            <a:lvl6pPr indent="-342900" lvl="5" marL="2743200" algn="ctr">
              <a:lnSpc>
                <a:spcPct val="90000"/>
              </a:lnSpc>
              <a:spcBef>
                <a:spcPts val="0"/>
              </a:spcBef>
              <a:spcAft>
                <a:spcPts val="0"/>
              </a:spcAft>
              <a:buClr>
                <a:schemeClr val="dk1"/>
              </a:buClr>
              <a:buSzPts val="1800"/>
              <a:buChar char="•"/>
              <a:defRPr b="1" i="1"/>
            </a:lvl6pPr>
            <a:lvl7pPr indent="-342900" lvl="6" marL="3200400" algn="ctr">
              <a:lnSpc>
                <a:spcPct val="90000"/>
              </a:lnSpc>
              <a:spcBef>
                <a:spcPts val="0"/>
              </a:spcBef>
              <a:spcAft>
                <a:spcPts val="0"/>
              </a:spcAft>
              <a:buClr>
                <a:schemeClr val="dk1"/>
              </a:buClr>
              <a:buSzPts val="1800"/>
              <a:buChar char="•"/>
              <a:defRPr b="1" i="1"/>
            </a:lvl7pPr>
            <a:lvl8pPr indent="-342900" lvl="7" marL="3657600" algn="ctr">
              <a:lnSpc>
                <a:spcPct val="90000"/>
              </a:lnSpc>
              <a:spcBef>
                <a:spcPts val="0"/>
              </a:spcBef>
              <a:spcAft>
                <a:spcPts val="0"/>
              </a:spcAft>
              <a:buClr>
                <a:schemeClr val="dk1"/>
              </a:buClr>
              <a:buSzPts val="1800"/>
              <a:buChar char="•"/>
              <a:defRPr b="1" i="1"/>
            </a:lvl8pPr>
            <a:lvl9pPr indent="-342900" lvl="8" marL="4114800" algn="ctr">
              <a:lnSpc>
                <a:spcPct val="90000"/>
              </a:lnSpc>
              <a:spcBef>
                <a:spcPts val="0"/>
              </a:spcBef>
              <a:spcAft>
                <a:spcPts val="0"/>
              </a:spcAft>
              <a:buClr>
                <a:schemeClr val="dk1"/>
              </a:buClr>
              <a:buSzPts val="1800"/>
              <a:buChar char="•"/>
              <a:defRPr b="1" i="1"/>
            </a:lvl9pPr>
          </a:lstStyle>
          <a:p/>
        </p:txBody>
      </p:sp>
      <p:sp>
        <p:nvSpPr>
          <p:cNvPr id="46" name="Google Shape;46;p24"/>
          <p:cNvSpPr/>
          <p:nvPr/>
        </p:nvSpPr>
        <p:spPr>
          <a:xfrm>
            <a:off x="6000222" y="1193031"/>
            <a:ext cx="6191779" cy="45719"/>
          </a:xfrm>
          <a:custGeom>
            <a:rect b="b" l="l" r="r" t="t"/>
            <a:pathLst>
              <a:path extrusionOk="0" h="45719" w="6191779">
                <a:moveTo>
                  <a:pt x="0" y="0"/>
                </a:moveTo>
                <a:lnTo>
                  <a:pt x="6191779" y="0"/>
                </a:lnTo>
                <a:lnTo>
                  <a:pt x="6191779" y="45719"/>
                </a:lnTo>
                <a:lnTo>
                  <a:pt x="0" y="45719"/>
                </a:lnTo>
                <a:close/>
              </a:path>
            </a:pathLst>
          </a:cu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7" name="Google Shape;47;p24"/>
          <p:cNvSpPr/>
          <p:nvPr/>
        </p:nvSpPr>
        <p:spPr>
          <a:xfrm>
            <a:off x="-1057" y="338775"/>
            <a:ext cx="6001278" cy="45719"/>
          </a:xfrm>
          <a:custGeom>
            <a:rect b="b" l="l" r="r" t="t"/>
            <a:pathLst>
              <a:path extrusionOk="0" h="45719" w="6001278">
                <a:moveTo>
                  <a:pt x="0" y="0"/>
                </a:moveTo>
                <a:lnTo>
                  <a:pt x="6001278" y="0"/>
                </a:lnTo>
                <a:lnTo>
                  <a:pt x="6001278" y="45719"/>
                </a:lnTo>
                <a:lnTo>
                  <a:pt x="0" y="45719"/>
                </a:lnTo>
                <a:close/>
              </a:path>
            </a:pathLst>
          </a:cu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8" name="Google Shape;48;p24"/>
          <p:cNvSpPr txBox="1"/>
          <p:nvPr>
            <p:ph type="ctrTitle"/>
          </p:nvPr>
        </p:nvSpPr>
        <p:spPr>
          <a:xfrm>
            <a:off x="87908" y="445358"/>
            <a:ext cx="5912313" cy="780645"/>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lt1"/>
              </a:buClr>
              <a:buSzPts val="3600"/>
              <a:buFont typeface="Poppins"/>
              <a:buNone/>
              <a:defRPr b="0" sz="36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 name="Google Shape;49;p24"/>
          <p:cNvSpPr txBox="1"/>
          <p:nvPr>
            <p:ph idx="2" type="subTitle"/>
          </p:nvPr>
        </p:nvSpPr>
        <p:spPr>
          <a:xfrm>
            <a:off x="198112" y="2104839"/>
            <a:ext cx="3932497" cy="531597"/>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rgbClr val="33CCFF"/>
              </a:buClr>
              <a:buSzPts val="1600"/>
              <a:buNone/>
              <a:defRPr sz="1600">
                <a:solidFill>
                  <a:schemeClr val="lt1"/>
                </a:solidFill>
              </a:defRPr>
            </a:lvl1pPr>
            <a:lvl2pPr lvl="1" algn="ctr">
              <a:lnSpc>
                <a:spcPct val="90000"/>
              </a:lnSpc>
              <a:spcBef>
                <a:spcPts val="0"/>
              </a:spcBef>
              <a:spcAft>
                <a:spcPts val="0"/>
              </a:spcAft>
              <a:buClr>
                <a:srgbClr val="33CCFF"/>
              </a:buClr>
              <a:buSzPts val="2400"/>
              <a:buNone/>
              <a:defRPr sz="2400">
                <a:solidFill>
                  <a:srgbClr val="33CCFF"/>
                </a:solidFill>
              </a:defRPr>
            </a:lvl2pPr>
            <a:lvl3pPr lvl="2" algn="ctr">
              <a:lnSpc>
                <a:spcPct val="90000"/>
              </a:lnSpc>
              <a:spcBef>
                <a:spcPts val="0"/>
              </a:spcBef>
              <a:spcAft>
                <a:spcPts val="0"/>
              </a:spcAft>
              <a:buClr>
                <a:srgbClr val="33CCFF"/>
              </a:buClr>
              <a:buSzPts val="2400"/>
              <a:buNone/>
              <a:defRPr sz="2400">
                <a:solidFill>
                  <a:srgbClr val="33CCFF"/>
                </a:solidFill>
              </a:defRPr>
            </a:lvl3pPr>
            <a:lvl4pPr lvl="3" algn="ctr">
              <a:lnSpc>
                <a:spcPct val="90000"/>
              </a:lnSpc>
              <a:spcBef>
                <a:spcPts val="0"/>
              </a:spcBef>
              <a:spcAft>
                <a:spcPts val="0"/>
              </a:spcAft>
              <a:buClr>
                <a:srgbClr val="33CCFF"/>
              </a:buClr>
              <a:buSzPts val="2400"/>
              <a:buNone/>
              <a:defRPr sz="2400">
                <a:solidFill>
                  <a:srgbClr val="33CCFF"/>
                </a:solidFill>
              </a:defRPr>
            </a:lvl4pPr>
            <a:lvl5pPr lvl="4" algn="ctr">
              <a:lnSpc>
                <a:spcPct val="90000"/>
              </a:lnSpc>
              <a:spcBef>
                <a:spcPts val="0"/>
              </a:spcBef>
              <a:spcAft>
                <a:spcPts val="0"/>
              </a:spcAft>
              <a:buClr>
                <a:srgbClr val="33CCFF"/>
              </a:buClr>
              <a:buSzPts val="2400"/>
              <a:buNone/>
              <a:defRPr sz="2400">
                <a:solidFill>
                  <a:srgbClr val="33CCFF"/>
                </a:solidFill>
              </a:defRPr>
            </a:lvl5pPr>
            <a:lvl6pPr lvl="5" algn="ctr">
              <a:lnSpc>
                <a:spcPct val="90000"/>
              </a:lnSpc>
              <a:spcBef>
                <a:spcPts val="0"/>
              </a:spcBef>
              <a:spcAft>
                <a:spcPts val="0"/>
              </a:spcAft>
              <a:buClr>
                <a:srgbClr val="33CCFF"/>
              </a:buClr>
              <a:buSzPts val="2400"/>
              <a:buNone/>
              <a:defRPr sz="2400">
                <a:solidFill>
                  <a:srgbClr val="33CCFF"/>
                </a:solidFill>
              </a:defRPr>
            </a:lvl6pPr>
            <a:lvl7pPr lvl="6" algn="ctr">
              <a:lnSpc>
                <a:spcPct val="90000"/>
              </a:lnSpc>
              <a:spcBef>
                <a:spcPts val="0"/>
              </a:spcBef>
              <a:spcAft>
                <a:spcPts val="0"/>
              </a:spcAft>
              <a:buClr>
                <a:srgbClr val="33CCFF"/>
              </a:buClr>
              <a:buSzPts val="2400"/>
              <a:buNone/>
              <a:defRPr sz="2400">
                <a:solidFill>
                  <a:srgbClr val="33CCFF"/>
                </a:solidFill>
              </a:defRPr>
            </a:lvl7pPr>
            <a:lvl8pPr lvl="7" algn="ctr">
              <a:lnSpc>
                <a:spcPct val="90000"/>
              </a:lnSpc>
              <a:spcBef>
                <a:spcPts val="0"/>
              </a:spcBef>
              <a:spcAft>
                <a:spcPts val="0"/>
              </a:spcAft>
              <a:buClr>
                <a:srgbClr val="33CCFF"/>
              </a:buClr>
              <a:buSzPts val="2400"/>
              <a:buNone/>
              <a:defRPr sz="2400">
                <a:solidFill>
                  <a:srgbClr val="33CCFF"/>
                </a:solidFill>
              </a:defRPr>
            </a:lvl8pPr>
            <a:lvl9pPr lvl="8" algn="ctr">
              <a:lnSpc>
                <a:spcPct val="90000"/>
              </a:lnSpc>
              <a:spcBef>
                <a:spcPts val="0"/>
              </a:spcBef>
              <a:spcAft>
                <a:spcPts val="0"/>
              </a:spcAft>
              <a:buClr>
                <a:srgbClr val="33CCFF"/>
              </a:buClr>
              <a:buSzPts val="2400"/>
              <a:buNone/>
              <a:defRPr sz="2400">
                <a:solidFill>
                  <a:srgbClr val="33CCFF"/>
                </a:solidFill>
              </a:defRPr>
            </a:lvl9pPr>
          </a:lstStyle>
          <a:p/>
        </p:txBody>
      </p:sp>
      <p:pic>
        <p:nvPicPr>
          <p:cNvPr id="50" name="Google Shape;50;p24"/>
          <p:cNvPicPr preferRelativeResize="0"/>
          <p:nvPr/>
        </p:nvPicPr>
        <p:blipFill rotWithShape="1">
          <a:blip r:embed="rId2">
            <a:alphaModFix/>
          </a:blip>
          <a:srcRect b="0" l="0" r="0" t="0"/>
          <a:stretch/>
        </p:blipFill>
        <p:spPr>
          <a:xfrm>
            <a:off x="-53644" y="2693513"/>
            <a:ext cx="12302794" cy="356646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ig">
  <p:cSld name="Blank big">
    <p:spTree>
      <p:nvGrpSpPr>
        <p:cNvPr id="51" name="Shape 51"/>
        <p:cNvGrpSpPr/>
        <p:nvPr/>
      </p:nvGrpSpPr>
      <p:grpSpPr>
        <a:xfrm>
          <a:off x="0" y="0"/>
          <a:ext cx="0" cy="0"/>
          <a:chOff x="0" y="0"/>
          <a:chExt cx="0" cy="0"/>
        </a:xfrm>
      </p:grpSpPr>
      <p:sp>
        <p:nvSpPr>
          <p:cNvPr id="52" name="Google Shape;52;p25"/>
          <p:cNvSpPr/>
          <p:nvPr/>
        </p:nvSpPr>
        <p:spPr>
          <a:xfrm>
            <a:off x="6000222" y="1193031"/>
            <a:ext cx="6191779" cy="45719"/>
          </a:xfrm>
          <a:custGeom>
            <a:rect b="b" l="l" r="r" t="t"/>
            <a:pathLst>
              <a:path extrusionOk="0" h="45719" w="6191779">
                <a:moveTo>
                  <a:pt x="0" y="0"/>
                </a:moveTo>
                <a:lnTo>
                  <a:pt x="6191779" y="0"/>
                </a:lnTo>
                <a:lnTo>
                  <a:pt x="6191779" y="45719"/>
                </a:lnTo>
                <a:lnTo>
                  <a:pt x="0" y="45719"/>
                </a:lnTo>
                <a:close/>
              </a:path>
            </a:pathLst>
          </a:custGeom>
          <a:solidFill>
            <a:srgbClr val="9623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3" name="Google Shape;53;p25"/>
          <p:cNvSpPr/>
          <p:nvPr/>
        </p:nvSpPr>
        <p:spPr>
          <a:xfrm>
            <a:off x="-1057" y="338775"/>
            <a:ext cx="6001278" cy="45719"/>
          </a:xfrm>
          <a:custGeom>
            <a:rect b="b" l="l" r="r" t="t"/>
            <a:pathLst>
              <a:path extrusionOk="0" h="45719" w="6001278">
                <a:moveTo>
                  <a:pt x="0" y="0"/>
                </a:moveTo>
                <a:lnTo>
                  <a:pt x="6001278" y="0"/>
                </a:lnTo>
                <a:lnTo>
                  <a:pt x="6001278" y="45719"/>
                </a:lnTo>
                <a:lnTo>
                  <a:pt x="0" y="45719"/>
                </a:lnTo>
                <a:close/>
              </a:path>
            </a:pathLst>
          </a:custGeom>
          <a:solidFill>
            <a:srgbClr val="9623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4" name="Google Shape;54;p25"/>
          <p:cNvSpPr txBox="1"/>
          <p:nvPr>
            <p:ph type="ctrTitle"/>
          </p:nvPr>
        </p:nvSpPr>
        <p:spPr>
          <a:xfrm>
            <a:off x="87908" y="445358"/>
            <a:ext cx="5912313" cy="780645"/>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lt1"/>
              </a:buClr>
              <a:buSzPts val="3600"/>
              <a:buFont typeface="Poppins"/>
              <a:buNone/>
              <a:defRPr b="0" sz="36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25"/>
          <p:cNvSpPr/>
          <p:nvPr/>
        </p:nvSpPr>
        <p:spPr>
          <a:xfrm>
            <a:off x="-7871" y="2163401"/>
            <a:ext cx="12199872" cy="3976142"/>
          </a:xfrm>
          <a:prstGeom prst="rect">
            <a:avLst/>
          </a:prstGeom>
          <a:solidFill>
            <a:srgbClr val="B4176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 1 column">
  <p:cSld name="1_Title + 1 column">
    <p:spTree>
      <p:nvGrpSpPr>
        <p:cNvPr id="56" name="Shape 56"/>
        <p:cNvGrpSpPr/>
        <p:nvPr/>
      </p:nvGrpSpPr>
      <p:grpSpPr>
        <a:xfrm>
          <a:off x="0" y="0"/>
          <a:ext cx="0" cy="0"/>
          <a:chOff x="0" y="0"/>
          <a:chExt cx="0" cy="0"/>
        </a:xfrm>
      </p:grpSpPr>
      <p:sp>
        <p:nvSpPr>
          <p:cNvPr id="57" name="Google Shape;57;p26"/>
          <p:cNvSpPr txBox="1"/>
          <p:nvPr>
            <p:ph type="title"/>
          </p:nvPr>
        </p:nvSpPr>
        <p:spPr>
          <a:xfrm>
            <a:off x="364335" y="1293501"/>
            <a:ext cx="4975107" cy="847999"/>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lt1"/>
              </a:buClr>
              <a:buSzPts val="3600"/>
              <a:buFont typeface="Poppins"/>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6"/>
          <p:cNvSpPr txBox="1"/>
          <p:nvPr>
            <p:ph idx="1" type="body"/>
          </p:nvPr>
        </p:nvSpPr>
        <p:spPr>
          <a:xfrm>
            <a:off x="364335" y="2255324"/>
            <a:ext cx="4975107" cy="3521361"/>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lt1"/>
              </a:buClr>
              <a:buSzPts val="1800"/>
              <a:buNone/>
              <a:defRPr sz="1800">
                <a:solidFill>
                  <a:schemeClr val="lt1"/>
                </a:solidFill>
              </a:defRPr>
            </a:lvl1pPr>
            <a:lvl2pPr indent="-228600" lvl="1" marL="914400" algn="l">
              <a:lnSpc>
                <a:spcPct val="90000"/>
              </a:lnSpc>
              <a:spcBef>
                <a:spcPts val="0"/>
              </a:spcBef>
              <a:spcAft>
                <a:spcPts val="0"/>
              </a:spcAft>
              <a:buClr>
                <a:schemeClr val="dk1"/>
              </a:buClr>
              <a:buSzPts val="2400"/>
              <a:buNone/>
              <a:defRPr/>
            </a:lvl2pPr>
            <a:lvl3pPr indent="-228600" lvl="2" marL="1371600" algn="l">
              <a:lnSpc>
                <a:spcPct val="90000"/>
              </a:lnSpc>
              <a:spcBef>
                <a:spcPts val="0"/>
              </a:spcBef>
              <a:spcAft>
                <a:spcPts val="0"/>
              </a:spcAft>
              <a:buClr>
                <a:schemeClr val="dk1"/>
              </a:buClr>
              <a:buSzPts val="2000"/>
              <a:buNone/>
              <a:defRPr/>
            </a:lvl3pPr>
            <a:lvl4pPr indent="-228600" lvl="3" marL="1828800" algn="l">
              <a:lnSpc>
                <a:spcPct val="90000"/>
              </a:lnSpc>
              <a:spcBef>
                <a:spcPts val="0"/>
              </a:spcBef>
              <a:spcAft>
                <a:spcPts val="0"/>
              </a:spcAft>
              <a:buClr>
                <a:schemeClr val="dk1"/>
              </a:buClr>
              <a:buSzPts val="1800"/>
              <a:buNone/>
              <a:defRPr/>
            </a:lvl4pPr>
            <a:lvl5pPr indent="-228600" lvl="4" marL="2286000" algn="l">
              <a:lnSpc>
                <a:spcPct val="90000"/>
              </a:lnSpc>
              <a:spcBef>
                <a:spcPts val="0"/>
              </a:spcBef>
              <a:spcAft>
                <a:spcPts val="0"/>
              </a:spcAft>
              <a:buClr>
                <a:schemeClr val="dk1"/>
              </a:buClr>
              <a:buSzPts val="1800"/>
              <a:buNone/>
              <a:defRPr/>
            </a:lvl5pPr>
            <a:lvl6pPr indent="-342900" lvl="5" marL="2743200" algn="l">
              <a:lnSpc>
                <a:spcPct val="90000"/>
              </a:lnSpc>
              <a:spcBef>
                <a:spcPts val="0"/>
              </a:spcBef>
              <a:spcAft>
                <a:spcPts val="0"/>
              </a:spcAft>
              <a:buClr>
                <a:schemeClr val="dk1"/>
              </a:buClr>
              <a:buSzPts val="1800"/>
              <a:buChar char="•"/>
              <a:defRPr/>
            </a:lvl6pPr>
            <a:lvl7pPr indent="-342900" lvl="6" marL="3200400" algn="l">
              <a:lnSpc>
                <a:spcPct val="90000"/>
              </a:lnSpc>
              <a:spcBef>
                <a:spcPts val="0"/>
              </a:spcBef>
              <a:spcAft>
                <a:spcPts val="0"/>
              </a:spcAft>
              <a:buClr>
                <a:schemeClr val="dk1"/>
              </a:buClr>
              <a:buSzPts val="1800"/>
              <a:buChar char="•"/>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sp>
        <p:nvSpPr>
          <p:cNvPr id="59" name="Google Shape;59;p26"/>
          <p:cNvSpPr/>
          <p:nvPr/>
        </p:nvSpPr>
        <p:spPr>
          <a:xfrm>
            <a:off x="212261" y="1293501"/>
            <a:ext cx="152074" cy="818837"/>
          </a:xfrm>
          <a:prstGeom prst="rect">
            <a:avLst/>
          </a:pr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0" name="Google Shape;60;p26"/>
          <p:cNvSpPr/>
          <p:nvPr/>
        </p:nvSpPr>
        <p:spPr>
          <a:xfrm>
            <a:off x="0" y="6403660"/>
            <a:ext cx="3453733" cy="45719"/>
          </a:xfrm>
          <a:custGeom>
            <a:rect b="b" l="l" r="r" t="t"/>
            <a:pathLst>
              <a:path extrusionOk="0" h="45719" w="6191779">
                <a:moveTo>
                  <a:pt x="0" y="0"/>
                </a:moveTo>
                <a:lnTo>
                  <a:pt x="6191779" y="0"/>
                </a:lnTo>
                <a:lnTo>
                  <a:pt x="6191779" y="45719"/>
                </a:lnTo>
                <a:lnTo>
                  <a:pt x="0" y="45719"/>
                </a:lnTo>
                <a:close/>
              </a:path>
            </a:pathLst>
          </a:cu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1" name="Google Shape;61;p26"/>
          <p:cNvSpPr/>
          <p:nvPr>
            <p:ph idx="2" type="pic"/>
          </p:nvPr>
        </p:nvSpPr>
        <p:spPr>
          <a:xfrm>
            <a:off x="6443436" y="529771"/>
            <a:ext cx="5734050" cy="2648858"/>
          </a:xfrm>
          <a:prstGeom prst="rect">
            <a:avLst/>
          </a:prstGeom>
          <a:noFill/>
          <a:ln>
            <a:noFill/>
          </a:ln>
          <a:effectLst>
            <a:outerShdw blurRad="50800" rotWithShape="0" algn="r" dir="10800000" dist="38100">
              <a:srgbClr val="000000">
                <a:alpha val="40000"/>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62" name="Google Shape;62;p26"/>
          <p:cNvSpPr/>
          <p:nvPr>
            <p:ph idx="3" type="pic"/>
          </p:nvPr>
        </p:nvSpPr>
        <p:spPr>
          <a:xfrm>
            <a:off x="6443436" y="3643085"/>
            <a:ext cx="5734050" cy="2648858"/>
          </a:xfrm>
          <a:prstGeom prst="rect">
            <a:avLst/>
          </a:prstGeom>
          <a:noFill/>
          <a:ln>
            <a:noFill/>
          </a:ln>
          <a:effectLst>
            <a:outerShdw blurRad="50800" rotWithShape="0" algn="r" dir="10800000" dist="38100">
              <a:srgbClr val="000000">
                <a:alpha val="40000"/>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p:cSld name="Title + 2 columns">
    <p:spTree>
      <p:nvGrpSpPr>
        <p:cNvPr id="63" name="Shape 63"/>
        <p:cNvGrpSpPr/>
        <p:nvPr/>
      </p:nvGrpSpPr>
      <p:grpSpPr>
        <a:xfrm>
          <a:off x="0" y="0"/>
          <a:ext cx="0" cy="0"/>
          <a:chOff x="0" y="0"/>
          <a:chExt cx="0" cy="0"/>
        </a:xfrm>
      </p:grpSpPr>
      <p:sp>
        <p:nvSpPr>
          <p:cNvPr id="64" name="Google Shape;64;p27"/>
          <p:cNvSpPr txBox="1"/>
          <p:nvPr>
            <p:ph idx="1" type="body"/>
          </p:nvPr>
        </p:nvSpPr>
        <p:spPr>
          <a:xfrm>
            <a:off x="127290" y="2220341"/>
            <a:ext cx="2996198" cy="312467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lt1"/>
              </a:buClr>
              <a:buSzPts val="1800"/>
              <a:buNone/>
              <a:defRPr sz="1800">
                <a:solidFill>
                  <a:schemeClr val="lt1"/>
                </a:solidFill>
              </a:defRPr>
            </a:lvl1pPr>
            <a:lvl2pPr indent="-228600" lvl="1" marL="914400" algn="l">
              <a:lnSpc>
                <a:spcPct val="90000"/>
              </a:lnSpc>
              <a:spcBef>
                <a:spcPts val="0"/>
              </a:spcBef>
              <a:spcAft>
                <a:spcPts val="0"/>
              </a:spcAft>
              <a:buClr>
                <a:schemeClr val="dk1"/>
              </a:buClr>
              <a:buSzPts val="2400"/>
              <a:buNone/>
              <a:defRPr sz="2400"/>
            </a:lvl2pPr>
            <a:lvl3pPr indent="-228600" lvl="2" marL="1371600" algn="l">
              <a:lnSpc>
                <a:spcPct val="90000"/>
              </a:lnSpc>
              <a:spcBef>
                <a:spcPts val="0"/>
              </a:spcBef>
              <a:spcAft>
                <a:spcPts val="0"/>
              </a:spcAft>
              <a:buClr>
                <a:schemeClr val="dk1"/>
              </a:buClr>
              <a:buSzPts val="2400"/>
              <a:buNone/>
              <a:defRPr sz="2400"/>
            </a:lvl3pPr>
            <a:lvl4pPr indent="-228600" lvl="3" marL="1828800" algn="l">
              <a:lnSpc>
                <a:spcPct val="90000"/>
              </a:lnSpc>
              <a:spcBef>
                <a:spcPts val="0"/>
              </a:spcBef>
              <a:spcAft>
                <a:spcPts val="0"/>
              </a:spcAft>
              <a:buClr>
                <a:schemeClr val="dk1"/>
              </a:buClr>
              <a:buSzPts val="2400"/>
              <a:buNone/>
              <a:defRPr sz="2400"/>
            </a:lvl4pPr>
            <a:lvl5pPr indent="-228600" lvl="4" marL="2286000" algn="l">
              <a:lnSpc>
                <a:spcPct val="90000"/>
              </a:lnSpc>
              <a:spcBef>
                <a:spcPts val="0"/>
              </a:spcBef>
              <a:spcAft>
                <a:spcPts val="0"/>
              </a:spcAft>
              <a:buClr>
                <a:schemeClr val="dk1"/>
              </a:buClr>
              <a:buSzPts val="2400"/>
              <a:buNone/>
              <a:defRPr sz="2400"/>
            </a:lvl5pPr>
            <a:lvl6pPr indent="-381000" lvl="5" marL="2743200" algn="l">
              <a:lnSpc>
                <a:spcPct val="90000"/>
              </a:lnSpc>
              <a:spcBef>
                <a:spcPts val="0"/>
              </a:spcBef>
              <a:spcAft>
                <a:spcPts val="0"/>
              </a:spcAft>
              <a:buClr>
                <a:schemeClr val="dk1"/>
              </a:buClr>
              <a:buSzPts val="2400"/>
              <a:buChar char="•"/>
              <a:defRPr sz="2400"/>
            </a:lvl6pPr>
            <a:lvl7pPr indent="-381000" lvl="6" marL="3200400" algn="l">
              <a:lnSpc>
                <a:spcPct val="90000"/>
              </a:lnSpc>
              <a:spcBef>
                <a:spcPts val="0"/>
              </a:spcBef>
              <a:spcAft>
                <a:spcPts val="0"/>
              </a:spcAft>
              <a:buClr>
                <a:schemeClr val="dk1"/>
              </a:buClr>
              <a:buSzPts val="2400"/>
              <a:buChar char="•"/>
              <a:defRPr sz="2400"/>
            </a:lvl7pPr>
            <a:lvl8pPr indent="-381000" lvl="7" marL="3657600" algn="l">
              <a:lnSpc>
                <a:spcPct val="90000"/>
              </a:lnSpc>
              <a:spcBef>
                <a:spcPts val="0"/>
              </a:spcBef>
              <a:spcAft>
                <a:spcPts val="0"/>
              </a:spcAft>
              <a:buClr>
                <a:schemeClr val="dk1"/>
              </a:buClr>
              <a:buSzPts val="2400"/>
              <a:buChar char="•"/>
              <a:defRPr sz="2400"/>
            </a:lvl8pPr>
            <a:lvl9pPr indent="-381000" lvl="8" marL="4114800" algn="l">
              <a:lnSpc>
                <a:spcPct val="90000"/>
              </a:lnSpc>
              <a:spcBef>
                <a:spcPts val="0"/>
              </a:spcBef>
              <a:spcAft>
                <a:spcPts val="0"/>
              </a:spcAft>
              <a:buClr>
                <a:schemeClr val="dk1"/>
              </a:buClr>
              <a:buSzPts val="2400"/>
              <a:buChar char="•"/>
              <a:defRPr sz="2400"/>
            </a:lvl9pPr>
          </a:lstStyle>
          <a:p/>
        </p:txBody>
      </p:sp>
      <p:sp>
        <p:nvSpPr>
          <p:cNvPr id="65" name="Google Shape;65;p27"/>
          <p:cNvSpPr txBox="1"/>
          <p:nvPr>
            <p:ph idx="2" type="body"/>
          </p:nvPr>
        </p:nvSpPr>
        <p:spPr>
          <a:xfrm>
            <a:off x="6159646" y="2263539"/>
            <a:ext cx="2996198" cy="312467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lt1"/>
              </a:buClr>
              <a:buSzPts val="1800"/>
              <a:buNone/>
              <a:defRPr sz="1800">
                <a:solidFill>
                  <a:schemeClr val="lt1"/>
                </a:solidFill>
              </a:defRPr>
            </a:lvl1pPr>
            <a:lvl2pPr indent="-228600" lvl="1" marL="914400" algn="l">
              <a:lnSpc>
                <a:spcPct val="90000"/>
              </a:lnSpc>
              <a:spcBef>
                <a:spcPts val="0"/>
              </a:spcBef>
              <a:spcAft>
                <a:spcPts val="0"/>
              </a:spcAft>
              <a:buClr>
                <a:schemeClr val="dk1"/>
              </a:buClr>
              <a:buSzPts val="2400"/>
              <a:buNone/>
              <a:defRPr sz="2400"/>
            </a:lvl2pPr>
            <a:lvl3pPr indent="-228600" lvl="2" marL="1371600" algn="l">
              <a:lnSpc>
                <a:spcPct val="90000"/>
              </a:lnSpc>
              <a:spcBef>
                <a:spcPts val="0"/>
              </a:spcBef>
              <a:spcAft>
                <a:spcPts val="0"/>
              </a:spcAft>
              <a:buClr>
                <a:schemeClr val="dk1"/>
              </a:buClr>
              <a:buSzPts val="2400"/>
              <a:buNone/>
              <a:defRPr sz="2400"/>
            </a:lvl3pPr>
            <a:lvl4pPr indent="-228600" lvl="3" marL="1828800" algn="l">
              <a:lnSpc>
                <a:spcPct val="90000"/>
              </a:lnSpc>
              <a:spcBef>
                <a:spcPts val="0"/>
              </a:spcBef>
              <a:spcAft>
                <a:spcPts val="0"/>
              </a:spcAft>
              <a:buClr>
                <a:schemeClr val="dk1"/>
              </a:buClr>
              <a:buSzPts val="2400"/>
              <a:buNone/>
              <a:defRPr sz="2400"/>
            </a:lvl4pPr>
            <a:lvl5pPr indent="-228600" lvl="4" marL="2286000" algn="l">
              <a:lnSpc>
                <a:spcPct val="90000"/>
              </a:lnSpc>
              <a:spcBef>
                <a:spcPts val="0"/>
              </a:spcBef>
              <a:spcAft>
                <a:spcPts val="0"/>
              </a:spcAft>
              <a:buClr>
                <a:schemeClr val="dk1"/>
              </a:buClr>
              <a:buSzPts val="2400"/>
              <a:buNone/>
              <a:defRPr sz="2400"/>
            </a:lvl5pPr>
            <a:lvl6pPr indent="-381000" lvl="5" marL="2743200" algn="l">
              <a:lnSpc>
                <a:spcPct val="90000"/>
              </a:lnSpc>
              <a:spcBef>
                <a:spcPts val="0"/>
              </a:spcBef>
              <a:spcAft>
                <a:spcPts val="0"/>
              </a:spcAft>
              <a:buClr>
                <a:schemeClr val="dk1"/>
              </a:buClr>
              <a:buSzPts val="2400"/>
              <a:buChar char="•"/>
              <a:defRPr sz="2400"/>
            </a:lvl6pPr>
            <a:lvl7pPr indent="-381000" lvl="6" marL="3200400" algn="l">
              <a:lnSpc>
                <a:spcPct val="90000"/>
              </a:lnSpc>
              <a:spcBef>
                <a:spcPts val="0"/>
              </a:spcBef>
              <a:spcAft>
                <a:spcPts val="0"/>
              </a:spcAft>
              <a:buClr>
                <a:schemeClr val="dk1"/>
              </a:buClr>
              <a:buSzPts val="2400"/>
              <a:buChar char="•"/>
              <a:defRPr sz="2400"/>
            </a:lvl7pPr>
            <a:lvl8pPr indent="-381000" lvl="7" marL="3657600" algn="l">
              <a:lnSpc>
                <a:spcPct val="90000"/>
              </a:lnSpc>
              <a:spcBef>
                <a:spcPts val="0"/>
              </a:spcBef>
              <a:spcAft>
                <a:spcPts val="0"/>
              </a:spcAft>
              <a:buClr>
                <a:schemeClr val="dk1"/>
              </a:buClr>
              <a:buSzPts val="2400"/>
              <a:buChar char="•"/>
              <a:defRPr sz="2400"/>
            </a:lvl8pPr>
            <a:lvl9pPr indent="-381000" lvl="8" marL="4114800" algn="l">
              <a:lnSpc>
                <a:spcPct val="90000"/>
              </a:lnSpc>
              <a:spcBef>
                <a:spcPts val="0"/>
              </a:spcBef>
              <a:spcAft>
                <a:spcPts val="0"/>
              </a:spcAft>
              <a:buClr>
                <a:schemeClr val="dk1"/>
              </a:buClr>
              <a:buSzPts val="2400"/>
              <a:buChar char="•"/>
              <a:defRPr sz="2400"/>
            </a:lvl9pPr>
          </a:lstStyle>
          <a:p/>
        </p:txBody>
      </p:sp>
      <p:sp>
        <p:nvSpPr>
          <p:cNvPr id="66" name="Google Shape;66;p27"/>
          <p:cNvSpPr/>
          <p:nvPr/>
        </p:nvSpPr>
        <p:spPr>
          <a:xfrm>
            <a:off x="3250778" y="2220341"/>
            <a:ext cx="2781578" cy="3124678"/>
          </a:xfrm>
          <a:prstGeom prst="rect">
            <a:avLst/>
          </a:pr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7" name="Google Shape;67;p27"/>
          <p:cNvSpPr/>
          <p:nvPr/>
        </p:nvSpPr>
        <p:spPr>
          <a:xfrm>
            <a:off x="9283134" y="2263539"/>
            <a:ext cx="2781578" cy="3124678"/>
          </a:xfrm>
          <a:prstGeom prst="rect">
            <a:avLst/>
          </a:pr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8" name="Google Shape;68;p27"/>
          <p:cNvSpPr/>
          <p:nvPr/>
        </p:nvSpPr>
        <p:spPr>
          <a:xfrm>
            <a:off x="6000222" y="1193031"/>
            <a:ext cx="6191779" cy="45719"/>
          </a:xfrm>
          <a:custGeom>
            <a:rect b="b" l="l" r="r" t="t"/>
            <a:pathLst>
              <a:path extrusionOk="0" h="45719" w="6191779">
                <a:moveTo>
                  <a:pt x="0" y="0"/>
                </a:moveTo>
                <a:lnTo>
                  <a:pt x="6191779" y="0"/>
                </a:lnTo>
                <a:lnTo>
                  <a:pt x="6191779" y="45719"/>
                </a:lnTo>
                <a:lnTo>
                  <a:pt x="0" y="45719"/>
                </a:lnTo>
                <a:close/>
              </a:path>
            </a:pathLst>
          </a:cu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9" name="Google Shape;69;p27"/>
          <p:cNvSpPr/>
          <p:nvPr/>
        </p:nvSpPr>
        <p:spPr>
          <a:xfrm>
            <a:off x="-1057" y="338775"/>
            <a:ext cx="6001278" cy="45719"/>
          </a:xfrm>
          <a:custGeom>
            <a:rect b="b" l="l" r="r" t="t"/>
            <a:pathLst>
              <a:path extrusionOk="0" h="45719" w="6001278">
                <a:moveTo>
                  <a:pt x="0" y="0"/>
                </a:moveTo>
                <a:lnTo>
                  <a:pt x="6001278" y="0"/>
                </a:lnTo>
                <a:lnTo>
                  <a:pt x="6001278" y="45719"/>
                </a:lnTo>
                <a:lnTo>
                  <a:pt x="0" y="45719"/>
                </a:lnTo>
                <a:close/>
              </a:path>
            </a:pathLst>
          </a:cu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0" name="Google Shape;70;p27"/>
          <p:cNvSpPr txBox="1"/>
          <p:nvPr>
            <p:ph type="ctrTitle"/>
          </p:nvPr>
        </p:nvSpPr>
        <p:spPr>
          <a:xfrm>
            <a:off x="87908" y="445358"/>
            <a:ext cx="5912313" cy="780645"/>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lt1"/>
              </a:buClr>
              <a:buSzPts val="3600"/>
              <a:buFont typeface="Poppins"/>
              <a:buNone/>
              <a:defRPr b="0" sz="36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 name="Google Shape;71;p27"/>
          <p:cNvSpPr/>
          <p:nvPr>
            <p:ph idx="3" type="pic"/>
          </p:nvPr>
        </p:nvSpPr>
        <p:spPr>
          <a:xfrm>
            <a:off x="3339999" y="2329260"/>
            <a:ext cx="2603137" cy="2906839"/>
          </a:xfrm>
          <a:prstGeom prst="rect">
            <a:avLst/>
          </a:prstGeom>
          <a:noFill/>
          <a:ln>
            <a:noFill/>
          </a:ln>
          <a:effectLst>
            <a:outerShdw blurRad="63500" sx="102000" rotWithShape="0" algn="ctr" sy="102000">
              <a:srgbClr val="000000">
                <a:alpha val="36862"/>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72" name="Google Shape;72;p27"/>
          <p:cNvSpPr/>
          <p:nvPr>
            <p:ph idx="4" type="pic"/>
          </p:nvPr>
        </p:nvSpPr>
        <p:spPr>
          <a:xfrm>
            <a:off x="9372354" y="2372458"/>
            <a:ext cx="2603137" cy="2906839"/>
          </a:xfrm>
          <a:prstGeom prst="rect">
            <a:avLst/>
          </a:prstGeom>
          <a:noFill/>
          <a:ln>
            <a:noFill/>
          </a:ln>
          <a:effectLst>
            <a:outerShdw blurRad="63500" sx="102000" rotWithShape="0" algn="ctr" sy="102000">
              <a:srgbClr val="000000">
                <a:alpha val="36862"/>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73" name="Shape 73"/>
        <p:cNvGrpSpPr/>
        <p:nvPr/>
      </p:nvGrpSpPr>
      <p:grpSpPr>
        <a:xfrm>
          <a:off x="0" y="0"/>
          <a:ext cx="0" cy="0"/>
          <a:chOff x="0" y="0"/>
          <a:chExt cx="0" cy="0"/>
        </a:xfrm>
      </p:grpSpPr>
      <p:sp>
        <p:nvSpPr>
          <p:cNvPr id="74" name="Google Shape;74;p28"/>
          <p:cNvSpPr/>
          <p:nvPr/>
        </p:nvSpPr>
        <p:spPr>
          <a:xfrm>
            <a:off x="0" y="1699939"/>
            <a:ext cx="12192000" cy="5145314"/>
          </a:xfrm>
          <a:prstGeom prst="rect">
            <a:avLst/>
          </a:prstGeom>
          <a:blipFill rotWithShape="1">
            <a:blip r:embed="rId2">
              <a:alphaModFix amt="42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5" name="Google Shape;75;p28"/>
          <p:cNvSpPr/>
          <p:nvPr/>
        </p:nvSpPr>
        <p:spPr>
          <a:xfrm>
            <a:off x="0" y="1699939"/>
            <a:ext cx="12192000" cy="5158061"/>
          </a:xfrm>
          <a:prstGeom prst="rect">
            <a:avLst/>
          </a:prstGeom>
          <a:gradFill>
            <a:gsLst>
              <a:gs pos="0">
                <a:srgbClr val="EE80BC"/>
              </a:gs>
              <a:gs pos="72000">
                <a:srgbClr val="AD2751">
                  <a:alpha val="58823"/>
                </a:srgbClr>
              </a:gs>
              <a:gs pos="100000">
                <a:srgbClr val="AD2751">
                  <a:alpha val="5882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6" name="Google Shape;76;p28"/>
          <p:cNvSpPr txBox="1"/>
          <p:nvPr>
            <p:ph idx="1" type="body"/>
          </p:nvPr>
        </p:nvSpPr>
        <p:spPr>
          <a:xfrm>
            <a:off x="4718976" y="4363169"/>
            <a:ext cx="2752990" cy="2148096"/>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lt1"/>
              </a:buClr>
              <a:buSzPts val="1600"/>
              <a:buNone/>
              <a:defRPr sz="1600">
                <a:solidFill>
                  <a:schemeClr val="lt1"/>
                </a:solidFill>
              </a:defRPr>
            </a:lvl1pPr>
            <a:lvl2pPr indent="-228600" lvl="1" marL="914400" algn="l">
              <a:lnSpc>
                <a:spcPct val="90000"/>
              </a:lnSpc>
              <a:spcBef>
                <a:spcPts val="0"/>
              </a:spcBef>
              <a:spcAft>
                <a:spcPts val="0"/>
              </a:spcAft>
              <a:buClr>
                <a:schemeClr val="dk1"/>
              </a:buClr>
              <a:buSzPts val="2133"/>
              <a:buNone/>
              <a:defRPr sz="2133"/>
            </a:lvl2pPr>
            <a:lvl3pPr indent="-228600" lvl="2" marL="1371600" algn="l">
              <a:lnSpc>
                <a:spcPct val="90000"/>
              </a:lnSpc>
              <a:spcBef>
                <a:spcPts val="0"/>
              </a:spcBef>
              <a:spcAft>
                <a:spcPts val="0"/>
              </a:spcAft>
              <a:buClr>
                <a:schemeClr val="dk1"/>
              </a:buClr>
              <a:buSzPts val="2133"/>
              <a:buNone/>
              <a:defRPr sz="2133"/>
            </a:lvl3pPr>
            <a:lvl4pPr indent="-228600" lvl="3" marL="1828800" algn="l">
              <a:lnSpc>
                <a:spcPct val="90000"/>
              </a:lnSpc>
              <a:spcBef>
                <a:spcPts val="0"/>
              </a:spcBef>
              <a:spcAft>
                <a:spcPts val="0"/>
              </a:spcAft>
              <a:buClr>
                <a:schemeClr val="dk1"/>
              </a:buClr>
              <a:buSzPts val="2133"/>
              <a:buNone/>
              <a:defRPr sz="2133"/>
            </a:lvl4pPr>
            <a:lvl5pPr indent="-228600" lvl="4" marL="2286000" algn="l">
              <a:lnSpc>
                <a:spcPct val="90000"/>
              </a:lnSpc>
              <a:spcBef>
                <a:spcPts val="0"/>
              </a:spcBef>
              <a:spcAft>
                <a:spcPts val="0"/>
              </a:spcAft>
              <a:buClr>
                <a:schemeClr val="dk1"/>
              </a:buClr>
              <a:buSzPts val="2133"/>
              <a:buNone/>
              <a:defRPr sz="2133"/>
            </a:lvl5pPr>
            <a:lvl6pPr indent="-364045" lvl="5" marL="2743200" algn="l">
              <a:lnSpc>
                <a:spcPct val="90000"/>
              </a:lnSpc>
              <a:spcBef>
                <a:spcPts val="0"/>
              </a:spcBef>
              <a:spcAft>
                <a:spcPts val="0"/>
              </a:spcAft>
              <a:buClr>
                <a:schemeClr val="dk1"/>
              </a:buClr>
              <a:buSzPts val="2133"/>
              <a:buChar char="•"/>
              <a:defRPr sz="2133"/>
            </a:lvl6pPr>
            <a:lvl7pPr indent="-364045" lvl="6" marL="3200400" algn="l">
              <a:lnSpc>
                <a:spcPct val="90000"/>
              </a:lnSpc>
              <a:spcBef>
                <a:spcPts val="0"/>
              </a:spcBef>
              <a:spcAft>
                <a:spcPts val="0"/>
              </a:spcAft>
              <a:buClr>
                <a:schemeClr val="dk1"/>
              </a:buClr>
              <a:buSzPts val="2133"/>
              <a:buChar char="•"/>
              <a:defRPr sz="2133"/>
            </a:lvl7pPr>
            <a:lvl8pPr indent="-364045" lvl="7" marL="3657600" algn="l">
              <a:lnSpc>
                <a:spcPct val="90000"/>
              </a:lnSpc>
              <a:spcBef>
                <a:spcPts val="0"/>
              </a:spcBef>
              <a:spcAft>
                <a:spcPts val="0"/>
              </a:spcAft>
              <a:buClr>
                <a:schemeClr val="dk1"/>
              </a:buClr>
              <a:buSzPts val="2133"/>
              <a:buChar char="•"/>
              <a:defRPr sz="2133"/>
            </a:lvl8pPr>
            <a:lvl9pPr indent="-364045" lvl="8" marL="4114800" algn="l">
              <a:lnSpc>
                <a:spcPct val="90000"/>
              </a:lnSpc>
              <a:spcBef>
                <a:spcPts val="0"/>
              </a:spcBef>
              <a:spcAft>
                <a:spcPts val="0"/>
              </a:spcAft>
              <a:buClr>
                <a:schemeClr val="dk1"/>
              </a:buClr>
              <a:buSzPts val="2133"/>
              <a:buChar char="•"/>
              <a:defRPr sz="2133"/>
            </a:lvl9pPr>
          </a:lstStyle>
          <a:p/>
        </p:txBody>
      </p:sp>
      <p:sp>
        <p:nvSpPr>
          <p:cNvPr id="77" name="Google Shape;77;p28"/>
          <p:cNvSpPr txBox="1"/>
          <p:nvPr>
            <p:ph idx="2" type="body"/>
          </p:nvPr>
        </p:nvSpPr>
        <p:spPr>
          <a:xfrm>
            <a:off x="4718976" y="1973676"/>
            <a:ext cx="2752990" cy="2148096"/>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lt1"/>
              </a:buClr>
              <a:buSzPts val="1600"/>
              <a:buNone/>
              <a:defRPr sz="1600">
                <a:solidFill>
                  <a:schemeClr val="lt1"/>
                </a:solidFill>
              </a:defRPr>
            </a:lvl1pPr>
            <a:lvl2pPr indent="-228600" lvl="1" marL="914400" algn="l">
              <a:lnSpc>
                <a:spcPct val="90000"/>
              </a:lnSpc>
              <a:spcBef>
                <a:spcPts val="0"/>
              </a:spcBef>
              <a:spcAft>
                <a:spcPts val="0"/>
              </a:spcAft>
              <a:buClr>
                <a:schemeClr val="dk1"/>
              </a:buClr>
              <a:buSzPts val="2133"/>
              <a:buNone/>
              <a:defRPr sz="2133"/>
            </a:lvl2pPr>
            <a:lvl3pPr indent="-228600" lvl="2" marL="1371600" algn="l">
              <a:lnSpc>
                <a:spcPct val="90000"/>
              </a:lnSpc>
              <a:spcBef>
                <a:spcPts val="0"/>
              </a:spcBef>
              <a:spcAft>
                <a:spcPts val="0"/>
              </a:spcAft>
              <a:buClr>
                <a:schemeClr val="dk1"/>
              </a:buClr>
              <a:buSzPts val="2133"/>
              <a:buNone/>
              <a:defRPr sz="2133"/>
            </a:lvl3pPr>
            <a:lvl4pPr indent="-228600" lvl="3" marL="1828800" algn="l">
              <a:lnSpc>
                <a:spcPct val="90000"/>
              </a:lnSpc>
              <a:spcBef>
                <a:spcPts val="0"/>
              </a:spcBef>
              <a:spcAft>
                <a:spcPts val="0"/>
              </a:spcAft>
              <a:buClr>
                <a:schemeClr val="dk1"/>
              </a:buClr>
              <a:buSzPts val="2133"/>
              <a:buNone/>
              <a:defRPr sz="2133"/>
            </a:lvl4pPr>
            <a:lvl5pPr indent="-228600" lvl="4" marL="2286000" algn="l">
              <a:lnSpc>
                <a:spcPct val="90000"/>
              </a:lnSpc>
              <a:spcBef>
                <a:spcPts val="0"/>
              </a:spcBef>
              <a:spcAft>
                <a:spcPts val="0"/>
              </a:spcAft>
              <a:buClr>
                <a:schemeClr val="dk1"/>
              </a:buClr>
              <a:buSzPts val="2133"/>
              <a:buNone/>
              <a:defRPr sz="2133"/>
            </a:lvl5pPr>
            <a:lvl6pPr indent="-364045" lvl="5" marL="2743200" algn="l">
              <a:lnSpc>
                <a:spcPct val="90000"/>
              </a:lnSpc>
              <a:spcBef>
                <a:spcPts val="0"/>
              </a:spcBef>
              <a:spcAft>
                <a:spcPts val="0"/>
              </a:spcAft>
              <a:buClr>
                <a:schemeClr val="dk1"/>
              </a:buClr>
              <a:buSzPts val="2133"/>
              <a:buChar char="•"/>
              <a:defRPr sz="2133"/>
            </a:lvl6pPr>
            <a:lvl7pPr indent="-364045" lvl="6" marL="3200400" algn="l">
              <a:lnSpc>
                <a:spcPct val="90000"/>
              </a:lnSpc>
              <a:spcBef>
                <a:spcPts val="0"/>
              </a:spcBef>
              <a:spcAft>
                <a:spcPts val="0"/>
              </a:spcAft>
              <a:buClr>
                <a:schemeClr val="dk1"/>
              </a:buClr>
              <a:buSzPts val="2133"/>
              <a:buChar char="•"/>
              <a:defRPr sz="2133"/>
            </a:lvl7pPr>
            <a:lvl8pPr indent="-364045" lvl="7" marL="3657600" algn="l">
              <a:lnSpc>
                <a:spcPct val="90000"/>
              </a:lnSpc>
              <a:spcBef>
                <a:spcPts val="0"/>
              </a:spcBef>
              <a:spcAft>
                <a:spcPts val="0"/>
              </a:spcAft>
              <a:buClr>
                <a:schemeClr val="dk1"/>
              </a:buClr>
              <a:buSzPts val="2133"/>
              <a:buChar char="•"/>
              <a:defRPr sz="2133"/>
            </a:lvl8pPr>
            <a:lvl9pPr indent="-364045" lvl="8" marL="4114800" algn="l">
              <a:lnSpc>
                <a:spcPct val="90000"/>
              </a:lnSpc>
              <a:spcBef>
                <a:spcPts val="0"/>
              </a:spcBef>
              <a:spcAft>
                <a:spcPts val="0"/>
              </a:spcAft>
              <a:buClr>
                <a:schemeClr val="dk1"/>
              </a:buClr>
              <a:buSzPts val="2133"/>
              <a:buChar char="•"/>
              <a:defRPr sz="2133"/>
            </a:lvl9pPr>
          </a:lstStyle>
          <a:p/>
        </p:txBody>
      </p:sp>
      <p:sp>
        <p:nvSpPr>
          <p:cNvPr id="78" name="Google Shape;78;p28"/>
          <p:cNvSpPr/>
          <p:nvPr/>
        </p:nvSpPr>
        <p:spPr>
          <a:xfrm>
            <a:off x="6000222" y="1193031"/>
            <a:ext cx="6191779" cy="45719"/>
          </a:xfrm>
          <a:custGeom>
            <a:rect b="b" l="l" r="r" t="t"/>
            <a:pathLst>
              <a:path extrusionOk="0" h="45719" w="6191779">
                <a:moveTo>
                  <a:pt x="0" y="0"/>
                </a:moveTo>
                <a:lnTo>
                  <a:pt x="6191779" y="0"/>
                </a:lnTo>
                <a:lnTo>
                  <a:pt x="6191779" y="45719"/>
                </a:lnTo>
                <a:lnTo>
                  <a:pt x="0" y="45719"/>
                </a:lnTo>
                <a:close/>
              </a:path>
            </a:pathLst>
          </a:cu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9" name="Google Shape;79;p28"/>
          <p:cNvSpPr/>
          <p:nvPr/>
        </p:nvSpPr>
        <p:spPr>
          <a:xfrm>
            <a:off x="-1057" y="338775"/>
            <a:ext cx="6001278" cy="45719"/>
          </a:xfrm>
          <a:custGeom>
            <a:rect b="b" l="l" r="r" t="t"/>
            <a:pathLst>
              <a:path extrusionOk="0" h="45719" w="6001278">
                <a:moveTo>
                  <a:pt x="0" y="0"/>
                </a:moveTo>
                <a:lnTo>
                  <a:pt x="6001278" y="0"/>
                </a:lnTo>
                <a:lnTo>
                  <a:pt x="6001278" y="45719"/>
                </a:lnTo>
                <a:lnTo>
                  <a:pt x="0" y="45719"/>
                </a:lnTo>
                <a:close/>
              </a:path>
            </a:pathLst>
          </a:custGeom>
          <a:solidFill>
            <a:srgbClr val="F9D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80" name="Google Shape;80;p28"/>
          <p:cNvSpPr txBox="1"/>
          <p:nvPr>
            <p:ph type="ctrTitle"/>
          </p:nvPr>
        </p:nvSpPr>
        <p:spPr>
          <a:xfrm>
            <a:off x="6000221" y="445359"/>
            <a:ext cx="6191779" cy="633934"/>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lt1"/>
              </a:buClr>
              <a:buSzPts val="3600"/>
              <a:buFont typeface="Poppins"/>
              <a:buNone/>
              <a:defRPr b="0" sz="36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1" name="Google Shape;81;p28"/>
          <p:cNvSpPr txBox="1"/>
          <p:nvPr>
            <p:ph idx="3" type="body"/>
          </p:nvPr>
        </p:nvSpPr>
        <p:spPr>
          <a:xfrm>
            <a:off x="9005226" y="4375916"/>
            <a:ext cx="2752990" cy="2148096"/>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lt1"/>
              </a:buClr>
              <a:buSzPts val="1600"/>
              <a:buNone/>
              <a:defRPr sz="1600">
                <a:solidFill>
                  <a:schemeClr val="lt1"/>
                </a:solidFill>
              </a:defRPr>
            </a:lvl1pPr>
            <a:lvl2pPr indent="-228600" lvl="1" marL="914400" algn="l">
              <a:lnSpc>
                <a:spcPct val="90000"/>
              </a:lnSpc>
              <a:spcBef>
                <a:spcPts val="0"/>
              </a:spcBef>
              <a:spcAft>
                <a:spcPts val="0"/>
              </a:spcAft>
              <a:buClr>
                <a:schemeClr val="dk1"/>
              </a:buClr>
              <a:buSzPts val="2133"/>
              <a:buNone/>
              <a:defRPr sz="2133"/>
            </a:lvl2pPr>
            <a:lvl3pPr indent="-228600" lvl="2" marL="1371600" algn="l">
              <a:lnSpc>
                <a:spcPct val="90000"/>
              </a:lnSpc>
              <a:spcBef>
                <a:spcPts val="0"/>
              </a:spcBef>
              <a:spcAft>
                <a:spcPts val="0"/>
              </a:spcAft>
              <a:buClr>
                <a:schemeClr val="dk1"/>
              </a:buClr>
              <a:buSzPts val="2133"/>
              <a:buNone/>
              <a:defRPr sz="2133"/>
            </a:lvl3pPr>
            <a:lvl4pPr indent="-228600" lvl="3" marL="1828800" algn="l">
              <a:lnSpc>
                <a:spcPct val="90000"/>
              </a:lnSpc>
              <a:spcBef>
                <a:spcPts val="0"/>
              </a:spcBef>
              <a:spcAft>
                <a:spcPts val="0"/>
              </a:spcAft>
              <a:buClr>
                <a:schemeClr val="dk1"/>
              </a:buClr>
              <a:buSzPts val="2133"/>
              <a:buNone/>
              <a:defRPr sz="2133"/>
            </a:lvl4pPr>
            <a:lvl5pPr indent="-228600" lvl="4" marL="2286000" algn="l">
              <a:lnSpc>
                <a:spcPct val="90000"/>
              </a:lnSpc>
              <a:spcBef>
                <a:spcPts val="0"/>
              </a:spcBef>
              <a:spcAft>
                <a:spcPts val="0"/>
              </a:spcAft>
              <a:buClr>
                <a:schemeClr val="dk1"/>
              </a:buClr>
              <a:buSzPts val="2133"/>
              <a:buNone/>
              <a:defRPr sz="2133"/>
            </a:lvl5pPr>
            <a:lvl6pPr indent="-364045" lvl="5" marL="2743200" algn="l">
              <a:lnSpc>
                <a:spcPct val="90000"/>
              </a:lnSpc>
              <a:spcBef>
                <a:spcPts val="0"/>
              </a:spcBef>
              <a:spcAft>
                <a:spcPts val="0"/>
              </a:spcAft>
              <a:buClr>
                <a:schemeClr val="dk1"/>
              </a:buClr>
              <a:buSzPts val="2133"/>
              <a:buChar char="•"/>
              <a:defRPr sz="2133"/>
            </a:lvl6pPr>
            <a:lvl7pPr indent="-364045" lvl="6" marL="3200400" algn="l">
              <a:lnSpc>
                <a:spcPct val="90000"/>
              </a:lnSpc>
              <a:spcBef>
                <a:spcPts val="0"/>
              </a:spcBef>
              <a:spcAft>
                <a:spcPts val="0"/>
              </a:spcAft>
              <a:buClr>
                <a:schemeClr val="dk1"/>
              </a:buClr>
              <a:buSzPts val="2133"/>
              <a:buChar char="•"/>
              <a:defRPr sz="2133"/>
            </a:lvl7pPr>
            <a:lvl8pPr indent="-364045" lvl="7" marL="3657600" algn="l">
              <a:lnSpc>
                <a:spcPct val="90000"/>
              </a:lnSpc>
              <a:spcBef>
                <a:spcPts val="0"/>
              </a:spcBef>
              <a:spcAft>
                <a:spcPts val="0"/>
              </a:spcAft>
              <a:buClr>
                <a:schemeClr val="dk1"/>
              </a:buClr>
              <a:buSzPts val="2133"/>
              <a:buChar char="•"/>
              <a:defRPr sz="2133"/>
            </a:lvl8pPr>
            <a:lvl9pPr indent="-364045" lvl="8" marL="4114800" algn="l">
              <a:lnSpc>
                <a:spcPct val="90000"/>
              </a:lnSpc>
              <a:spcBef>
                <a:spcPts val="0"/>
              </a:spcBef>
              <a:spcAft>
                <a:spcPts val="0"/>
              </a:spcAft>
              <a:buClr>
                <a:schemeClr val="dk1"/>
              </a:buClr>
              <a:buSzPts val="2133"/>
              <a:buChar char="•"/>
              <a:defRPr sz="2133"/>
            </a:lvl9pPr>
          </a:lstStyle>
          <a:p/>
        </p:txBody>
      </p:sp>
      <p:sp>
        <p:nvSpPr>
          <p:cNvPr id="82" name="Google Shape;82;p28"/>
          <p:cNvSpPr txBox="1"/>
          <p:nvPr>
            <p:ph idx="4" type="body"/>
          </p:nvPr>
        </p:nvSpPr>
        <p:spPr>
          <a:xfrm>
            <a:off x="9005226" y="1986423"/>
            <a:ext cx="2752990" cy="2148096"/>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lt1"/>
              </a:buClr>
              <a:buSzPts val="1600"/>
              <a:buNone/>
              <a:defRPr sz="1600">
                <a:solidFill>
                  <a:schemeClr val="lt1"/>
                </a:solidFill>
              </a:defRPr>
            </a:lvl1pPr>
            <a:lvl2pPr indent="-228600" lvl="1" marL="914400" algn="l">
              <a:lnSpc>
                <a:spcPct val="90000"/>
              </a:lnSpc>
              <a:spcBef>
                <a:spcPts val="0"/>
              </a:spcBef>
              <a:spcAft>
                <a:spcPts val="0"/>
              </a:spcAft>
              <a:buClr>
                <a:schemeClr val="dk1"/>
              </a:buClr>
              <a:buSzPts val="2133"/>
              <a:buNone/>
              <a:defRPr sz="2133"/>
            </a:lvl2pPr>
            <a:lvl3pPr indent="-228600" lvl="2" marL="1371600" algn="l">
              <a:lnSpc>
                <a:spcPct val="90000"/>
              </a:lnSpc>
              <a:spcBef>
                <a:spcPts val="0"/>
              </a:spcBef>
              <a:spcAft>
                <a:spcPts val="0"/>
              </a:spcAft>
              <a:buClr>
                <a:schemeClr val="dk1"/>
              </a:buClr>
              <a:buSzPts val="2133"/>
              <a:buNone/>
              <a:defRPr sz="2133"/>
            </a:lvl3pPr>
            <a:lvl4pPr indent="-228600" lvl="3" marL="1828800" algn="l">
              <a:lnSpc>
                <a:spcPct val="90000"/>
              </a:lnSpc>
              <a:spcBef>
                <a:spcPts val="0"/>
              </a:spcBef>
              <a:spcAft>
                <a:spcPts val="0"/>
              </a:spcAft>
              <a:buClr>
                <a:schemeClr val="dk1"/>
              </a:buClr>
              <a:buSzPts val="2133"/>
              <a:buNone/>
              <a:defRPr sz="2133"/>
            </a:lvl4pPr>
            <a:lvl5pPr indent="-228600" lvl="4" marL="2286000" algn="l">
              <a:lnSpc>
                <a:spcPct val="90000"/>
              </a:lnSpc>
              <a:spcBef>
                <a:spcPts val="0"/>
              </a:spcBef>
              <a:spcAft>
                <a:spcPts val="0"/>
              </a:spcAft>
              <a:buClr>
                <a:schemeClr val="dk1"/>
              </a:buClr>
              <a:buSzPts val="2133"/>
              <a:buNone/>
              <a:defRPr sz="2133"/>
            </a:lvl5pPr>
            <a:lvl6pPr indent="-364045" lvl="5" marL="2743200" algn="l">
              <a:lnSpc>
                <a:spcPct val="90000"/>
              </a:lnSpc>
              <a:spcBef>
                <a:spcPts val="0"/>
              </a:spcBef>
              <a:spcAft>
                <a:spcPts val="0"/>
              </a:spcAft>
              <a:buClr>
                <a:schemeClr val="dk1"/>
              </a:buClr>
              <a:buSzPts val="2133"/>
              <a:buChar char="•"/>
              <a:defRPr sz="2133"/>
            </a:lvl6pPr>
            <a:lvl7pPr indent="-364045" lvl="6" marL="3200400" algn="l">
              <a:lnSpc>
                <a:spcPct val="90000"/>
              </a:lnSpc>
              <a:spcBef>
                <a:spcPts val="0"/>
              </a:spcBef>
              <a:spcAft>
                <a:spcPts val="0"/>
              </a:spcAft>
              <a:buClr>
                <a:schemeClr val="dk1"/>
              </a:buClr>
              <a:buSzPts val="2133"/>
              <a:buChar char="•"/>
              <a:defRPr sz="2133"/>
            </a:lvl7pPr>
            <a:lvl8pPr indent="-364045" lvl="7" marL="3657600" algn="l">
              <a:lnSpc>
                <a:spcPct val="90000"/>
              </a:lnSpc>
              <a:spcBef>
                <a:spcPts val="0"/>
              </a:spcBef>
              <a:spcAft>
                <a:spcPts val="0"/>
              </a:spcAft>
              <a:buClr>
                <a:schemeClr val="dk1"/>
              </a:buClr>
              <a:buSzPts val="2133"/>
              <a:buChar char="•"/>
              <a:defRPr sz="2133"/>
            </a:lvl8pPr>
            <a:lvl9pPr indent="-364045" lvl="8" marL="4114800" algn="l">
              <a:lnSpc>
                <a:spcPct val="90000"/>
              </a:lnSpc>
              <a:spcBef>
                <a:spcPts val="0"/>
              </a:spcBef>
              <a:spcAft>
                <a:spcPts val="0"/>
              </a:spcAft>
              <a:buClr>
                <a:schemeClr val="dk1"/>
              </a:buClr>
              <a:buSzPts val="2133"/>
              <a:buChar char="•"/>
              <a:defRPr sz="2133"/>
            </a:lvl9pPr>
          </a:lstStyle>
          <a:p/>
        </p:txBody>
      </p:sp>
      <p:sp>
        <p:nvSpPr>
          <p:cNvPr id="83" name="Google Shape;83;p28"/>
          <p:cNvSpPr/>
          <p:nvPr>
            <p:ph idx="5" type="pic"/>
          </p:nvPr>
        </p:nvSpPr>
        <p:spPr>
          <a:xfrm>
            <a:off x="-1588" y="1238751"/>
            <a:ext cx="3218660" cy="5619250"/>
          </a:xfrm>
          <a:prstGeom prst="rect">
            <a:avLst/>
          </a:prstGeom>
          <a:noFill/>
          <a:ln>
            <a:noFill/>
          </a:ln>
          <a:effectLst>
            <a:outerShdw blurRad="50800" rotWithShape="0" algn="l" dist="38100">
              <a:srgbClr val="000000">
                <a:alpha val="40000"/>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84" name="Shape 8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4176D"/>
            </a:gs>
            <a:gs pos="46000">
              <a:srgbClr val="E58FA9"/>
            </a:gs>
            <a:gs pos="100000">
              <a:srgbClr val="E58FA9"/>
            </a:gs>
          </a:gsLst>
          <a:path path="circle">
            <a:fillToRect b="100%" r="100%"/>
          </a:path>
          <a:tileRect l="-100%" t="-100%"/>
        </a:gra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oppins"/>
              <a:buNone/>
              <a:defRPr b="0" i="0" sz="4400" u="none" cap="none" strike="noStrike">
                <a:solidFill>
                  <a:schemeClr val="dk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2pPr>
            <a:lvl3pPr lvl="2"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3pPr>
            <a:lvl4pPr lvl="3"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4pPr>
            <a:lvl5pPr lvl="4"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5pPr>
            <a:lvl6pPr lvl="5"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6pPr>
            <a:lvl7pPr lvl="6"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7pPr>
            <a:lvl8pPr lvl="7"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8pPr>
            <a:lvl9pPr lvl="8"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2pPr>
            <a:lvl3pPr lvl="2"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3pPr>
            <a:lvl4pPr lvl="3"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4pPr>
            <a:lvl5pPr lvl="4"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5pPr>
            <a:lvl6pPr lvl="5"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6pPr>
            <a:lvl7pPr lvl="6"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7pPr>
            <a:lvl8pPr lvl="7"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8pPr>
            <a:lvl9pPr lvl="8"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Roboto"/>
                <a:ea typeface="Roboto"/>
                <a:cs typeface="Roboto"/>
                <a:sym typeface="Roboto"/>
              </a:defRPr>
            </a:lvl1pPr>
            <a:lvl2pPr indent="0" lvl="1" marL="0" marR="0" rtl="0" algn="r">
              <a:spcBef>
                <a:spcPts val="0"/>
              </a:spcBef>
              <a:buNone/>
              <a:defRPr b="0" i="0" sz="1200" u="none" cap="none" strike="noStrike">
                <a:solidFill>
                  <a:srgbClr val="888888"/>
                </a:solidFill>
                <a:latin typeface="Roboto"/>
                <a:ea typeface="Roboto"/>
                <a:cs typeface="Roboto"/>
                <a:sym typeface="Roboto"/>
              </a:defRPr>
            </a:lvl2pPr>
            <a:lvl3pPr indent="0" lvl="2" marL="0" marR="0" rtl="0" algn="r">
              <a:spcBef>
                <a:spcPts val="0"/>
              </a:spcBef>
              <a:buNone/>
              <a:defRPr b="0" i="0" sz="1200" u="none" cap="none" strike="noStrike">
                <a:solidFill>
                  <a:srgbClr val="888888"/>
                </a:solidFill>
                <a:latin typeface="Roboto"/>
                <a:ea typeface="Roboto"/>
                <a:cs typeface="Roboto"/>
                <a:sym typeface="Roboto"/>
              </a:defRPr>
            </a:lvl3pPr>
            <a:lvl4pPr indent="0" lvl="3" marL="0" marR="0" rtl="0" algn="r">
              <a:spcBef>
                <a:spcPts val="0"/>
              </a:spcBef>
              <a:buNone/>
              <a:defRPr b="0" i="0" sz="1200" u="none" cap="none" strike="noStrike">
                <a:solidFill>
                  <a:srgbClr val="888888"/>
                </a:solidFill>
                <a:latin typeface="Roboto"/>
                <a:ea typeface="Roboto"/>
                <a:cs typeface="Roboto"/>
                <a:sym typeface="Roboto"/>
              </a:defRPr>
            </a:lvl4pPr>
            <a:lvl5pPr indent="0" lvl="4" marL="0" marR="0" rtl="0" algn="r">
              <a:spcBef>
                <a:spcPts val="0"/>
              </a:spcBef>
              <a:buNone/>
              <a:defRPr b="0" i="0" sz="1200" u="none" cap="none" strike="noStrike">
                <a:solidFill>
                  <a:srgbClr val="888888"/>
                </a:solidFill>
                <a:latin typeface="Roboto"/>
                <a:ea typeface="Roboto"/>
                <a:cs typeface="Roboto"/>
                <a:sym typeface="Roboto"/>
              </a:defRPr>
            </a:lvl5pPr>
            <a:lvl6pPr indent="0" lvl="5" marL="0" marR="0" rtl="0" algn="r">
              <a:spcBef>
                <a:spcPts val="0"/>
              </a:spcBef>
              <a:buNone/>
              <a:defRPr b="0" i="0" sz="1200" u="none" cap="none" strike="noStrike">
                <a:solidFill>
                  <a:srgbClr val="888888"/>
                </a:solidFill>
                <a:latin typeface="Roboto"/>
                <a:ea typeface="Roboto"/>
                <a:cs typeface="Roboto"/>
                <a:sym typeface="Roboto"/>
              </a:defRPr>
            </a:lvl6pPr>
            <a:lvl7pPr indent="0" lvl="6" marL="0" marR="0" rtl="0" algn="r">
              <a:spcBef>
                <a:spcPts val="0"/>
              </a:spcBef>
              <a:buNone/>
              <a:defRPr b="0" i="0" sz="1200" u="none" cap="none" strike="noStrike">
                <a:solidFill>
                  <a:srgbClr val="888888"/>
                </a:solidFill>
                <a:latin typeface="Roboto"/>
                <a:ea typeface="Roboto"/>
                <a:cs typeface="Roboto"/>
                <a:sym typeface="Roboto"/>
              </a:defRPr>
            </a:lvl7pPr>
            <a:lvl8pPr indent="0" lvl="7" marL="0" marR="0" rtl="0" algn="r">
              <a:spcBef>
                <a:spcPts val="0"/>
              </a:spcBef>
              <a:buNone/>
              <a:defRPr b="0" i="0" sz="1200" u="none" cap="none" strike="noStrike">
                <a:solidFill>
                  <a:srgbClr val="888888"/>
                </a:solidFill>
                <a:latin typeface="Roboto"/>
                <a:ea typeface="Roboto"/>
                <a:cs typeface="Roboto"/>
                <a:sym typeface="Roboto"/>
              </a:defRPr>
            </a:lvl8pPr>
            <a:lvl9pPr indent="0" lvl="8" marL="0" marR="0" rtl="0" algn="r">
              <a:spcBef>
                <a:spcPts val="0"/>
              </a:spcBef>
              <a:buNone/>
              <a:defRPr b="0" i="0" sz="1200" u="none" cap="none" strike="noStrike">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4176D"/>
            </a:gs>
            <a:gs pos="18000">
              <a:srgbClr val="B4176D"/>
            </a:gs>
            <a:gs pos="55000">
              <a:srgbClr val="962399"/>
            </a:gs>
            <a:gs pos="100000">
              <a:srgbClr val="962399"/>
            </a:gs>
          </a:gsLst>
          <a:path path="circle">
            <a:fillToRect b="100%" r="100%"/>
          </a:path>
          <a:tileRect l="-100%" t="-100%"/>
        </a:gradFill>
      </p:bgPr>
    </p:bg>
    <p:spTree>
      <p:nvGrpSpPr>
        <p:cNvPr id="103" name="Shape 103"/>
        <p:cNvGrpSpPr/>
        <p:nvPr/>
      </p:nvGrpSpPr>
      <p:grpSpPr>
        <a:xfrm>
          <a:off x="0" y="0"/>
          <a:ext cx="0" cy="0"/>
          <a:chOff x="0" y="0"/>
          <a:chExt cx="0" cy="0"/>
        </a:xfrm>
      </p:grpSpPr>
      <p:sp>
        <p:nvSpPr>
          <p:cNvPr id="104" name="Google Shape;104;p1"/>
          <p:cNvSpPr txBox="1"/>
          <p:nvPr>
            <p:ph type="ctrTitle"/>
          </p:nvPr>
        </p:nvSpPr>
        <p:spPr>
          <a:xfrm>
            <a:off x="-177373" y="2875450"/>
            <a:ext cx="6118800" cy="907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lt1"/>
              </a:buClr>
              <a:buSzPts val="5400"/>
              <a:buFont typeface="Poppins"/>
              <a:buNone/>
            </a:pPr>
            <a:r>
              <a:rPr b="0" lang="en-US" sz="5400"/>
              <a:t>LOST</a:t>
            </a:r>
            <a:r>
              <a:rPr lang="en-US" sz="5400"/>
              <a:t> </a:t>
            </a:r>
            <a:r>
              <a:rPr b="0" lang="en-US" sz="5400"/>
              <a:t>IN</a:t>
            </a:r>
            <a:r>
              <a:rPr lang="en-US" sz="5400"/>
              <a:t> </a:t>
            </a:r>
            <a:r>
              <a:rPr lang="en-US" sz="5400">
                <a:solidFill>
                  <a:srgbClr val="FFFF00"/>
                </a:solidFill>
              </a:rPr>
              <a:t>SPACE</a:t>
            </a:r>
            <a:endParaRPr sz="5400">
              <a:solidFill>
                <a:srgbClr val="FFFF00"/>
              </a:solidFill>
            </a:endParaRPr>
          </a:p>
        </p:txBody>
      </p:sp>
      <p:pic>
        <p:nvPicPr>
          <p:cNvPr id="105" name="Google Shape;105;p1"/>
          <p:cNvPicPr preferRelativeResize="0"/>
          <p:nvPr/>
        </p:nvPicPr>
        <p:blipFill rotWithShape="1">
          <a:blip r:embed="rId3">
            <a:alphaModFix/>
          </a:blip>
          <a:srcRect b="0" l="0" r="0" t="0"/>
          <a:stretch/>
        </p:blipFill>
        <p:spPr>
          <a:xfrm flipH="1">
            <a:off x="6093836" y="489477"/>
            <a:ext cx="5840474" cy="5809992"/>
          </a:xfrm>
          <a:prstGeom prst="rect">
            <a:avLst/>
          </a:prstGeom>
          <a:noFill/>
          <a:ln>
            <a:noFill/>
          </a:ln>
        </p:spPr>
      </p:pic>
      <p:sp>
        <p:nvSpPr>
          <p:cNvPr id="106" name="Google Shape;106;p1"/>
          <p:cNvSpPr/>
          <p:nvPr/>
        </p:nvSpPr>
        <p:spPr>
          <a:xfrm>
            <a:off x="620218" y="3783239"/>
            <a:ext cx="4570482"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rgbClr val="F4A9D2"/>
                </a:solidFill>
                <a:latin typeface="Roboto"/>
                <a:ea typeface="Roboto"/>
                <a:cs typeface="Roboto"/>
                <a:sym typeface="Roboto"/>
              </a:rPr>
              <a:t>Free PowerPoint &amp; Google Slides Template</a:t>
            </a:r>
            <a:endParaRPr b="0" i="0" sz="1800" u="none" cap="none" strike="noStrike">
              <a:solidFill>
                <a:srgbClr val="F4A9D2"/>
              </a:solidFill>
              <a:latin typeface="Roboto"/>
              <a:ea typeface="Roboto"/>
              <a:cs typeface="Roboto"/>
              <a:sym typeface="Roboto"/>
            </a:endParaRPr>
          </a:p>
        </p:txBody>
      </p:sp>
      <p:sp>
        <p:nvSpPr>
          <p:cNvPr id="107" name="Google Shape;107;p1"/>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Roboto"/>
                <a:ea typeface="Roboto"/>
                <a:cs typeface="Roboto"/>
                <a:sym typeface="Roboto"/>
              </a:rPr>
              <a:t>Slidehood.com</a:t>
            </a:r>
            <a:endParaRPr/>
          </a:p>
        </p:txBody>
      </p:sp>
      <p:pic>
        <p:nvPicPr>
          <p:cNvPr id="108" name="Google Shape;108;p1"/>
          <p:cNvPicPr preferRelativeResize="0"/>
          <p:nvPr/>
        </p:nvPicPr>
        <p:blipFill rotWithShape="1">
          <a:blip r:embed="rId4">
            <a:alphaModFix/>
          </a:blip>
          <a:srcRect b="0" l="0" r="0" t="0"/>
          <a:stretch/>
        </p:blipFill>
        <p:spPr>
          <a:xfrm>
            <a:off x="1753215" y="833525"/>
            <a:ext cx="2304488" cy="2371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txBox="1"/>
          <p:nvPr/>
        </p:nvSpPr>
        <p:spPr>
          <a:xfrm>
            <a:off x="1995350" y="244738"/>
            <a:ext cx="8201301" cy="694783"/>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lt1"/>
              </a:buClr>
              <a:buSzPts val="3600"/>
              <a:buFont typeface="Poppins"/>
              <a:buNone/>
            </a:pPr>
            <a:r>
              <a:rPr lang="en-US" sz="3600">
                <a:solidFill>
                  <a:schemeClr val="lt1"/>
                </a:solidFill>
                <a:latin typeface="Poppins"/>
                <a:ea typeface="Poppins"/>
                <a:cs typeface="Poppins"/>
                <a:sym typeface="Poppins"/>
              </a:rPr>
              <a:t>USE TABLES TO EXPLAIN YOUR </a:t>
            </a:r>
            <a:r>
              <a:rPr b="1" lang="en-US" sz="3600">
                <a:solidFill>
                  <a:srgbClr val="FFFF00"/>
                </a:solidFill>
                <a:latin typeface="Poppins"/>
                <a:ea typeface="Poppins"/>
                <a:cs typeface="Poppins"/>
                <a:sym typeface="Poppins"/>
              </a:rPr>
              <a:t>DATA</a:t>
            </a:r>
            <a:endParaRPr b="1" sz="3600">
              <a:solidFill>
                <a:srgbClr val="FFFF00"/>
              </a:solidFill>
              <a:latin typeface="Poppins"/>
              <a:ea typeface="Poppins"/>
              <a:cs typeface="Poppins"/>
              <a:sym typeface="Poppins"/>
            </a:endParaRPr>
          </a:p>
        </p:txBody>
      </p:sp>
      <p:graphicFrame>
        <p:nvGraphicFramePr>
          <p:cNvPr id="198" name="Google Shape;198;p10"/>
          <p:cNvGraphicFramePr/>
          <p:nvPr/>
        </p:nvGraphicFramePr>
        <p:xfrm>
          <a:off x="1995350" y="1812891"/>
          <a:ext cx="3000000" cy="3000000"/>
        </p:xfrm>
        <a:graphic>
          <a:graphicData uri="http://schemas.openxmlformats.org/drawingml/2006/table">
            <a:tbl>
              <a:tblPr bandRow="1" firstRow="1">
                <a:noFill/>
                <a:tableStyleId>{854B2A21-3C5A-41D3-94CF-66EBC016BB1D}</a:tableStyleId>
              </a:tblPr>
              <a:tblGrid>
                <a:gridCol w="2050325"/>
                <a:gridCol w="2050325"/>
                <a:gridCol w="2050325"/>
                <a:gridCol w="2050325"/>
              </a:tblGrid>
              <a:tr h="395425">
                <a:tc>
                  <a:txBody>
                    <a:bodyPr/>
                    <a:lstStyle/>
                    <a:p>
                      <a:pPr indent="0" lvl="0" marL="0" marR="0" rtl="0" algn="ctr">
                        <a:spcBef>
                          <a:spcPts val="0"/>
                        </a:spcBef>
                        <a:spcAft>
                          <a:spcPts val="0"/>
                        </a:spcAft>
                        <a:buNone/>
                      </a:pPr>
                      <a:r>
                        <a:rPr lang="en-US" sz="1400" u="none" cap="none" strike="noStrike"/>
                        <a:t>DATA</a:t>
                      </a:r>
                      <a:endParaRPr/>
                    </a:p>
                  </a:txBody>
                  <a:tcPr marT="36075" marB="36075" marR="72175" marL="721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641766"/>
                    </a:solidFill>
                  </a:tcPr>
                </a:tc>
                <a:tc>
                  <a:txBody>
                    <a:bodyPr/>
                    <a:lstStyle/>
                    <a:p>
                      <a:pPr indent="0" lvl="0" marL="0" marR="0" rtl="0" algn="ctr">
                        <a:spcBef>
                          <a:spcPts val="0"/>
                        </a:spcBef>
                        <a:spcAft>
                          <a:spcPts val="0"/>
                        </a:spcAft>
                        <a:buNone/>
                      </a:pPr>
                      <a:r>
                        <a:rPr lang="en-US" sz="1400" u="none" cap="none" strike="noStrike"/>
                        <a:t>DATA</a:t>
                      </a:r>
                      <a:endParaRPr/>
                    </a:p>
                  </a:txBody>
                  <a:tcPr marT="36075" marB="36075" marR="72175" marL="721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641766"/>
                    </a:solidFill>
                  </a:tcPr>
                </a:tc>
                <a:tc>
                  <a:txBody>
                    <a:bodyPr/>
                    <a:lstStyle/>
                    <a:p>
                      <a:pPr indent="0" lvl="0" marL="0" marR="0" rtl="0" algn="ctr">
                        <a:spcBef>
                          <a:spcPts val="0"/>
                        </a:spcBef>
                        <a:spcAft>
                          <a:spcPts val="0"/>
                        </a:spcAft>
                        <a:buNone/>
                      </a:pPr>
                      <a:r>
                        <a:rPr lang="en-US" sz="1400" u="none" cap="none" strike="noStrike"/>
                        <a:t>MORE DATA</a:t>
                      </a:r>
                      <a:endParaRPr/>
                    </a:p>
                  </a:txBody>
                  <a:tcPr marT="36075" marB="36075" marR="72175" marL="721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641766"/>
                    </a:solidFill>
                  </a:tcPr>
                </a:tc>
                <a:tc>
                  <a:txBody>
                    <a:bodyPr/>
                    <a:lstStyle/>
                    <a:p>
                      <a:pPr indent="0" lvl="0" marL="0" marR="0" rtl="0" algn="ctr">
                        <a:spcBef>
                          <a:spcPts val="0"/>
                        </a:spcBef>
                        <a:spcAft>
                          <a:spcPts val="0"/>
                        </a:spcAft>
                        <a:buNone/>
                      </a:pPr>
                      <a:r>
                        <a:rPr lang="en-US" sz="1400" u="none" cap="none" strike="noStrike"/>
                        <a:t>LOTS OF DATA</a:t>
                      </a:r>
                      <a:endParaRPr/>
                    </a:p>
                  </a:txBody>
                  <a:tcPr marT="36075" marB="36075" marR="72175" marL="721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641766"/>
                    </a:solidFill>
                  </a:tcPr>
                </a:tc>
              </a:tr>
              <a:tr h="552650">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552650">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552650">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552650">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552650">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552650">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552650">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36075" marB="36075" marR="72175" marL="72175">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bl>
          </a:graphicData>
        </a:graphic>
      </p:graphicFrame>
      <p:sp>
        <p:nvSpPr>
          <p:cNvPr id="199" name="Google Shape;199;p10"/>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1"/>
          <p:cNvSpPr txBox="1"/>
          <p:nvPr/>
        </p:nvSpPr>
        <p:spPr>
          <a:xfrm>
            <a:off x="3133586" y="150231"/>
            <a:ext cx="5924829" cy="1244635"/>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lt1"/>
              </a:buClr>
              <a:buSzPts val="3600"/>
              <a:buFont typeface="Poppins"/>
              <a:buNone/>
            </a:pPr>
            <a:r>
              <a:rPr lang="en-US" sz="3600">
                <a:solidFill>
                  <a:schemeClr val="lt1"/>
                </a:solidFill>
                <a:latin typeface="Poppins"/>
                <a:ea typeface="Poppins"/>
                <a:cs typeface="Poppins"/>
                <a:sym typeface="Poppins"/>
              </a:rPr>
              <a:t>USE CHARTS TO EXPLAIN YOUR </a:t>
            </a:r>
            <a:r>
              <a:rPr lang="en-US" sz="3600">
                <a:solidFill>
                  <a:srgbClr val="FFFF00"/>
                </a:solidFill>
                <a:latin typeface="Poppins"/>
                <a:ea typeface="Poppins"/>
                <a:cs typeface="Poppins"/>
                <a:sym typeface="Poppins"/>
              </a:rPr>
              <a:t>IDEAS</a:t>
            </a:r>
            <a:endParaRPr/>
          </a:p>
        </p:txBody>
      </p:sp>
      <p:graphicFrame>
        <p:nvGraphicFramePr>
          <p:cNvPr id="205" name="Google Shape;205;p11"/>
          <p:cNvGraphicFramePr/>
          <p:nvPr/>
        </p:nvGraphicFramePr>
        <p:xfrm>
          <a:off x="2354694" y="1394866"/>
          <a:ext cx="8560955" cy="4777004"/>
        </p:xfrm>
        <a:graphic>
          <a:graphicData uri="http://schemas.openxmlformats.org/drawingml/2006/chart">
            <c:chart r:id="rId3"/>
          </a:graphicData>
        </a:graphic>
      </p:graphicFrame>
      <p:sp>
        <p:nvSpPr>
          <p:cNvPr id="206" name="Google Shape;206;p11"/>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2"/>
          <p:cNvSpPr txBox="1"/>
          <p:nvPr/>
        </p:nvSpPr>
        <p:spPr>
          <a:xfrm>
            <a:off x="4319700" y="25865"/>
            <a:ext cx="3552600" cy="855310"/>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rgbClr val="FFFF00"/>
              </a:buClr>
              <a:buSzPts val="3600"/>
              <a:buFont typeface="Poppins"/>
              <a:buNone/>
            </a:pPr>
            <a:r>
              <a:rPr lang="en-US" sz="3600">
                <a:solidFill>
                  <a:srgbClr val="FFFF00"/>
                </a:solidFill>
                <a:latin typeface="Poppins"/>
                <a:ea typeface="Poppins"/>
                <a:cs typeface="Poppins"/>
                <a:sym typeface="Poppins"/>
              </a:rPr>
              <a:t>USE </a:t>
            </a:r>
            <a:r>
              <a:rPr b="1" lang="en-US" sz="3600">
                <a:solidFill>
                  <a:srgbClr val="FFFF00"/>
                </a:solidFill>
                <a:latin typeface="Poppins"/>
                <a:ea typeface="Poppins"/>
                <a:cs typeface="Poppins"/>
                <a:sym typeface="Poppins"/>
              </a:rPr>
              <a:t>MAPS</a:t>
            </a:r>
            <a:endParaRPr/>
          </a:p>
        </p:txBody>
      </p:sp>
      <p:sp>
        <p:nvSpPr>
          <p:cNvPr id="212" name="Google Shape;212;p12"/>
          <p:cNvSpPr/>
          <p:nvPr/>
        </p:nvSpPr>
        <p:spPr>
          <a:xfrm rot="5400000">
            <a:off x="11661245" y="530755"/>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grpSp>
        <p:nvGrpSpPr>
          <p:cNvPr id="213" name="Google Shape;213;p12"/>
          <p:cNvGrpSpPr/>
          <p:nvPr/>
        </p:nvGrpSpPr>
        <p:grpSpPr>
          <a:xfrm>
            <a:off x="1220341" y="1369287"/>
            <a:ext cx="9830142" cy="5117517"/>
            <a:chOff x="1449378" y="1087724"/>
            <a:chExt cx="9981143" cy="5196129"/>
          </a:xfrm>
        </p:grpSpPr>
        <p:sp>
          <p:nvSpPr>
            <p:cNvPr id="214" name="Google Shape;214;p12"/>
            <p:cNvSpPr/>
            <p:nvPr/>
          </p:nvSpPr>
          <p:spPr>
            <a:xfrm>
              <a:off x="2520939" y="1930393"/>
              <a:ext cx="568323" cy="568323"/>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15" name="Google Shape;215;p12"/>
            <p:cNvSpPr/>
            <p:nvPr/>
          </p:nvSpPr>
          <p:spPr>
            <a:xfrm>
              <a:off x="2981312" y="1762119"/>
              <a:ext cx="283368" cy="28336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16" name="Google Shape;216;p12"/>
            <p:cNvSpPr/>
            <p:nvPr/>
          </p:nvSpPr>
          <p:spPr>
            <a:xfrm>
              <a:off x="2474109" y="1662107"/>
              <a:ext cx="283368" cy="28336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17" name="Google Shape;217;p12"/>
            <p:cNvSpPr/>
            <p:nvPr/>
          </p:nvSpPr>
          <p:spPr>
            <a:xfrm>
              <a:off x="2040725" y="2386004"/>
              <a:ext cx="283368" cy="28336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18" name="Google Shape;218;p12"/>
            <p:cNvSpPr/>
            <p:nvPr/>
          </p:nvSpPr>
          <p:spPr>
            <a:xfrm>
              <a:off x="2747952" y="2530068"/>
              <a:ext cx="283368" cy="28336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19" name="Google Shape;219;p12"/>
            <p:cNvSpPr/>
            <p:nvPr/>
          </p:nvSpPr>
          <p:spPr>
            <a:xfrm>
              <a:off x="3181337" y="2237176"/>
              <a:ext cx="283368" cy="28336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0" name="Google Shape;220;p12"/>
            <p:cNvSpPr/>
            <p:nvPr/>
          </p:nvSpPr>
          <p:spPr>
            <a:xfrm>
              <a:off x="3881424" y="1839108"/>
              <a:ext cx="283368" cy="28336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1" name="Google Shape;221;p12"/>
            <p:cNvSpPr/>
            <p:nvPr/>
          </p:nvSpPr>
          <p:spPr>
            <a:xfrm>
              <a:off x="3524238" y="2100254"/>
              <a:ext cx="342105" cy="3421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2" name="Google Shape;222;p12"/>
            <p:cNvSpPr/>
            <p:nvPr/>
          </p:nvSpPr>
          <p:spPr>
            <a:xfrm>
              <a:off x="2235190" y="2797559"/>
              <a:ext cx="381193" cy="38119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3" name="Google Shape;223;p12"/>
            <p:cNvSpPr/>
            <p:nvPr/>
          </p:nvSpPr>
          <p:spPr>
            <a:xfrm>
              <a:off x="3168439" y="2548132"/>
              <a:ext cx="228599" cy="22859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4" name="Google Shape;224;p12"/>
            <p:cNvSpPr/>
            <p:nvPr/>
          </p:nvSpPr>
          <p:spPr>
            <a:xfrm>
              <a:off x="3290874" y="1973255"/>
              <a:ext cx="228599" cy="22859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5" name="Google Shape;225;p12"/>
            <p:cNvSpPr/>
            <p:nvPr/>
          </p:nvSpPr>
          <p:spPr>
            <a:xfrm>
              <a:off x="2133592" y="1903802"/>
              <a:ext cx="228599" cy="22859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6" name="Google Shape;226;p12"/>
            <p:cNvSpPr/>
            <p:nvPr/>
          </p:nvSpPr>
          <p:spPr>
            <a:xfrm>
              <a:off x="3208721" y="1394908"/>
              <a:ext cx="228599" cy="22859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7" name="Google Shape;227;p12"/>
            <p:cNvSpPr/>
            <p:nvPr/>
          </p:nvSpPr>
          <p:spPr>
            <a:xfrm>
              <a:off x="4972033" y="1223856"/>
              <a:ext cx="342105" cy="3421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8" name="Google Shape;228;p12"/>
            <p:cNvSpPr/>
            <p:nvPr/>
          </p:nvSpPr>
          <p:spPr>
            <a:xfrm>
              <a:off x="5419705" y="1087724"/>
              <a:ext cx="283368" cy="28336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9" name="Google Shape;229;p12"/>
            <p:cNvSpPr/>
            <p:nvPr/>
          </p:nvSpPr>
          <p:spPr>
            <a:xfrm>
              <a:off x="4778757" y="1613981"/>
              <a:ext cx="188513" cy="18851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0" name="Google Shape;230;p12"/>
            <p:cNvSpPr/>
            <p:nvPr/>
          </p:nvSpPr>
          <p:spPr>
            <a:xfrm>
              <a:off x="3264680" y="1647570"/>
              <a:ext cx="188513" cy="18851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1" name="Google Shape;231;p12"/>
            <p:cNvSpPr/>
            <p:nvPr/>
          </p:nvSpPr>
          <p:spPr>
            <a:xfrm>
              <a:off x="3043029" y="1551779"/>
              <a:ext cx="188513" cy="18851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2" name="Google Shape;232;p12"/>
            <p:cNvSpPr/>
            <p:nvPr/>
          </p:nvSpPr>
          <p:spPr>
            <a:xfrm>
              <a:off x="1939117" y="1464464"/>
              <a:ext cx="177805" cy="1778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3" name="Google Shape;233;p12"/>
            <p:cNvSpPr/>
            <p:nvPr/>
          </p:nvSpPr>
          <p:spPr>
            <a:xfrm>
              <a:off x="1944679" y="1653516"/>
              <a:ext cx="177805" cy="1778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4" name="Google Shape;234;p12"/>
            <p:cNvSpPr/>
            <p:nvPr/>
          </p:nvSpPr>
          <p:spPr>
            <a:xfrm>
              <a:off x="1449378" y="1740292"/>
              <a:ext cx="177805" cy="1778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5" name="Google Shape;235;p12"/>
            <p:cNvSpPr/>
            <p:nvPr/>
          </p:nvSpPr>
          <p:spPr>
            <a:xfrm>
              <a:off x="2270110" y="1740292"/>
              <a:ext cx="177805" cy="1778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6" name="Google Shape;236;p12"/>
            <p:cNvSpPr/>
            <p:nvPr/>
          </p:nvSpPr>
          <p:spPr>
            <a:xfrm>
              <a:off x="2382034" y="1922047"/>
              <a:ext cx="177805" cy="1778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7" name="Google Shape;237;p12"/>
            <p:cNvSpPr/>
            <p:nvPr/>
          </p:nvSpPr>
          <p:spPr>
            <a:xfrm>
              <a:off x="2491074" y="1464464"/>
              <a:ext cx="177805" cy="1778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8" name="Google Shape;238;p12"/>
            <p:cNvSpPr/>
            <p:nvPr/>
          </p:nvSpPr>
          <p:spPr>
            <a:xfrm>
              <a:off x="2179795" y="1489238"/>
              <a:ext cx="157793" cy="15779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9" name="Google Shape;239;p12"/>
            <p:cNvSpPr/>
            <p:nvPr/>
          </p:nvSpPr>
          <p:spPr>
            <a:xfrm>
              <a:off x="2676778" y="1514872"/>
              <a:ext cx="157793" cy="15779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40" name="Google Shape;240;p12"/>
            <p:cNvSpPr/>
            <p:nvPr/>
          </p:nvSpPr>
          <p:spPr>
            <a:xfrm>
              <a:off x="2797249" y="1714995"/>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41" name="Google Shape;241;p12"/>
            <p:cNvSpPr/>
            <p:nvPr/>
          </p:nvSpPr>
          <p:spPr>
            <a:xfrm>
              <a:off x="2332410" y="2132401"/>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42" name="Google Shape;242;p12"/>
            <p:cNvSpPr/>
            <p:nvPr/>
          </p:nvSpPr>
          <p:spPr>
            <a:xfrm>
              <a:off x="3114055" y="2057040"/>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43" name="Google Shape;243;p12"/>
            <p:cNvSpPr/>
            <p:nvPr/>
          </p:nvSpPr>
          <p:spPr>
            <a:xfrm>
              <a:off x="3004919" y="2438585"/>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44" name="Google Shape;244;p12"/>
            <p:cNvSpPr/>
            <p:nvPr/>
          </p:nvSpPr>
          <p:spPr>
            <a:xfrm>
              <a:off x="2580280" y="2499918"/>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45" name="Google Shape;245;p12"/>
            <p:cNvSpPr/>
            <p:nvPr/>
          </p:nvSpPr>
          <p:spPr>
            <a:xfrm>
              <a:off x="2049250" y="2857085"/>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46" name="Google Shape;246;p12"/>
            <p:cNvSpPr/>
            <p:nvPr/>
          </p:nvSpPr>
          <p:spPr>
            <a:xfrm>
              <a:off x="2150224" y="2688398"/>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47" name="Google Shape;247;p12"/>
            <p:cNvSpPr/>
            <p:nvPr/>
          </p:nvSpPr>
          <p:spPr>
            <a:xfrm>
              <a:off x="2704528" y="2832712"/>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48" name="Google Shape;248;p12"/>
            <p:cNvSpPr/>
            <p:nvPr/>
          </p:nvSpPr>
          <p:spPr>
            <a:xfrm>
              <a:off x="3071248" y="2875569"/>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49" name="Google Shape;249;p12"/>
            <p:cNvSpPr/>
            <p:nvPr/>
          </p:nvSpPr>
          <p:spPr>
            <a:xfrm>
              <a:off x="3295090" y="3242290"/>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50" name="Google Shape;250;p12"/>
            <p:cNvSpPr/>
            <p:nvPr/>
          </p:nvSpPr>
          <p:spPr>
            <a:xfrm>
              <a:off x="3895169" y="2251679"/>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51" name="Google Shape;251;p12"/>
            <p:cNvSpPr/>
            <p:nvPr/>
          </p:nvSpPr>
          <p:spPr>
            <a:xfrm>
              <a:off x="4216974" y="2098264"/>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52" name="Google Shape;252;p12"/>
            <p:cNvSpPr/>
            <p:nvPr/>
          </p:nvSpPr>
          <p:spPr>
            <a:xfrm>
              <a:off x="2316099" y="2590904"/>
              <a:ext cx="182880" cy="18288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53" name="Google Shape;253;p12"/>
            <p:cNvSpPr/>
            <p:nvPr/>
          </p:nvSpPr>
          <p:spPr>
            <a:xfrm>
              <a:off x="1691917" y="1609574"/>
              <a:ext cx="111413" cy="11141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54" name="Google Shape;254;p12"/>
            <p:cNvSpPr/>
            <p:nvPr/>
          </p:nvSpPr>
          <p:spPr>
            <a:xfrm>
              <a:off x="2225878" y="2237362"/>
              <a:ext cx="111413" cy="11141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55" name="Google Shape;255;p12"/>
            <p:cNvSpPr/>
            <p:nvPr/>
          </p:nvSpPr>
          <p:spPr>
            <a:xfrm>
              <a:off x="1811830" y="1551779"/>
              <a:ext cx="111413" cy="11141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56" name="Google Shape;256;p12"/>
            <p:cNvSpPr/>
            <p:nvPr/>
          </p:nvSpPr>
          <p:spPr>
            <a:xfrm>
              <a:off x="2474804" y="2464385"/>
              <a:ext cx="111413" cy="11141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57" name="Google Shape;257;p12"/>
            <p:cNvSpPr/>
            <p:nvPr/>
          </p:nvSpPr>
          <p:spPr>
            <a:xfrm>
              <a:off x="2372465" y="2475893"/>
              <a:ext cx="94411" cy="9441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58" name="Google Shape;258;p12"/>
            <p:cNvSpPr/>
            <p:nvPr/>
          </p:nvSpPr>
          <p:spPr>
            <a:xfrm>
              <a:off x="2041747" y="2682344"/>
              <a:ext cx="94411" cy="9441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59" name="Google Shape;259;p12"/>
            <p:cNvSpPr/>
            <p:nvPr/>
          </p:nvSpPr>
          <p:spPr>
            <a:xfrm>
              <a:off x="2604130" y="2773784"/>
              <a:ext cx="94411" cy="9441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60" name="Google Shape;260;p12"/>
            <p:cNvSpPr/>
            <p:nvPr/>
          </p:nvSpPr>
          <p:spPr>
            <a:xfrm>
              <a:off x="2653540" y="2680954"/>
              <a:ext cx="94411" cy="9441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61" name="Google Shape;261;p12"/>
            <p:cNvSpPr/>
            <p:nvPr/>
          </p:nvSpPr>
          <p:spPr>
            <a:xfrm>
              <a:off x="4236704" y="1598649"/>
              <a:ext cx="109589" cy="1095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62" name="Google Shape;262;p12"/>
            <p:cNvSpPr/>
            <p:nvPr/>
          </p:nvSpPr>
          <p:spPr>
            <a:xfrm>
              <a:off x="4303064" y="1529761"/>
              <a:ext cx="64007" cy="64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nvGrpSpPr>
            <p:cNvPr id="263" name="Google Shape;263;p12"/>
            <p:cNvGrpSpPr/>
            <p:nvPr/>
          </p:nvGrpSpPr>
          <p:grpSpPr>
            <a:xfrm rot="2461025">
              <a:off x="3581728" y="1523654"/>
              <a:ext cx="130367" cy="178476"/>
              <a:chOff x="4389121" y="1682167"/>
              <a:chExt cx="130368" cy="178477"/>
            </a:xfrm>
          </p:grpSpPr>
          <p:sp>
            <p:nvSpPr>
              <p:cNvPr id="264" name="Google Shape;264;p12"/>
              <p:cNvSpPr/>
              <p:nvPr/>
            </p:nvSpPr>
            <p:spPr>
              <a:xfrm>
                <a:off x="4389121" y="1751055"/>
                <a:ext cx="109589" cy="1095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65" name="Google Shape;265;p12"/>
              <p:cNvSpPr/>
              <p:nvPr/>
            </p:nvSpPr>
            <p:spPr>
              <a:xfrm>
                <a:off x="4455481" y="1682167"/>
                <a:ext cx="64008" cy="6400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grpSp>
          <p:nvGrpSpPr>
            <p:cNvPr id="266" name="Google Shape;266;p12"/>
            <p:cNvGrpSpPr/>
            <p:nvPr/>
          </p:nvGrpSpPr>
          <p:grpSpPr>
            <a:xfrm rot="6369099">
              <a:off x="2881772" y="1575746"/>
              <a:ext cx="130367" cy="178476"/>
              <a:chOff x="4389121" y="1682167"/>
              <a:chExt cx="130368" cy="178477"/>
            </a:xfrm>
          </p:grpSpPr>
          <p:sp>
            <p:nvSpPr>
              <p:cNvPr id="267" name="Google Shape;267;p12"/>
              <p:cNvSpPr/>
              <p:nvPr/>
            </p:nvSpPr>
            <p:spPr>
              <a:xfrm>
                <a:off x="4389121" y="1751055"/>
                <a:ext cx="109589" cy="1095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68" name="Google Shape;268;p12"/>
              <p:cNvSpPr/>
              <p:nvPr/>
            </p:nvSpPr>
            <p:spPr>
              <a:xfrm>
                <a:off x="4455481" y="1682167"/>
                <a:ext cx="64008" cy="6400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grpSp>
          <p:nvGrpSpPr>
            <p:cNvPr id="269" name="Google Shape;269;p12"/>
            <p:cNvGrpSpPr/>
            <p:nvPr/>
          </p:nvGrpSpPr>
          <p:grpSpPr>
            <a:xfrm rot="-3566503">
              <a:off x="3822068" y="2074319"/>
              <a:ext cx="130367" cy="178476"/>
              <a:chOff x="4389121" y="1682167"/>
              <a:chExt cx="130368" cy="178477"/>
            </a:xfrm>
          </p:grpSpPr>
          <p:sp>
            <p:nvSpPr>
              <p:cNvPr id="270" name="Google Shape;270;p12"/>
              <p:cNvSpPr/>
              <p:nvPr/>
            </p:nvSpPr>
            <p:spPr>
              <a:xfrm>
                <a:off x="4389121" y="1751055"/>
                <a:ext cx="109589" cy="1095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71" name="Google Shape;271;p12"/>
              <p:cNvSpPr/>
              <p:nvPr/>
            </p:nvSpPr>
            <p:spPr>
              <a:xfrm>
                <a:off x="4455481" y="1682167"/>
                <a:ext cx="64008" cy="6400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grpSp>
          <p:nvGrpSpPr>
            <p:cNvPr id="272" name="Google Shape;272;p12"/>
            <p:cNvGrpSpPr/>
            <p:nvPr/>
          </p:nvGrpSpPr>
          <p:grpSpPr>
            <a:xfrm rot="-7373334">
              <a:off x="2315556" y="1604024"/>
              <a:ext cx="130367" cy="178476"/>
              <a:chOff x="4389121" y="1682167"/>
              <a:chExt cx="130368" cy="178477"/>
            </a:xfrm>
          </p:grpSpPr>
          <p:sp>
            <p:nvSpPr>
              <p:cNvPr id="273" name="Google Shape;273;p12"/>
              <p:cNvSpPr/>
              <p:nvPr/>
            </p:nvSpPr>
            <p:spPr>
              <a:xfrm>
                <a:off x="4389121" y="1751055"/>
                <a:ext cx="109589" cy="1095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74" name="Google Shape;274;p12"/>
              <p:cNvSpPr/>
              <p:nvPr/>
            </p:nvSpPr>
            <p:spPr>
              <a:xfrm>
                <a:off x="4455481" y="1682167"/>
                <a:ext cx="64008" cy="6400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grpSp>
          <p:nvGrpSpPr>
            <p:cNvPr id="275" name="Google Shape;275;p12"/>
            <p:cNvGrpSpPr/>
            <p:nvPr/>
          </p:nvGrpSpPr>
          <p:grpSpPr>
            <a:xfrm rot="-2075422">
              <a:off x="2106100" y="1596110"/>
              <a:ext cx="118291" cy="169906"/>
              <a:chOff x="4389121" y="1681383"/>
              <a:chExt cx="124804" cy="179261"/>
            </a:xfrm>
          </p:grpSpPr>
          <p:sp>
            <p:nvSpPr>
              <p:cNvPr id="276" name="Google Shape;276;p12"/>
              <p:cNvSpPr/>
              <p:nvPr/>
            </p:nvSpPr>
            <p:spPr>
              <a:xfrm>
                <a:off x="4389121" y="1751055"/>
                <a:ext cx="109589" cy="1095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77" name="Google Shape;277;p12"/>
              <p:cNvSpPr/>
              <p:nvPr/>
            </p:nvSpPr>
            <p:spPr>
              <a:xfrm>
                <a:off x="4449917" y="1681383"/>
                <a:ext cx="64008" cy="6400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grpSp>
          <p:nvGrpSpPr>
            <p:cNvPr id="278" name="Google Shape;278;p12"/>
            <p:cNvGrpSpPr/>
            <p:nvPr/>
          </p:nvGrpSpPr>
          <p:grpSpPr>
            <a:xfrm rot="7412913">
              <a:off x="1619719" y="1684019"/>
              <a:ext cx="105129" cy="143924"/>
              <a:chOff x="4389121" y="1682167"/>
              <a:chExt cx="130368" cy="178477"/>
            </a:xfrm>
          </p:grpSpPr>
          <p:sp>
            <p:nvSpPr>
              <p:cNvPr id="279" name="Google Shape;279;p12"/>
              <p:cNvSpPr/>
              <p:nvPr/>
            </p:nvSpPr>
            <p:spPr>
              <a:xfrm>
                <a:off x="4389121" y="1751055"/>
                <a:ext cx="109589" cy="1095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80" name="Google Shape;280;p12"/>
              <p:cNvSpPr/>
              <p:nvPr/>
            </p:nvSpPr>
            <p:spPr>
              <a:xfrm>
                <a:off x="4455481" y="1682167"/>
                <a:ext cx="64008" cy="6400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grpSp>
          <p:nvGrpSpPr>
            <p:cNvPr id="281" name="Google Shape;281;p12"/>
            <p:cNvGrpSpPr/>
            <p:nvPr/>
          </p:nvGrpSpPr>
          <p:grpSpPr>
            <a:xfrm rot="-5400000">
              <a:off x="1823359" y="1662912"/>
              <a:ext cx="76809" cy="105153"/>
              <a:chOff x="4389121" y="1682167"/>
              <a:chExt cx="130368" cy="178477"/>
            </a:xfrm>
          </p:grpSpPr>
          <p:sp>
            <p:nvSpPr>
              <p:cNvPr id="282" name="Google Shape;282;p12"/>
              <p:cNvSpPr/>
              <p:nvPr/>
            </p:nvSpPr>
            <p:spPr>
              <a:xfrm>
                <a:off x="4389121" y="1751055"/>
                <a:ext cx="109589" cy="1095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83" name="Google Shape;283;p12"/>
              <p:cNvSpPr/>
              <p:nvPr/>
            </p:nvSpPr>
            <p:spPr>
              <a:xfrm>
                <a:off x="4455481" y="1682167"/>
                <a:ext cx="64008" cy="6400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284" name="Google Shape;284;p12"/>
            <p:cNvSpPr/>
            <p:nvPr/>
          </p:nvSpPr>
          <p:spPr>
            <a:xfrm rot="-2075422">
              <a:off x="1866592" y="1484537"/>
              <a:ext cx="60668" cy="6066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85" name="Google Shape;285;p12"/>
            <p:cNvSpPr/>
            <p:nvPr/>
          </p:nvSpPr>
          <p:spPr>
            <a:xfrm rot="-7373334">
              <a:off x="2371877" y="1513969"/>
              <a:ext cx="95331" cy="9533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86" name="Google Shape;286;p12"/>
            <p:cNvSpPr/>
            <p:nvPr/>
          </p:nvSpPr>
          <p:spPr>
            <a:xfrm rot="-7373334">
              <a:off x="2155811" y="1793128"/>
              <a:ext cx="95331" cy="9533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nvGrpSpPr>
            <p:cNvPr id="287" name="Google Shape;287;p12"/>
            <p:cNvGrpSpPr/>
            <p:nvPr/>
          </p:nvGrpSpPr>
          <p:grpSpPr>
            <a:xfrm rot="-5400000">
              <a:off x="2209107" y="2125763"/>
              <a:ext cx="76809" cy="105153"/>
              <a:chOff x="4389121" y="1682167"/>
              <a:chExt cx="130368" cy="178477"/>
            </a:xfrm>
          </p:grpSpPr>
          <p:sp>
            <p:nvSpPr>
              <p:cNvPr id="288" name="Google Shape;288;p12"/>
              <p:cNvSpPr/>
              <p:nvPr/>
            </p:nvSpPr>
            <p:spPr>
              <a:xfrm>
                <a:off x="4389121" y="1751055"/>
                <a:ext cx="109589" cy="1095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89" name="Google Shape;289;p12"/>
              <p:cNvSpPr/>
              <p:nvPr/>
            </p:nvSpPr>
            <p:spPr>
              <a:xfrm>
                <a:off x="4455481" y="1682167"/>
                <a:ext cx="64008" cy="6400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290" name="Google Shape;290;p12"/>
            <p:cNvSpPr/>
            <p:nvPr/>
          </p:nvSpPr>
          <p:spPr>
            <a:xfrm rot="-2075422">
              <a:off x="2758538" y="1851047"/>
              <a:ext cx="60668" cy="6066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91" name="Google Shape;291;p12"/>
            <p:cNvSpPr/>
            <p:nvPr/>
          </p:nvSpPr>
          <p:spPr>
            <a:xfrm rot="-5400000">
              <a:off x="2992273" y="1611619"/>
              <a:ext cx="37712" cy="3771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92" name="Google Shape;292;p12"/>
            <p:cNvSpPr/>
            <p:nvPr/>
          </p:nvSpPr>
          <p:spPr>
            <a:xfrm rot="2461025">
              <a:off x="3430594" y="1597906"/>
              <a:ext cx="64007" cy="64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93" name="Google Shape;293;p12"/>
            <p:cNvSpPr/>
            <p:nvPr/>
          </p:nvSpPr>
          <p:spPr>
            <a:xfrm rot="2461025">
              <a:off x="3578871" y="1750306"/>
              <a:ext cx="64007" cy="64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94" name="Google Shape;294;p12"/>
            <p:cNvSpPr/>
            <p:nvPr/>
          </p:nvSpPr>
          <p:spPr>
            <a:xfrm rot="2461025">
              <a:off x="3291020" y="1903182"/>
              <a:ext cx="64007" cy="64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95" name="Google Shape;295;p12"/>
            <p:cNvSpPr/>
            <p:nvPr/>
          </p:nvSpPr>
          <p:spPr>
            <a:xfrm rot="2461025">
              <a:off x="3426143" y="2199800"/>
              <a:ext cx="64007" cy="64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96" name="Google Shape;296;p12"/>
            <p:cNvSpPr/>
            <p:nvPr/>
          </p:nvSpPr>
          <p:spPr>
            <a:xfrm rot="2461025">
              <a:off x="4182028" y="1898388"/>
              <a:ext cx="64007" cy="64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97" name="Google Shape;297;p12"/>
            <p:cNvSpPr/>
            <p:nvPr/>
          </p:nvSpPr>
          <p:spPr>
            <a:xfrm rot="2461025">
              <a:off x="4928917" y="1230652"/>
              <a:ext cx="64007" cy="64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98" name="Google Shape;298;p12"/>
            <p:cNvSpPr/>
            <p:nvPr/>
          </p:nvSpPr>
          <p:spPr>
            <a:xfrm rot="2461025">
              <a:off x="5180886" y="1153750"/>
              <a:ext cx="64007" cy="64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99" name="Google Shape;299;p12"/>
            <p:cNvSpPr/>
            <p:nvPr/>
          </p:nvSpPr>
          <p:spPr>
            <a:xfrm rot="2461025">
              <a:off x="5323760" y="1271225"/>
              <a:ext cx="64007" cy="64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00" name="Google Shape;300;p12"/>
            <p:cNvSpPr/>
            <p:nvPr/>
          </p:nvSpPr>
          <p:spPr>
            <a:xfrm rot="2461025">
              <a:off x="4669712" y="1166451"/>
              <a:ext cx="64007" cy="64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01" name="Google Shape;301;p12"/>
            <p:cNvSpPr/>
            <p:nvPr/>
          </p:nvSpPr>
          <p:spPr>
            <a:xfrm rot="2461025">
              <a:off x="4390313" y="1169626"/>
              <a:ext cx="64007" cy="64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02" name="Google Shape;302;p12"/>
            <p:cNvSpPr/>
            <p:nvPr/>
          </p:nvSpPr>
          <p:spPr>
            <a:xfrm>
              <a:off x="4793422" y="1422797"/>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03" name="Google Shape;303;p12"/>
            <p:cNvSpPr/>
            <p:nvPr/>
          </p:nvSpPr>
          <p:spPr>
            <a:xfrm>
              <a:off x="5316571" y="1361074"/>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04" name="Google Shape;304;p12"/>
            <p:cNvSpPr/>
            <p:nvPr/>
          </p:nvSpPr>
          <p:spPr>
            <a:xfrm>
              <a:off x="4756057" y="1176866"/>
              <a:ext cx="141901" cy="14190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05" name="Google Shape;305;p12"/>
            <p:cNvSpPr/>
            <p:nvPr/>
          </p:nvSpPr>
          <p:spPr>
            <a:xfrm>
              <a:off x="5275229" y="1101706"/>
              <a:ext cx="141901" cy="14190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06" name="Google Shape;306;p12"/>
            <p:cNvSpPr/>
            <p:nvPr/>
          </p:nvSpPr>
          <p:spPr>
            <a:xfrm>
              <a:off x="4958885" y="1559988"/>
              <a:ext cx="103652" cy="1036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07" name="Google Shape;307;p12"/>
            <p:cNvSpPr/>
            <p:nvPr/>
          </p:nvSpPr>
          <p:spPr>
            <a:xfrm>
              <a:off x="4865460" y="1313018"/>
              <a:ext cx="94269" cy="9426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nvGrpSpPr>
            <p:cNvPr id="308" name="Google Shape;308;p12"/>
            <p:cNvGrpSpPr/>
            <p:nvPr/>
          </p:nvGrpSpPr>
          <p:grpSpPr>
            <a:xfrm rot="-3270239">
              <a:off x="3480341" y="2409480"/>
              <a:ext cx="130367" cy="178476"/>
              <a:chOff x="4389121" y="1682167"/>
              <a:chExt cx="130368" cy="178477"/>
            </a:xfrm>
          </p:grpSpPr>
          <p:sp>
            <p:nvSpPr>
              <p:cNvPr id="309" name="Google Shape;309;p12"/>
              <p:cNvSpPr/>
              <p:nvPr/>
            </p:nvSpPr>
            <p:spPr>
              <a:xfrm>
                <a:off x="4389121" y="1751055"/>
                <a:ext cx="109589" cy="1095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10" name="Google Shape;310;p12"/>
              <p:cNvSpPr/>
              <p:nvPr/>
            </p:nvSpPr>
            <p:spPr>
              <a:xfrm>
                <a:off x="4455481" y="1682167"/>
                <a:ext cx="64008" cy="6400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grpSp>
          <p:nvGrpSpPr>
            <p:cNvPr id="311" name="Google Shape;311;p12"/>
            <p:cNvGrpSpPr/>
            <p:nvPr/>
          </p:nvGrpSpPr>
          <p:grpSpPr>
            <a:xfrm rot="7049674">
              <a:off x="3403375" y="2509827"/>
              <a:ext cx="108743" cy="148872"/>
              <a:chOff x="4389121" y="1682167"/>
              <a:chExt cx="130368" cy="178477"/>
            </a:xfrm>
          </p:grpSpPr>
          <p:sp>
            <p:nvSpPr>
              <p:cNvPr id="312" name="Google Shape;312;p12"/>
              <p:cNvSpPr/>
              <p:nvPr/>
            </p:nvSpPr>
            <p:spPr>
              <a:xfrm>
                <a:off x="4389121" y="1751055"/>
                <a:ext cx="109589" cy="1095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13" name="Google Shape;313;p12"/>
              <p:cNvSpPr/>
              <p:nvPr/>
            </p:nvSpPr>
            <p:spPr>
              <a:xfrm>
                <a:off x="4455481" y="1682167"/>
                <a:ext cx="64008" cy="6400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grpSp>
          <p:nvGrpSpPr>
            <p:cNvPr id="314" name="Google Shape;314;p12"/>
            <p:cNvGrpSpPr/>
            <p:nvPr/>
          </p:nvGrpSpPr>
          <p:grpSpPr>
            <a:xfrm rot="-7548441">
              <a:off x="2343095" y="2283049"/>
              <a:ext cx="163137" cy="223339"/>
              <a:chOff x="4389121" y="1682167"/>
              <a:chExt cx="130368" cy="178477"/>
            </a:xfrm>
          </p:grpSpPr>
          <p:sp>
            <p:nvSpPr>
              <p:cNvPr id="315" name="Google Shape;315;p12"/>
              <p:cNvSpPr/>
              <p:nvPr/>
            </p:nvSpPr>
            <p:spPr>
              <a:xfrm>
                <a:off x="4389121" y="1751055"/>
                <a:ext cx="109589" cy="1095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16" name="Google Shape;316;p12"/>
              <p:cNvSpPr/>
              <p:nvPr/>
            </p:nvSpPr>
            <p:spPr>
              <a:xfrm>
                <a:off x="4455481" y="1682167"/>
                <a:ext cx="64008" cy="6400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317" name="Google Shape;317;p12"/>
            <p:cNvSpPr/>
            <p:nvPr/>
          </p:nvSpPr>
          <p:spPr>
            <a:xfrm rot="-3270239">
              <a:off x="3091233" y="2354926"/>
              <a:ext cx="64007" cy="64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18" name="Google Shape;318;p12"/>
            <p:cNvSpPr/>
            <p:nvPr/>
          </p:nvSpPr>
          <p:spPr>
            <a:xfrm rot="-3270239">
              <a:off x="3107944" y="2256682"/>
              <a:ext cx="64007" cy="64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19" name="Google Shape;319;p12"/>
            <p:cNvSpPr/>
            <p:nvPr/>
          </p:nvSpPr>
          <p:spPr>
            <a:xfrm rot="-3566503">
              <a:off x="3225910" y="2799339"/>
              <a:ext cx="109589" cy="1095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20" name="Google Shape;320;p12"/>
            <p:cNvSpPr/>
            <p:nvPr/>
          </p:nvSpPr>
          <p:spPr>
            <a:xfrm rot="-3566503">
              <a:off x="3088789" y="2732782"/>
              <a:ext cx="109589" cy="1095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21" name="Google Shape;321;p12"/>
            <p:cNvSpPr/>
            <p:nvPr/>
          </p:nvSpPr>
          <p:spPr>
            <a:xfrm rot="-3566503">
              <a:off x="2899900" y="2856696"/>
              <a:ext cx="129809" cy="12980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22" name="Google Shape;322;p12"/>
            <p:cNvSpPr/>
            <p:nvPr/>
          </p:nvSpPr>
          <p:spPr>
            <a:xfrm rot="-3566503">
              <a:off x="2630167" y="2993843"/>
              <a:ext cx="129809" cy="12980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23" name="Google Shape;323;p12"/>
            <p:cNvSpPr/>
            <p:nvPr/>
          </p:nvSpPr>
          <p:spPr>
            <a:xfrm rot="-3566503">
              <a:off x="3053681" y="2634789"/>
              <a:ext cx="92398" cy="9239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24" name="Google Shape;324;p12"/>
            <p:cNvSpPr/>
            <p:nvPr/>
          </p:nvSpPr>
          <p:spPr>
            <a:xfrm rot="-3566503">
              <a:off x="2986920" y="2774768"/>
              <a:ext cx="92398" cy="9239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25" name="Google Shape;325;p12"/>
            <p:cNvSpPr/>
            <p:nvPr/>
          </p:nvSpPr>
          <p:spPr>
            <a:xfrm rot="-3566503">
              <a:off x="2533129" y="2658439"/>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26" name="Google Shape;326;p12"/>
            <p:cNvSpPr/>
            <p:nvPr/>
          </p:nvSpPr>
          <p:spPr>
            <a:xfrm rot="-3566503">
              <a:off x="2508591" y="2745075"/>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27" name="Google Shape;327;p12"/>
            <p:cNvSpPr/>
            <p:nvPr/>
          </p:nvSpPr>
          <p:spPr>
            <a:xfrm rot="-3566503">
              <a:off x="2005398" y="2787301"/>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28" name="Google Shape;328;p12"/>
            <p:cNvSpPr/>
            <p:nvPr/>
          </p:nvSpPr>
          <p:spPr>
            <a:xfrm>
              <a:off x="2825091" y="3430757"/>
              <a:ext cx="204894" cy="20489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29" name="Google Shape;329;p12"/>
            <p:cNvSpPr/>
            <p:nvPr/>
          </p:nvSpPr>
          <p:spPr>
            <a:xfrm rot="-3566503">
              <a:off x="3021395" y="3606449"/>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30" name="Google Shape;330;p12"/>
            <p:cNvSpPr/>
            <p:nvPr/>
          </p:nvSpPr>
          <p:spPr>
            <a:xfrm rot="-3566503">
              <a:off x="2937861" y="3649167"/>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nvGrpSpPr>
            <p:cNvPr id="331" name="Google Shape;331;p12"/>
            <p:cNvGrpSpPr/>
            <p:nvPr/>
          </p:nvGrpSpPr>
          <p:grpSpPr>
            <a:xfrm>
              <a:off x="2767801" y="3326636"/>
              <a:ext cx="205599" cy="141311"/>
              <a:chOff x="2767811" y="3326647"/>
              <a:chExt cx="205600" cy="141311"/>
            </a:xfrm>
          </p:grpSpPr>
          <p:sp>
            <p:nvSpPr>
              <p:cNvPr id="332" name="Google Shape;332;p12"/>
              <p:cNvSpPr/>
              <p:nvPr/>
            </p:nvSpPr>
            <p:spPr>
              <a:xfrm rot="-3566503">
                <a:off x="2886743" y="3340163"/>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33" name="Google Shape;333;p12"/>
              <p:cNvSpPr/>
              <p:nvPr/>
            </p:nvSpPr>
            <p:spPr>
              <a:xfrm rot="-3566503">
                <a:off x="2785827" y="3352432"/>
                <a:ext cx="97510" cy="9751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334" name="Google Shape;334;p12"/>
            <p:cNvSpPr/>
            <p:nvPr/>
          </p:nvSpPr>
          <p:spPr>
            <a:xfrm>
              <a:off x="3811039" y="3935913"/>
              <a:ext cx="460435" cy="46043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35" name="Google Shape;335;p12"/>
            <p:cNvSpPr/>
            <p:nvPr/>
          </p:nvSpPr>
          <p:spPr>
            <a:xfrm>
              <a:off x="3476616" y="3766216"/>
              <a:ext cx="342105" cy="3421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36" name="Google Shape;336;p12"/>
            <p:cNvSpPr/>
            <p:nvPr/>
          </p:nvSpPr>
          <p:spPr>
            <a:xfrm>
              <a:off x="3170702" y="4007712"/>
              <a:ext cx="342105" cy="3421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37" name="Google Shape;337;p12"/>
            <p:cNvSpPr/>
            <p:nvPr/>
          </p:nvSpPr>
          <p:spPr>
            <a:xfrm>
              <a:off x="3518499" y="4416731"/>
              <a:ext cx="342105" cy="3421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38" name="Google Shape;338;p12"/>
            <p:cNvSpPr/>
            <p:nvPr/>
          </p:nvSpPr>
          <p:spPr>
            <a:xfrm>
              <a:off x="4020149" y="4413557"/>
              <a:ext cx="342105" cy="3421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39" name="Google Shape;339;p12"/>
            <p:cNvSpPr/>
            <p:nvPr/>
          </p:nvSpPr>
          <p:spPr>
            <a:xfrm>
              <a:off x="4293196" y="4689780"/>
              <a:ext cx="342105" cy="3421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0" name="Google Shape;340;p12"/>
            <p:cNvSpPr/>
            <p:nvPr/>
          </p:nvSpPr>
          <p:spPr>
            <a:xfrm>
              <a:off x="4403529" y="4315926"/>
              <a:ext cx="342105" cy="3421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1" name="Google Shape;341;p12"/>
            <p:cNvSpPr/>
            <p:nvPr/>
          </p:nvSpPr>
          <p:spPr>
            <a:xfrm>
              <a:off x="3637410" y="5198474"/>
              <a:ext cx="342105" cy="3421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2" name="Google Shape;342;p12"/>
            <p:cNvSpPr/>
            <p:nvPr/>
          </p:nvSpPr>
          <p:spPr>
            <a:xfrm>
              <a:off x="4083725" y="5036089"/>
              <a:ext cx="204894" cy="20489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3" name="Google Shape;343;p12"/>
            <p:cNvSpPr/>
            <p:nvPr/>
          </p:nvSpPr>
          <p:spPr>
            <a:xfrm>
              <a:off x="3786763" y="5699706"/>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4" name="Google Shape;344;p12"/>
            <p:cNvSpPr/>
            <p:nvPr/>
          </p:nvSpPr>
          <p:spPr>
            <a:xfrm>
              <a:off x="3553066" y="4955003"/>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5" name="Google Shape;345;p12"/>
            <p:cNvSpPr/>
            <p:nvPr/>
          </p:nvSpPr>
          <p:spPr>
            <a:xfrm>
              <a:off x="3580014" y="4138081"/>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6" name="Google Shape;346;p12"/>
            <p:cNvSpPr/>
            <p:nvPr/>
          </p:nvSpPr>
          <p:spPr>
            <a:xfrm>
              <a:off x="3289460" y="3768580"/>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7" name="Google Shape;347;p12"/>
            <p:cNvSpPr/>
            <p:nvPr/>
          </p:nvSpPr>
          <p:spPr>
            <a:xfrm>
              <a:off x="3462067" y="4279212"/>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8" name="Google Shape;348;p12"/>
            <p:cNvSpPr/>
            <p:nvPr/>
          </p:nvSpPr>
          <p:spPr>
            <a:xfrm>
              <a:off x="4312748" y="4191103"/>
              <a:ext cx="168687" cy="1686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nvGrpSpPr>
            <p:cNvPr id="349" name="Google Shape;349;p12"/>
            <p:cNvGrpSpPr/>
            <p:nvPr/>
          </p:nvGrpSpPr>
          <p:grpSpPr>
            <a:xfrm rot="-1002010">
              <a:off x="3300979" y="4508301"/>
              <a:ext cx="205599" cy="141311"/>
              <a:chOff x="2767811" y="3326647"/>
              <a:chExt cx="205600" cy="141311"/>
            </a:xfrm>
          </p:grpSpPr>
          <p:sp>
            <p:nvSpPr>
              <p:cNvPr id="350" name="Google Shape;350;p12"/>
              <p:cNvSpPr/>
              <p:nvPr/>
            </p:nvSpPr>
            <p:spPr>
              <a:xfrm rot="-3566503">
                <a:off x="2886743" y="3340163"/>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51" name="Google Shape;351;p12"/>
              <p:cNvSpPr/>
              <p:nvPr/>
            </p:nvSpPr>
            <p:spPr>
              <a:xfrm rot="-3566503">
                <a:off x="2785827" y="3352432"/>
                <a:ext cx="97510" cy="9751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grpSp>
          <p:nvGrpSpPr>
            <p:cNvPr id="352" name="Google Shape;352;p12"/>
            <p:cNvGrpSpPr/>
            <p:nvPr/>
          </p:nvGrpSpPr>
          <p:grpSpPr>
            <a:xfrm rot="3703030">
              <a:off x="3139313" y="4350578"/>
              <a:ext cx="205599" cy="141311"/>
              <a:chOff x="2767811" y="3326647"/>
              <a:chExt cx="205600" cy="141311"/>
            </a:xfrm>
          </p:grpSpPr>
          <p:sp>
            <p:nvSpPr>
              <p:cNvPr id="353" name="Google Shape;353;p12"/>
              <p:cNvSpPr/>
              <p:nvPr/>
            </p:nvSpPr>
            <p:spPr>
              <a:xfrm rot="-3566503">
                <a:off x="2886743" y="3340163"/>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54" name="Google Shape;354;p12"/>
              <p:cNvSpPr/>
              <p:nvPr/>
            </p:nvSpPr>
            <p:spPr>
              <a:xfrm rot="-3566503">
                <a:off x="2785827" y="3352432"/>
                <a:ext cx="97510" cy="9751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grpSp>
          <p:nvGrpSpPr>
            <p:cNvPr id="355" name="Google Shape;355;p12"/>
            <p:cNvGrpSpPr/>
            <p:nvPr/>
          </p:nvGrpSpPr>
          <p:grpSpPr>
            <a:xfrm rot="3703030">
              <a:off x="3672198" y="4290730"/>
              <a:ext cx="272594" cy="187355"/>
              <a:chOff x="2767811" y="3326647"/>
              <a:chExt cx="205600" cy="141311"/>
            </a:xfrm>
          </p:grpSpPr>
          <p:sp>
            <p:nvSpPr>
              <p:cNvPr id="356" name="Google Shape;356;p12"/>
              <p:cNvSpPr/>
              <p:nvPr/>
            </p:nvSpPr>
            <p:spPr>
              <a:xfrm rot="-3566503">
                <a:off x="2886743" y="3340163"/>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57" name="Google Shape;357;p12"/>
              <p:cNvSpPr/>
              <p:nvPr/>
            </p:nvSpPr>
            <p:spPr>
              <a:xfrm rot="-3566503">
                <a:off x="2785827" y="3352432"/>
                <a:ext cx="97510" cy="9751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358" name="Google Shape;358;p12"/>
            <p:cNvSpPr/>
            <p:nvPr/>
          </p:nvSpPr>
          <p:spPr>
            <a:xfrm rot="136527">
              <a:off x="3919579" y="4412195"/>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59" name="Google Shape;359;p12"/>
            <p:cNvSpPr/>
            <p:nvPr/>
          </p:nvSpPr>
          <p:spPr>
            <a:xfrm rot="136527">
              <a:off x="3882145" y="4533846"/>
              <a:ext cx="100584" cy="10359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60" name="Google Shape;360;p12"/>
            <p:cNvSpPr/>
            <p:nvPr/>
          </p:nvSpPr>
          <p:spPr>
            <a:xfrm rot="136527">
              <a:off x="4229685" y="4317814"/>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61" name="Google Shape;361;p12"/>
            <p:cNvSpPr/>
            <p:nvPr/>
          </p:nvSpPr>
          <p:spPr>
            <a:xfrm rot="136527">
              <a:off x="4310976" y="4386311"/>
              <a:ext cx="88462" cy="8242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62" name="Google Shape;362;p12"/>
            <p:cNvSpPr/>
            <p:nvPr/>
          </p:nvSpPr>
          <p:spPr>
            <a:xfrm rot="136527">
              <a:off x="4366058" y="4596837"/>
              <a:ext cx="88462" cy="8242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63" name="Google Shape;363;p12"/>
            <p:cNvSpPr/>
            <p:nvPr/>
          </p:nvSpPr>
          <p:spPr>
            <a:xfrm rot="136527">
              <a:off x="3850941" y="3867021"/>
              <a:ext cx="88462" cy="8242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64" name="Google Shape;364;p12"/>
            <p:cNvSpPr/>
            <p:nvPr/>
          </p:nvSpPr>
          <p:spPr>
            <a:xfrm rot="136527">
              <a:off x="3333367" y="4379271"/>
              <a:ext cx="129283" cy="12928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65" name="Google Shape;365;p12"/>
            <p:cNvSpPr/>
            <p:nvPr/>
          </p:nvSpPr>
          <p:spPr>
            <a:xfrm rot="136527">
              <a:off x="3408912" y="4683202"/>
              <a:ext cx="129283" cy="12928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66" name="Google Shape;366;p12"/>
            <p:cNvSpPr/>
            <p:nvPr/>
          </p:nvSpPr>
          <p:spPr>
            <a:xfrm rot="136527">
              <a:off x="3557754" y="4804157"/>
              <a:ext cx="129283" cy="12928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67" name="Google Shape;367;p12"/>
            <p:cNvSpPr/>
            <p:nvPr/>
          </p:nvSpPr>
          <p:spPr>
            <a:xfrm rot="136527">
              <a:off x="3551448" y="5149538"/>
              <a:ext cx="129283" cy="12928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68" name="Google Shape;368;p12"/>
            <p:cNvSpPr/>
            <p:nvPr/>
          </p:nvSpPr>
          <p:spPr>
            <a:xfrm rot="136527">
              <a:off x="3703322" y="5870908"/>
              <a:ext cx="129283" cy="12928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69" name="Google Shape;369;p12"/>
            <p:cNvSpPr/>
            <p:nvPr/>
          </p:nvSpPr>
          <p:spPr>
            <a:xfrm>
              <a:off x="3884226" y="5494811"/>
              <a:ext cx="204894" cy="20489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70" name="Google Shape;370;p12"/>
            <p:cNvSpPr/>
            <p:nvPr/>
          </p:nvSpPr>
          <p:spPr>
            <a:xfrm>
              <a:off x="3796013" y="5966115"/>
              <a:ext cx="199419" cy="19941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71" name="Google Shape;371;p12"/>
            <p:cNvSpPr/>
            <p:nvPr/>
          </p:nvSpPr>
          <p:spPr>
            <a:xfrm rot="136527">
              <a:off x="4164890" y="4778317"/>
              <a:ext cx="100584" cy="10359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72" name="Google Shape;372;p12"/>
            <p:cNvSpPr/>
            <p:nvPr/>
          </p:nvSpPr>
          <p:spPr>
            <a:xfrm rot="136527">
              <a:off x="4283063" y="5011838"/>
              <a:ext cx="100584" cy="10359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73" name="Google Shape;373;p12"/>
            <p:cNvSpPr/>
            <p:nvPr/>
          </p:nvSpPr>
          <p:spPr>
            <a:xfrm rot="136527">
              <a:off x="3701262" y="5089790"/>
              <a:ext cx="100584" cy="10359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74" name="Google Shape;374;p12"/>
            <p:cNvSpPr/>
            <p:nvPr/>
          </p:nvSpPr>
          <p:spPr>
            <a:xfrm rot="136527">
              <a:off x="3632954" y="5525110"/>
              <a:ext cx="100584" cy="10359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75" name="Google Shape;375;p12"/>
            <p:cNvSpPr/>
            <p:nvPr/>
          </p:nvSpPr>
          <p:spPr>
            <a:xfrm rot="136527">
              <a:off x="4261701" y="5180514"/>
              <a:ext cx="129283" cy="12928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76" name="Google Shape;376;p12"/>
            <p:cNvSpPr/>
            <p:nvPr/>
          </p:nvSpPr>
          <p:spPr>
            <a:xfrm>
              <a:off x="4007870" y="5245154"/>
              <a:ext cx="263723" cy="26372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77" name="Google Shape;377;p12"/>
            <p:cNvSpPr/>
            <p:nvPr/>
          </p:nvSpPr>
          <p:spPr>
            <a:xfrm rot="136527">
              <a:off x="4165388" y="4904258"/>
              <a:ext cx="129283" cy="12928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78" name="Google Shape;378;p12"/>
            <p:cNvSpPr/>
            <p:nvPr/>
          </p:nvSpPr>
          <p:spPr>
            <a:xfrm rot="136527">
              <a:off x="3951671" y="5155966"/>
              <a:ext cx="100584" cy="10359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79" name="Google Shape;379;p12"/>
            <p:cNvSpPr/>
            <p:nvPr/>
          </p:nvSpPr>
          <p:spPr>
            <a:xfrm rot="-3566503">
              <a:off x="3232144" y="3931007"/>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80" name="Google Shape;380;p12"/>
            <p:cNvSpPr/>
            <p:nvPr/>
          </p:nvSpPr>
          <p:spPr>
            <a:xfrm rot="-3566503">
              <a:off x="3390444" y="3935737"/>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81" name="Google Shape;381;p12"/>
            <p:cNvSpPr/>
            <p:nvPr/>
          </p:nvSpPr>
          <p:spPr>
            <a:xfrm rot="-3566503">
              <a:off x="3457005" y="3733728"/>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82" name="Google Shape;382;p12"/>
            <p:cNvSpPr/>
            <p:nvPr/>
          </p:nvSpPr>
          <p:spPr>
            <a:xfrm rot="-3566503">
              <a:off x="3806619" y="3795264"/>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83" name="Google Shape;383;p12"/>
            <p:cNvSpPr/>
            <p:nvPr/>
          </p:nvSpPr>
          <p:spPr>
            <a:xfrm rot="-3566503">
              <a:off x="3521324" y="4094461"/>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84" name="Google Shape;384;p12"/>
            <p:cNvSpPr/>
            <p:nvPr/>
          </p:nvSpPr>
          <p:spPr>
            <a:xfrm rot="-3566503">
              <a:off x="3721197" y="4097994"/>
              <a:ext cx="73152" cy="7315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85" name="Google Shape;385;p12"/>
            <p:cNvSpPr/>
            <p:nvPr/>
          </p:nvSpPr>
          <p:spPr>
            <a:xfrm rot="-3566503">
              <a:off x="3440331" y="4599484"/>
              <a:ext cx="54364" cy="5436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86" name="Google Shape;386;p12"/>
            <p:cNvSpPr/>
            <p:nvPr/>
          </p:nvSpPr>
          <p:spPr>
            <a:xfrm rot="-3566503">
              <a:off x="3474534" y="4449683"/>
              <a:ext cx="54364" cy="5436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87" name="Google Shape;387;p12"/>
            <p:cNvSpPr/>
            <p:nvPr/>
          </p:nvSpPr>
          <p:spPr>
            <a:xfrm rot="-3566503">
              <a:off x="3710851" y="5709751"/>
              <a:ext cx="54364" cy="5436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88" name="Google Shape;388;p12"/>
            <p:cNvSpPr/>
            <p:nvPr/>
          </p:nvSpPr>
          <p:spPr>
            <a:xfrm>
              <a:off x="3726727" y="4712871"/>
              <a:ext cx="417627" cy="417627"/>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89" name="Google Shape;389;p12"/>
            <p:cNvSpPr/>
            <p:nvPr/>
          </p:nvSpPr>
          <p:spPr>
            <a:xfrm rot="136527">
              <a:off x="3739222" y="5566019"/>
              <a:ext cx="129283" cy="12928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90" name="Google Shape;390;p12"/>
            <p:cNvSpPr/>
            <p:nvPr/>
          </p:nvSpPr>
          <p:spPr>
            <a:xfrm rot="-3566503">
              <a:off x="3850867" y="5898216"/>
              <a:ext cx="54364" cy="5436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91" name="Google Shape;391;p12"/>
            <p:cNvSpPr/>
            <p:nvPr/>
          </p:nvSpPr>
          <p:spPr>
            <a:xfrm rot="136527">
              <a:off x="3861339" y="6178304"/>
              <a:ext cx="100584" cy="10359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92" name="Google Shape;392;p12"/>
            <p:cNvSpPr/>
            <p:nvPr/>
          </p:nvSpPr>
          <p:spPr>
            <a:xfrm>
              <a:off x="5749564" y="3327686"/>
              <a:ext cx="398623" cy="39862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93" name="Google Shape;393;p12"/>
            <p:cNvSpPr/>
            <p:nvPr/>
          </p:nvSpPr>
          <p:spPr>
            <a:xfrm>
              <a:off x="6403247" y="3539161"/>
              <a:ext cx="420622" cy="42062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94" name="Google Shape;394;p12"/>
            <p:cNvSpPr/>
            <p:nvPr/>
          </p:nvSpPr>
          <p:spPr>
            <a:xfrm>
              <a:off x="6665929" y="4213751"/>
              <a:ext cx="444459" cy="44445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95" name="Google Shape;395;p12"/>
            <p:cNvSpPr/>
            <p:nvPr/>
          </p:nvSpPr>
          <p:spPr>
            <a:xfrm>
              <a:off x="6688583" y="5154010"/>
              <a:ext cx="332348" cy="33234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96" name="Google Shape;396;p12"/>
            <p:cNvSpPr/>
            <p:nvPr/>
          </p:nvSpPr>
          <p:spPr>
            <a:xfrm>
              <a:off x="7110388" y="4502438"/>
              <a:ext cx="332348" cy="33234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97" name="Google Shape;397;p12"/>
            <p:cNvSpPr/>
            <p:nvPr/>
          </p:nvSpPr>
          <p:spPr>
            <a:xfrm>
              <a:off x="6947513" y="3890077"/>
              <a:ext cx="332348" cy="33234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98" name="Google Shape;398;p12"/>
            <p:cNvSpPr/>
            <p:nvPr/>
          </p:nvSpPr>
          <p:spPr>
            <a:xfrm>
              <a:off x="6894050" y="3546681"/>
              <a:ext cx="332348" cy="33234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99" name="Google Shape;399;p12"/>
            <p:cNvSpPr/>
            <p:nvPr/>
          </p:nvSpPr>
          <p:spPr>
            <a:xfrm>
              <a:off x="6070900" y="2787639"/>
              <a:ext cx="332348" cy="33234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00" name="Google Shape;400;p12"/>
            <p:cNvSpPr/>
            <p:nvPr/>
          </p:nvSpPr>
          <p:spPr>
            <a:xfrm>
              <a:off x="8556086" y="2161294"/>
              <a:ext cx="332348" cy="33234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01" name="Google Shape;401;p12"/>
            <p:cNvSpPr/>
            <p:nvPr/>
          </p:nvSpPr>
          <p:spPr>
            <a:xfrm>
              <a:off x="8540847" y="1273921"/>
              <a:ext cx="332348" cy="33234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02" name="Google Shape;402;p12"/>
            <p:cNvSpPr/>
            <p:nvPr/>
          </p:nvSpPr>
          <p:spPr>
            <a:xfrm>
              <a:off x="7412810" y="1794895"/>
              <a:ext cx="332348" cy="33234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03" name="Google Shape;403;p12"/>
            <p:cNvSpPr/>
            <p:nvPr/>
          </p:nvSpPr>
          <p:spPr>
            <a:xfrm>
              <a:off x="7984587" y="2025000"/>
              <a:ext cx="332348" cy="33234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04" name="Google Shape;404;p12"/>
            <p:cNvSpPr/>
            <p:nvPr/>
          </p:nvSpPr>
          <p:spPr>
            <a:xfrm>
              <a:off x="8846897" y="2395687"/>
              <a:ext cx="347471" cy="349866"/>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05" name="Google Shape;405;p12"/>
            <p:cNvSpPr/>
            <p:nvPr/>
          </p:nvSpPr>
          <p:spPr>
            <a:xfrm>
              <a:off x="6401827" y="4082313"/>
              <a:ext cx="267504" cy="26750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06" name="Google Shape;406;p12"/>
            <p:cNvSpPr/>
            <p:nvPr/>
          </p:nvSpPr>
          <p:spPr>
            <a:xfrm>
              <a:off x="7311480" y="3778381"/>
              <a:ext cx="267504" cy="26750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07" name="Google Shape;407;p12"/>
            <p:cNvSpPr/>
            <p:nvPr/>
          </p:nvSpPr>
          <p:spPr>
            <a:xfrm>
              <a:off x="7525811" y="3133671"/>
              <a:ext cx="267504" cy="26750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08" name="Google Shape;408;p12"/>
            <p:cNvSpPr/>
            <p:nvPr/>
          </p:nvSpPr>
          <p:spPr>
            <a:xfrm>
              <a:off x="6775134" y="2269196"/>
              <a:ext cx="267504" cy="26750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09" name="Google Shape;409;p12"/>
            <p:cNvSpPr/>
            <p:nvPr/>
          </p:nvSpPr>
          <p:spPr>
            <a:xfrm>
              <a:off x="7701732" y="2028537"/>
              <a:ext cx="267504" cy="26750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10" name="Google Shape;410;p12"/>
            <p:cNvSpPr/>
            <p:nvPr/>
          </p:nvSpPr>
          <p:spPr>
            <a:xfrm>
              <a:off x="9445370" y="1524524"/>
              <a:ext cx="267504" cy="26750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11" name="Google Shape;411;p12"/>
            <p:cNvSpPr/>
            <p:nvPr/>
          </p:nvSpPr>
          <p:spPr>
            <a:xfrm>
              <a:off x="10468232" y="1497297"/>
              <a:ext cx="267504" cy="26750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12" name="Google Shape;412;p12"/>
            <p:cNvSpPr/>
            <p:nvPr/>
          </p:nvSpPr>
          <p:spPr>
            <a:xfrm>
              <a:off x="9683922" y="2271345"/>
              <a:ext cx="267504" cy="26750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13" name="Google Shape;413;p12"/>
            <p:cNvSpPr/>
            <p:nvPr/>
          </p:nvSpPr>
          <p:spPr>
            <a:xfrm>
              <a:off x="7601811" y="2323324"/>
              <a:ext cx="550912" cy="550912"/>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14" name="Google Shape;414;p12"/>
            <p:cNvSpPr/>
            <p:nvPr/>
          </p:nvSpPr>
          <p:spPr>
            <a:xfrm>
              <a:off x="8916372" y="1709934"/>
              <a:ext cx="632661" cy="632661"/>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15" name="Google Shape;415;p12"/>
            <p:cNvSpPr/>
            <p:nvPr/>
          </p:nvSpPr>
          <p:spPr>
            <a:xfrm>
              <a:off x="7767922" y="1618395"/>
              <a:ext cx="420622" cy="42062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16" name="Google Shape;416;p12"/>
            <p:cNvSpPr/>
            <p:nvPr/>
          </p:nvSpPr>
          <p:spPr>
            <a:xfrm>
              <a:off x="6535579" y="2981472"/>
              <a:ext cx="267504" cy="26750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17" name="Google Shape;417;p12"/>
            <p:cNvSpPr/>
            <p:nvPr/>
          </p:nvSpPr>
          <p:spPr>
            <a:xfrm>
              <a:off x="6578704" y="3264590"/>
              <a:ext cx="246887" cy="2468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18" name="Google Shape;418;p12"/>
            <p:cNvSpPr/>
            <p:nvPr/>
          </p:nvSpPr>
          <p:spPr>
            <a:xfrm>
              <a:off x="6290289" y="3087516"/>
              <a:ext cx="246887" cy="2468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19" name="Google Shape;419;p12"/>
            <p:cNvSpPr/>
            <p:nvPr/>
          </p:nvSpPr>
          <p:spPr>
            <a:xfrm>
              <a:off x="6975027" y="2948658"/>
              <a:ext cx="246887" cy="2468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20" name="Google Shape;420;p12"/>
            <p:cNvSpPr/>
            <p:nvPr/>
          </p:nvSpPr>
          <p:spPr>
            <a:xfrm>
              <a:off x="8142323" y="2700628"/>
              <a:ext cx="253493" cy="25349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21" name="Google Shape;421;p12"/>
            <p:cNvSpPr/>
            <p:nvPr/>
          </p:nvSpPr>
          <p:spPr>
            <a:xfrm>
              <a:off x="7533947" y="2924472"/>
              <a:ext cx="201167" cy="19784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22" name="Google Shape;422;p12"/>
            <p:cNvSpPr/>
            <p:nvPr/>
          </p:nvSpPr>
          <p:spPr>
            <a:xfrm>
              <a:off x="6003325" y="3115224"/>
              <a:ext cx="201167" cy="19784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23" name="Google Shape;423;p12"/>
            <p:cNvSpPr/>
            <p:nvPr/>
          </p:nvSpPr>
          <p:spPr>
            <a:xfrm>
              <a:off x="6360957" y="3341114"/>
              <a:ext cx="201167" cy="19784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24" name="Google Shape;424;p12"/>
            <p:cNvSpPr/>
            <p:nvPr/>
          </p:nvSpPr>
          <p:spPr>
            <a:xfrm>
              <a:off x="6824069" y="3172811"/>
              <a:ext cx="246887" cy="2468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25" name="Google Shape;425;p12"/>
            <p:cNvSpPr/>
            <p:nvPr/>
          </p:nvSpPr>
          <p:spPr>
            <a:xfrm>
              <a:off x="7870126" y="3235730"/>
              <a:ext cx="219398" cy="21577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26" name="Google Shape;426;p12"/>
            <p:cNvSpPr/>
            <p:nvPr/>
          </p:nvSpPr>
          <p:spPr>
            <a:xfrm>
              <a:off x="6756879" y="2889334"/>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27" name="Google Shape;427;p12"/>
            <p:cNvSpPr/>
            <p:nvPr/>
          </p:nvSpPr>
          <p:spPr>
            <a:xfrm>
              <a:off x="6822761" y="3025773"/>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28" name="Google Shape;428;p12"/>
            <p:cNvSpPr/>
            <p:nvPr/>
          </p:nvSpPr>
          <p:spPr>
            <a:xfrm>
              <a:off x="6068356" y="2380277"/>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29" name="Google Shape;429;p12"/>
            <p:cNvSpPr/>
            <p:nvPr/>
          </p:nvSpPr>
          <p:spPr>
            <a:xfrm>
              <a:off x="5767389" y="2487986"/>
              <a:ext cx="201167" cy="19784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30" name="Google Shape;430;p12"/>
            <p:cNvSpPr/>
            <p:nvPr/>
          </p:nvSpPr>
          <p:spPr>
            <a:xfrm>
              <a:off x="5568150" y="3044257"/>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31" name="Google Shape;431;p12"/>
            <p:cNvSpPr/>
            <p:nvPr/>
          </p:nvSpPr>
          <p:spPr>
            <a:xfrm>
              <a:off x="5593173" y="3345339"/>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32" name="Google Shape;432;p12"/>
            <p:cNvSpPr/>
            <p:nvPr/>
          </p:nvSpPr>
          <p:spPr>
            <a:xfrm>
              <a:off x="5849997" y="3773859"/>
              <a:ext cx="144853" cy="14363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33" name="Google Shape;433;p12"/>
            <p:cNvSpPr/>
            <p:nvPr/>
          </p:nvSpPr>
          <p:spPr>
            <a:xfrm>
              <a:off x="6154969" y="3296254"/>
              <a:ext cx="144853" cy="14363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34" name="Google Shape;434;p12"/>
            <p:cNvSpPr/>
            <p:nvPr/>
          </p:nvSpPr>
          <p:spPr>
            <a:xfrm>
              <a:off x="6419614" y="2889555"/>
              <a:ext cx="144853" cy="14363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35" name="Google Shape;435;p12"/>
            <p:cNvSpPr/>
            <p:nvPr/>
          </p:nvSpPr>
          <p:spPr>
            <a:xfrm>
              <a:off x="5718034" y="3005047"/>
              <a:ext cx="115917" cy="11494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36" name="Google Shape;436;p12"/>
            <p:cNvSpPr/>
            <p:nvPr/>
          </p:nvSpPr>
          <p:spPr>
            <a:xfrm>
              <a:off x="5862339" y="3072101"/>
              <a:ext cx="115917" cy="11494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37" name="Google Shape;437;p12"/>
            <p:cNvSpPr/>
            <p:nvPr/>
          </p:nvSpPr>
          <p:spPr>
            <a:xfrm>
              <a:off x="5652866" y="3161435"/>
              <a:ext cx="184916" cy="183356"/>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38" name="Google Shape;438;p12"/>
            <p:cNvSpPr/>
            <p:nvPr/>
          </p:nvSpPr>
          <p:spPr>
            <a:xfrm>
              <a:off x="6790314" y="3476617"/>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39" name="Google Shape;439;p12"/>
            <p:cNvSpPr/>
            <p:nvPr/>
          </p:nvSpPr>
          <p:spPr>
            <a:xfrm>
              <a:off x="7578984" y="3972713"/>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40" name="Google Shape;440;p12"/>
            <p:cNvSpPr/>
            <p:nvPr/>
          </p:nvSpPr>
          <p:spPr>
            <a:xfrm>
              <a:off x="7735114" y="3369066"/>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41" name="Google Shape;441;p12"/>
            <p:cNvSpPr/>
            <p:nvPr/>
          </p:nvSpPr>
          <p:spPr>
            <a:xfrm>
              <a:off x="8098945" y="2961401"/>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42" name="Google Shape;442;p12"/>
            <p:cNvSpPr/>
            <p:nvPr/>
          </p:nvSpPr>
          <p:spPr>
            <a:xfrm>
              <a:off x="8019482" y="3111013"/>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43" name="Google Shape;443;p12"/>
            <p:cNvSpPr/>
            <p:nvPr/>
          </p:nvSpPr>
          <p:spPr>
            <a:xfrm>
              <a:off x="7866393" y="2948658"/>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44" name="Google Shape;444;p12"/>
            <p:cNvSpPr/>
            <p:nvPr/>
          </p:nvSpPr>
          <p:spPr>
            <a:xfrm>
              <a:off x="7997671" y="2862620"/>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45" name="Google Shape;445;p12"/>
            <p:cNvSpPr/>
            <p:nvPr/>
          </p:nvSpPr>
          <p:spPr>
            <a:xfrm>
              <a:off x="8254533" y="2981472"/>
              <a:ext cx="201167" cy="19784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46" name="Google Shape;446;p12"/>
            <p:cNvSpPr/>
            <p:nvPr/>
          </p:nvSpPr>
          <p:spPr>
            <a:xfrm>
              <a:off x="8172984" y="2359938"/>
              <a:ext cx="201167" cy="19784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47" name="Google Shape;447;p12"/>
            <p:cNvSpPr/>
            <p:nvPr/>
          </p:nvSpPr>
          <p:spPr>
            <a:xfrm>
              <a:off x="8382743" y="2309868"/>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48" name="Google Shape;448;p12"/>
            <p:cNvSpPr/>
            <p:nvPr/>
          </p:nvSpPr>
          <p:spPr>
            <a:xfrm>
              <a:off x="7311873" y="2855477"/>
              <a:ext cx="213003" cy="20948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49" name="Google Shape;449;p12"/>
            <p:cNvSpPr/>
            <p:nvPr/>
          </p:nvSpPr>
          <p:spPr>
            <a:xfrm>
              <a:off x="7315677" y="2693268"/>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50" name="Google Shape;450;p12"/>
            <p:cNvSpPr/>
            <p:nvPr/>
          </p:nvSpPr>
          <p:spPr>
            <a:xfrm>
              <a:off x="7423780" y="3072101"/>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51" name="Google Shape;451;p12"/>
            <p:cNvSpPr/>
            <p:nvPr/>
          </p:nvSpPr>
          <p:spPr>
            <a:xfrm>
              <a:off x="7201334" y="3322394"/>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52" name="Google Shape;452;p12"/>
            <p:cNvSpPr/>
            <p:nvPr/>
          </p:nvSpPr>
          <p:spPr>
            <a:xfrm>
              <a:off x="7147767" y="3174465"/>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53" name="Google Shape;453;p12"/>
            <p:cNvSpPr/>
            <p:nvPr/>
          </p:nvSpPr>
          <p:spPr>
            <a:xfrm>
              <a:off x="7635143" y="3476616"/>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54" name="Google Shape;454;p12"/>
            <p:cNvSpPr/>
            <p:nvPr/>
          </p:nvSpPr>
          <p:spPr>
            <a:xfrm>
              <a:off x="7447705" y="3605097"/>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55" name="Google Shape;455;p12"/>
            <p:cNvSpPr/>
            <p:nvPr/>
          </p:nvSpPr>
          <p:spPr>
            <a:xfrm>
              <a:off x="7230940" y="3687636"/>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56" name="Google Shape;456;p12"/>
            <p:cNvSpPr/>
            <p:nvPr/>
          </p:nvSpPr>
          <p:spPr>
            <a:xfrm>
              <a:off x="6694814" y="4059823"/>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57" name="Google Shape;457;p12"/>
            <p:cNvSpPr/>
            <p:nvPr/>
          </p:nvSpPr>
          <p:spPr>
            <a:xfrm>
              <a:off x="6513065" y="4759711"/>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58" name="Google Shape;458;p12"/>
            <p:cNvSpPr/>
            <p:nvPr/>
          </p:nvSpPr>
          <p:spPr>
            <a:xfrm>
              <a:off x="6609493" y="4624141"/>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59" name="Google Shape;459;p12"/>
            <p:cNvSpPr/>
            <p:nvPr/>
          </p:nvSpPr>
          <p:spPr>
            <a:xfrm>
              <a:off x="7052602" y="5181034"/>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60" name="Google Shape;460;p12"/>
            <p:cNvSpPr/>
            <p:nvPr/>
          </p:nvSpPr>
          <p:spPr>
            <a:xfrm>
              <a:off x="7433212" y="4044063"/>
              <a:ext cx="162545" cy="16254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61" name="Google Shape;461;p12"/>
            <p:cNvSpPr/>
            <p:nvPr/>
          </p:nvSpPr>
          <p:spPr>
            <a:xfrm>
              <a:off x="7279046" y="4077711"/>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62" name="Google Shape;462;p12"/>
            <p:cNvSpPr/>
            <p:nvPr/>
          </p:nvSpPr>
          <p:spPr>
            <a:xfrm>
              <a:off x="7137584" y="4213751"/>
              <a:ext cx="267504" cy="26750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63" name="Google Shape;463;p12"/>
            <p:cNvSpPr/>
            <p:nvPr/>
          </p:nvSpPr>
          <p:spPr>
            <a:xfrm>
              <a:off x="6737586" y="3901088"/>
              <a:ext cx="162545" cy="16254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64" name="Google Shape;464;p12"/>
            <p:cNvSpPr/>
            <p:nvPr/>
          </p:nvSpPr>
          <p:spPr>
            <a:xfrm>
              <a:off x="6184172" y="3461357"/>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65" name="Google Shape;465;p12"/>
            <p:cNvSpPr/>
            <p:nvPr/>
          </p:nvSpPr>
          <p:spPr>
            <a:xfrm>
              <a:off x="6289889" y="3842591"/>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66" name="Google Shape;466;p12"/>
            <p:cNvSpPr/>
            <p:nvPr/>
          </p:nvSpPr>
          <p:spPr>
            <a:xfrm>
              <a:off x="7282366" y="3534895"/>
              <a:ext cx="155034" cy="15503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67" name="Google Shape;467;p12"/>
            <p:cNvSpPr/>
            <p:nvPr/>
          </p:nvSpPr>
          <p:spPr>
            <a:xfrm rot="136527">
              <a:off x="6041615" y="3758705"/>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68" name="Google Shape;468;p12"/>
            <p:cNvSpPr/>
            <p:nvPr/>
          </p:nvSpPr>
          <p:spPr>
            <a:xfrm rot="136527">
              <a:off x="6479830" y="3969180"/>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69" name="Google Shape;469;p12"/>
            <p:cNvSpPr/>
            <p:nvPr/>
          </p:nvSpPr>
          <p:spPr>
            <a:xfrm rot="136527">
              <a:off x="6840383" y="4068049"/>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70" name="Google Shape;470;p12"/>
            <p:cNvSpPr/>
            <p:nvPr/>
          </p:nvSpPr>
          <p:spPr>
            <a:xfrm rot="136527">
              <a:off x="6829050" y="3800340"/>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71" name="Google Shape;471;p12"/>
            <p:cNvSpPr/>
            <p:nvPr/>
          </p:nvSpPr>
          <p:spPr>
            <a:xfrm rot="136527">
              <a:off x="6936605" y="3441267"/>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72" name="Google Shape;472;p12"/>
            <p:cNvSpPr/>
            <p:nvPr/>
          </p:nvSpPr>
          <p:spPr>
            <a:xfrm rot="136527">
              <a:off x="7209786" y="3470783"/>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73" name="Google Shape;473;p12"/>
            <p:cNvSpPr/>
            <p:nvPr/>
          </p:nvSpPr>
          <p:spPr>
            <a:xfrm rot="136527">
              <a:off x="7412212" y="3216097"/>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74" name="Google Shape;474;p12"/>
            <p:cNvSpPr/>
            <p:nvPr/>
          </p:nvSpPr>
          <p:spPr>
            <a:xfrm rot="136527">
              <a:off x="7313265" y="2587623"/>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75" name="Google Shape;475;p12"/>
            <p:cNvSpPr/>
            <p:nvPr/>
          </p:nvSpPr>
          <p:spPr>
            <a:xfrm rot="136527">
              <a:off x="6035120" y="2278843"/>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76" name="Google Shape;476;p12"/>
            <p:cNvSpPr/>
            <p:nvPr/>
          </p:nvSpPr>
          <p:spPr>
            <a:xfrm>
              <a:off x="5810264" y="2835803"/>
              <a:ext cx="201167" cy="19784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77" name="Google Shape;477;p12"/>
            <p:cNvSpPr/>
            <p:nvPr/>
          </p:nvSpPr>
          <p:spPr>
            <a:xfrm rot="136527">
              <a:off x="5983777" y="2513358"/>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78" name="Google Shape;478;p12"/>
            <p:cNvSpPr/>
            <p:nvPr/>
          </p:nvSpPr>
          <p:spPr>
            <a:xfrm rot="136527">
              <a:off x="5992309" y="3014632"/>
              <a:ext cx="80850" cy="8085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nvGrpSpPr>
            <p:cNvPr id="479" name="Google Shape;479;p12"/>
            <p:cNvGrpSpPr/>
            <p:nvPr/>
          </p:nvGrpSpPr>
          <p:grpSpPr>
            <a:xfrm>
              <a:off x="5504201" y="3184987"/>
              <a:ext cx="132377" cy="187788"/>
              <a:chOff x="5504219" y="3184998"/>
              <a:chExt cx="132378" cy="187788"/>
            </a:xfrm>
          </p:grpSpPr>
          <p:sp>
            <p:nvSpPr>
              <p:cNvPr id="480" name="Google Shape;480;p12"/>
              <p:cNvSpPr/>
              <p:nvPr/>
            </p:nvSpPr>
            <p:spPr>
              <a:xfrm rot="136527">
                <a:off x="5554174" y="3186571"/>
                <a:ext cx="80850" cy="8085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81" name="Google Shape;481;p12"/>
              <p:cNvSpPr/>
              <p:nvPr/>
            </p:nvSpPr>
            <p:spPr>
              <a:xfrm rot="136527">
                <a:off x="5506106" y="3273911"/>
                <a:ext cx="96988" cy="9698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grpSp>
          <p:nvGrpSpPr>
            <p:cNvPr id="482" name="Google Shape;482;p12"/>
            <p:cNvGrpSpPr/>
            <p:nvPr/>
          </p:nvGrpSpPr>
          <p:grpSpPr>
            <a:xfrm>
              <a:off x="6988817" y="2518518"/>
              <a:ext cx="132522" cy="182111"/>
              <a:chOff x="5552601" y="3184998"/>
              <a:chExt cx="132522" cy="182111"/>
            </a:xfrm>
          </p:grpSpPr>
          <p:sp>
            <p:nvSpPr>
              <p:cNvPr id="483" name="Google Shape;483;p12"/>
              <p:cNvSpPr/>
              <p:nvPr/>
            </p:nvSpPr>
            <p:spPr>
              <a:xfrm rot="136527">
                <a:off x="5554174" y="3186571"/>
                <a:ext cx="80850" cy="8085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84" name="Google Shape;484;p12"/>
              <p:cNvSpPr/>
              <p:nvPr/>
            </p:nvSpPr>
            <p:spPr>
              <a:xfrm rot="136527">
                <a:off x="5586248" y="3268234"/>
                <a:ext cx="96988" cy="9698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485" name="Google Shape;485;p12"/>
            <p:cNvSpPr/>
            <p:nvPr/>
          </p:nvSpPr>
          <p:spPr>
            <a:xfrm>
              <a:off x="7121289" y="2514789"/>
              <a:ext cx="184034" cy="18099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86" name="Google Shape;486;p12"/>
            <p:cNvSpPr/>
            <p:nvPr/>
          </p:nvSpPr>
          <p:spPr>
            <a:xfrm rot="136527">
              <a:off x="7085133" y="3277126"/>
              <a:ext cx="80850" cy="8085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87" name="Google Shape;487;p12"/>
            <p:cNvSpPr/>
            <p:nvPr/>
          </p:nvSpPr>
          <p:spPr>
            <a:xfrm>
              <a:off x="6136773" y="3608981"/>
              <a:ext cx="246887" cy="2468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88" name="Google Shape;488;p12"/>
            <p:cNvSpPr/>
            <p:nvPr/>
          </p:nvSpPr>
          <p:spPr>
            <a:xfrm>
              <a:off x="5472200" y="3473324"/>
              <a:ext cx="246887" cy="2468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89" name="Google Shape;489;p12"/>
            <p:cNvSpPr/>
            <p:nvPr/>
          </p:nvSpPr>
          <p:spPr>
            <a:xfrm>
              <a:off x="5617027" y="3712344"/>
              <a:ext cx="213139" cy="21313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0" name="Google Shape;490;p12"/>
            <p:cNvSpPr/>
            <p:nvPr/>
          </p:nvSpPr>
          <p:spPr>
            <a:xfrm>
              <a:off x="7625185" y="3752433"/>
              <a:ext cx="213139" cy="21313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1" name="Google Shape;491;p12"/>
            <p:cNvSpPr/>
            <p:nvPr/>
          </p:nvSpPr>
          <p:spPr>
            <a:xfrm>
              <a:off x="6854757" y="4705961"/>
              <a:ext cx="228673" cy="22867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2" name="Google Shape;492;p12"/>
            <p:cNvSpPr/>
            <p:nvPr/>
          </p:nvSpPr>
          <p:spPr>
            <a:xfrm>
              <a:off x="7064865" y="4849038"/>
              <a:ext cx="214598" cy="21459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3" name="Google Shape;493;p12"/>
            <p:cNvSpPr/>
            <p:nvPr/>
          </p:nvSpPr>
          <p:spPr>
            <a:xfrm>
              <a:off x="7578984" y="4902790"/>
              <a:ext cx="214598" cy="21459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4" name="Google Shape;494;p12"/>
            <p:cNvSpPr/>
            <p:nvPr/>
          </p:nvSpPr>
          <p:spPr>
            <a:xfrm>
              <a:off x="6895068" y="4973951"/>
              <a:ext cx="180058" cy="18005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5" name="Google Shape;495;p12"/>
            <p:cNvSpPr/>
            <p:nvPr/>
          </p:nvSpPr>
          <p:spPr>
            <a:xfrm>
              <a:off x="6596985" y="4970202"/>
              <a:ext cx="180058" cy="18005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6" name="Google Shape;496;p12"/>
            <p:cNvSpPr/>
            <p:nvPr/>
          </p:nvSpPr>
          <p:spPr>
            <a:xfrm>
              <a:off x="6654683" y="4768780"/>
              <a:ext cx="180058" cy="18005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7" name="Google Shape;497;p12"/>
            <p:cNvSpPr/>
            <p:nvPr/>
          </p:nvSpPr>
          <p:spPr>
            <a:xfrm>
              <a:off x="7137584" y="5077575"/>
              <a:ext cx="105847" cy="10584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8" name="Google Shape;498;p12"/>
            <p:cNvSpPr/>
            <p:nvPr/>
          </p:nvSpPr>
          <p:spPr>
            <a:xfrm>
              <a:off x="6801833" y="4921684"/>
              <a:ext cx="105847" cy="10584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9" name="Google Shape;499;p12"/>
            <p:cNvSpPr/>
            <p:nvPr/>
          </p:nvSpPr>
          <p:spPr>
            <a:xfrm>
              <a:off x="7692234" y="4786097"/>
              <a:ext cx="105847" cy="10584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00" name="Google Shape;500;p12"/>
            <p:cNvSpPr/>
            <p:nvPr/>
          </p:nvSpPr>
          <p:spPr>
            <a:xfrm>
              <a:off x="9691335" y="4231999"/>
              <a:ext cx="68439" cy="6843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01" name="Google Shape;501;p12"/>
            <p:cNvSpPr/>
            <p:nvPr/>
          </p:nvSpPr>
          <p:spPr>
            <a:xfrm>
              <a:off x="10222539" y="4010709"/>
              <a:ext cx="105847" cy="10584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02" name="Google Shape;502;p12"/>
            <p:cNvSpPr/>
            <p:nvPr/>
          </p:nvSpPr>
          <p:spPr>
            <a:xfrm>
              <a:off x="10362384" y="4230158"/>
              <a:ext cx="105847" cy="10584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03" name="Google Shape;503;p12"/>
            <p:cNvSpPr/>
            <p:nvPr/>
          </p:nvSpPr>
          <p:spPr>
            <a:xfrm>
              <a:off x="10768338" y="4694919"/>
              <a:ext cx="105847" cy="10584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04" name="Google Shape;504;p12"/>
            <p:cNvSpPr/>
            <p:nvPr/>
          </p:nvSpPr>
          <p:spPr>
            <a:xfrm>
              <a:off x="7042638" y="3388033"/>
              <a:ext cx="143134" cy="14313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05" name="Google Shape;505;p12"/>
            <p:cNvSpPr/>
            <p:nvPr/>
          </p:nvSpPr>
          <p:spPr>
            <a:xfrm rot="136527">
              <a:off x="7355996" y="3451061"/>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06" name="Google Shape;506;p12"/>
            <p:cNvSpPr/>
            <p:nvPr/>
          </p:nvSpPr>
          <p:spPr>
            <a:xfrm rot="136527">
              <a:off x="7585618" y="3423203"/>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07" name="Google Shape;507;p12"/>
            <p:cNvSpPr/>
            <p:nvPr/>
          </p:nvSpPr>
          <p:spPr>
            <a:xfrm rot="136527">
              <a:off x="7811377" y="3225248"/>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08" name="Google Shape;508;p12"/>
            <p:cNvSpPr/>
            <p:nvPr/>
          </p:nvSpPr>
          <p:spPr>
            <a:xfrm rot="136527">
              <a:off x="8022925" y="3026926"/>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09" name="Google Shape;509;p12"/>
            <p:cNvSpPr/>
            <p:nvPr/>
          </p:nvSpPr>
          <p:spPr>
            <a:xfrm rot="136527">
              <a:off x="8189803" y="2613020"/>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10" name="Google Shape;510;p12"/>
            <p:cNvSpPr/>
            <p:nvPr/>
          </p:nvSpPr>
          <p:spPr>
            <a:xfrm rot="136527">
              <a:off x="8301645" y="2291427"/>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11" name="Google Shape;511;p12"/>
            <p:cNvSpPr/>
            <p:nvPr/>
          </p:nvSpPr>
          <p:spPr>
            <a:xfrm rot="136527">
              <a:off x="7444697" y="4756677"/>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12" name="Google Shape;512;p12"/>
            <p:cNvSpPr/>
            <p:nvPr/>
          </p:nvSpPr>
          <p:spPr>
            <a:xfrm rot="136527">
              <a:off x="7443994" y="4549491"/>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13" name="Google Shape;513;p12"/>
            <p:cNvSpPr/>
            <p:nvPr/>
          </p:nvSpPr>
          <p:spPr>
            <a:xfrm rot="136527">
              <a:off x="7546652" y="3739014"/>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14" name="Google Shape;514;p12"/>
            <p:cNvSpPr/>
            <p:nvPr/>
          </p:nvSpPr>
          <p:spPr>
            <a:xfrm rot="136527">
              <a:off x="7870957" y="3480760"/>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15" name="Google Shape;515;p12"/>
            <p:cNvSpPr/>
            <p:nvPr/>
          </p:nvSpPr>
          <p:spPr>
            <a:xfrm rot="136527">
              <a:off x="6524247" y="3267947"/>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16" name="Google Shape;516;p12"/>
            <p:cNvSpPr/>
            <p:nvPr/>
          </p:nvSpPr>
          <p:spPr>
            <a:xfrm rot="136527">
              <a:off x="5502139" y="3389291"/>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17" name="Google Shape;517;p12"/>
            <p:cNvSpPr/>
            <p:nvPr/>
          </p:nvSpPr>
          <p:spPr>
            <a:xfrm rot="136527">
              <a:off x="5869231" y="3222214"/>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18" name="Google Shape;518;p12"/>
            <p:cNvSpPr/>
            <p:nvPr/>
          </p:nvSpPr>
          <p:spPr>
            <a:xfrm rot="136527">
              <a:off x="6216651" y="3145421"/>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19" name="Google Shape;519;p12"/>
            <p:cNvSpPr/>
            <p:nvPr/>
          </p:nvSpPr>
          <p:spPr>
            <a:xfrm rot="136527">
              <a:off x="6309102" y="3327893"/>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20" name="Google Shape;520;p12"/>
            <p:cNvSpPr/>
            <p:nvPr/>
          </p:nvSpPr>
          <p:spPr>
            <a:xfrm rot="136527">
              <a:off x="6334757" y="3536153"/>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21" name="Google Shape;521;p12"/>
            <p:cNvSpPr/>
            <p:nvPr/>
          </p:nvSpPr>
          <p:spPr>
            <a:xfrm rot="136527">
              <a:off x="6385950" y="3980579"/>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22" name="Google Shape;522;p12"/>
            <p:cNvSpPr/>
            <p:nvPr/>
          </p:nvSpPr>
          <p:spPr>
            <a:xfrm rot="136527">
              <a:off x="6567722" y="4470106"/>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23" name="Google Shape;523;p12"/>
            <p:cNvSpPr/>
            <p:nvPr/>
          </p:nvSpPr>
          <p:spPr>
            <a:xfrm rot="136527">
              <a:off x="6811623" y="5055205"/>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24" name="Google Shape;524;p12"/>
            <p:cNvSpPr/>
            <p:nvPr/>
          </p:nvSpPr>
          <p:spPr>
            <a:xfrm rot="136527">
              <a:off x="6667186" y="5462480"/>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25" name="Google Shape;525;p12"/>
            <p:cNvSpPr/>
            <p:nvPr/>
          </p:nvSpPr>
          <p:spPr>
            <a:xfrm rot="136527">
              <a:off x="6611129" y="5167627"/>
              <a:ext cx="78878" cy="788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26" name="Google Shape;526;p12"/>
            <p:cNvSpPr/>
            <p:nvPr/>
          </p:nvSpPr>
          <p:spPr>
            <a:xfrm rot="136527">
              <a:off x="6516504" y="4659566"/>
              <a:ext cx="78878" cy="788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27" name="Google Shape;527;p12"/>
            <p:cNvSpPr/>
            <p:nvPr/>
          </p:nvSpPr>
          <p:spPr>
            <a:xfrm rot="136527">
              <a:off x="7376023" y="4451744"/>
              <a:ext cx="78878" cy="788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28" name="Google Shape;528;p12"/>
            <p:cNvSpPr/>
            <p:nvPr/>
          </p:nvSpPr>
          <p:spPr>
            <a:xfrm rot="136527">
              <a:off x="7387163" y="4210839"/>
              <a:ext cx="78878" cy="788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29" name="Google Shape;529;p12"/>
            <p:cNvSpPr/>
            <p:nvPr/>
          </p:nvSpPr>
          <p:spPr>
            <a:xfrm rot="136527">
              <a:off x="6530779" y="4375074"/>
              <a:ext cx="78878" cy="788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30" name="Google Shape;530;p12"/>
            <p:cNvSpPr/>
            <p:nvPr/>
          </p:nvSpPr>
          <p:spPr>
            <a:xfrm rot="136527">
              <a:off x="6600357" y="4551266"/>
              <a:ext cx="58751" cy="5875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31" name="Google Shape;531;p12"/>
            <p:cNvSpPr/>
            <p:nvPr/>
          </p:nvSpPr>
          <p:spPr>
            <a:xfrm rot="136527">
              <a:off x="6571647" y="4916908"/>
              <a:ext cx="58751" cy="5875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32" name="Google Shape;532;p12"/>
            <p:cNvSpPr/>
            <p:nvPr/>
          </p:nvSpPr>
          <p:spPr>
            <a:xfrm rot="136527">
              <a:off x="7017688" y="4652977"/>
              <a:ext cx="58751" cy="5875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33" name="Google Shape;533;p12"/>
            <p:cNvSpPr/>
            <p:nvPr/>
          </p:nvSpPr>
          <p:spPr>
            <a:xfrm rot="136527">
              <a:off x="6775109" y="4684203"/>
              <a:ext cx="78878" cy="788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34" name="Google Shape;534;p12"/>
            <p:cNvSpPr/>
            <p:nvPr/>
          </p:nvSpPr>
          <p:spPr>
            <a:xfrm rot="136527">
              <a:off x="6601941" y="3989436"/>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35" name="Google Shape;535;p12"/>
            <p:cNvSpPr/>
            <p:nvPr/>
          </p:nvSpPr>
          <p:spPr>
            <a:xfrm rot="136527">
              <a:off x="6914751" y="3875898"/>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36" name="Google Shape;536;p12"/>
            <p:cNvSpPr/>
            <p:nvPr/>
          </p:nvSpPr>
          <p:spPr>
            <a:xfrm rot="136527">
              <a:off x="7382574" y="3702048"/>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37" name="Google Shape;537;p12"/>
            <p:cNvSpPr/>
            <p:nvPr/>
          </p:nvSpPr>
          <p:spPr>
            <a:xfrm rot="136527">
              <a:off x="7207763" y="3585613"/>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38" name="Google Shape;538;p12"/>
            <p:cNvSpPr/>
            <p:nvPr/>
          </p:nvSpPr>
          <p:spPr>
            <a:xfrm rot="136527">
              <a:off x="7177572" y="3831113"/>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39" name="Google Shape;539;p12"/>
            <p:cNvSpPr/>
            <p:nvPr/>
          </p:nvSpPr>
          <p:spPr>
            <a:xfrm rot="136527">
              <a:off x="7286435" y="4004733"/>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40" name="Google Shape;540;p12"/>
            <p:cNvSpPr/>
            <p:nvPr/>
          </p:nvSpPr>
          <p:spPr>
            <a:xfrm rot="136527">
              <a:off x="7630287" y="2841638"/>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41" name="Google Shape;541;p12"/>
            <p:cNvSpPr/>
            <p:nvPr/>
          </p:nvSpPr>
          <p:spPr>
            <a:xfrm rot="136527">
              <a:off x="7481315" y="2262067"/>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42" name="Google Shape;542;p12"/>
            <p:cNvSpPr/>
            <p:nvPr/>
          </p:nvSpPr>
          <p:spPr>
            <a:xfrm rot="136527">
              <a:off x="7504163" y="1593424"/>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43" name="Google Shape;543;p12"/>
            <p:cNvSpPr/>
            <p:nvPr/>
          </p:nvSpPr>
          <p:spPr>
            <a:xfrm rot="136527">
              <a:off x="7566524" y="1363249"/>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44" name="Google Shape;544;p12"/>
            <p:cNvSpPr/>
            <p:nvPr/>
          </p:nvSpPr>
          <p:spPr>
            <a:xfrm rot="136527">
              <a:off x="8381159" y="1172420"/>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45" name="Google Shape;545;p12"/>
            <p:cNvSpPr/>
            <p:nvPr/>
          </p:nvSpPr>
          <p:spPr>
            <a:xfrm rot="136527">
              <a:off x="8448101" y="1394365"/>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46" name="Google Shape;546;p12"/>
            <p:cNvSpPr/>
            <p:nvPr/>
          </p:nvSpPr>
          <p:spPr>
            <a:xfrm rot="136527">
              <a:off x="8901277" y="1448950"/>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47" name="Google Shape;547;p12"/>
            <p:cNvSpPr/>
            <p:nvPr/>
          </p:nvSpPr>
          <p:spPr>
            <a:xfrm rot="136527">
              <a:off x="9161563" y="1430518"/>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48" name="Google Shape;548;p12"/>
            <p:cNvSpPr/>
            <p:nvPr/>
          </p:nvSpPr>
          <p:spPr>
            <a:xfrm rot="136527">
              <a:off x="9987645" y="1521037"/>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49" name="Google Shape;549;p12"/>
            <p:cNvSpPr/>
            <p:nvPr/>
          </p:nvSpPr>
          <p:spPr>
            <a:xfrm rot="136527">
              <a:off x="10762092" y="1545218"/>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50" name="Google Shape;550;p12"/>
            <p:cNvSpPr/>
            <p:nvPr/>
          </p:nvSpPr>
          <p:spPr>
            <a:xfrm rot="136527">
              <a:off x="10984102" y="1803753"/>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51" name="Google Shape;551;p12"/>
            <p:cNvSpPr/>
            <p:nvPr/>
          </p:nvSpPr>
          <p:spPr>
            <a:xfrm rot="136527">
              <a:off x="10209540" y="1511627"/>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52" name="Google Shape;552;p12"/>
            <p:cNvSpPr/>
            <p:nvPr/>
          </p:nvSpPr>
          <p:spPr>
            <a:xfrm rot="136527">
              <a:off x="7711521" y="1494067"/>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53" name="Google Shape;553;p12"/>
            <p:cNvSpPr/>
            <p:nvPr/>
          </p:nvSpPr>
          <p:spPr>
            <a:xfrm rot="136527">
              <a:off x="6662483" y="1242751"/>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54" name="Google Shape;554;p12"/>
            <p:cNvSpPr/>
            <p:nvPr/>
          </p:nvSpPr>
          <p:spPr>
            <a:xfrm rot="136527">
              <a:off x="6479985" y="1882639"/>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55" name="Google Shape;555;p12"/>
            <p:cNvSpPr/>
            <p:nvPr/>
          </p:nvSpPr>
          <p:spPr>
            <a:xfrm rot="136527">
              <a:off x="6351919" y="2211034"/>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56" name="Google Shape;556;p12"/>
            <p:cNvSpPr/>
            <p:nvPr/>
          </p:nvSpPr>
          <p:spPr>
            <a:xfrm rot="136527">
              <a:off x="6688180" y="2431311"/>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57" name="Google Shape;557;p12"/>
            <p:cNvSpPr/>
            <p:nvPr/>
          </p:nvSpPr>
          <p:spPr>
            <a:xfrm rot="136527">
              <a:off x="7169843" y="2111726"/>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58" name="Google Shape;558;p12"/>
            <p:cNvSpPr/>
            <p:nvPr/>
          </p:nvSpPr>
          <p:spPr>
            <a:xfrm rot="136527">
              <a:off x="6712379" y="2083258"/>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59" name="Google Shape;559;p12"/>
            <p:cNvSpPr/>
            <p:nvPr/>
          </p:nvSpPr>
          <p:spPr>
            <a:xfrm rot="136527">
              <a:off x="5830007" y="2055222"/>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60" name="Google Shape;560;p12"/>
            <p:cNvSpPr/>
            <p:nvPr/>
          </p:nvSpPr>
          <p:spPr>
            <a:xfrm>
              <a:off x="8277910" y="2570305"/>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61" name="Google Shape;561;p12"/>
            <p:cNvSpPr/>
            <p:nvPr/>
          </p:nvSpPr>
          <p:spPr>
            <a:xfrm>
              <a:off x="8416501" y="2458045"/>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62" name="Google Shape;562;p12"/>
            <p:cNvSpPr/>
            <p:nvPr/>
          </p:nvSpPr>
          <p:spPr>
            <a:xfrm>
              <a:off x="6142194" y="2211039"/>
              <a:ext cx="179466" cy="17649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63" name="Google Shape;563;p12"/>
            <p:cNvSpPr/>
            <p:nvPr/>
          </p:nvSpPr>
          <p:spPr>
            <a:xfrm rot="136527">
              <a:off x="5976644" y="2060665"/>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64" name="Google Shape;564;p12"/>
            <p:cNvSpPr/>
            <p:nvPr/>
          </p:nvSpPr>
          <p:spPr>
            <a:xfrm rot="136527">
              <a:off x="6273314" y="2113561"/>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65" name="Google Shape;565;p12"/>
            <p:cNvSpPr/>
            <p:nvPr/>
          </p:nvSpPr>
          <p:spPr>
            <a:xfrm rot="136527">
              <a:off x="7022172" y="1946167"/>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66" name="Google Shape;566;p12"/>
            <p:cNvSpPr/>
            <p:nvPr/>
          </p:nvSpPr>
          <p:spPr>
            <a:xfrm rot="136527">
              <a:off x="7339218" y="1767474"/>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67" name="Google Shape;567;p12"/>
            <p:cNvSpPr/>
            <p:nvPr/>
          </p:nvSpPr>
          <p:spPr>
            <a:xfrm rot="136527">
              <a:off x="7949177" y="1485884"/>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68" name="Google Shape;568;p12"/>
            <p:cNvSpPr/>
            <p:nvPr/>
          </p:nvSpPr>
          <p:spPr>
            <a:xfrm rot="136527">
              <a:off x="8453584" y="1537762"/>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69" name="Google Shape;569;p12"/>
            <p:cNvSpPr/>
            <p:nvPr/>
          </p:nvSpPr>
          <p:spPr>
            <a:xfrm rot="136527">
              <a:off x="8985138" y="1413439"/>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70" name="Google Shape;570;p12"/>
            <p:cNvSpPr/>
            <p:nvPr/>
          </p:nvSpPr>
          <p:spPr>
            <a:xfrm rot="136527">
              <a:off x="8356825" y="1618481"/>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71" name="Google Shape;571;p12"/>
            <p:cNvSpPr/>
            <p:nvPr/>
          </p:nvSpPr>
          <p:spPr>
            <a:xfrm rot="136527">
              <a:off x="8779494" y="2050305"/>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72" name="Google Shape;572;p12"/>
            <p:cNvSpPr/>
            <p:nvPr/>
          </p:nvSpPr>
          <p:spPr>
            <a:xfrm rot="136527">
              <a:off x="8915936" y="2278843"/>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73" name="Google Shape;573;p12"/>
            <p:cNvSpPr/>
            <p:nvPr/>
          </p:nvSpPr>
          <p:spPr>
            <a:xfrm rot="136527">
              <a:off x="7529836" y="2847193"/>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74" name="Google Shape;574;p12"/>
            <p:cNvSpPr/>
            <p:nvPr/>
          </p:nvSpPr>
          <p:spPr>
            <a:xfrm>
              <a:off x="7470533" y="2691797"/>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75" name="Google Shape;575;p12"/>
            <p:cNvSpPr/>
            <p:nvPr/>
          </p:nvSpPr>
          <p:spPr>
            <a:xfrm>
              <a:off x="7417499" y="2538937"/>
              <a:ext cx="141963" cy="1419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76" name="Google Shape;576;p12"/>
            <p:cNvSpPr/>
            <p:nvPr/>
          </p:nvSpPr>
          <p:spPr>
            <a:xfrm>
              <a:off x="7411282" y="2341511"/>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77" name="Google Shape;577;p12"/>
            <p:cNvSpPr/>
            <p:nvPr/>
          </p:nvSpPr>
          <p:spPr>
            <a:xfrm>
              <a:off x="7027129" y="2176931"/>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78" name="Google Shape;578;p12"/>
            <p:cNvSpPr/>
            <p:nvPr/>
          </p:nvSpPr>
          <p:spPr>
            <a:xfrm>
              <a:off x="6976747" y="1738268"/>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79" name="Google Shape;579;p12"/>
            <p:cNvSpPr/>
            <p:nvPr/>
          </p:nvSpPr>
          <p:spPr>
            <a:xfrm>
              <a:off x="7278836" y="1566146"/>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80" name="Google Shape;580;p12"/>
            <p:cNvSpPr/>
            <p:nvPr/>
          </p:nvSpPr>
          <p:spPr>
            <a:xfrm>
              <a:off x="8059886" y="1435521"/>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81" name="Google Shape;581;p12"/>
            <p:cNvSpPr/>
            <p:nvPr/>
          </p:nvSpPr>
          <p:spPr>
            <a:xfrm>
              <a:off x="8269646" y="1426145"/>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82" name="Google Shape;582;p12"/>
            <p:cNvSpPr/>
            <p:nvPr/>
          </p:nvSpPr>
          <p:spPr>
            <a:xfrm>
              <a:off x="9027877" y="1501491"/>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83" name="Google Shape;583;p12"/>
            <p:cNvSpPr/>
            <p:nvPr/>
          </p:nvSpPr>
          <p:spPr>
            <a:xfrm>
              <a:off x="9741803" y="1665132"/>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84" name="Google Shape;584;p12"/>
            <p:cNvSpPr/>
            <p:nvPr/>
          </p:nvSpPr>
          <p:spPr>
            <a:xfrm>
              <a:off x="9583322" y="1811204"/>
              <a:ext cx="208412" cy="20841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85" name="Google Shape;585;p12"/>
            <p:cNvSpPr/>
            <p:nvPr/>
          </p:nvSpPr>
          <p:spPr>
            <a:xfrm>
              <a:off x="9931153" y="1601065"/>
              <a:ext cx="208412" cy="20841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86" name="Google Shape;586;p12"/>
            <p:cNvSpPr/>
            <p:nvPr/>
          </p:nvSpPr>
          <p:spPr>
            <a:xfrm>
              <a:off x="9739684" y="1435521"/>
              <a:ext cx="208412" cy="20841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87" name="Google Shape;587;p12"/>
            <p:cNvSpPr/>
            <p:nvPr/>
          </p:nvSpPr>
          <p:spPr>
            <a:xfrm>
              <a:off x="9571939" y="2071770"/>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88" name="Google Shape;588;p12"/>
            <p:cNvSpPr/>
            <p:nvPr/>
          </p:nvSpPr>
          <p:spPr>
            <a:xfrm>
              <a:off x="10155773" y="1595355"/>
              <a:ext cx="138292" cy="13829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89" name="Google Shape;589;p12"/>
            <p:cNvSpPr/>
            <p:nvPr/>
          </p:nvSpPr>
          <p:spPr>
            <a:xfrm>
              <a:off x="10799778" y="1598650"/>
              <a:ext cx="208412" cy="20841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90" name="Google Shape;590;p12"/>
            <p:cNvSpPr/>
            <p:nvPr/>
          </p:nvSpPr>
          <p:spPr>
            <a:xfrm>
              <a:off x="10799195" y="1815967"/>
              <a:ext cx="138292" cy="13829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91" name="Google Shape;591;p12"/>
            <p:cNvSpPr/>
            <p:nvPr/>
          </p:nvSpPr>
          <p:spPr>
            <a:xfrm>
              <a:off x="10836594" y="1973255"/>
              <a:ext cx="116225" cy="11622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92" name="Google Shape;592;p12"/>
            <p:cNvSpPr/>
            <p:nvPr/>
          </p:nvSpPr>
          <p:spPr>
            <a:xfrm>
              <a:off x="10548778" y="2232550"/>
              <a:ext cx="116225" cy="11622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93" name="Google Shape;593;p12"/>
            <p:cNvSpPr/>
            <p:nvPr/>
          </p:nvSpPr>
          <p:spPr>
            <a:xfrm>
              <a:off x="10197080" y="2068879"/>
              <a:ext cx="342175" cy="34217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94" name="Google Shape;594;p12"/>
            <p:cNvSpPr/>
            <p:nvPr/>
          </p:nvSpPr>
          <p:spPr>
            <a:xfrm>
              <a:off x="9974808" y="2262134"/>
              <a:ext cx="238235" cy="23823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95" name="Google Shape;595;p12"/>
            <p:cNvSpPr/>
            <p:nvPr/>
          </p:nvSpPr>
          <p:spPr>
            <a:xfrm>
              <a:off x="10137934" y="1746980"/>
              <a:ext cx="164411" cy="16441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96" name="Google Shape;596;p12"/>
            <p:cNvSpPr/>
            <p:nvPr/>
          </p:nvSpPr>
          <p:spPr>
            <a:xfrm>
              <a:off x="10330141" y="1689169"/>
              <a:ext cx="138292" cy="13829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97" name="Google Shape;597;p12"/>
            <p:cNvSpPr/>
            <p:nvPr/>
          </p:nvSpPr>
          <p:spPr>
            <a:xfrm>
              <a:off x="10295884" y="1485929"/>
              <a:ext cx="164411" cy="16441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98" name="Google Shape;598;p12"/>
            <p:cNvSpPr/>
            <p:nvPr/>
          </p:nvSpPr>
          <p:spPr>
            <a:xfrm>
              <a:off x="10069303" y="1490984"/>
              <a:ext cx="112428" cy="11242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99" name="Google Shape;599;p12"/>
            <p:cNvSpPr/>
            <p:nvPr/>
          </p:nvSpPr>
          <p:spPr>
            <a:xfrm>
              <a:off x="9784344" y="1838808"/>
              <a:ext cx="427194" cy="42719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00" name="Google Shape;600;p12"/>
            <p:cNvSpPr/>
            <p:nvPr/>
          </p:nvSpPr>
          <p:spPr>
            <a:xfrm>
              <a:off x="9232360" y="1464950"/>
              <a:ext cx="205075" cy="20507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01" name="Google Shape;601;p12"/>
            <p:cNvSpPr/>
            <p:nvPr/>
          </p:nvSpPr>
          <p:spPr>
            <a:xfrm>
              <a:off x="8810789" y="1548821"/>
              <a:ext cx="205075" cy="20507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02" name="Google Shape;602;p12"/>
            <p:cNvSpPr/>
            <p:nvPr/>
          </p:nvSpPr>
          <p:spPr>
            <a:xfrm>
              <a:off x="9437007" y="2281494"/>
              <a:ext cx="208412" cy="20841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03" name="Google Shape;603;p12"/>
            <p:cNvSpPr/>
            <p:nvPr/>
          </p:nvSpPr>
          <p:spPr>
            <a:xfrm>
              <a:off x="9241123" y="2362454"/>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04" name="Google Shape;604;p12"/>
            <p:cNvSpPr/>
            <p:nvPr/>
          </p:nvSpPr>
          <p:spPr>
            <a:xfrm>
              <a:off x="9617213" y="2543314"/>
              <a:ext cx="238235" cy="23823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05" name="Google Shape;605;p12"/>
            <p:cNvSpPr/>
            <p:nvPr/>
          </p:nvSpPr>
          <p:spPr>
            <a:xfrm>
              <a:off x="9332355" y="2536064"/>
              <a:ext cx="266230" cy="26623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06" name="Google Shape;606;p12"/>
            <p:cNvSpPr/>
            <p:nvPr/>
          </p:nvSpPr>
          <p:spPr>
            <a:xfrm>
              <a:off x="9565490" y="2491395"/>
              <a:ext cx="81084" cy="8108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07" name="Google Shape;607;p12"/>
            <p:cNvSpPr/>
            <p:nvPr/>
          </p:nvSpPr>
          <p:spPr>
            <a:xfrm>
              <a:off x="6470374" y="2128382"/>
              <a:ext cx="295872" cy="29587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08" name="Google Shape;608;p12"/>
            <p:cNvSpPr/>
            <p:nvPr/>
          </p:nvSpPr>
          <p:spPr>
            <a:xfrm>
              <a:off x="6763305" y="2131236"/>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09" name="Google Shape;609;p12"/>
            <p:cNvSpPr/>
            <p:nvPr/>
          </p:nvSpPr>
          <p:spPr>
            <a:xfrm>
              <a:off x="7165961" y="1705271"/>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10" name="Google Shape;610;p12"/>
            <p:cNvSpPr/>
            <p:nvPr/>
          </p:nvSpPr>
          <p:spPr>
            <a:xfrm>
              <a:off x="7621037" y="1656987"/>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11" name="Google Shape;611;p12"/>
            <p:cNvSpPr/>
            <p:nvPr/>
          </p:nvSpPr>
          <p:spPr>
            <a:xfrm>
              <a:off x="8190958" y="1611214"/>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12" name="Google Shape;612;p12"/>
            <p:cNvSpPr/>
            <p:nvPr/>
          </p:nvSpPr>
          <p:spPr>
            <a:xfrm>
              <a:off x="8270153" y="1956742"/>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13" name="Google Shape;613;p12"/>
            <p:cNvSpPr/>
            <p:nvPr/>
          </p:nvSpPr>
          <p:spPr>
            <a:xfrm>
              <a:off x="7574782" y="2206987"/>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14" name="Google Shape;614;p12"/>
            <p:cNvSpPr/>
            <p:nvPr/>
          </p:nvSpPr>
          <p:spPr>
            <a:xfrm>
              <a:off x="6327038" y="2303623"/>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15" name="Google Shape;615;p12"/>
            <p:cNvSpPr/>
            <p:nvPr/>
          </p:nvSpPr>
          <p:spPr>
            <a:xfrm>
              <a:off x="6382658" y="1965714"/>
              <a:ext cx="179466" cy="17649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16" name="Google Shape;616;p12"/>
            <p:cNvSpPr/>
            <p:nvPr/>
          </p:nvSpPr>
          <p:spPr>
            <a:xfrm>
              <a:off x="6752669" y="1642517"/>
              <a:ext cx="222278" cy="21860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17" name="Google Shape;617;p12"/>
            <p:cNvSpPr/>
            <p:nvPr/>
          </p:nvSpPr>
          <p:spPr>
            <a:xfrm>
              <a:off x="6941247" y="1496887"/>
              <a:ext cx="222278" cy="21860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18" name="Google Shape;618;p12"/>
            <p:cNvSpPr/>
            <p:nvPr/>
          </p:nvSpPr>
          <p:spPr>
            <a:xfrm>
              <a:off x="6430835" y="1650131"/>
              <a:ext cx="222278" cy="21860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19" name="Google Shape;619;p12"/>
            <p:cNvSpPr/>
            <p:nvPr/>
          </p:nvSpPr>
          <p:spPr>
            <a:xfrm>
              <a:off x="6577443" y="1457794"/>
              <a:ext cx="222278" cy="21860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20" name="Google Shape;620;p12"/>
            <p:cNvSpPr/>
            <p:nvPr/>
          </p:nvSpPr>
          <p:spPr>
            <a:xfrm rot="136527">
              <a:off x="7488845" y="1679818"/>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21" name="Google Shape;621;p12"/>
            <p:cNvSpPr/>
            <p:nvPr/>
          </p:nvSpPr>
          <p:spPr>
            <a:xfrm rot="136527">
              <a:off x="7736016" y="1571248"/>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22" name="Google Shape;622;p12"/>
            <p:cNvSpPr/>
            <p:nvPr/>
          </p:nvSpPr>
          <p:spPr>
            <a:xfrm>
              <a:off x="8222876" y="1784578"/>
              <a:ext cx="149500" cy="14950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23" name="Google Shape;623;p12"/>
            <p:cNvSpPr/>
            <p:nvPr/>
          </p:nvSpPr>
          <p:spPr>
            <a:xfrm>
              <a:off x="8405827" y="1640478"/>
              <a:ext cx="468683" cy="468683"/>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24" name="Google Shape;624;p12"/>
            <p:cNvSpPr/>
            <p:nvPr/>
          </p:nvSpPr>
          <p:spPr>
            <a:xfrm>
              <a:off x="8357653" y="2078165"/>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25" name="Google Shape;625;p12"/>
            <p:cNvSpPr/>
            <p:nvPr/>
          </p:nvSpPr>
          <p:spPr>
            <a:xfrm>
              <a:off x="7238834" y="2088773"/>
              <a:ext cx="253493" cy="25349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26" name="Google Shape;626;p12"/>
            <p:cNvSpPr/>
            <p:nvPr/>
          </p:nvSpPr>
          <p:spPr>
            <a:xfrm>
              <a:off x="6767836" y="1878518"/>
              <a:ext cx="243007" cy="243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27" name="Google Shape;627;p12"/>
            <p:cNvSpPr/>
            <p:nvPr/>
          </p:nvSpPr>
          <p:spPr>
            <a:xfrm>
              <a:off x="7138549" y="1851947"/>
              <a:ext cx="243007" cy="243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28" name="Google Shape;628;p12"/>
            <p:cNvSpPr/>
            <p:nvPr/>
          </p:nvSpPr>
          <p:spPr>
            <a:xfrm rot="136527">
              <a:off x="7505473" y="2136900"/>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29" name="Google Shape;629;p12"/>
            <p:cNvSpPr/>
            <p:nvPr/>
          </p:nvSpPr>
          <p:spPr>
            <a:xfrm rot="136527">
              <a:off x="7001223" y="2054329"/>
              <a:ext cx="120262" cy="12026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30" name="Google Shape;630;p12"/>
            <p:cNvSpPr/>
            <p:nvPr/>
          </p:nvSpPr>
          <p:spPr>
            <a:xfrm rot="136527">
              <a:off x="6948061" y="2173341"/>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31" name="Google Shape;631;p12"/>
            <p:cNvSpPr/>
            <p:nvPr/>
          </p:nvSpPr>
          <p:spPr>
            <a:xfrm rot="136527">
              <a:off x="6293950" y="1721302"/>
              <a:ext cx="120262" cy="12026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32" name="Google Shape;632;p12"/>
            <p:cNvSpPr/>
            <p:nvPr/>
          </p:nvSpPr>
          <p:spPr>
            <a:xfrm rot="136527">
              <a:off x="6813762" y="1485968"/>
              <a:ext cx="120262" cy="12026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33" name="Google Shape;633;p12"/>
            <p:cNvSpPr/>
            <p:nvPr/>
          </p:nvSpPr>
          <p:spPr>
            <a:xfrm rot="136527">
              <a:off x="6730745" y="1162281"/>
              <a:ext cx="120262" cy="12026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34" name="Google Shape;634;p12"/>
            <p:cNvSpPr/>
            <p:nvPr/>
          </p:nvSpPr>
          <p:spPr>
            <a:xfrm rot="136527">
              <a:off x="8177191" y="1944915"/>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35" name="Google Shape;635;p12"/>
            <p:cNvSpPr/>
            <p:nvPr/>
          </p:nvSpPr>
          <p:spPr>
            <a:xfrm>
              <a:off x="9621837" y="4122565"/>
              <a:ext cx="105847" cy="10584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36" name="Google Shape;636;p12"/>
            <p:cNvSpPr/>
            <p:nvPr/>
          </p:nvSpPr>
          <p:spPr>
            <a:xfrm>
              <a:off x="8790796" y="3720211"/>
              <a:ext cx="105847" cy="10584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37" name="Google Shape;637;p12"/>
            <p:cNvSpPr/>
            <p:nvPr/>
          </p:nvSpPr>
          <p:spPr>
            <a:xfrm>
              <a:off x="8777607" y="3533433"/>
              <a:ext cx="105847" cy="10584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38" name="Google Shape;638;p12"/>
            <p:cNvSpPr/>
            <p:nvPr/>
          </p:nvSpPr>
          <p:spPr>
            <a:xfrm rot="136527">
              <a:off x="8744867" y="3649916"/>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39" name="Google Shape;639;p12"/>
            <p:cNvSpPr/>
            <p:nvPr/>
          </p:nvSpPr>
          <p:spPr>
            <a:xfrm>
              <a:off x="8851132" y="3635608"/>
              <a:ext cx="76059" cy="7605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40" name="Google Shape;640;p12"/>
            <p:cNvSpPr/>
            <p:nvPr/>
          </p:nvSpPr>
          <p:spPr>
            <a:xfrm rot="136527">
              <a:off x="9617966" y="3886796"/>
              <a:ext cx="85412" cy="8541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41" name="Google Shape;641;p12"/>
            <p:cNvSpPr/>
            <p:nvPr/>
          </p:nvSpPr>
          <p:spPr>
            <a:xfrm rot="136527">
              <a:off x="9709702" y="3552347"/>
              <a:ext cx="190379" cy="19037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42" name="Google Shape;642;p12"/>
            <p:cNvSpPr/>
            <p:nvPr/>
          </p:nvSpPr>
          <p:spPr>
            <a:xfrm rot="136527">
              <a:off x="9569147" y="3472614"/>
              <a:ext cx="156987" cy="15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43" name="Google Shape;643;p12"/>
            <p:cNvSpPr/>
            <p:nvPr/>
          </p:nvSpPr>
          <p:spPr>
            <a:xfrm>
              <a:off x="8443785" y="2658173"/>
              <a:ext cx="427194" cy="427194"/>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44" name="Google Shape;644;p12"/>
            <p:cNvSpPr/>
            <p:nvPr/>
          </p:nvSpPr>
          <p:spPr>
            <a:xfrm>
              <a:off x="8908848" y="2787396"/>
              <a:ext cx="342175" cy="34217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45" name="Google Shape;645;p12"/>
            <p:cNvSpPr/>
            <p:nvPr/>
          </p:nvSpPr>
          <p:spPr>
            <a:xfrm>
              <a:off x="8757214" y="3050243"/>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46" name="Google Shape;646;p12"/>
            <p:cNvSpPr/>
            <p:nvPr/>
          </p:nvSpPr>
          <p:spPr>
            <a:xfrm rot="136527">
              <a:off x="8668606" y="2537952"/>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47" name="Google Shape;647;p12"/>
            <p:cNvSpPr/>
            <p:nvPr/>
          </p:nvSpPr>
          <p:spPr>
            <a:xfrm rot="136527">
              <a:off x="8632903" y="3122080"/>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48" name="Google Shape;648;p12"/>
            <p:cNvSpPr/>
            <p:nvPr/>
          </p:nvSpPr>
          <p:spPr>
            <a:xfrm rot="136527">
              <a:off x="9529232" y="3806598"/>
              <a:ext cx="85412" cy="8541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49" name="Google Shape;649;p12"/>
            <p:cNvSpPr/>
            <p:nvPr/>
          </p:nvSpPr>
          <p:spPr>
            <a:xfrm>
              <a:off x="8592138" y="3234225"/>
              <a:ext cx="166950" cy="16695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50" name="Google Shape;650;p12"/>
            <p:cNvSpPr/>
            <p:nvPr/>
          </p:nvSpPr>
          <p:spPr>
            <a:xfrm>
              <a:off x="8799486" y="3258186"/>
              <a:ext cx="145564" cy="14556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51" name="Google Shape;651;p12"/>
            <p:cNvSpPr/>
            <p:nvPr/>
          </p:nvSpPr>
          <p:spPr>
            <a:xfrm>
              <a:off x="8960495" y="3158192"/>
              <a:ext cx="145564" cy="14556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52" name="Google Shape;652;p12"/>
            <p:cNvSpPr/>
            <p:nvPr/>
          </p:nvSpPr>
          <p:spPr>
            <a:xfrm>
              <a:off x="8645232" y="3426436"/>
              <a:ext cx="145564" cy="14556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53" name="Google Shape;653;p12"/>
            <p:cNvSpPr/>
            <p:nvPr/>
          </p:nvSpPr>
          <p:spPr>
            <a:xfrm rot="136527">
              <a:off x="8817352" y="3426018"/>
              <a:ext cx="85412" cy="8541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54" name="Google Shape;654;p12"/>
            <p:cNvSpPr/>
            <p:nvPr/>
          </p:nvSpPr>
          <p:spPr>
            <a:xfrm rot="136527">
              <a:off x="8968456" y="3321424"/>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55" name="Google Shape;655;p12"/>
            <p:cNvSpPr/>
            <p:nvPr/>
          </p:nvSpPr>
          <p:spPr>
            <a:xfrm>
              <a:off x="8471104" y="3104935"/>
              <a:ext cx="131278" cy="13127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56" name="Google Shape;656;p12"/>
            <p:cNvSpPr/>
            <p:nvPr/>
          </p:nvSpPr>
          <p:spPr>
            <a:xfrm rot="136527">
              <a:off x="8587737" y="3411742"/>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57" name="Google Shape;657;p12"/>
            <p:cNvSpPr/>
            <p:nvPr/>
          </p:nvSpPr>
          <p:spPr>
            <a:xfrm>
              <a:off x="9271190" y="2930406"/>
              <a:ext cx="314219" cy="31421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58" name="Google Shape;658;p12"/>
            <p:cNvSpPr/>
            <p:nvPr/>
          </p:nvSpPr>
          <p:spPr>
            <a:xfrm>
              <a:off x="9160009" y="2701272"/>
              <a:ext cx="112164" cy="11216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59" name="Google Shape;659;p12"/>
            <p:cNvSpPr/>
            <p:nvPr/>
          </p:nvSpPr>
          <p:spPr>
            <a:xfrm>
              <a:off x="9230122" y="2585970"/>
              <a:ext cx="81084" cy="8108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60" name="Google Shape;660;p12"/>
            <p:cNvSpPr/>
            <p:nvPr/>
          </p:nvSpPr>
          <p:spPr>
            <a:xfrm>
              <a:off x="9741803" y="2868195"/>
              <a:ext cx="427194" cy="42719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61" name="Google Shape;661;p12"/>
            <p:cNvSpPr/>
            <p:nvPr/>
          </p:nvSpPr>
          <p:spPr>
            <a:xfrm rot="136527">
              <a:off x="9987644" y="2680199"/>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62" name="Google Shape;662;p12"/>
            <p:cNvSpPr/>
            <p:nvPr/>
          </p:nvSpPr>
          <p:spPr>
            <a:xfrm>
              <a:off x="9837052" y="2706459"/>
              <a:ext cx="138292" cy="13829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63" name="Google Shape;663;p12"/>
            <p:cNvSpPr/>
            <p:nvPr/>
          </p:nvSpPr>
          <p:spPr>
            <a:xfrm>
              <a:off x="9588119" y="2819196"/>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64" name="Google Shape;664;p12"/>
            <p:cNvSpPr/>
            <p:nvPr/>
          </p:nvSpPr>
          <p:spPr>
            <a:xfrm>
              <a:off x="9300701" y="2793665"/>
              <a:ext cx="112164" cy="11216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65" name="Google Shape;665;p12"/>
            <p:cNvSpPr/>
            <p:nvPr/>
          </p:nvSpPr>
          <p:spPr>
            <a:xfrm>
              <a:off x="9473944" y="2843696"/>
              <a:ext cx="81084" cy="8108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66" name="Google Shape;666;p12"/>
            <p:cNvSpPr/>
            <p:nvPr/>
          </p:nvSpPr>
          <p:spPr>
            <a:xfrm>
              <a:off x="9299430" y="3329146"/>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67" name="Google Shape;667;p12"/>
            <p:cNvSpPr/>
            <p:nvPr/>
          </p:nvSpPr>
          <p:spPr>
            <a:xfrm>
              <a:off x="9561093" y="3147651"/>
              <a:ext cx="187837" cy="18783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68" name="Google Shape;668;p12"/>
            <p:cNvSpPr/>
            <p:nvPr/>
          </p:nvSpPr>
          <p:spPr>
            <a:xfrm>
              <a:off x="9125761" y="3116385"/>
              <a:ext cx="123838" cy="12383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69" name="Google Shape;669;p12"/>
            <p:cNvSpPr/>
            <p:nvPr/>
          </p:nvSpPr>
          <p:spPr>
            <a:xfrm>
              <a:off x="9498138" y="3335804"/>
              <a:ext cx="123838" cy="12383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70" name="Google Shape;670;p12"/>
            <p:cNvSpPr/>
            <p:nvPr/>
          </p:nvSpPr>
          <p:spPr>
            <a:xfrm>
              <a:off x="9659114" y="3380258"/>
              <a:ext cx="72641" cy="72641"/>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71" name="Google Shape;671;p12"/>
            <p:cNvSpPr/>
            <p:nvPr/>
          </p:nvSpPr>
          <p:spPr>
            <a:xfrm rot="136527">
              <a:off x="9818932" y="3358130"/>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72" name="Google Shape;672;p12"/>
            <p:cNvSpPr/>
            <p:nvPr/>
          </p:nvSpPr>
          <p:spPr>
            <a:xfrm rot="136527">
              <a:off x="9531822" y="4034446"/>
              <a:ext cx="106448" cy="10644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73" name="Google Shape;673;p12"/>
            <p:cNvSpPr/>
            <p:nvPr/>
          </p:nvSpPr>
          <p:spPr>
            <a:xfrm rot="136527">
              <a:off x="9467277" y="3960415"/>
              <a:ext cx="85412" cy="85412"/>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74" name="Google Shape;674;p12"/>
            <p:cNvSpPr/>
            <p:nvPr/>
          </p:nvSpPr>
          <p:spPr>
            <a:xfrm rot="136527">
              <a:off x="5735914" y="1631797"/>
              <a:ext cx="96987" cy="9698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75" name="Google Shape;675;p12"/>
            <p:cNvSpPr/>
            <p:nvPr/>
          </p:nvSpPr>
          <p:spPr>
            <a:xfrm rot="136527">
              <a:off x="5641419" y="1658244"/>
              <a:ext cx="64663" cy="64663"/>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76" name="Google Shape;676;p12"/>
            <p:cNvSpPr/>
            <p:nvPr/>
          </p:nvSpPr>
          <p:spPr>
            <a:xfrm>
              <a:off x="10220017" y="4959372"/>
              <a:ext cx="444864" cy="444864"/>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77" name="Google Shape;677;p12"/>
            <p:cNvSpPr/>
            <p:nvPr/>
          </p:nvSpPr>
          <p:spPr>
            <a:xfrm>
              <a:off x="11050024" y="5074053"/>
              <a:ext cx="339707" cy="3397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78" name="Google Shape;678;p12"/>
            <p:cNvSpPr/>
            <p:nvPr/>
          </p:nvSpPr>
          <p:spPr>
            <a:xfrm>
              <a:off x="10877858" y="5430933"/>
              <a:ext cx="251136" cy="251136"/>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79" name="Google Shape;679;p12"/>
            <p:cNvSpPr/>
            <p:nvPr/>
          </p:nvSpPr>
          <p:spPr>
            <a:xfrm>
              <a:off x="10024321" y="5281335"/>
              <a:ext cx="251136" cy="251136"/>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80" name="Google Shape;680;p12"/>
            <p:cNvSpPr/>
            <p:nvPr/>
          </p:nvSpPr>
          <p:spPr>
            <a:xfrm>
              <a:off x="10814114" y="5015758"/>
              <a:ext cx="217545" cy="21754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81" name="Google Shape;681;p12"/>
            <p:cNvSpPr/>
            <p:nvPr/>
          </p:nvSpPr>
          <p:spPr>
            <a:xfrm>
              <a:off x="11151005" y="5429394"/>
              <a:ext cx="118688" cy="11868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82" name="Google Shape;682;p12"/>
            <p:cNvSpPr/>
            <p:nvPr/>
          </p:nvSpPr>
          <p:spPr>
            <a:xfrm>
              <a:off x="10590450" y="5367244"/>
              <a:ext cx="118688" cy="11868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83" name="Google Shape;683;p12"/>
            <p:cNvSpPr/>
            <p:nvPr/>
          </p:nvSpPr>
          <p:spPr>
            <a:xfrm>
              <a:off x="10069299" y="5027531"/>
              <a:ext cx="118688" cy="11868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84" name="Google Shape;684;p12"/>
            <p:cNvSpPr/>
            <p:nvPr/>
          </p:nvSpPr>
          <p:spPr>
            <a:xfrm>
              <a:off x="10637194" y="4771267"/>
              <a:ext cx="157225" cy="15722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85" name="Google Shape;685;p12"/>
            <p:cNvSpPr/>
            <p:nvPr/>
          </p:nvSpPr>
          <p:spPr>
            <a:xfrm>
              <a:off x="11131736" y="4796003"/>
              <a:ext cx="157225" cy="15722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86" name="Google Shape;686;p12"/>
            <p:cNvSpPr/>
            <p:nvPr/>
          </p:nvSpPr>
          <p:spPr>
            <a:xfrm>
              <a:off x="11072392" y="4304034"/>
              <a:ext cx="157225" cy="15722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87" name="Google Shape;687;p12"/>
            <p:cNvSpPr/>
            <p:nvPr/>
          </p:nvSpPr>
          <p:spPr>
            <a:xfrm>
              <a:off x="10960547" y="4211073"/>
              <a:ext cx="110288" cy="110289"/>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88" name="Google Shape;688;p12"/>
            <p:cNvSpPr/>
            <p:nvPr/>
          </p:nvSpPr>
          <p:spPr>
            <a:xfrm>
              <a:off x="10057275" y="4085711"/>
              <a:ext cx="164566" cy="164566"/>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89" name="Google Shape;689;p12"/>
            <p:cNvSpPr/>
            <p:nvPr/>
          </p:nvSpPr>
          <p:spPr>
            <a:xfrm>
              <a:off x="10092812" y="3965570"/>
              <a:ext cx="104260" cy="10426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90" name="Google Shape;690;p12"/>
            <p:cNvSpPr/>
            <p:nvPr/>
          </p:nvSpPr>
          <p:spPr>
            <a:xfrm>
              <a:off x="10378083" y="3556849"/>
              <a:ext cx="104260" cy="10426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91" name="Google Shape;691;p12"/>
            <p:cNvSpPr/>
            <p:nvPr/>
          </p:nvSpPr>
          <p:spPr>
            <a:xfrm>
              <a:off x="10468224" y="3648658"/>
              <a:ext cx="104260" cy="104260"/>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92" name="Google Shape;692;p12"/>
            <p:cNvSpPr/>
            <p:nvPr/>
          </p:nvSpPr>
          <p:spPr>
            <a:xfrm>
              <a:off x="10662569" y="4938835"/>
              <a:ext cx="153846" cy="15384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93" name="Google Shape;693;p12"/>
            <p:cNvSpPr/>
            <p:nvPr/>
          </p:nvSpPr>
          <p:spPr>
            <a:xfrm>
              <a:off x="10463768" y="4774237"/>
              <a:ext cx="153846" cy="15384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94" name="Google Shape;694;p12"/>
            <p:cNvSpPr/>
            <p:nvPr/>
          </p:nvSpPr>
          <p:spPr>
            <a:xfrm>
              <a:off x="11003697" y="4917785"/>
              <a:ext cx="153846" cy="15384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95" name="Google Shape;695;p12"/>
            <p:cNvSpPr/>
            <p:nvPr/>
          </p:nvSpPr>
          <p:spPr>
            <a:xfrm>
              <a:off x="10883620" y="5269263"/>
              <a:ext cx="153846" cy="15384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96" name="Google Shape;696;p12"/>
            <p:cNvSpPr/>
            <p:nvPr/>
          </p:nvSpPr>
          <p:spPr>
            <a:xfrm>
              <a:off x="10804895" y="4795952"/>
              <a:ext cx="188007" cy="188007"/>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97" name="Google Shape;697;p12"/>
            <p:cNvSpPr/>
            <p:nvPr/>
          </p:nvSpPr>
          <p:spPr>
            <a:xfrm>
              <a:off x="10741878" y="5240983"/>
              <a:ext cx="118688" cy="118688"/>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98" name="Google Shape;698;p12"/>
            <p:cNvSpPr/>
            <p:nvPr/>
          </p:nvSpPr>
          <p:spPr>
            <a:xfrm>
              <a:off x="10688781" y="5142239"/>
              <a:ext cx="95654" cy="9565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99" name="Google Shape;699;p12"/>
            <p:cNvSpPr/>
            <p:nvPr/>
          </p:nvSpPr>
          <p:spPr>
            <a:xfrm>
              <a:off x="10092813" y="5177998"/>
              <a:ext cx="95654" cy="9565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00" name="Google Shape;700;p12"/>
            <p:cNvSpPr/>
            <p:nvPr/>
          </p:nvSpPr>
          <p:spPr>
            <a:xfrm>
              <a:off x="10808577" y="5390279"/>
              <a:ext cx="95654" cy="9565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01" name="Google Shape;701;p12"/>
            <p:cNvSpPr/>
            <p:nvPr/>
          </p:nvSpPr>
          <p:spPr>
            <a:xfrm>
              <a:off x="11133962" y="4665045"/>
              <a:ext cx="95654" cy="9565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02" name="Google Shape;702;p12"/>
            <p:cNvSpPr/>
            <p:nvPr/>
          </p:nvSpPr>
          <p:spPr>
            <a:xfrm>
              <a:off x="11241132" y="4386728"/>
              <a:ext cx="95654" cy="95654"/>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03" name="Google Shape;703;p12"/>
            <p:cNvSpPr/>
            <p:nvPr/>
          </p:nvSpPr>
          <p:spPr>
            <a:xfrm>
              <a:off x="11341895" y="4455489"/>
              <a:ext cx="88626" cy="88626"/>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04" name="Google Shape;704;p12"/>
            <p:cNvSpPr/>
            <p:nvPr/>
          </p:nvSpPr>
          <p:spPr>
            <a:xfrm>
              <a:off x="11225369" y="4968795"/>
              <a:ext cx="88626" cy="88626"/>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05" name="Google Shape;705;p12"/>
            <p:cNvSpPr/>
            <p:nvPr/>
          </p:nvSpPr>
          <p:spPr>
            <a:xfrm>
              <a:off x="10716770" y="5364321"/>
              <a:ext cx="84205" cy="842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06" name="Google Shape;706;p12"/>
            <p:cNvSpPr/>
            <p:nvPr/>
          </p:nvSpPr>
          <p:spPr>
            <a:xfrm>
              <a:off x="10648537" y="5275296"/>
              <a:ext cx="84205" cy="84205"/>
            </a:xfrm>
            <a:prstGeom prst="ellipse">
              <a:avLst/>
            </a:prstGeom>
            <a:solidFill>
              <a:srgbClr val="780F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707" name="Google Shape;707;p12"/>
          <p:cNvSpPr/>
          <p:nvPr/>
        </p:nvSpPr>
        <p:spPr>
          <a:xfrm>
            <a:off x="550689" y="4081492"/>
            <a:ext cx="1339305" cy="225673"/>
          </a:xfrm>
          <a:custGeom>
            <a:rect b="b" l="l" r="r" t="t"/>
            <a:pathLst>
              <a:path extrusionOk="0" h="120000" w="120000">
                <a:moveTo>
                  <a:pt x="0" y="0"/>
                </a:moveTo>
                <a:lnTo>
                  <a:pt x="120000" y="0"/>
                </a:lnTo>
                <a:lnTo>
                  <a:pt x="120000" y="120000"/>
                </a:lnTo>
                <a:lnTo>
                  <a:pt x="0" y="120000"/>
                </a:lnTo>
                <a:close/>
              </a:path>
              <a:path extrusionOk="0" fill="none" h="120000" w="120000">
                <a:moveTo>
                  <a:pt x="133205" y="49638"/>
                </a:moveTo>
                <a:lnTo>
                  <a:pt x="176858" y="-846056"/>
                </a:lnTo>
              </a:path>
            </a:pathLst>
          </a:custGeom>
          <a:solidFill>
            <a:srgbClr val="FFC000">
              <a:alpha val="83921"/>
            </a:srgbClr>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1200"/>
              <a:buFont typeface="Roboto"/>
              <a:buNone/>
            </a:pPr>
            <a:r>
              <a:rPr lang="en-US" sz="1200">
                <a:solidFill>
                  <a:schemeClr val="lt1"/>
                </a:solidFill>
                <a:latin typeface="Roboto"/>
                <a:ea typeface="Roboto"/>
                <a:cs typeface="Roboto"/>
                <a:sym typeface="Roboto"/>
              </a:rPr>
              <a:t>We are here</a:t>
            </a:r>
            <a:endParaRPr sz="1200">
              <a:solidFill>
                <a:schemeClr val="lt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grpSp>
        <p:nvGrpSpPr>
          <p:cNvPr id="712" name="Google Shape;712;p13"/>
          <p:cNvGrpSpPr/>
          <p:nvPr/>
        </p:nvGrpSpPr>
        <p:grpSpPr>
          <a:xfrm>
            <a:off x="1480073" y="1961687"/>
            <a:ext cx="8938234" cy="2934623"/>
            <a:chOff x="70374" y="1559015"/>
            <a:chExt cx="8938234" cy="2934623"/>
          </a:xfrm>
        </p:grpSpPr>
        <p:sp>
          <p:nvSpPr>
            <p:cNvPr id="713" name="Google Shape;713;p13"/>
            <p:cNvSpPr/>
            <p:nvPr/>
          </p:nvSpPr>
          <p:spPr>
            <a:xfrm>
              <a:off x="6933550" y="1988927"/>
              <a:ext cx="2075058" cy="2075164"/>
            </a:xfrm>
            <a:prstGeom prst="ellipse">
              <a:avLst/>
            </a:prstGeom>
            <a:solidFill>
              <a:srgbClr val="E58FA9"/>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3"/>
            <p:cNvSpPr/>
            <p:nvPr/>
          </p:nvSpPr>
          <p:spPr>
            <a:xfrm>
              <a:off x="7002956" y="2058112"/>
              <a:ext cx="1937136" cy="1936796"/>
            </a:xfrm>
            <a:prstGeom prst="ellipse">
              <a:avLst/>
            </a:prstGeom>
            <a:solidFill>
              <a:schemeClr val="lt1">
                <a:alpha val="89803"/>
              </a:schemeClr>
            </a:solidFill>
            <a:ln cap="flat" cmpd="sng" w="9525">
              <a:solidFill>
                <a:srgbClr val="FFFF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3"/>
            <p:cNvSpPr txBox="1"/>
            <p:nvPr/>
          </p:nvSpPr>
          <p:spPr>
            <a:xfrm>
              <a:off x="7279689" y="2334849"/>
              <a:ext cx="1383668" cy="1383321"/>
            </a:xfrm>
            <a:prstGeom prst="rect">
              <a:avLst/>
            </a:prstGeom>
            <a:noFill/>
            <a:ln>
              <a:noFill/>
            </a:ln>
          </p:spPr>
          <p:txBody>
            <a:bodyPr anchorCtr="0" anchor="ctr" bIns="82550" lIns="82550" spcFirstLastPara="1" rIns="82550" wrap="square" tIns="82550">
              <a:noAutofit/>
            </a:bodyPr>
            <a:lstStyle/>
            <a:p>
              <a:pPr indent="0" lvl="0" marL="0" marR="0" rtl="0" algn="ctr">
                <a:lnSpc>
                  <a:spcPct val="90000"/>
                </a:lnSpc>
                <a:spcBef>
                  <a:spcPts val="0"/>
                </a:spcBef>
                <a:spcAft>
                  <a:spcPts val="0"/>
                </a:spcAft>
                <a:buNone/>
              </a:pPr>
              <a:r>
                <a:t/>
              </a:r>
              <a:endParaRPr sz="6500">
                <a:solidFill>
                  <a:schemeClr val="dk1"/>
                </a:solidFill>
                <a:latin typeface="Roboto"/>
                <a:ea typeface="Roboto"/>
                <a:cs typeface="Roboto"/>
                <a:sym typeface="Roboto"/>
              </a:endParaRPr>
            </a:p>
          </p:txBody>
        </p:sp>
        <p:sp>
          <p:nvSpPr>
            <p:cNvPr id="716" name="Google Shape;716;p13"/>
            <p:cNvSpPr/>
            <p:nvPr/>
          </p:nvSpPr>
          <p:spPr>
            <a:xfrm rot="2700000">
              <a:off x="4780170" y="1988781"/>
              <a:ext cx="2075092" cy="2075092"/>
            </a:xfrm>
            <a:prstGeom prst="teardrop">
              <a:avLst>
                <a:gd fmla="val 100000" name="adj"/>
              </a:avLst>
            </a:prstGeom>
            <a:solidFill>
              <a:srgbClr val="2481BA"/>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3"/>
            <p:cNvSpPr/>
            <p:nvPr/>
          </p:nvSpPr>
          <p:spPr>
            <a:xfrm>
              <a:off x="4858491" y="2058112"/>
              <a:ext cx="1937136" cy="1936796"/>
            </a:xfrm>
            <a:prstGeom prst="ellipse">
              <a:avLst/>
            </a:prstGeom>
            <a:solidFill>
              <a:schemeClr val="lt1">
                <a:alpha val="89803"/>
              </a:schemeClr>
            </a:solidFill>
            <a:ln cap="flat" cmpd="sng" w="9525">
              <a:solidFill>
                <a:srgbClr val="FFFF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3"/>
            <p:cNvSpPr txBox="1"/>
            <p:nvPr/>
          </p:nvSpPr>
          <p:spPr>
            <a:xfrm>
              <a:off x="5135225" y="2334849"/>
              <a:ext cx="1383668" cy="1383321"/>
            </a:xfrm>
            <a:prstGeom prst="rect">
              <a:avLst/>
            </a:prstGeom>
            <a:noFill/>
            <a:ln>
              <a:noFill/>
            </a:ln>
          </p:spPr>
          <p:txBody>
            <a:bodyPr anchorCtr="0" anchor="ctr" bIns="82550" lIns="82550" spcFirstLastPara="1" rIns="82550" wrap="square" tIns="82550">
              <a:noAutofit/>
            </a:bodyPr>
            <a:lstStyle/>
            <a:p>
              <a:pPr indent="0" lvl="0" marL="0" marR="0" rtl="0" algn="ctr">
                <a:lnSpc>
                  <a:spcPct val="90000"/>
                </a:lnSpc>
                <a:spcBef>
                  <a:spcPts val="0"/>
                </a:spcBef>
                <a:spcAft>
                  <a:spcPts val="0"/>
                </a:spcAft>
                <a:buNone/>
              </a:pPr>
              <a:r>
                <a:rPr lang="en-US" sz="6500">
                  <a:solidFill>
                    <a:schemeClr val="dk1"/>
                  </a:solidFill>
                  <a:latin typeface="Roboto"/>
                  <a:ea typeface="Roboto"/>
                  <a:cs typeface="Roboto"/>
                  <a:sym typeface="Roboto"/>
                </a:rPr>
                <a:t> </a:t>
              </a:r>
              <a:endParaRPr sz="6500">
                <a:solidFill>
                  <a:schemeClr val="dk1"/>
                </a:solidFill>
                <a:latin typeface="Roboto"/>
                <a:ea typeface="Roboto"/>
                <a:cs typeface="Roboto"/>
                <a:sym typeface="Roboto"/>
              </a:endParaRPr>
            </a:p>
          </p:txBody>
        </p:sp>
        <p:sp>
          <p:nvSpPr>
            <p:cNvPr id="719" name="Google Shape;719;p13"/>
            <p:cNvSpPr/>
            <p:nvPr/>
          </p:nvSpPr>
          <p:spPr>
            <a:xfrm rot="2700000">
              <a:off x="2644604" y="1988781"/>
              <a:ext cx="2075092" cy="2075092"/>
            </a:xfrm>
            <a:prstGeom prst="teardrop">
              <a:avLst>
                <a:gd fmla="val 100000" name="adj"/>
              </a:avLst>
            </a:prstGeom>
            <a:solidFill>
              <a:srgbClr val="1A4CC8"/>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3"/>
            <p:cNvSpPr/>
            <p:nvPr/>
          </p:nvSpPr>
          <p:spPr>
            <a:xfrm>
              <a:off x="2714027" y="2058112"/>
              <a:ext cx="1937136" cy="1936796"/>
            </a:xfrm>
            <a:prstGeom prst="ellipse">
              <a:avLst/>
            </a:prstGeom>
            <a:solidFill>
              <a:schemeClr val="lt1">
                <a:alpha val="89803"/>
              </a:schemeClr>
            </a:solidFill>
            <a:ln cap="flat" cmpd="sng" w="9525">
              <a:solidFill>
                <a:srgbClr val="FFFF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3"/>
            <p:cNvSpPr txBox="1"/>
            <p:nvPr/>
          </p:nvSpPr>
          <p:spPr>
            <a:xfrm>
              <a:off x="2990761" y="2334849"/>
              <a:ext cx="1383668" cy="1383321"/>
            </a:xfrm>
            <a:prstGeom prst="rect">
              <a:avLst/>
            </a:prstGeom>
            <a:noFill/>
            <a:ln>
              <a:noFill/>
            </a:ln>
          </p:spPr>
          <p:txBody>
            <a:bodyPr anchorCtr="0" anchor="ctr" bIns="82550" lIns="82550" spcFirstLastPara="1" rIns="82550" wrap="square" tIns="82550">
              <a:noAutofit/>
            </a:bodyPr>
            <a:lstStyle/>
            <a:p>
              <a:pPr indent="0" lvl="0" marL="0" marR="0" rtl="0" algn="ctr">
                <a:lnSpc>
                  <a:spcPct val="90000"/>
                </a:lnSpc>
                <a:spcBef>
                  <a:spcPts val="0"/>
                </a:spcBef>
                <a:spcAft>
                  <a:spcPts val="0"/>
                </a:spcAft>
                <a:buNone/>
              </a:pPr>
              <a:r>
                <a:rPr lang="en-US" sz="6500">
                  <a:solidFill>
                    <a:schemeClr val="dk1"/>
                  </a:solidFill>
                  <a:latin typeface="Roboto"/>
                  <a:ea typeface="Roboto"/>
                  <a:cs typeface="Roboto"/>
                  <a:sym typeface="Roboto"/>
                </a:rPr>
                <a:t> </a:t>
              </a:r>
              <a:endParaRPr sz="6500">
                <a:solidFill>
                  <a:schemeClr val="dk1"/>
                </a:solidFill>
                <a:latin typeface="Roboto"/>
                <a:ea typeface="Roboto"/>
                <a:cs typeface="Roboto"/>
                <a:sym typeface="Roboto"/>
              </a:endParaRPr>
            </a:p>
          </p:txBody>
        </p:sp>
        <p:sp>
          <p:nvSpPr>
            <p:cNvPr id="722" name="Google Shape;722;p13"/>
            <p:cNvSpPr/>
            <p:nvPr/>
          </p:nvSpPr>
          <p:spPr>
            <a:xfrm rot="2700000">
              <a:off x="500140" y="1988781"/>
              <a:ext cx="2075092" cy="2075092"/>
            </a:xfrm>
            <a:prstGeom prst="teardrop">
              <a:avLst>
                <a:gd fmla="val 100000" name="adj"/>
              </a:avLst>
            </a:prstGeom>
            <a:solidFill>
              <a:srgbClr val="962399"/>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3"/>
            <p:cNvSpPr/>
            <p:nvPr/>
          </p:nvSpPr>
          <p:spPr>
            <a:xfrm>
              <a:off x="569562" y="2058112"/>
              <a:ext cx="1937136" cy="1936796"/>
            </a:xfrm>
            <a:prstGeom prst="ellipse">
              <a:avLst/>
            </a:prstGeom>
            <a:solidFill>
              <a:schemeClr val="lt1">
                <a:alpha val="89803"/>
              </a:schemeClr>
            </a:solidFill>
            <a:ln cap="flat" cmpd="sng" w="9525">
              <a:solidFill>
                <a:srgbClr val="FFFF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3"/>
            <p:cNvSpPr txBox="1"/>
            <p:nvPr/>
          </p:nvSpPr>
          <p:spPr>
            <a:xfrm>
              <a:off x="846296" y="2334849"/>
              <a:ext cx="1383668" cy="1383321"/>
            </a:xfrm>
            <a:prstGeom prst="rect">
              <a:avLst/>
            </a:prstGeom>
            <a:noFill/>
            <a:ln>
              <a:noFill/>
            </a:ln>
          </p:spPr>
          <p:txBody>
            <a:bodyPr anchorCtr="0" anchor="ctr" bIns="82550" lIns="82550" spcFirstLastPara="1" rIns="82550" wrap="square" tIns="82550">
              <a:noAutofit/>
            </a:bodyPr>
            <a:lstStyle/>
            <a:p>
              <a:pPr indent="0" lvl="0" marL="0" marR="0" rtl="0" algn="ctr">
                <a:lnSpc>
                  <a:spcPct val="90000"/>
                </a:lnSpc>
                <a:spcBef>
                  <a:spcPts val="0"/>
                </a:spcBef>
                <a:spcAft>
                  <a:spcPts val="0"/>
                </a:spcAft>
                <a:buNone/>
              </a:pPr>
              <a:r>
                <a:rPr lang="en-US" sz="6500">
                  <a:solidFill>
                    <a:schemeClr val="dk1"/>
                  </a:solidFill>
                  <a:latin typeface="Roboto"/>
                  <a:ea typeface="Roboto"/>
                  <a:cs typeface="Roboto"/>
                  <a:sym typeface="Roboto"/>
                </a:rPr>
                <a:t> </a:t>
              </a:r>
              <a:endParaRPr sz="6500">
                <a:solidFill>
                  <a:schemeClr val="dk1"/>
                </a:solidFill>
                <a:latin typeface="Roboto"/>
                <a:ea typeface="Roboto"/>
                <a:cs typeface="Roboto"/>
                <a:sym typeface="Roboto"/>
              </a:endParaRPr>
            </a:p>
          </p:txBody>
        </p:sp>
      </p:grpSp>
      <p:sp>
        <p:nvSpPr>
          <p:cNvPr id="725" name="Google Shape;725;p13"/>
          <p:cNvSpPr txBox="1"/>
          <p:nvPr/>
        </p:nvSpPr>
        <p:spPr>
          <a:xfrm>
            <a:off x="3606707" y="4984400"/>
            <a:ext cx="278512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SECOND STEP </a:t>
            </a:r>
            <a:endParaRPr/>
          </a:p>
          <a:p>
            <a:pPr indent="0" lvl="0" marL="0" marR="0" rtl="0" algn="just">
              <a:spcBef>
                <a:spcPts val="0"/>
              </a:spcBef>
              <a:spcAft>
                <a:spcPts val="0"/>
              </a:spcAft>
              <a:buNone/>
            </a:pPr>
            <a:r>
              <a:rPr lang="en-US" sz="1200">
                <a:solidFill>
                  <a:schemeClr val="lt1"/>
                </a:solidFill>
                <a:latin typeface="Roboto"/>
                <a:ea typeface="Roboto"/>
                <a:cs typeface="Roboto"/>
                <a:sym typeface="Roboto"/>
              </a:rPr>
              <a:t>Here you put a little description, Keep it short and to the point. Make it more impactful </a:t>
            </a:r>
            <a:r>
              <a:rPr lang="en-US" sz="1400">
                <a:solidFill>
                  <a:schemeClr val="lt1"/>
                </a:solidFill>
                <a:latin typeface="Roboto"/>
                <a:ea typeface="Roboto"/>
                <a:cs typeface="Roboto"/>
                <a:sym typeface="Roboto"/>
              </a:rPr>
              <a:t>. </a:t>
            </a:r>
            <a:endParaRPr/>
          </a:p>
        </p:txBody>
      </p:sp>
      <p:sp>
        <p:nvSpPr>
          <p:cNvPr id="726" name="Google Shape;726;p13"/>
          <p:cNvSpPr txBox="1"/>
          <p:nvPr/>
        </p:nvSpPr>
        <p:spPr>
          <a:xfrm>
            <a:off x="6396072" y="4947639"/>
            <a:ext cx="283988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THIRD STEP </a:t>
            </a:r>
            <a:endParaRPr/>
          </a:p>
          <a:p>
            <a:pPr indent="0" lvl="0" marL="0" marR="0" rtl="0" algn="just">
              <a:spcBef>
                <a:spcPts val="0"/>
              </a:spcBef>
              <a:spcAft>
                <a:spcPts val="0"/>
              </a:spcAft>
              <a:buNone/>
            </a:pPr>
            <a:r>
              <a:rPr lang="en-US" sz="1200">
                <a:solidFill>
                  <a:schemeClr val="lt1"/>
                </a:solidFill>
                <a:latin typeface="Roboto"/>
                <a:ea typeface="Roboto"/>
                <a:cs typeface="Roboto"/>
                <a:sym typeface="Roboto"/>
              </a:rPr>
              <a:t>Here you put a little description, Keep it short and to the point. Make it more impactful </a:t>
            </a:r>
            <a:r>
              <a:rPr lang="en-US" sz="1400">
                <a:solidFill>
                  <a:schemeClr val="lt1"/>
                </a:solidFill>
                <a:latin typeface="Roboto"/>
                <a:ea typeface="Roboto"/>
                <a:cs typeface="Roboto"/>
                <a:sym typeface="Roboto"/>
              </a:rPr>
              <a:t>. </a:t>
            </a:r>
            <a:endParaRPr/>
          </a:p>
        </p:txBody>
      </p:sp>
      <p:sp>
        <p:nvSpPr>
          <p:cNvPr id="727" name="Google Shape;727;p13"/>
          <p:cNvSpPr txBox="1"/>
          <p:nvPr/>
        </p:nvSpPr>
        <p:spPr>
          <a:xfrm>
            <a:off x="9069679" y="1287599"/>
            <a:ext cx="2764988"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FOURTH STEP </a:t>
            </a:r>
            <a:endParaRPr/>
          </a:p>
          <a:p>
            <a:pPr indent="0" lvl="0" marL="0" marR="0" rtl="0" algn="just">
              <a:spcBef>
                <a:spcPts val="0"/>
              </a:spcBef>
              <a:spcAft>
                <a:spcPts val="0"/>
              </a:spcAft>
              <a:buNone/>
            </a:pPr>
            <a:r>
              <a:rPr lang="en-US" sz="1200">
                <a:solidFill>
                  <a:schemeClr val="lt1"/>
                </a:solidFill>
                <a:latin typeface="Roboto"/>
                <a:ea typeface="Roboto"/>
                <a:cs typeface="Roboto"/>
                <a:sym typeface="Roboto"/>
              </a:rPr>
              <a:t>Here you put a little description, Keep it short and to the point. Make it more impactful </a:t>
            </a:r>
            <a:r>
              <a:rPr lang="en-US" sz="1400">
                <a:solidFill>
                  <a:schemeClr val="lt1"/>
                </a:solidFill>
                <a:latin typeface="Roboto"/>
                <a:ea typeface="Roboto"/>
                <a:cs typeface="Roboto"/>
                <a:sym typeface="Roboto"/>
              </a:rPr>
              <a:t>. </a:t>
            </a:r>
            <a:endParaRPr/>
          </a:p>
        </p:txBody>
      </p:sp>
      <p:sp>
        <p:nvSpPr>
          <p:cNvPr id="728" name="Google Shape;728;p13"/>
          <p:cNvSpPr txBox="1"/>
          <p:nvPr/>
        </p:nvSpPr>
        <p:spPr>
          <a:xfrm>
            <a:off x="662341" y="1353563"/>
            <a:ext cx="2628358"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FIRST STEP </a:t>
            </a:r>
            <a:endParaRPr/>
          </a:p>
          <a:p>
            <a:pPr indent="0" lvl="0" marL="0" marR="0" rtl="0" algn="just">
              <a:spcBef>
                <a:spcPts val="0"/>
              </a:spcBef>
              <a:spcAft>
                <a:spcPts val="0"/>
              </a:spcAft>
              <a:buNone/>
            </a:pPr>
            <a:r>
              <a:rPr lang="en-US" sz="1200">
                <a:solidFill>
                  <a:schemeClr val="lt1"/>
                </a:solidFill>
                <a:latin typeface="Roboto"/>
                <a:ea typeface="Roboto"/>
                <a:cs typeface="Roboto"/>
                <a:sym typeface="Roboto"/>
              </a:rPr>
              <a:t>Here you put a little description, Keep it short and to the point. Make it more impactful </a:t>
            </a:r>
            <a:r>
              <a:rPr lang="en-US" sz="1400">
                <a:solidFill>
                  <a:schemeClr val="lt1"/>
                </a:solidFill>
                <a:latin typeface="Roboto"/>
                <a:ea typeface="Roboto"/>
                <a:cs typeface="Roboto"/>
                <a:sym typeface="Roboto"/>
              </a:rPr>
              <a:t>. </a:t>
            </a:r>
            <a:endParaRPr/>
          </a:p>
        </p:txBody>
      </p:sp>
      <p:sp>
        <p:nvSpPr>
          <p:cNvPr id="729" name="Google Shape;729;p13"/>
          <p:cNvSpPr/>
          <p:nvPr/>
        </p:nvSpPr>
        <p:spPr>
          <a:xfrm>
            <a:off x="4118260" y="656650"/>
            <a:ext cx="4123858" cy="1021433"/>
          </a:xfrm>
          <a:prstGeom prst="rect">
            <a:avLst/>
          </a:prstGeom>
          <a:noFill/>
          <a:ln>
            <a:noFill/>
          </a:ln>
        </p:spPr>
        <p:txBody>
          <a:bodyPr anchorCtr="0" anchor="t" bIns="45700" lIns="91425" spcFirstLastPara="1" rIns="91425" wrap="square" tIns="45700">
            <a:spAutoFit/>
          </a:bodyPr>
          <a:lstStyle/>
          <a:p>
            <a:pPr indent="0" lvl="0" marL="0" marR="0" rtl="0" algn="ctr">
              <a:lnSpc>
                <a:spcPct val="87500"/>
              </a:lnSpc>
              <a:spcBef>
                <a:spcPts val="0"/>
              </a:spcBef>
              <a:spcAft>
                <a:spcPts val="0"/>
              </a:spcAft>
              <a:buNone/>
            </a:pPr>
            <a:r>
              <a:rPr lang="en-US" sz="4000" cap="none">
                <a:solidFill>
                  <a:srgbClr val="FFFF00"/>
                </a:solidFill>
                <a:latin typeface="Poppins"/>
                <a:ea typeface="Poppins"/>
                <a:cs typeface="Poppins"/>
                <a:sym typeface="Poppins"/>
              </a:rPr>
              <a:t>OUR PROCESS IS </a:t>
            </a:r>
            <a:r>
              <a:rPr b="1" lang="en-US" sz="4000" cap="none">
                <a:solidFill>
                  <a:srgbClr val="FFFF00"/>
                </a:solidFill>
                <a:latin typeface="Poppins"/>
                <a:ea typeface="Poppins"/>
                <a:cs typeface="Poppins"/>
                <a:sym typeface="Poppins"/>
              </a:rPr>
              <a:t>SIMPLE</a:t>
            </a:r>
            <a:endParaRPr/>
          </a:p>
        </p:txBody>
      </p:sp>
      <p:sp>
        <p:nvSpPr>
          <p:cNvPr id="730" name="Google Shape;730;p13"/>
          <p:cNvSpPr/>
          <p:nvPr/>
        </p:nvSpPr>
        <p:spPr>
          <a:xfrm>
            <a:off x="2696127" y="3244666"/>
            <a:ext cx="449743" cy="449716"/>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2DB7CB"/>
          </a:solidFill>
          <a:ln>
            <a:noFill/>
          </a:ln>
          <a:effectLst>
            <a:outerShdw blurRad="50800" rotWithShape="0" algn="l" dist="38100">
              <a:srgbClr val="000000">
                <a:alpha val="2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31" name="Google Shape;731;p13"/>
          <p:cNvSpPr/>
          <p:nvPr/>
        </p:nvSpPr>
        <p:spPr>
          <a:xfrm>
            <a:off x="4876436" y="3218697"/>
            <a:ext cx="475713" cy="475685"/>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2DB7CB"/>
          </a:solidFill>
          <a:ln>
            <a:noFill/>
          </a:ln>
          <a:effectLst>
            <a:outerShdw blurRad="50800" rotWithShape="0" algn="l" dist="38100">
              <a:srgbClr val="000000">
                <a:alpha val="2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732" name="Google Shape;732;p13"/>
          <p:cNvGrpSpPr/>
          <p:nvPr/>
        </p:nvGrpSpPr>
        <p:grpSpPr>
          <a:xfrm>
            <a:off x="6995561" y="3183510"/>
            <a:ext cx="471571" cy="446974"/>
            <a:chOff x="5300400" y="3670175"/>
            <a:chExt cx="421300" cy="399325"/>
          </a:xfrm>
        </p:grpSpPr>
        <p:sp>
          <p:nvSpPr>
            <p:cNvPr id="733" name="Google Shape;733;p13"/>
            <p:cNvSpPr/>
            <p:nvPr/>
          </p:nvSpPr>
          <p:spPr>
            <a:xfrm>
              <a:off x="5300400" y="3708025"/>
              <a:ext cx="421300" cy="267450"/>
            </a:xfrm>
            <a:custGeom>
              <a:rect b="b" l="l" r="r" t="t"/>
              <a:pathLst>
                <a:path extrusionOk="0" h="10698" w="16852">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2DB7CB"/>
            </a:solidFill>
            <a:ln>
              <a:noFill/>
            </a:ln>
            <a:effectLst>
              <a:outerShdw blurRad="50800" rotWithShape="0" algn="l" dist="38100">
                <a:srgbClr val="000000">
                  <a:alpha val="2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34" name="Google Shape;734;p13"/>
            <p:cNvSpPr/>
            <p:nvPr/>
          </p:nvSpPr>
          <p:spPr>
            <a:xfrm>
              <a:off x="5498825" y="3670175"/>
              <a:ext cx="24450" cy="25650"/>
            </a:xfrm>
            <a:custGeom>
              <a:rect b="b" l="l" r="r" t="t"/>
              <a:pathLst>
                <a:path extrusionOk="0" h="1026" w="978">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2DB7CB"/>
            </a:solidFill>
            <a:ln>
              <a:noFill/>
            </a:ln>
            <a:effectLst>
              <a:outerShdw blurRad="50800" rotWithShape="0" algn="l" dist="38100">
                <a:srgbClr val="000000">
                  <a:alpha val="2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35" name="Google Shape;735;p13"/>
            <p:cNvSpPr/>
            <p:nvPr/>
          </p:nvSpPr>
          <p:spPr>
            <a:xfrm>
              <a:off x="5366325" y="3987675"/>
              <a:ext cx="61100" cy="81825"/>
            </a:xfrm>
            <a:custGeom>
              <a:rect b="b" l="l" r="r" t="t"/>
              <a:pathLst>
                <a:path extrusionOk="0" h="3273" w="2444">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2DB7CB"/>
            </a:solidFill>
            <a:ln>
              <a:noFill/>
            </a:ln>
            <a:effectLst>
              <a:outerShdw blurRad="50800" rotWithShape="0" algn="l" dist="38100">
                <a:srgbClr val="000000">
                  <a:alpha val="2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36" name="Google Shape;736;p13"/>
            <p:cNvSpPr/>
            <p:nvPr/>
          </p:nvSpPr>
          <p:spPr>
            <a:xfrm>
              <a:off x="5594700" y="3987675"/>
              <a:ext cx="61075" cy="81825"/>
            </a:xfrm>
            <a:custGeom>
              <a:rect b="b" l="l" r="r" t="t"/>
              <a:pathLst>
                <a:path extrusionOk="0" h="3273" w="2443">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2DB7CB"/>
            </a:solidFill>
            <a:ln>
              <a:noFill/>
            </a:ln>
            <a:effectLst>
              <a:outerShdw blurRad="50800" rotWithShape="0" algn="l" dist="38100">
                <a:srgbClr val="000000">
                  <a:alpha val="2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37" name="Google Shape;737;p13"/>
            <p:cNvSpPr/>
            <p:nvPr/>
          </p:nvSpPr>
          <p:spPr>
            <a:xfrm>
              <a:off x="5324825" y="3732450"/>
              <a:ext cx="372475" cy="218600"/>
            </a:xfrm>
            <a:custGeom>
              <a:rect b="b" l="l" r="r" t="t"/>
              <a:pathLst>
                <a:path extrusionOk="0" h="8744" w="14899">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2DB7CB"/>
            </a:solidFill>
            <a:ln>
              <a:noFill/>
            </a:ln>
            <a:effectLst>
              <a:outerShdw blurRad="50800" rotWithShape="0" algn="l" dist="38100">
                <a:srgbClr val="000000">
                  <a:alpha val="2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738" name="Google Shape;738;p13"/>
          <p:cNvGrpSpPr/>
          <p:nvPr/>
        </p:nvGrpSpPr>
        <p:grpSpPr>
          <a:xfrm>
            <a:off x="9110545" y="3172219"/>
            <a:ext cx="496196" cy="496224"/>
            <a:chOff x="570875" y="4322250"/>
            <a:chExt cx="443300" cy="443325"/>
          </a:xfrm>
        </p:grpSpPr>
        <p:sp>
          <p:nvSpPr>
            <p:cNvPr id="739" name="Google Shape;739;p13"/>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2DB7CB"/>
            </a:solidFill>
            <a:ln>
              <a:noFill/>
            </a:ln>
            <a:effectLst>
              <a:outerShdw blurRad="50800" rotWithShape="0" algn="l" dist="38100">
                <a:srgbClr val="000000">
                  <a:alpha val="2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40" name="Google Shape;740;p13"/>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2DB7CB"/>
            </a:solidFill>
            <a:ln>
              <a:noFill/>
            </a:ln>
            <a:effectLst>
              <a:outerShdw blurRad="50800" rotWithShape="0" algn="l" dist="38100">
                <a:srgbClr val="000000">
                  <a:alpha val="2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41" name="Google Shape;741;p13"/>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2DB7CB"/>
            </a:solidFill>
            <a:ln>
              <a:noFill/>
            </a:ln>
            <a:effectLst>
              <a:outerShdw blurRad="50800" rotWithShape="0" algn="l" dist="38100">
                <a:srgbClr val="000000">
                  <a:alpha val="2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42" name="Google Shape;742;p13"/>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2DB7CB"/>
            </a:solidFill>
            <a:ln>
              <a:noFill/>
            </a:ln>
            <a:effectLst>
              <a:outerShdw blurRad="50800" rotWithShape="0" algn="l" dist="38100">
                <a:srgbClr val="000000">
                  <a:alpha val="2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743" name="Google Shape;743;p13"/>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cxnSp>
        <p:nvCxnSpPr>
          <p:cNvPr id="748" name="Google Shape;748;p14"/>
          <p:cNvCxnSpPr/>
          <p:nvPr/>
        </p:nvCxnSpPr>
        <p:spPr>
          <a:xfrm>
            <a:off x="9513272" y="1239365"/>
            <a:ext cx="1531869" cy="0"/>
          </a:xfrm>
          <a:prstGeom prst="straightConnector1">
            <a:avLst/>
          </a:prstGeom>
          <a:noFill/>
          <a:ln cap="flat" cmpd="sng" w="38100">
            <a:solidFill>
              <a:srgbClr val="02608E"/>
            </a:solidFill>
            <a:prstDash val="dash"/>
            <a:miter lim="800000"/>
            <a:headEnd len="sm" w="sm" type="none"/>
            <a:tailEnd len="sm" w="sm" type="none"/>
          </a:ln>
        </p:spPr>
      </p:cxnSp>
      <p:cxnSp>
        <p:nvCxnSpPr>
          <p:cNvPr id="749" name="Google Shape;749;p14"/>
          <p:cNvCxnSpPr/>
          <p:nvPr/>
        </p:nvCxnSpPr>
        <p:spPr>
          <a:xfrm flipH="1">
            <a:off x="10965908" y="1056805"/>
            <a:ext cx="28433" cy="4553442"/>
          </a:xfrm>
          <a:prstGeom prst="straightConnector1">
            <a:avLst/>
          </a:prstGeom>
          <a:noFill/>
          <a:ln cap="flat" cmpd="sng" w="38100">
            <a:solidFill>
              <a:srgbClr val="02608E"/>
            </a:solidFill>
            <a:prstDash val="dash"/>
            <a:miter lim="800000"/>
            <a:headEnd len="sm" w="sm" type="none"/>
            <a:tailEnd len="sm" w="sm" type="none"/>
          </a:ln>
        </p:spPr>
      </p:cxnSp>
      <p:cxnSp>
        <p:nvCxnSpPr>
          <p:cNvPr id="750" name="Google Shape;750;p14"/>
          <p:cNvCxnSpPr/>
          <p:nvPr/>
        </p:nvCxnSpPr>
        <p:spPr>
          <a:xfrm>
            <a:off x="8755304" y="5716481"/>
            <a:ext cx="2195856" cy="13711"/>
          </a:xfrm>
          <a:prstGeom prst="straightConnector1">
            <a:avLst/>
          </a:prstGeom>
          <a:noFill/>
          <a:ln cap="flat" cmpd="sng" w="38100">
            <a:solidFill>
              <a:srgbClr val="02608E"/>
            </a:solidFill>
            <a:prstDash val="dash"/>
            <a:miter lim="800000"/>
            <a:headEnd len="sm" w="sm" type="none"/>
            <a:tailEnd len="sm" w="sm" type="none"/>
          </a:ln>
        </p:spPr>
      </p:cxnSp>
      <p:cxnSp>
        <p:nvCxnSpPr>
          <p:cNvPr id="751" name="Google Shape;751;p14"/>
          <p:cNvCxnSpPr/>
          <p:nvPr/>
        </p:nvCxnSpPr>
        <p:spPr>
          <a:xfrm rot="5400000">
            <a:off x="7577303" y="4479395"/>
            <a:ext cx="2400487" cy="14989"/>
          </a:xfrm>
          <a:prstGeom prst="straightConnector1">
            <a:avLst/>
          </a:prstGeom>
          <a:noFill/>
          <a:ln cap="flat" cmpd="sng" w="38100">
            <a:solidFill>
              <a:srgbClr val="7F5E00"/>
            </a:solidFill>
            <a:prstDash val="dash"/>
            <a:miter lim="800000"/>
            <a:headEnd len="sm" w="sm" type="none"/>
            <a:tailEnd len="sm" w="sm" type="none"/>
          </a:ln>
        </p:spPr>
      </p:cxnSp>
      <p:cxnSp>
        <p:nvCxnSpPr>
          <p:cNvPr id="752" name="Google Shape;752;p14"/>
          <p:cNvCxnSpPr/>
          <p:nvPr/>
        </p:nvCxnSpPr>
        <p:spPr>
          <a:xfrm>
            <a:off x="6310741" y="3278921"/>
            <a:ext cx="2474300" cy="15450"/>
          </a:xfrm>
          <a:prstGeom prst="straightConnector1">
            <a:avLst/>
          </a:prstGeom>
          <a:noFill/>
          <a:ln cap="flat" cmpd="sng" w="38100">
            <a:solidFill>
              <a:srgbClr val="7F5E00"/>
            </a:solidFill>
            <a:prstDash val="dash"/>
            <a:miter lim="800000"/>
            <a:headEnd len="sm" w="sm" type="none"/>
            <a:tailEnd len="sm" w="sm" type="none"/>
          </a:ln>
        </p:spPr>
      </p:cxnSp>
      <p:cxnSp>
        <p:nvCxnSpPr>
          <p:cNvPr id="753" name="Google Shape;753;p14"/>
          <p:cNvCxnSpPr/>
          <p:nvPr/>
        </p:nvCxnSpPr>
        <p:spPr>
          <a:xfrm flipH="1">
            <a:off x="6455273" y="3380047"/>
            <a:ext cx="9541" cy="1528183"/>
          </a:xfrm>
          <a:prstGeom prst="straightConnector1">
            <a:avLst/>
          </a:prstGeom>
          <a:noFill/>
          <a:ln cap="flat" cmpd="sng" w="38100">
            <a:solidFill>
              <a:srgbClr val="4F2CD1"/>
            </a:solidFill>
            <a:prstDash val="dash"/>
            <a:miter lim="800000"/>
            <a:headEnd len="sm" w="sm" type="none"/>
            <a:tailEnd len="sm" w="sm" type="none"/>
          </a:ln>
        </p:spPr>
      </p:cxnSp>
      <p:cxnSp>
        <p:nvCxnSpPr>
          <p:cNvPr id="754" name="Google Shape;754;p14"/>
          <p:cNvCxnSpPr/>
          <p:nvPr/>
        </p:nvCxnSpPr>
        <p:spPr>
          <a:xfrm>
            <a:off x="3451797" y="4957205"/>
            <a:ext cx="3042996" cy="19001"/>
          </a:xfrm>
          <a:prstGeom prst="straightConnector1">
            <a:avLst/>
          </a:prstGeom>
          <a:noFill/>
          <a:ln cap="flat" cmpd="sng" w="38100">
            <a:solidFill>
              <a:srgbClr val="4F2CD1"/>
            </a:solidFill>
            <a:prstDash val="dash"/>
            <a:miter lim="800000"/>
            <a:headEnd len="sm" w="sm" type="none"/>
            <a:tailEnd len="sm" w="sm" type="none"/>
          </a:ln>
        </p:spPr>
      </p:cxnSp>
      <p:cxnSp>
        <p:nvCxnSpPr>
          <p:cNvPr id="755" name="Google Shape;755;p14"/>
          <p:cNvCxnSpPr/>
          <p:nvPr/>
        </p:nvCxnSpPr>
        <p:spPr>
          <a:xfrm rot="5400000">
            <a:off x="2229069" y="3353299"/>
            <a:ext cx="2400487" cy="14989"/>
          </a:xfrm>
          <a:prstGeom prst="straightConnector1">
            <a:avLst/>
          </a:prstGeom>
          <a:noFill/>
          <a:ln cap="flat" cmpd="sng" w="38100">
            <a:solidFill>
              <a:schemeClr val="accent3"/>
            </a:solidFill>
            <a:prstDash val="dash"/>
            <a:miter lim="800000"/>
            <a:headEnd len="sm" w="sm" type="none"/>
            <a:tailEnd len="sm" w="sm" type="none"/>
          </a:ln>
        </p:spPr>
      </p:cxnSp>
      <p:cxnSp>
        <p:nvCxnSpPr>
          <p:cNvPr id="756" name="Google Shape;756;p14"/>
          <p:cNvCxnSpPr/>
          <p:nvPr/>
        </p:nvCxnSpPr>
        <p:spPr>
          <a:xfrm>
            <a:off x="1036320" y="1778083"/>
            <a:ext cx="2400487" cy="14989"/>
          </a:xfrm>
          <a:prstGeom prst="straightConnector1">
            <a:avLst/>
          </a:prstGeom>
          <a:noFill/>
          <a:ln cap="flat" cmpd="sng" w="38100">
            <a:solidFill>
              <a:srgbClr val="FFC000"/>
            </a:solidFill>
            <a:prstDash val="dash"/>
            <a:miter lim="800000"/>
            <a:headEnd len="sm" w="sm" type="none"/>
            <a:tailEnd len="sm" w="sm" type="none"/>
          </a:ln>
        </p:spPr>
      </p:cxnSp>
      <p:grpSp>
        <p:nvGrpSpPr>
          <p:cNvPr id="757" name="Google Shape;757;p14"/>
          <p:cNvGrpSpPr/>
          <p:nvPr/>
        </p:nvGrpSpPr>
        <p:grpSpPr>
          <a:xfrm>
            <a:off x="2759377" y="1115642"/>
            <a:ext cx="1354861" cy="1354861"/>
            <a:chOff x="1438244" y="995722"/>
            <a:chExt cx="1396958" cy="1396958"/>
          </a:xfrm>
        </p:grpSpPr>
        <p:sp>
          <p:nvSpPr>
            <p:cNvPr id="758" name="Google Shape;758;p14"/>
            <p:cNvSpPr/>
            <p:nvPr/>
          </p:nvSpPr>
          <p:spPr>
            <a:xfrm>
              <a:off x="1438244" y="995722"/>
              <a:ext cx="1396958" cy="1396958"/>
            </a:xfrm>
            <a:prstGeom prst="ellipse">
              <a:avLst/>
            </a:prstGeom>
            <a:gradFill>
              <a:gsLst>
                <a:gs pos="0">
                  <a:srgbClr val="D8D8D8"/>
                </a:gs>
                <a:gs pos="71000">
                  <a:schemeClr val="lt1"/>
                </a:gs>
                <a:gs pos="100000">
                  <a:srgbClr val="D8D8D8"/>
                </a:gs>
              </a:gsLst>
              <a:path path="circle">
                <a:fillToRect l="100%" t="100%"/>
              </a:path>
              <a:tileRect b="-100%" r="-100%"/>
            </a:gradFill>
            <a:ln>
              <a:noFill/>
            </a:ln>
            <a:effectLst>
              <a:outerShdw blurRad="88900" sx="104000" rotWithShape="0" algn="tl" dir="2700000" dist="114300" sy="104000">
                <a:srgbClr val="000000">
                  <a:alpha val="2392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59" name="Google Shape;759;p14"/>
            <p:cNvSpPr/>
            <p:nvPr/>
          </p:nvSpPr>
          <p:spPr>
            <a:xfrm>
              <a:off x="1581267" y="1138745"/>
              <a:ext cx="1110912" cy="1110912"/>
            </a:xfrm>
            <a:prstGeom prst="ellipse">
              <a:avLst/>
            </a:prstGeom>
            <a:solidFill>
              <a:schemeClr val="lt1"/>
            </a:solidFill>
            <a:ln>
              <a:noFill/>
            </a:ln>
            <a:effectLst>
              <a:outerShdw blurRad="88900" sx="104000" rotWithShape="0" algn="tl" sy="104000">
                <a:srgbClr val="000000">
                  <a:alpha val="1882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grpSp>
        <p:nvGrpSpPr>
          <p:cNvPr id="760" name="Google Shape;760;p14"/>
          <p:cNvGrpSpPr/>
          <p:nvPr/>
        </p:nvGrpSpPr>
        <p:grpSpPr>
          <a:xfrm>
            <a:off x="2759377" y="4251084"/>
            <a:ext cx="1354861" cy="1354861"/>
            <a:chOff x="1438244" y="995722"/>
            <a:chExt cx="1396958" cy="1396958"/>
          </a:xfrm>
        </p:grpSpPr>
        <p:sp>
          <p:nvSpPr>
            <p:cNvPr id="761" name="Google Shape;761;p14"/>
            <p:cNvSpPr/>
            <p:nvPr/>
          </p:nvSpPr>
          <p:spPr>
            <a:xfrm>
              <a:off x="1438244" y="995722"/>
              <a:ext cx="1396958" cy="1396958"/>
            </a:xfrm>
            <a:prstGeom prst="ellipse">
              <a:avLst/>
            </a:prstGeom>
            <a:gradFill>
              <a:gsLst>
                <a:gs pos="0">
                  <a:srgbClr val="D8D8D8"/>
                </a:gs>
                <a:gs pos="71000">
                  <a:schemeClr val="lt1"/>
                </a:gs>
                <a:gs pos="100000">
                  <a:srgbClr val="D8D8D8"/>
                </a:gs>
              </a:gsLst>
              <a:path path="circle">
                <a:fillToRect l="100%" t="100%"/>
              </a:path>
              <a:tileRect b="-100%" r="-100%"/>
            </a:gradFill>
            <a:ln>
              <a:noFill/>
            </a:ln>
            <a:effectLst>
              <a:outerShdw blurRad="88900" sx="104000" rotWithShape="0" algn="tl" dir="2700000" dist="114300" sy="104000">
                <a:srgbClr val="000000">
                  <a:alpha val="2392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Roboto"/>
                <a:ea typeface="Roboto"/>
                <a:cs typeface="Roboto"/>
                <a:sym typeface="Roboto"/>
              </a:endParaRPr>
            </a:p>
          </p:txBody>
        </p:sp>
        <p:sp>
          <p:nvSpPr>
            <p:cNvPr id="762" name="Google Shape;762;p14"/>
            <p:cNvSpPr/>
            <p:nvPr/>
          </p:nvSpPr>
          <p:spPr>
            <a:xfrm>
              <a:off x="1581267" y="1138745"/>
              <a:ext cx="1110912" cy="1110912"/>
            </a:xfrm>
            <a:prstGeom prst="ellipse">
              <a:avLst/>
            </a:prstGeom>
            <a:solidFill>
              <a:schemeClr val="lt1"/>
            </a:solidFill>
            <a:ln>
              <a:noFill/>
            </a:ln>
            <a:effectLst>
              <a:outerShdw blurRad="88900" sx="104000" rotWithShape="0" algn="tl" sy="104000">
                <a:srgbClr val="000000">
                  <a:alpha val="1882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Roboto"/>
                <a:ea typeface="Roboto"/>
                <a:cs typeface="Roboto"/>
                <a:sym typeface="Roboto"/>
              </a:endParaRPr>
            </a:p>
          </p:txBody>
        </p:sp>
      </p:grpSp>
      <p:grpSp>
        <p:nvGrpSpPr>
          <p:cNvPr id="763" name="Google Shape;763;p14"/>
          <p:cNvGrpSpPr/>
          <p:nvPr/>
        </p:nvGrpSpPr>
        <p:grpSpPr>
          <a:xfrm>
            <a:off x="5787384" y="2609216"/>
            <a:ext cx="1354861" cy="1354861"/>
            <a:chOff x="1438244" y="995722"/>
            <a:chExt cx="1396958" cy="1396958"/>
          </a:xfrm>
        </p:grpSpPr>
        <p:sp>
          <p:nvSpPr>
            <p:cNvPr id="764" name="Google Shape;764;p14"/>
            <p:cNvSpPr/>
            <p:nvPr/>
          </p:nvSpPr>
          <p:spPr>
            <a:xfrm>
              <a:off x="1438244" y="995722"/>
              <a:ext cx="1396958" cy="1396958"/>
            </a:xfrm>
            <a:prstGeom prst="ellipse">
              <a:avLst/>
            </a:prstGeom>
            <a:gradFill>
              <a:gsLst>
                <a:gs pos="0">
                  <a:srgbClr val="D8D8D8"/>
                </a:gs>
                <a:gs pos="71000">
                  <a:schemeClr val="lt1"/>
                </a:gs>
                <a:gs pos="100000">
                  <a:srgbClr val="D8D8D8"/>
                </a:gs>
              </a:gsLst>
              <a:path path="circle">
                <a:fillToRect l="100%" t="100%"/>
              </a:path>
              <a:tileRect b="-100%" r="-100%"/>
            </a:gradFill>
            <a:ln>
              <a:noFill/>
            </a:ln>
            <a:effectLst>
              <a:outerShdw blurRad="88900" sx="104000" rotWithShape="0" algn="tl" dir="2700000" dist="114300" sy="104000">
                <a:srgbClr val="000000">
                  <a:alpha val="2392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Roboto"/>
                <a:ea typeface="Roboto"/>
                <a:cs typeface="Roboto"/>
                <a:sym typeface="Roboto"/>
              </a:endParaRPr>
            </a:p>
          </p:txBody>
        </p:sp>
        <p:sp>
          <p:nvSpPr>
            <p:cNvPr id="765" name="Google Shape;765;p14"/>
            <p:cNvSpPr/>
            <p:nvPr/>
          </p:nvSpPr>
          <p:spPr>
            <a:xfrm>
              <a:off x="1581267" y="1138745"/>
              <a:ext cx="1110912" cy="1110912"/>
            </a:xfrm>
            <a:prstGeom prst="ellipse">
              <a:avLst/>
            </a:prstGeom>
            <a:solidFill>
              <a:schemeClr val="lt1"/>
            </a:solidFill>
            <a:ln>
              <a:noFill/>
            </a:ln>
            <a:effectLst>
              <a:outerShdw blurRad="88900" sx="104000" rotWithShape="0" algn="tl" sy="104000">
                <a:srgbClr val="000000">
                  <a:alpha val="1882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Roboto"/>
                <a:ea typeface="Roboto"/>
                <a:cs typeface="Roboto"/>
                <a:sym typeface="Roboto"/>
              </a:endParaRPr>
            </a:p>
          </p:txBody>
        </p:sp>
      </p:grpSp>
      <p:grpSp>
        <p:nvGrpSpPr>
          <p:cNvPr id="766" name="Google Shape;766;p14"/>
          <p:cNvGrpSpPr/>
          <p:nvPr/>
        </p:nvGrpSpPr>
        <p:grpSpPr>
          <a:xfrm>
            <a:off x="10301921" y="561935"/>
            <a:ext cx="1354861" cy="1354861"/>
            <a:chOff x="1438244" y="995722"/>
            <a:chExt cx="1396958" cy="1396958"/>
          </a:xfrm>
        </p:grpSpPr>
        <p:sp>
          <p:nvSpPr>
            <p:cNvPr id="767" name="Google Shape;767;p14"/>
            <p:cNvSpPr/>
            <p:nvPr/>
          </p:nvSpPr>
          <p:spPr>
            <a:xfrm>
              <a:off x="1438244" y="995722"/>
              <a:ext cx="1396958" cy="1396958"/>
            </a:xfrm>
            <a:prstGeom prst="ellipse">
              <a:avLst/>
            </a:prstGeom>
            <a:gradFill>
              <a:gsLst>
                <a:gs pos="0">
                  <a:srgbClr val="D8D8D8"/>
                </a:gs>
                <a:gs pos="71000">
                  <a:schemeClr val="lt1"/>
                </a:gs>
                <a:gs pos="100000">
                  <a:srgbClr val="D8D8D8"/>
                </a:gs>
              </a:gsLst>
              <a:path path="circle">
                <a:fillToRect l="100%" t="100%"/>
              </a:path>
              <a:tileRect b="-100%" r="-100%"/>
            </a:gradFill>
            <a:ln>
              <a:noFill/>
            </a:ln>
            <a:effectLst>
              <a:outerShdw blurRad="88900" sx="104000" rotWithShape="0" algn="tl" dir="2700000" dist="114300" sy="104000">
                <a:srgbClr val="000000">
                  <a:alpha val="2392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Roboto"/>
                <a:ea typeface="Roboto"/>
                <a:cs typeface="Roboto"/>
                <a:sym typeface="Roboto"/>
              </a:endParaRPr>
            </a:p>
          </p:txBody>
        </p:sp>
        <p:sp>
          <p:nvSpPr>
            <p:cNvPr id="768" name="Google Shape;768;p14"/>
            <p:cNvSpPr/>
            <p:nvPr/>
          </p:nvSpPr>
          <p:spPr>
            <a:xfrm>
              <a:off x="1581267" y="1138745"/>
              <a:ext cx="1110912" cy="1110912"/>
            </a:xfrm>
            <a:prstGeom prst="ellipse">
              <a:avLst/>
            </a:prstGeom>
            <a:solidFill>
              <a:schemeClr val="lt1"/>
            </a:solidFill>
            <a:ln>
              <a:noFill/>
            </a:ln>
            <a:effectLst>
              <a:outerShdw blurRad="88900" sx="104000" rotWithShape="0" algn="tl" sy="104000">
                <a:srgbClr val="000000">
                  <a:alpha val="1882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Roboto"/>
                <a:ea typeface="Roboto"/>
                <a:cs typeface="Roboto"/>
                <a:sym typeface="Roboto"/>
              </a:endParaRPr>
            </a:p>
          </p:txBody>
        </p:sp>
      </p:grpSp>
      <p:grpSp>
        <p:nvGrpSpPr>
          <p:cNvPr id="769" name="Google Shape;769;p14"/>
          <p:cNvGrpSpPr/>
          <p:nvPr/>
        </p:nvGrpSpPr>
        <p:grpSpPr>
          <a:xfrm>
            <a:off x="8107611" y="5033446"/>
            <a:ext cx="1354861" cy="1354861"/>
            <a:chOff x="1438244" y="995722"/>
            <a:chExt cx="1396958" cy="1396958"/>
          </a:xfrm>
        </p:grpSpPr>
        <p:sp>
          <p:nvSpPr>
            <p:cNvPr id="770" name="Google Shape;770;p14"/>
            <p:cNvSpPr/>
            <p:nvPr/>
          </p:nvSpPr>
          <p:spPr>
            <a:xfrm>
              <a:off x="1438244" y="995722"/>
              <a:ext cx="1396958" cy="1396958"/>
            </a:xfrm>
            <a:prstGeom prst="ellipse">
              <a:avLst/>
            </a:prstGeom>
            <a:gradFill>
              <a:gsLst>
                <a:gs pos="0">
                  <a:srgbClr val="D8D8D8"/>
                </a:gs>
                <a:gs pos="71000">
                  <a:schemeClr val="lt1"/>
                </a:gs>
                <a:gs pos="100000">
                  <a:srgbClr val="D8D8D8"/>
                </a:gs>
              </a:gsLst>
              <a:path path="circle">
                <a:fillToRect l="100%" t="100%"/>
              </a:path>
              <a:tileRect b="-100%" r="-100%"/>
            </a:gradFill>
            <a:ln>
              <a:noFill/>
            </a:ln>
            <a:effectLst>
              <a:outerShdw blurRad="88900" sx="104000" rotWithShape="0" algn="tl" dir="2700000" dist="114300" sy="104000">
                <a:srgbClr val="000000">
                  <a:alpha val="2392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Roboto"/>
                <a:ea typeface="Roboto"/>
                <a:cs typeface="Roboto"/>
                <a:sym typeface="Roboto"/>
              </a:endParaRPr>
            </a:p>
          </p:txBody>
        </p:sp>
        <p:sp>
          <p:nvSpPr>
            <p:cNvPr id="771" name="Google Shape;771;p14"/>
            <p:cNvSpPr/>
            <p:nvPr/>
          </p:nvSpPr>
          <p:spPr>
            <a:xfrm>
              <a:off x="1581267" y="1138745"/>
              <a:ext cx="1110912" cy="1110912"/>
            </a:xfrm>
            <a:prstGeom prst="ellipse">
              <a:avLst/>
            </a:prstGeom>
            <a:solidFill>
              <a:schemeClr val="lt1"/>
            </a:solidFill>
            <a:ln>
              <a:noFill/>
            </a:ln>
            <a:effectLst>
              <a:outerShdw blurRad="88900" sx="104000" rotWithShape="0" algn="tl" sy="104000">
                <a:srgbClr val="000000">
                  <a:alpha val="1882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Roboto"/>
                <a:ea typeface="Roboto"/>
                <a:cs typeface="Roboto"/>
                <a:sym typeface="Roboto"/>
              </a:endParaRPr>
            </a:p>
          </p:txBody>
        </p:sp>
      </p:grpSp>
      <p:sp>
        <p:nvSpPr>
          <p:cNvPr id="772" name="Google Shape;772;p14"/>
          <p:cNvSpPr txBox="1"/>
          <p:nvPr/>
        </p:nvSpPr>
        <p:spPr>
          <a:xfrm>
            <a:off x="356806" y="4417893"/>
            <a:ext cx="2363076"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62399"/>
                </a:solidFill>
                <a:latin typeface="Roboto"/>
                <a:ea typeface="Roboto"/>
                <a:cs typeface="Roboto"/>
                <a:sym typeface="Roboto"/>
              </a:rPr>
              <a:t>2015</a:t>
            </a:r>
            <a:endParaRPr b="1" sz="1800">
              <a:solidFill>
                <a:srgbClr val="962399"/>
              </a:solidFill>
              <a:latin typeface="Roboto"/>
              <a:ea typeface="Roboto"/>
              <a:cs typeface="Roboto"/>
              <a:sym typeface="Roboto"/>
            </a:endParaRPr>
          </a:p>
          <a:p>
            <a:pPr indent="0" lvl="0" marL="0" marR="0" rtl="0" algn="l">
              <a:spcBef>
                <a:spcPts val="0"/>
              </a:spcBef>
              <a:spcAft>
                <a:spcPts val="0"/>
              </a:spcAft>
              <a:buNone/>
            </a:pPr>
            <a:r>
              <a:rPr lang="en-US" sz="1050">
                <a:solidFill>
                  <a:schemeClr val="lt1"/>
                </a:solidFill>
                <a:latin typeface="Roboto"/>
                <a:ea typeface="Roboto"/>
                <a:cs typeface="Roboto"/>
                <a:sym typeface="Roboto"/>
              </a:rPr>
              <a:t>Here you put a little description, Keep it short and to the point. Make it more impactful . Make it more impactful . </a:t>
            </a:r>
            <a:endParaRPr/>
          </a:p>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773" name="Google Shape;773;p14"/>
          <p:cNvSpPr/>
          <p:nvPr/>
        </p:nvSpPr>
        <p:spPr>
          <a:xfrm>
            <a:off x="633491" y="1602349"/>
            <a:ext cx="388791" cy="388791"/>
          </a:xfrm>
          <a:custGeom>
            <a:rect b="b" l="l" r="r" t="t"/>
            <a:pathLst>
              <a:path extrusionOk="0" h="919868" w="919868">
                <a:moveTo>
                  <a:pt x="340101" y="301708"/>
                </a:moveTo>
                <a:lnTo>
                  <a:pt x="459934" y="459934"/>
                </a:lnTo>
                <a:lnTo>
                  <a:pt x="340101" y="618160"/>
                </a:lnTo>
                <a:lnTo>
                  <a:pt x="459934" y="618160"/>
                </a:lnTo>
                <a:lnTo>
                  <a:pt x="579767" y="459934"/>
                </a:lnTo>
                <a:lnTo>
                  <a:pt x="459934" y="301708"/>
                </a:lnTo>
                <a:close/>
                <a:moveTo>
                  <a:pt x="459934" y="0"/>
                </a:moveTo>
                <a:cubicBezTo>
                  <a:pt x="713949" y="0"/>
                  <a:pt x="919868" y="205919"/>
                  <a:pt x="919868" y="459934"/>
                </a:cubicBezTo>
                <a:cubicBezTo>
                  <a:pt x="919868" y="713949"/>
                  <a:pt x="713949" y="919868"/>
                  <a:pt x="459934" y="919868"/>
                </a:cubicBezTo>
                <a:cubicBezTo>
                  <a:pt x="205919" y="919868"/>
                  <a:pt x="0" y="713949"/>
                  <a:pt x="0" y="459934"/>
                </a:cubicBezTo>
                <a:cubicBezTo>
                  <a:pt x="0" y="205919"/>
                  <a:pt x="205919" y="0"/>
                  <a:pt x="459934" y="0"/>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74" name="Google Shape;774;p14"/>
          <p:cNvSpPr txBox="1"/>
          <p:nvPr/>
        </p:nvSpPr>
        <p:spPr>
          <a:xfrm>
            <a:off x="328449" y="2102420"/>
            <a:ext cx="2363076"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C000"/>
                </a:solidFill>
                <a:latin typeface="Roboto"/>
                <a:ea typeface="Roboto"/>
                <a:cs typeface="Roboto"/>
                <a:sym typeface="Roboto"/>
              </a:rPr>
              <a:t>2014</a:t>
            </a:r>
            <a:endParaRPr b="1" sz="1800">
              <a:solidFill>
                <a:srgbClr val="FFC000"/>
              </a:solidFill>
              <a:latin typeface="Roboto"/>
              <a:ea typeface="Roboto"/>
              <a:cs typeface="Roboto"/>
              <a:sym typeface="Roboto"/>
            </a:endParaRPr>
          </a:p>
          <a:p>
            <a:pPr indent="0" lvl="0" marL="0" marR="0" rtl="0" algn="l">
              <a:spcBef>
                <a:spcPts val="0"/>
              </a:spcBef>
              <a:spcAft>
                <a:spcPts val="0"/>
              </a:spcAft>
              <a:buNone/>
            </a:pPr>
            <a:r>
              <a:rPr lang="en-US" sz="1050">
                <a:solidFill>
                  <a:schemeClr val="lt1"/>
                </a:solidFill>
                <a:latin typeface="Roboto"/>
                <a:ea typeface="Roboto"/>
                <a:cs typeface="Roboto"/>
                <a:sym typeface="Roboto"/>
              </a:rPr>
              <a:t>Here you put a little description, Keep it short and to the point. Make it more impactful . Make it more impactful . </a:t>
            </a:r>
            <a:endParaRPr/>
          </a:p>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775" name="Google Shape;775;p14"/>
          <p:cNvSpPr txBox="1"/>
          <p:nvPr/>
        </p:nvSpPr>
        <p:spPr>
          <a:xfrm>
            <a:off x="3553479" y="2826842"/>
            <a:ext cx="2363076"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FF00"/>
                </a:solidFill>
                <a:latin typeface="Roboto"/>
                <a:ea typeface="Roboto"/>
                <a:cs typeface="Roboto"/>
                <a:sym typeface="Roboto"/>
              </a:rPr>
              <a:t>2016</a:t>
            </a:r>
            <a:endParaRPr b="1" sz="1800">
              <a:solidFill>
                <a:srgbClr val="FFFF00"/>
              </a:solidFill>
              <a:latin typeface="Roboto"/>
              <a:ea typeface="Roboto"/>
              <a:cs typeface="Roboto"/>
              <a:sym typeface="Roboto"/>
            </a:endParaRPr>
          </a:p>
          <a:p>
            <a:pPr indent="0" lvl="0" marL="0" marR="0" rtl="0" algn="l">
              <a:spcBef>
                <a:spcPts val="0"/>
              </a:spcBef>
              <a:spcAft>
                <a:spcPts val="0"/>
              </a:spcAft>
              <a:buNone/>
            </a:pPr>
            <a:r>
              <a:rPr lang="en-US" sz="1050">
                <a:solidFill>
                  <a:schemeClr val="lt1"/>
                </a:solidFill>
                <a:latin typeface="Roboto"/>
                <a:ea typeface="Roboto"/>
                <a:cs typeface="Roboto"/>
                <a:sym typeface="Roboto"/>
              </a:rPr>
              <a:t>Here you put a little description, Keep it short and to the point. Make it more impactful . Make it more impactful . </a:t>
            </a:r>
            <a:endParaRPr/>
          </a:p>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776" name="Google Shape;776;p14"/>
          <p:cNvSpPr/>
          <p:nvPr/>
        </p:nvSpPr>
        <p:spPr>
          <a:xfrm>
            <a:off x="9260819" y="1146476"/>
            <a:ext cx="211178" cy="211178"/>
          </a:xfrm>
          <a:prstGeom prst="ellipse">
            <a:avLst/>
          </a:prstGeom>
          <a:solidFill>
            <a:srgbClr val="02608E"/>
          </a:solidFill>
          <a:ln cap="flat" cmpd="sng" w="12700">
            <a:solidFill>
              <a:srgbClr val="0260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Roboto"/>
              <a:ea typeface="Roboto"/>
              <a:cs typeface="Roboto"/>
              <a:sym typeface="Roboto"/>
            </a:endParaRPr>
          </a:p>
        </p:txBody>
      </p:sp>
      <p:sp>
        <p:nvSpPr>
          <p:cNvPr id="777" name="Google Shape;777;p14"/>
          <p:cNvSpPr txBox="1"/>
          <p:nvPr/>
        </p:nvSpPr>
        <p:spPr>
          <a:xfrm>
            <a:off x="5791131" y="5259910"/>
            <a:ext cx="2363076"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62399"/>
                </a:solidFill>
                <a:latin typeface="Roboto"/>
                <a:ea typeface="Roboto"/>
                <a:cs typeface="Roboto"/>
                <a:sym typeface="Roboto"/>
              </a:rPr>
              <a:t>2017</a:t>
            </a:r>
            <a:endParaRPr b="1" sz="1800">
              <a:solidFill>
                <a:srgbClr val="962399"/>
              </a:solidFill>
              <a:latin typeface="Roboto"/>
              <a:ea typeface="Roboto"/>
              <a:cs typeface="Roboto"/>
              <a:sym typeface="Roboto"/>
            </a:endParaRPr>
          </a:p>
          <a:p>
            <a:pPr indent="0" lvl="0" marL="0" marR="0" rtl="0" algn="l">
              <a:spcBef>
                <a:spcPts val="0"/>
              </a:spcBef>
              <a:spcAft>
                <a:spcPts val="0"/>
              </a:spcAft>
              <a:buNone/>
            </a:pPr>
            <a:r>
              <a:rPr lang="en-US" sz="1050">
                <a:solidFill>
                  <a:schemeClr val="lt1"/>
                </a:solidFill>
                <a:latin typeface="Roboto"/>
                <a:ea typeface="Roboto"/>
                <a:cs typeface="Roboto"/>
                <a:sym typeface="Roboto"/>
              </a:rPr>
              <a:t>Here you put a little description, Keep it short and to the point. Make it more impactful . Make it more impactful . </a:t>
            </a:r>
            <a:endParaRPr/>
          </a:p>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778" name="Google Shape;778;p14"/>
          <p:cNvSpPr txBox="1"/>
          <p:nvPr/>
        </p:nvSpPr>
        <p:spPr>
          <a:xfrm>
            <a:off x="6920846" y="649325"/>
            <a:ext cx="2363076"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62399"/>
                </a:solidFill>
                <a:latin typeface="Roboto"/>
                <a:ea typeface="Roboto"/>
                <a:cs typeface="Roboto"/>
                <a:sym typeface="Roboto"/>
              </a:rPr>
              <a:t>2018</a:t>
            </a:r>
            <a:endParaRPr b="1" sz="1800">
              <a:solidFill>
                <a:srgbClr val="962399"/>
              </a:solidFill>
              <a:latin typeface="Roboto"/>
              <a:ea typeface="Roboto"/>
              <a:cs typeface="Roboto"/>
              <a:sym typeface="Roboto"/>
            </a:endParaRPr>
          </a:p>
          <a:p>
            <a:pPr indent="0" lvl="0" marL="0" marR="0" rtl="0" algn="l">
              <a:spcBef>
                <a:spcPts val="0"/>
              </a:spcBef>
              <a:spcAft>
                <a:spcPts val="0"/>
              </a:spcAft>
              <a:buNone/>
            </a:pPr>
            <a:r>
              <a:rPr lang="en-US" sz="1050">
                <a:solidFill>
                  <a:schemeClr val="lt1"/>
                </a:solidFill>
                <a:latin typeface="Roboto"/>
                <a:ea typeface="Roboto"/>
                <a:cs typeface="Roboto"/>
                <a:sym typeface="Roboto"/>
              </a:rPr>
              <a:t>Here you put a little description, Keep it short and to the point. Make it more impactful . Make it more impactful . </a:t>
            </a:r>
            <a:endParaRPr/>
          </a:p>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grpSp>
        <p:nvGrpSpPr>
          <p:cNvPr id="779" name="Google Shape;779;p14"/>
          <p:cNvGrpSpPr/>
          <p:nvPr/>
        </p:nvGrpSpPr>
        <p:grpSpPr>
          <a:xfrm>
            <a:off x="10781229" y="978011"/>
            <a:ext cx="457203" cy="487148"/>
            <a:chOff x="5970800" y="1619250"/>
            <a:chExt cx="428650" cy="456725"/>
          </a:xfrm>
        </p:grpSpPr>
        <p:sp>
          <p:nvSpPr>
            <p:cNvPr id="780" name="Google Shape;780;p14"/>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02608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81" name="Google Shape;781;p14"/>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02608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82" name="Google Shape;782;p14"/>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02608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83" name="Google Shape;783;p14"/>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02608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84" name="Google Shape;784;p14"/>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02608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785" name="Google Shape;785;p14"/>
          <p:cNvSpPr/>
          <p:nvPr/>
        </p:nvSpPr>
        <p:spPr>
          <a:xfrm>
            <a:off x="3233627" y="1581897"/>
            <a:ext cx="407712" cy="429845"/>
          </a:xfrm>
          <a:custGeom>
            <a:rect b="b" l="l" r="r" t="t"/>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FFC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786" name="Google Shape;786;p14"/>
          <p:cNvGrpSpPr/>
          <p:nvPr/>
        </p:nvGrpSpPr>
        <p:grpSpPr>
          <a:xfrm>
            <a:off x="3299608" y="4708441"/>
            <a:ext cx="274865" cy="448083"/>
            <a:chOff x="6730350" y="2315900"/>
            <a:chExt cx="257700" cy="420100"/>
          </a:xfrm>
        </p:grpSpPr>
        <p:sp>
          <p:nvSpPr>
            <p:cNvPr id="787" name="Google Shape;787;p1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rgbClr val="962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88" name="Google Shape;788;p1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rgbClr val="962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89" name="Google Shape;789;p1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962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90" name="Google Shape;790;p1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962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91" name="Google Shape;791;p1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962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792" name="Google Shape;792;p14"/>
          <p:cNvGrpSpPr/>
          <p:nvPr/>
        </p:nvGrpSpPr>
        <p:grpSpPr>
          <a:xfrm>
            <a:off x="8589773" y="5517707"/>
            <a:ext cx="483228" cy="354301"/>
            <a:chOff x="4610450" y="3703750"/>
            <a:chExt cx="453050" cy="332175"/>
          </a:xfrm>
        </p:grpSpPr>
        <p:sp>
          <p:nvSpPr>
            <p:cNvPr id="793" name="Google Shape;793;p14"/>
            <p:cNvSpPr/>
            <p:nvPr/>
          </p:nvSpPr>
          <p:spPr>
            <a:xfrm>
              <a:off x="4610450" y="3703750"/>
              <a:ext cx="453050" cy="332175"/>
            </a:xfrm>
            <a:custGeom>
              <a:rect b="b" l="l" r="r" t="t"/>
              <a:pathLst>
                <a:path extrusionOk="0" h="13287" w="18122">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C28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94" name="Google Shape;794;p14"/>
            <p:cNvSpPr/>
            <p:nvPr/>
          </p:nvSpPr>
          <p:spPr>
            <a:xfrm>
              <a:off x="4642200" y="3730000"/>
              <a:ext cx="389550" cy="249150"/>
            </a:xfrm>
            <a:custGeom>
              <a:rect b="b" l="l" r="r" t="t"/>
              <a:pathLst>
                <a:path extrusionOk="0" h="9966" w="15582">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C28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795" name="Google Shape;795;p14"/>
          <p:cNvGrpSpPr/>
          <p:nvPr/>
        </p:nvGrpSpPr>
        <p:grpSpPr>
          <a:xfrm>
            <a:off x="6218858" y="3057607"/>
            <a:ext cx="472829" cy="472856"/>
            <a:chOff x="570875" y="4322250"/>
            <a:chExt cx="443300" cy="443325"/>
          </a:xfrm>
        </p:grpSpPr>
        <p:sp>
          <p:nvSpPr>
            <p:cNvPr id="796" name="Google Shape;796;p14"/>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4F2CD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97" name="Google Shape;797;p14"/>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4F2CD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98" name="Google Shape;798;p14"/>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4F2CD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799" name="Google Shape;799;p14"/>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4F2CD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800" name="Google Shape;800;p14"/>
          <p:cNvGrpSpPr/>
          <p:nvPr/>
        </p:nvGrpSpPr>
        <p:grpSpPr>
          <a:xfrm>
            <a:off x="219561" y="227546"/>
            <a:ext cx="4214508" cy="647107"/>
            <a:chOff x="3475236" y="408168"/>
            <a:chExt cx="4214508" cy="659081"/>
          </a:xfrm>
        </p:grpSpPr>
        <p:sp>
          <p:nvSpPr>
            <p:cNvPr id="801" name="Google Shape;801;p14"/>
            <p:cNvSpPr/>
            <p:nvPr/>
          </p:nvSpPr>
          <p:spPr>
            <a:xfrm>
              <a:off x="3475236" y="408168"/>
              <a:ext cx="4214508" cy="440167"/>
            </a:xfrm>
            <a:prstGeom prst="rect">
              <a:avLst/>
            </a:prstGeom>
            <a:noFill/>
            <a:ln>
              <a:noFill/>
            </a:ln>
          </p:spPr>
          <p:txBody>
            <a:bodyPr anchorCtr="0" anchor="t" bIns="45700" lIns="91425" spcFirstLastPara="1" rIns="91425" wrap="square" tIns="45700">
              <a:spAutoFit/>
            </a:bodyPr>
            <a:lstStyle/>
            <a:p>
              <a:pPr indent="0" lvl="0" marL="0" marR="0" rtl="0" algn="r">
                <a:lnSpc>
                  <a:spcPct val="92857"/>
                </a:lnSpc>
                <a:spcBef>
                  <a:spcPts val="0"/>
                </a:spcBef>
                <a:spcAft>
                  <a:spcPts val="0"/>
                </a:spcAft>
                <a:buNone/>
              </a:pPr>
              <a:r>
                <a:rPr lang="en-US" sz="2800" cap="none">
                  <a:solidFill>
                    <a:schemeClr val="lt1"/>
                  </a:solidFill>
                  <a:latin typeface="Roboto"/>
                  <a:ea typeface="Roboto"/>
                  <a:cs typeface="Roboto"/>
                  <a:sym typeface="Roboto"/>
                </a:rPr>
                <a:t>TIMELINE INFOGRAPHIC</a:t>
              </a:r>
              <a:endParaRPr sz="2800" cap="none">
                <a:solidFill>
                  <a:schemeClr val="lt1"/>
                </a:solidFill>
                <a:latin typeface="Roboto"/>
                <a:ea typeface="Roboto"/>
                <a:cs typeface="Roboto"/>
                <a:sym typeface="Roboto"/>
              </a:endParaRPr>
            </a:p>
          </p:txBody>
        </p:sp>
        <p:sp>
          <p:nvSpPr>
            <p:cNvPr id="802" name="Google Shape;802;p14"/>
            <p:cNvSpPr/>
            <p:nvPr/>
          </p:nvSpPr>
          <p:spPr>
            <a:xfrm>
              <a:off x="3692050" y="672796"/>
              <a:ext cx="2945948" cy="394453"/>
            </a:xfrm>
            <a:prstGeom prst="rect">
              <a:avLst/>
            </a:prstGeom>
            <a:noFill/>
            <a:ln>
              <a:noFill/>
            </a:ln>
          </p:spPr>
          <p:txBody>
            <a:bodyPr anchorCtr="0" anchor="t" bIns="45700" lIns="91425" spcFirstLastPara="1" rIns="91425" wrap="square" tIns="45700">
              <a:spAutoFit/>
            </a:bodyPr>
            <a:lstStyle/>
            <a:p>
              <a:pPr indent="0" lvl="0" marL="0" marR="0" rtl="0" algn="l">
                <a:lnSpc>
                  <a:spcPct val="185714"/>
                </a:lnSpc>
                <a:spcBef>
                  <a:spcPts val="0"/>
                </a:spcBef>
                <a:spcAft>
                  <a:spcPts val="0"/>
                </a:spcAft>
                <a:buNone/>
              </a:pPr>
              <a:r>
                <a:rPr lang="en-US" sz="1400">
                  <a:solidFill>
                    <a:srgbClr val="FFBD00"/>
                  </a:solidFill>
                  <a:latin typeface="Roboto"/>
                  <a:ea typeface="Roboto"/>
                  <a:cs typeface="Roboto"/>
                  <a:sym typeface="Roboto"/>
                </a:rPr>
                <a:t>Your Journey Starts Here</a:t>
              </a:r>
              <a:endParaRPr/>
            </a:p>
          </p:txBody>
        </p:sp>
      </p:grpSp>
      <p:sp>
        <p:nvSpPr>
          <p:cNvPr id="803" name="Google Shape;803;p14"/>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15"/>
          <p:cNvSpPr txBox="1"/>
          <p:nvPr/>
        </p:nvSpPr>
        <p:spPr>
          <a:xfrm>
            <a:off x="1493482" y="2194816"/>
            <a:ext cx="4985716" cy="652015"/>
          </a:xfrm>
          <a:prstGeom prst="rect">
            <a:avLst/>
          </a:prstGeom>
          <a:noFill/>
          <a:ln>
            <a:noFill/>
          </a:ln>
        </p:spPr>
        <p:txBody>
          <a:bodyPr anchorCtr="0" anchor="t" bIns="91425" lIns="91425" spcFirstLastPara="1" rIns="91425" wrap="square" tIns="91425">
            <a:noAutofit/>
          </a:bodyPr>
          <a:lstStyle/>
          <a:p>
            <a:pPr indent="-228600" lvl="0" marL="228600" marR="0" rtl="0" algn="l">
              <a:lnSpc>
                <a:spcPct val="90000"/>
              </a:lnSpc>
              <a:spcBef>
                <a:spcPts val="0"/>
              </a:spcBef>
              <a:spcAft>
                <a:spcPts val="0"/>
              </a:spcAft>
              <a:buClr>
                <a:schemeClr val="lt1"/>
              </a:buClr>
              <a:buSzPts val="3000"/>
              <a:buFont typeface="Arial"/>
              <a:buNone/>
            </a:pPr>
            <a:r>
              <a:rPr lang="en-US" sz="3000">
                <a:solidFill>
                  <a:schemeClr val="lt1"/>
                </a:solidFill>
                <a:latin typeface="Poppins"/>
                <a:ea typeface="Poppins"/>
                <a:cs typeface="Poppins"/>
                <a:sym typeface="Poppins"/>
              </a:rPr>
              <a:t>	ANDROID </a:t>
            </a:r>
            <a:r>
              <a:rPr b="1" lang="en-US" sz="3000">
                <a:solidFill>
                  <a:srgbClr val="FFFF00"/>
                </a:solidFill>
                <a:latin typeface="Poppins"/>
                <a:ea typeface="Poppins"/>
                <a:cs typeface="Poppins"/>
                <a:sym typeface="Poppins"/>
              </a:rPr>
              <a:t>MOCKUP</a:t>
            </a:r>
            <a:endParaRPr/>
          </a:p>
          <a:p>
            <a:pPr indent="-228600" lvl="0" marL="228600" marR="0" rtl="0" algn="l">
              <a:lnSpc>
                <a:spcPct val="90000"/>
              </a:lnSpc>
              <a:spcBef>
                <a:spcPts val="0"/>
              </a:spcBef>
              <a:spcAft>
                <a:spcPts val="0"/>
              </a:spcAft>
              <a:buClr>
                <a:schemeClr val="dk1"/>
              </a:buClr>
              <a:buSzPts val="3000"/>
              <a:buFont typeface="Arial"/>
              <a:buNone/>
            </a:pPr>
            <a:r>
              <a:t/>
            </a:r>
            <a:endParaRPr sz="3000">
              <a:solidFill>
                <a:schemeClr val="lt1"/>
              </a:solidFill>
              <a:latin typeface="Poppins"/>
              <a:ea typeface="Poppins"/>
              <a:cs typeface="Poppins"/>
              <a:sym typeface="Poppins"/>
            </a:endParaRPr>
          </a:p>
          <a:p>
            <a:pPr indent="-228600" lvl="0" marL="228600" marR="0" rtl="0" algn="l">
              <a:lnSpc>
                <a:spcPct val="90000"/>
              </a:lnSpc>
              <a:spcBef>
                <a:spcPts val="0"/>
              </a:spcBef>
              <a:spcAft>
                <a:spcPts val="0"/>
              </a:spcAft>
              <a:buClr>
                <a:schemeClr val="dk1"/>
              </a:buClr>
              <a:buSzPts val="3000"/>
              <a:buFont typeface="Arial"/>
              <a:buNone/>
            </a:pPr>
            <a:r>
              <a:t/>
            </a:r>
            <a:endParaRPr sz="3000">
              <a:solidFill>
                <a:schemeClr val="lt1"/>
              </a:solidFill>
              <a:latin typeface="Poppins"/>
              <a:ea typeface="Poppins"/>
              <a:cs typeface="Poppins"/>
              <a:sym typeface="Poppins"/>
            </a:endParaRPr>
          </a:p>
        </p:txBody>
      </p:sp>
      <p:sp>
        <p:nvSpPr>
          <p:cNvPr id="809" name="Google Shape;809;p15"/>
          <p:cNvSpPr/>
          <p:nvPr/>
        </p:nvSpPr>
        <p:spPr>
          <a:xfrm>
            <a:off x="1221210" y="2817335"/>
            <a:ext cx="316517" cy="548372"/>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EE80BC"/>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10" name="Google Shape;810;p15"/>
          <p:cNvSpPr/>
          <p:nvPr/>
        </p:nvSpPr>
        <p:spPr>
          <a:xfrm>
            <a:off x="1221209" y="3703194"/>
            <a:ext cx="316517" cy="548372"/>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EE80BC"/>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11" name="Google Shape;811;p15"/>
          <p:cNvSpPr/>
          <p:nvPr/>
        </p:nvSpPr>
        <p:spPr>
          <a:xfrm>
            <a:off x="1726032" y="2720267"/>
            <a:ext cx="4217561"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200"/>
              <a:buFont typeface="Roboto"/>
              <a:buNone/>
            </a:pPr>
            <a:r>
              <a:rPr lang="en-US" sz="1200">
                <a:solidFill>
                  <a:schemeClr val="lt1"/>
                </a:solidFill>
                <a:latin typeface="Roboto"/>
                <a:ea typeface="Roboto"/>
                <a:cs typeface="Roboto"/>
                <a:sym typeface="Roboto"/>
              </a:rPr>
              <a:t>Here you can showcase and explain your app, website or software. Here you can showcase and explain your app, website or software. Here you can showcase and explain your app, website or software. </a:t>
            </a:r>
            <a:endParaRPr/>
          </a:p>
        </p:txBody>
      </p:sp>
      <p:sp>
        <p:nvSpPr>
          <p:cNvPr id="812" name="Google Shape;812;p15"/>
          <p:cNvSpPr/>
          <p:nvPr/>
        </p:nvSpPr>
        <p:spPr>
          <a:xfrm>
            <a:off x="1726032" y="3606126"/>
            <a:ext cx="4257567"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200">
                <a:solidFill>
                  <a:schemeClr val="lt1"/>
                </a:solidFill>
                <a:latin typeface="Roboto"/>
                <a:ea typeface="Roboto"/>
                <a:cs typeface="Roboto"/>
                <a:sym typeface="Roboto"/>
              </a:rPr>
              <a:t>Here you can showcase and explain your app, website or software. Here you can showcase and explain your app, website or software. Here you can showcase and explain your app, website or software.</a:t>
            </a:r>
            <a:endParaRPr/>
          </a:p>
        </p:txBody>
      </p:sp>
      <p:sp>
        <p:nvSpPr>
          <p:cNvPr id="813" name="Google Shape;813;p15"/>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pic>
        <p:nvPicPr>
          <p:cNvPr id="814" name="Google Shape;814;p15"/>
          <p:cNvPicPr preferRelativeResize="0"/>
          <p:nvPr/>
        </p:nvPicPr>
        <p:blipFill rotWithShape="1">
          <a:blip r:embed="rId3">
            <a:alphaModFix/>
          </a:blip>
          <a:srcRect b="0" l="0" r="0" t="0"/>
          <a:stretch/>
        </p:blipFill>
        <p:spPr>
          <a:xfrm rot="-2017104">
            <a:off x="8470223" y="505905"/>
            <a:ext cx="3483779" cy="7285607"/>
          </a:xfrm>
          <a:prstGeom prst="rect">
            <a:avLst/>
          </a:prstGeom>
          <a:noFill/>
          <a:ln>
            <a:noFill/>
          </a:ln>
          <a:effectLst>
            <a:outerShdw blurRad="203200" sx="102000" rotWithShape="0" algn="ctr" sy="102000">
              <a:srgbClr val="000000">
                <a:alpha val="49411"/>
              </a:srgbClr>
            </a:outerShdw>
          </a:effectLst>
        </p:spPr>
      </p:pic>
      <p:pic>
        <p:nvPicPr>
          <p:cNvPr id="815" name="Google Shape;815;p15"/>
          <p:cNvPicPr preferRelativeResize="0"/>
          <p:nvPr/>
        </p:nvPicPr>
        <p:blipFill rotWithShape="1">
          <a:blip r:embed="rId4">
            <a:alphaModFix/>
          </a:blip>
          <a:srcRect b="0" l="46157" r="21999" t="40"/>
          <a:stretch/>
        </p:blipFill>
        <p:spPr>
          <a:xfrm rot="-2017104">
            <a:off x="8720450" y="968909"/>
            <a:ext cx="3037422" cy="6353829"/>
          </a:xfrm>
          <a:prstGeom prst="roundRect">
            <a:avLst>
              <a:gd fmla="val 10061" name="adj"/>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6"/>
          <p:cNvSpPr/>
          <p:nvPr/>
        </p:nvSpPr>
        <p:spPr>
          <a:xfrm>
            <a:off x="5461013" y="2693325"/>
            <a:ext cx="316517" cy="548372"/>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9D4E8"/>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434343"/>
              </a:solidFill>
              <a:latin typeface="Roboto"/>
              <a:ea typeface="Roboto"/>
              <a:cs typeface="Roboto"/>
              <a:sym typeface="Roboto"/>
            </a:endParaRPr>
          </a:p>
        </p:txBody>
      </p:sp>
      <p:sp>
        <p:nvSpPr>
          <p:cNvPr id="821" name="Google Shape;821;p16"/>
          <p:cNvSpPr/>
          <p:nvPr/>
        </p:nvSpPr>
        <p:spPr>
          <a:xfrm>
            <a:off x="5461087" y="3539588"/>
            <a:ext cx="316517" cy="548372"/>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9D4E8"/>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434343"/>
              </a:solidFill>
              <a:latin typeface="Roboto"/>
              <a:ea typeface="Roboto"/>
              <a:cs typeface="Roboto"/>
              <a:sym typeface="Roboto"/>
            </a:endParaRPr>
          </a:p>
        </p:txBody>
      </p:sp>
      <p:sp>
        <p:nvSpPr>
          <p:cNvPr id="822" name="Google Shape;822;p16"/>
          <p:cNvSpPr/>
          <p:nvPr/>
        </p:nvSpPr>
        <p:spPr>
          <a:xfrm>
            <a:off x="6097473" y="2062877"/>
            <a:ext cx="3903777" cy="507831"/>
          </a:xfrm>
          <a:prstGeom prst="rect">
            <a:avLst/>
          </a:prstGeom>
          <a:noFill/>
          <a:ln>
            <a:noFill/>
          </a:ln>
        </p:spPr>
        <p:txBody>
          <a:bodyPr anchorCtr="0" anchor="t" bIns="91425" lIns="91425" spcFirstLastPara="1" rIns="91425" wrap="square" tIns="91425">
            <a:noAutofit/>
          </a:bodyPr>
          <a:lstStyle/>
          <a:p>
            <a:pPr indent="-228600" lvl="0" marL="228600" marR="0" rtl="0" algn="l">
              <a:lnSpc>
                <a:spcPct val="90000"/>
              </a:lnSpc>
              <a:spcBef>
                <a:spcPts val="0"/>
              </a:spcBef>
              <a:spcAft>
                <a:spcPts val="0"/>
              </a:spcAft>
              <a:buClr>
                <a:schemeClr val="lt1"/>
              </a:buClr>
              <a:buSzPts val="3000"/>
              <a:buFont typeface="Arial"/>
              <a:buNone/>
            </a:pPr>
            <a:r>
              <a:rPr lang="en-US" sz="3000">
                <a:solidFill>
                  <a:schemeClr val="lt1"/>
                </a:solidFill>
                <a:latin typeface="Poppins"/>
                <a:ea typeface="Poppins"/>
                <a:cs typeface="Poppins"/>
                <a:sym typeface="Poppins"/>
              </a:rPr>
              <a:t>iPhone </a:t>
            </a:r>
            <a:r>
              <a:rPr b="1" lang="en-US" sz="3000">
                <a:solidFill>
                  <a:srgbClr val="FFFF00"/>
                </a:solidFill>
                <a:latin typeface="Poppins"/>
                <a:ea typeface="Poppins"/>
                <a:cs typeface="Poppins"/>
                <a:sym typeface="Poppins"/>
              </a:rPr>
              <a:t>MOCK</a:t>
            </a:r>
            <a:endParaRPr/>
          </a:p>
        </p:txBody>
      </p:sp>
      <p:sp>
        <p:nvSpPr>
          <p:cNvPr id="823" name="Google Shape;823;p16"/>
          <p:cNvSpPr/>
          <p:nvPr/>
        </p:nvSpPr>
        <p:spPr>
          <a:xfrm>
            <a:off x="6097473" y="2600204"/>
            <a:ext cx="4587208"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200"/>
              <a:buFont typeface="Roboto"/>
              <a:buNone/>
            </a:pPr>
            <a:r>
              <a:rPr lang="en-US" sz="1200">
                <a:solidFill>
                  <a:schemeClr val="lt1"/>
                </a:solidFill>
                <a:latin typeface="Roboto"/>
                <a:ea typeface="Roboto"/>
                <a:cs typeface="Roboto"/>
                <a:sym typeface="Roboto"/>
              </a:rPr>
              <a:t>Here you can showcase and explain your app, website or software. Here you can showcase and explain your app, website or software. Here you can showcase and explain your app, website or software. </a:t>
            </a:r>
            <a:endParaRPr/>
          </a:p>
        </p:txBody>
      </p:sp>
      <p:sp>
        <p:nvSpPr>
          <p:cNvPr id="824" name="Google Shape;824;p16"/>
          <p:cNvSpPr/>
          <p:nvPr/>
        </p:nvSpPr>
        <p:spPr>
          <a:xfrm>
            <a:off x="6097473" y="3441818"/>
            <a:ext cx="4630720"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200">
                <a:solidFill>
                  <a:schemeClr val="lt1"/>
                </a:solidFill>
                <a:latin typeface="Roboto"/>
                <a:ea typeface="Roboto"/>
                <a:cs typeface="Roboto"/>
                <a:sym typeface="Roboto"/>
              </a:rPr>
              <a:t>Here you can showcase and explain your app, website or software. Here you can showcase and explain your app, website or software. Here you can showcase and explain your app, website or software.</a:t>
            </a:r>
            <a:endParaRPr/>
          </a:p>
        </p:txBody>
      </p:sp>
      <p:sp>
        <p:nvSpPr>
          <p:cNvPr id="825" name="Google Shape;825;p16"/>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pic>
        <p:nvPicPr>
          <p:cNvPr id="826" name="Google Shape;826;p16"/>
          <p:cNvPicPr preferRelativeResize="0"/>
          <p:nvPr/>
        </p:nvPicPr>
        <p:blipFill rotWithShape="1">
          <a:blip r:embed="rId3">
            <a:alphaModFix/>
          </a:blip>
          <a:srcRect b="0" l="0" r="0" t="0"/>
          <a:stretch/>
        </p:blipFill>
        <p:spPr>
          <a:xfrm>
            <a:off x="1663381" y="807878"/>
            <a:ext cx="3443975" cy="7238675"/>
          </a:xfrm>
          <a:prstGeom prst="roundRect">
            <a:avLst>
              <a:gd fmla="val 14008" name="adj"/>
            </a:avLst>
          </a:prstGeom>
          <a:noFill/>
          <a:ln>
            <a:noFill/>
          </a:ln>
        </p:spPr>
      </p:pic>
      <p:pic>
        <p:nvPicPr>
          <p:cNvPr id="827" name="Google Shape;827;p16"/>
          <p:cNvPicPr preferRelativeResize="0"/>
          <p:nvPr/>
        </p:nvPicPr>
        <p:blipFill rotWithShape="1">
          <a:blip r:embed="rId4">
            <a:alphaModFix/>
          </a:blip>
          <a:srcRect b="0" l="0" r="0" t="0"/>
          <a:stretch/>
        </p:blipFill>
        <p:spPr>
          <a:xfrm>
            <a:off x="1511469" y="655023"/>
            <a:ext cx="3703371" cy="7540981"/>
          </a:xfrm>
          <a:prstGeom prst="rect">
            <a:avLst/>
          </a:prstGeom>
          <a:noFill/>
          <a:ln>
            <a:noFill/>
          </a:ln>
          <a:effectLst>
            <a:outerShdw blurRad="342900" sx="101000" rotWithShape="0" algn="ctr" sy="101000">
              <a:srgbClr val="000000">
                <a:alpha val="57254"/>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17"/>
          <p:cNvSpPr txBox="1"/>
          <p:nvPr/>
        </p:nvSpPr>
        <p:spPr>
          <a:xfrm>
            <a:off x="1045851" y="2242252"/>
            <a:ext cx="4654671" cy="587711"/>
          </a:xfrm>
          <a:prstGeom prst="rect">
            <a:avLst/>
          </a:prstGeom>
          <a:noFill/>
          <a:ln>
            <a:noFill/>
          </a:ln>
        </p:spPr>
        <p:txBody>
          <a:bodyPr anchorCtr="0" anchor="t" bIns="91425" lIns="91425" spcFirstLastPara="1" rIns="91425" wrap="square" tIns="91425">
            <a:noAutofit/>
          </a:bodyPr>
          <a:lstStyle/>
          <a:p>
            <a:pPr indent="-228600" lvl="0" marL="228600" marR="0" rtl="0" algn="l">
              <a:lnSpc>
                <a:spcPct val="90000"/>
              </a:lnSpc>
              <a:spcBef>
                <a:spcPts val="0"/>
              </a:spcBef>
              <a:spcAft>
                <a:spcPts val="0"/>
              </a:spcAft>
              <a:buClr>
                <a:schemeClr val="lt1"/>
              </a:buClr>
              <a:buSzPts val="3000"/>
              <a:buFont typeface="Arial"/>
              <a:buNone/>
            </a:pPr>
            <a:r>
              <a:rPr lang="en-US" sz="3000">
                <a:solidFill>
                  <a:schemeClr val="lt1"/>
                </a:solidFill>
                <a:latin typeface="Poppins"/>
                <a:ea typeface="Poppins"/>
                <a:cs typeface="Poppins"/>
                <a:sym typeface="Poppins"/>
              </a:rPr>
              <a:t>WEBSITE </a:t>
            </a:r>
            <a:r>
              <a:rPr b="1" lang="en-US" sz="3000">
                <a:solidFill>
                  <a:srgbClr val="FFFF00"/>
                </a:solidFill>
                <a:latin typeface="Poppins"/>
                <a:ea typeface="Poppins"/>
                <a:cs typeface="Poppins"/>
                <a:sym typeface="Poppins"/>
              </a:rPr>
              <a:t>MOCKUP</a:t>
            </a:r>
            <a:endParaRPr/>
          </a:p>
          <a:p>
            <a:pPr indent="-228600" lvl="0" marL="228600" marR="0" rtl="0" algn="l">
              <a:lnSpc>
                <a:spcPct val="90000"/>
              </a:lnSpc>
              <a:spcBef>
                <a:spcPts val="0"/>
              </a:spcBef>
              <a:spcAft>
                <a:spcPts val="0"/>
              </a:spcAft>
              <a:buClr>
                <a:schemeClr val="dk1"/>
              </a:buClr>
              <a:buSzPts val="3000"/>
              <a:buFont typeface="Arial"/>
              <a:buNone/>
            </a:pPr>
            <a:r>
              <a:t/>
            </a:r>
            <a:endParaRPr sz="3000">
              <a:solidFill>
                <a:schemeClr val="lt1"/>
              </a:solidFill>
              <a:latin typeface="Roboto"/>
              <a:ea typeface="Roboto"/>
              <a:cs typeface="Roboto"/>
              <a:sym typeface="Roboto"/>
            </a:endParaRPr>
          </a:p>
          <a:p>
            <a:pPr indent="-228600" lvl="0" marL="228600" marR="0" rtl="0" algn="just">
              <a:lnSpc>
                <a:spcPct val="90000"/>
              </a:lnSpc>
              <a:spcBef>
                <a:spcPts val="0"/>
              </a:spcBef>
              <a:spcAft>
                <a:spcPts val="0"/>
              </a:spcAft>
              <a:buClr>
                <a:schemeClr val="lt1"/>
              </a:buClr>
              <a:buSzPts val="3000"/>
              <a:buFont typeface="Arial"/>
              <a:buNone/>
            </a:pPr>
            <a:r>
              <a:rPr lang="en-US" sz="3000">
                <a:solidFill>
                  <a:schemeClr val="lt1"/>
                </a:solidFill>
                <a:latin typeface="Roboto"/>
                <a:ea typeface="Roboto"/>
                <a:cs typeface="Roboto"/>
                <a:sym typeface="Roboto"/>
              </a:rPr>
              <a:t>    </a:t>
            </a:r>
            <a:endParaRPr/>
          </a:p>
          <a:p>
            <a:pPr indent="-228600" lvl="0" marL="228600" marR="0" rtl="0" algn="l">
              <a:lnSpc>
                <a:spcPct val="90000"/>
              </a:lnSpc>
              <a:spcBef>
                <a:spcPts val="0"/>
              </a:spcBef>
              <a:spcAft>
                <a:spcPts val="0"/>
              </a:spcAft>
              <a:buClr>
                <a:schemeClr val="dk1"/>
              </a:buClr>
              <a:buSzPts val="3000"/>
              <a:buFont typeface="Arial"/>
              <a:buNone/>
            </a:pPr>
            <a:r>
              <a:t/>
            </a:r>
            <a:endParaRPr sz="3000">
              <a:solidFill>
                <a:schemeClr val="lt1"/>
              </a:solidFill>
              <a:latin typeface="Roboto"/>
              <a:ea typeface="Roboto"/>
              <a:cs typeface="Roboto"/>
              <a:sym typeface="Roboto"/>
            </a:endParaRPr>
          </a:p>
        </p:txBody>
      </p:sp>
      <p:grpSp>
        <p:nvGrpSpPr>
          <p:cNvPr id="833" name="Google Shape;833;p17"/>
          <p:cNvGrpSpPr/>
          <p:nvPr/>
        </p:nvGrpSpPr>
        <p:grpSpPr>
          <a:xfrm>
            <a:off x="451047" y="2835840"/>
            <a:ext cx="493682" cy="475442"/>
            <a:chOff x="2583325" y="2972875"/>
            <a:chExt cx="462850" cy="445750"/>
          </a:xfrm>
        </p:grpSpPr>
        <p:sp>
          <p:nvSpPr>
            <p:cNvPr id="834" name="Google Shape;834;p17"/>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9D4E8"/>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434343"/>
                </a:solidFill>
                <a:latin typeface="Roboto"/>
                <a:ea typeface="Roboto"/>
                <a:cs typeface="Roboto"/>
                <a:sym typeface="Roboto"/>
              </a:endParaRPr>
            </a:p>
          </p:txBody>
        </p:sp>
        <p:sp>
          <p:nvSpPr>
            <p:cNvPr id="835" name="Google Shape;835;p17"/>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9D4E8"/>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434343"/>
                </a:solidFill>
                <a:latin typeface="Roboto"/>
                <a:ea typeface="Roboto"/>
                <a:cs typeface="Roboto"/>
                <a:sym typeface="Roboto"/>
              </a:endParaRPr>
            </a:p>
          </p:txBody>
        </p:sp>
      </p:grpSp>
      <p:grpSp>
        <p:nvGrpSpPr>
          <p:cNvPr id="836" name="Google Shape;836;p17"/>
          <p:cNvGrpSpPr/>
          <p:nvPr/>
        </p:nvGrpSpPr>
        <p:grpSpPr>
          <a:xfrm>
            <a:off x="445868" y="3734124"/>
            <a:ext cx="493682" cy="475442"/>
            <a:chOff x="2583325" y="2972875"/>
            <a:chExt cx="462850" cy="445750"/>
          </a:xfrm>
        </p:grpSpPr>
        <p:sp>
          <p:nvSpPr>
            <p:cNvPr id="837" name="Google Shape;837;p17"/>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9D4E8"/>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434343"/>
                </a:solidFill>
                <a:latin typeface="Roboto"/>
                <a:ea typeface="Roboto"/>
                <a:cs typeface="Roboto"/>
                <a:sym typeface="Roboto"/>
              </a:endParaRPr>
            </a:p>
          </p:txBody>
        </p:sp>
        <p:sp>
          <p:nvSpPr>
            <p:cNvPr id="838" name="Google Shape;838;p17"/>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9D4E8"/>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434343"/>
                </a:solidFill>
                <a:latin typeface="Roboto"/>
                <a:ea typeface="Roboto"/>
                <a:cs typeface="Roboto"/>
                <a:sym typeface="Roboto"/>
              </a:endParaRPr>
            </a:p>
          </p:txBody>
        </p:sp>
      </p:grpSp>
      <p:sp>
        <p:nvSpPr>
          <p:cNvPr id="839" name="Google Shape;839;p17"/>
          <p:cNvSpPr/>
          <p:nvPr/>
        </p:nvSpPr>
        <p:spPr>
          <a:xfrm>
            <a:off x="1079583" y="2760379"/>
            <a:ext cx="4587208"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200"/>
              <a:buFont typeface="Roboto"/>
              <a:buNone/>
            </a:pPr>
            <a:r>
              <a:rPr lang="en-US" sz="1200">
                <a:solidFill>
                  <a:schemeClr val="lt1"/>
                </a:solidFill>
                <a:latin typeface="Roboto"/>
                <a:ea typeface="Roboto"/>
                <a:cs typeface="Roboto"/>
                <a:sym typeface="Roboto"/>
              </a:rPr>
              <a:t>Here you can showcase and explain your app, website or software. Here you can showcase and explain your app, website or software. Here you can showcase and explain your app, website or software. </a:t>
            </a:r>
            <a:endParaRPr/>
          </a:p>
        </p:txBody>
      </p:sp>
      <p:sp>
        <p:nvSpPr>
          <p:cNvPr id="840" name="Google Shape;840;p17"/>
          <p:cNvSpPr/>
          <p:nvPr/>
        </p:nvSpPr>
        <p:spPr>
          <a:xfrm>
            <a:off x="1079583" y="3719978"/>
            <a:ext cx="4630720"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200">
                <a:solidFill>
                  <a:schemeClr val="lt1"/>
                </a:solidFill>
                <a:latin typeface="Roboto"/>
                <a:ea typeface="Roboto"/>
                <a:cs typeface="Roboto"/>
                <a:sym typeface="Roboto"/>
              </a:rPr>
              <a:t>Here you can showcase and explain your app, website or software. Here you can showcase and explain your app, website or software. Here you can showcase and explain your app, website or software.</a:t>
            </a:r>
            <a:endParaRPr/>
          </a:p>
        </p:txBody>
      </p:sp>
      <p:sp>
        <p:nvSpPr>
          <p:cNvPr id="841" name="Google Shape;841;p17"/>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pic>
        <p:nvPicPr>
          <p:cNvPr id="842" name="Google Shape;842;p17"/>
          <p:cNvPicPr preferRelativeResize="0"/>
          <p:nvPr/>
        </p:nvPicPr>
        <p:blipFill rotWithShape="1">
          <a:blip r:embed="rId3">
            <a:alphaModFix/>
          </a:blip>
          <a:srcRect b="0" l="0" r="0" t="0"/>
          <a:stretch/>
        </p:blipFill>
        <p:spPr>
          <a:xfrm>
            <a:off x="6351436" y="1879187"/>
            <a:ext cx="4757807" cy="3055045"/>
          </a:xfrm>
          <a:prstGeom prst="rect">
            <a:avLst/>
          </a:prstGeom>
          <a:noFill/>
          <a:ln>
            <a:noFill/>
          </a:ln>
        </p:spPr>
      </p:pic>
      <p:pic>
        <p:nvPicPr>
          <p:cNvPr id="843" name="Google Shape;843;p17"/>
          <p:cNvPicPr preferRelativeResize="0"/>
          <p:nvPr/>
        </p:nvPicPr>
        <p:blipFill rotWithShape="1">
          <a:blip r:embed="rId4">
            <a:alphaModFix/>
          </a:blip>
          <a:srcRect b="0" l="0" r="0" t="0"/>
          <a:stretch/>
        </p:blipFill>
        <p:spPr>
          <a:xfrm>
            <a:off x="5734254" y="1776328"/>
            <a:ext cx="5957034" cy="3702144"/>
          </a:xfrm>
          <a:prstGeom prst="rect">
            <a:avLst/>
          </a:prstGeom>
          <a:noFill/>
          <a:ln>
            <a:noFill/>
          </a:ln>
          <a:effectLst>
            <a:outerShdw blurRad="63500" sx="102000" rotWithShape="0" algn="ctr" sy="10200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8"/>
          <p:cNvSpPr/>
          <p:nvPr/>
        </p:nvSpPr>
        <p:spPr>
          <a:xfrm>
            <a:off x="6079341" y="2064494"/>
            <a:ext cx="4440298" cy="507831"/>
          </a:xfrm>
          <a:prstGeom prst="rect">
            <a:avLst/>
          </a:prstGeom>
          <a:noFill/>
          <a:ln>
            <a:noFill/>
          </a:ln>
        </p:spPr>
        <p:txBody>
          <a:bodyPr anchorCtr="0" anchor="t" bIns="91425" lIns="91425" spcFirstLastPara="1" rIns="91425" wrap="square" tIns="91425">
            <a:noAutofit/>
          </a:bodyPr>
          <a:lstStyle/>
          <a:p>
            <a:pPr indent="-228600" lvl="0" marL="228600" marR="0" rtl="0" algn="l">
              <a:lnSpc>
                <a:spcPct val="90000"/>
              </a:lnSpc>
              <a:spcBef>
                <a:spcPts val="0"/>
              </a:spcBef>
              <a:spcAft>
                <a:spcPts val="0"/>
              </a:spcAft>
              <a:buClr>
                <a:schemeClr val="lt1"/>
              </a:buClr>
              <a:buSzPts val="3000"/>
              <a:buFont typeface="Arial"/>
              <a:buNone/>
            </a:pPr>
            <a:r>
              <a:rPr lang="en-US" sz="3000">
                <a:solidFill>
                  <a:schemeClr val="lt1"/>
                </a:solidFill>
                <a:latin typeface="Poppins"/>
                <a:ea typeface="Poppins"/>
                <a:cs typeface="Poppins"/>
                <a:sym typeface="Poppins"/>
              </a:rPr>
              <a:t>TABLET </a:t>
            </a:r>
            <a:r>
              <a:rPr b="1" lang="en-US" sz="3000">
                <a:solidFill>
                  <a:srgbClr val="FFFF00"/>
                </a:solidFill>
                <a:latin typeface="Poppins"/>
                <a:ea typeface="Poppins"/>
                <a:cs typeface="Poppins"/>
                <a:sym typeface="Poppins"/>
              </a:rPr>
              <a:t>MOCK</a:t>
            </a:r>
            <a:endParaRPr/>
          </a:p>
        </p:txBody>
      </p:sp>
      <p:sp>
        <p:nvSpPr>
          <p:cNvPr id="849" name="Google Shape;849;p18"/>
          <p:cNvSpPr/>
          <p:nvPr/>
        </p:nvSpPr>
        <p:spPr>
          <a:xfrm>
            <a:off x="6109821" y="2618045"/>
            <a:ext cx="4587208"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200"/>
              <a:buFont typeface="Roboto"/>
              <a:buNone/>
            </a:pPr>
            <a:r>
              <a:rPr lang="en-US" sz="1200">
                <a:solidFill>
                  <a:schemeClr val="lt1"/>
                </a:solidFill>
                <a:latin typeface="Roboto"/>
                <a:ea typeface="Roboto"/>
                <a:cs typeface="Roboto"/>
                <a:sym typeface="Roboto"/>
              </a:rPr>
              <a:t>Here you can showcase and explain your app, website or software. Here you can showcase and explain your app, website or software. Here you can showcase and explain your app, website or software. </a:t>
            </a:r>
            <a:endParaRPr/>
          </a:p>
        </p:txBody>
      </p:sp>
      <p:sp>
        <p:nvSpPr>
          <p:cNvPr id="850" name="Google Shape;850;p18"/>
          <p:cNvSpPr/>
          <p:nvPr/>
        </p:nvSpPr>
        <p:spPr>
          <a:xfrm>
            <a:off x="6109821" y="3459701"/>
            <a:ext cx="4630720"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200">
                <a:solidFill>
                  <a:schemeClr val="lt1"/>
                </a:solidFill>
                <a:latin typeface="Roboto"/>
                <a:ea typeface="Roboto"/>
                <a:cs typeface="Roboto"/>
                <a:sym typeface="Roboto"/>
              </a:rPr>
              <a:t>Here you can showcase and explain your app, website or software. Here you can showcase and explain your app, website or software. Here you can showcase and explain your app, website or software.</a:t>
            </a:r>
            <a:endParaRPr/>
          </a:p>
        </p:txBody>
      </p:sp>
      <p:sp>
        <p:nvSpPr>
          <p:cNvPr id="851" name="Google Shape;851;p18"/>
          <p:cNvSpPr/>
          <p:nvPr/>
        </p:nvSpPr>
        <p:spPr>
          <a:xfrm>
            <a:off x="5380179" y="2676676"/>
            <a:ext cx="427230" cy="543432"/>
          </a:xfrm>
          <a:custGeom>
            <a:rect b="b" l="l" r="r" t="t"/>
            <a:pathLst>
              <a:path extrusionOk="0" h="20565" w="16022">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F4A9D2"/>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434343"/>
              </a:solidFill>
              <a:latin typeface="Roboto"/>
              <a:ea typeface="Roboto"/>
              <a:cs typeface="Roboto"/>
              <a:sym typeface="Roboto"/>
            </a:endParaRPr>
          </a:p>
        </p:txBody>
      </p:sp>
      <p:sp>
        <p:nvSpPr>
          <p:cNvPr id="852" name="Google Shape;852;p18"/>
          <p:cNvSpPr/>
          <p:nvPr/>
        </p:nvSpPr>
        <p:spPr>
          <a:xfrm>
            <a:off x="5380179" y="3516880"/>
            <a:ext cx="427230" cy="543432"/>
          </a:xfrm>
          <a:custGeom>
            <a:rect b="b" l="l" r="r" t="t"/>
            <a:pathLst>
              <a:path extrusionOk="0" h="20565" w="16022">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F4A9D2"/>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434343"/>
              </a:solidFill>
              <a:latin typeface="Roboto"/>
              <a:ea typeface="Roboto"/>
              <a:cs typeface="Roboto"/>
              <a:sym typeface="Roboto"/>
            </a:endParaRPr>
          </a:p>
        </p:txBody>
      </p:sp>
      <p:sp>
        <p:nvSpPr>
          <p:cNvPr id="853" name="Google Shape;853;p18"/>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pic>
        <p:nvPicPr>
          <p:cNvPr id="854" name="Google Shape;854;p18"/>
          <p:cNvPicPr preferRelativeResize="0"/>
          <p:nvPr/>
        </p:nvPicPr>
        <p:blipFill rotWithShape="1">
          <a:blip r:embed="rId3">
            <a:alphaModFix/>
          </a:blip>
          <a:srcRect b="8473" l="35400" r="23861" t="3187"/>
          <a:stretch/>
        </p:blipFill>
        <p:spPr>
          <a:xfrm>
            <a:off x="1124203" y="1116090"/>
            <a:ext cx="3477620" cy="4818987"/>
          </a:xfrm>
          <a:prstGeom prst="rect">
            <a:avLst/>
          </a:prstGeom>
          <a:noFill/>
          <a:ln>
            <a:noFill/>
          </a:ln>
        </p:spPr>
      </p:pic>
      <p:pic>
        <p:nvPicPr>
          <p:cNvPr id="855" name="Google Shape;855;p18"/>
          <p:cNvPicPr preferRelativeResize="0"/>
          <p:nvPr/>
        </p:nvPicPr>
        <p:blipFill rotWithShape="1">
          <a:blip r:embed="rId4">
            <a:alphaModFix/>
          </a:blip>
          <a:srcRect b="0" l="0" r="0" t="0"/>
          <a:stretch/>
        </p:blipFill>
        <p:spPr>
          <a:xfrm>
            <a:off x="933450" y="710222"/>
            <a:ext cx="3859126" cy="5477282"/>
          </a:xfrm>
          <a:prstGeom prst="rect">
            <a:avLst/>
          </a:prstGeom>
          <a:noFill/>
          <a:ln>
            <a:noFill/>
          </a:ln>
          <a:effectLst>
            <a:outerShdw blurRad="63500" sx="102000" rotWithShape="0" algn="ctr" sy="102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grpSp>
        <p:nvGrpSpPr>
          <p:cNvPr id="860" name="Google Shape;860;p19"/>
          <p:cNvGrpSpPr/>
          <p:nvPr/>
        </p:nvGrpSpPr>
        <p:grpSpPr>
          <a:xfrm>
            <a:off x="4603064" y="561703"/>
            <a:ext cx="442856" cy="560078"/>
            <a:chOff x="584925" y="238125"/>
            <a:chExt cx="415200" cy="525100"/>
          </a:xfrm>
        </p:grpSpPr>
        <p:sp>
          <p:nvSpPr>
            <p:cNvPr id="861" name="Google Shape;861;p19"/>
            <p:cNvSpPr/>
            <p:nvPr/>
          </p:nvSpPr>
          <p:spPr>
            <a:xfrm>
              <a:off x="621550" y="299175"/>
              <a:ext cx="378575" cy="464050"/>
            </a:xfrm>
            <a:custGeom>
              <a:rect b="b" l="l" r="r" t="t"/>
              <a:pathLst>
                <a:path extrusionOk="0" h="18562" w="15143">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62" name="Google Shape;862;p19"/>
            <p:cNvSpPr/>
            <p:nvPr/>
          </p:nvSpPr>
          <p:spPr>
            <a:xfrm>
              <a:off x="633750" y="238125"/>
              <a:ext cx="29350" cy="63500"/>
            </a:xfrm>
            <a:custGeom>
              <a:rect b="b" l="l" r="r" t="t"/>
              <a:pathLst>
                <a:path extrusionOk="0" h="2540" w="1174">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63" name="Google Shape;863;p19"/>
            <p:cNvSpPr/>
            <p:nvPr/>
          </p:nvSpPr>
          <p:spPr>
            <a:xfrm>
              <a:off x="716800" y="238125"/>
              <a:ext cx="29325" cy="63500"/>
            </a:xfrm>
            <a:custGeom>
              <a:rect b="b" l="l" r="r" t="t"/>
              <a:pathLst>
                <a:path extrusionOk="0" h="2540" w="1173">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64" name="Google Shape;864;p19"/>
            <p:cNvSpPr/>
            <p:nvPr/>
          </p:nvSpPr>
          <p:spPr>
            <a:xfrm>
              <a:off x="799825" y="238125"/>
              <a:ext cx="29350" cy="63500"/>
            </a:xfrm>
            <a:custGeom>
              <a:rect b="b" l="l" r="r" t="t"/>
              <a:pathLst>
                <a:path extrusionOk="0" h="2540" w="1174">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65" name="Google Shape;865;p19"/>
            <p:cNvSpPr/>
            <p:nvPr/>
          </p:nvSpPr>
          <p:spPr>
            <a:xfrm>
              <a:off x="882875" y="238125"/>
              <a:ext cx="29325" cy="63500"/>
            </a:xfrm>
            <a:custGeom>
              <a:rect b="b" l="l" r="r" t="t"/>
              <a:pathLst>
                <a:path extrusionOk="0" h="2540" w="1173">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66" name="Google Shape;866;p19"/>
            <p:cNvSpPr/>
            <p:nvPr/>
          </p:nvSpPr>
          <p:spPr>
            <a:xfrm>
              <a:off x="584925" y="261325"/>
              <a:ext cx="378575" cy="464050"/>
            </a:xfrm>
            <a:custGeom>
              <a:rect b="b" l="l" r="r" t="t"/>
              <a:pathLst>
                <a:path extrusionOk="0" h="18562" w="15143">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867" name="Google Shape;867;p19"/>
          <p:cNvGrpSpPr/>
          <p:nvPr/>
        </p:nvGrpSpPr>
        <p:grpSpPr>
          <a:xfrm>
            <a:off x="5306389" y="643086"/>
            <a:ext cx="474134" cy="394699"/>
            <a:chOff x="1244325" y="314425"/>
            <a:chExt cx="444525" cy="370050"/>
          </a:xfrm>
        </p:grpSpPr>
        <p:sp>
          <p:nvSpPr>
            <p:cNvPr id="868" name="Google Shape;868;p19"/>
            <p:cNvSpPr/>
            <p:nvPr/>
          </p:nvSpPr>
          <p:spPr>
            <a:xfrm>
              <a:off x="1388425" y="463425"/>
              <a:ext cx="143525" cy="143500"/>
            </a:xfrm>
            <a:custGeom>
              <a:rect b="b" l="l" r="r" t="t"/>
              <a:pathLst>
                <a:path extrusionOk="0" h="5740" w="5741">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69" name="Google Shape;869;p19"/>
            <p:cNvSpPr/>
            <p:nvPr/>
          </p:nvSpPr>
          <p:spPr>
            <a:xfrm>
              <a:off x="1244325" y="314425"/>
              <a:ext cx="444525" cy="370050"/>
            </a:xfrm>
            <a:custGeom>
              <a:rect b="b" l="l" r="r" t="t"/>
              <a:pathLst>
                <a:path extrusionOk="0" h="14802" w="17781">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870" name="Google Shape;870;p19"/>
          <p:cNvGrpSpPr/>
          <p:nvPr/>
        </p:nvGrpSpPr>
        <p:grpSpPr>
          <a:xfrm>
            <a:off x="6035792" y="641138"/>
            <a:ext cx="453311" cy="398593"/>
            <a:chOff x="1928175" y="312600"/>
            <a:chExt cx="425000" cy="373700"/>
          </a:xfrm>
        </p:grpSpPr>
        <p:sp>
          <p:nvSpPr>
            <p:cNvPr id="871" name="Google Shape;871;p19"/>
            <p:cNvSpPr/>
            <p:nvPr/>
          </p:nvSpPr>
          <p:spPr>
            <a:xfrm>
              <a:off x="1928175" y="312600"/>
              <a:ext cx="425000" cy="373700"/>
            </a:xfrm>
            <a:custGeom>
              <a:rect b="b" l="l" r="r" t="t"/>
              <a:pathLst>
                <a:path extrusionOk="0" h="14948" w="1700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72" name="Google Shape;872;p19"/>
            <p:cNvSpPr/>
            <p:nvPr/>
          </p:nvSpPr>
          <p:spPr>
            <a:xfrm>
              <a:off x="1964825" y="349250"/>
              <a:ext cx="351700" cy="300425"/>
            </a:xfrm>
            <a:custGeom>
              <a:rect b="b" l="l" r="r" t="t"/>
              <a:pathLst>
                <a:path extrusionOk="0" h="12017" w="14068">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873" name="Google Shape;873;p19"/>
          <p:cNvSpPr/>
          <p:nvPr/>
        </p:nvSpPr>
        <p:spPr>
          <a:xfrm>
            <a:off x="6795841" y="626822"/>
            <a:ext cx="371234" cy="427231"/>
          </a:xfrm>
          <a:custGeom>
            <a:rect b="b" l="l" r="r" t="t"/>
            <a:pathLst>
              <a:path extrusionOk="0" h="16022" w="13922">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74" name="Google Shape;874;p19"/>
          <p:cNvSpPr/>
          <p:nvPr/>
        </p:nvSpPr>
        <p:spPr>
          <a:xfrm>
            <a:off x="7540213" y="628130"/>
            <a:ext cx="320464" cy="424617"/>
          </a:xfrm>
          <a:custGeom>
            <a:rect b="b" l="l" r="r" t="t"/>
            <a:pathLst>
              <a:path extrusionOk="0" h="15924" w="12018">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875" name="Google Shape;875;p19"/>
          <p:cNvGrpSpPr/>
          <p:nvPr/>
        </p:nvGrpSpPr>
        <p:grpSpPr>
          <a:xfrm>
            <a:off x="8158857" y="620313"/>
            <a:ext cx="521040" cy="440270"/>
            <a:chOff x="3918650" y="293075"/>
            <a:chExt cx="488500" cy="412775"/>
          </a:xfrm>
        </p:grpSpPr>
        <p:sp>
          <p:nvSpPr>
            <p:cNvPr id="876" name="Google Shape;876;p19"/>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77" name="Google Shape;877;p19"/>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78" name="Google Shape;878;p19"/>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879" name="Google Shape;879;p19"/>
          <p:cNvGrpSpPr/>
          <p:nvPr/>
        </p:nvGrpSpPr>
        <p:grpSpPr>
          <a:xfrm>
            <a:off x="8924072" y="587088"/>
            <a:ext cx="428564" cy="506693"/>
            <a:chOff x="4636075" y="261925"/>
            <a:chExt cx="401800" cy="475050"/>
          </a:xfrm>
        </p:grpSpPr>
        <p:sp>
          <p:nvSpPr>
            <p:cNvPr id="880" name="Google Shape;880;p19"/>
            <p:cNvSpPr/>
            <p:nvPr/>
          </p:nvSpPr>
          <p:spPr>
            <a:xfrm>
              <a:off x="4665400" y="326650"/>
              <a:ext cx="372475" cy="97100"/>
            </a:xfrm>
            <a:custGeom>
              <a:rect b="b" l="l" r="r" t="t"/>
              <a:pathLst>
                <a:path extrusionOk="0" h="3884" w="14899">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81" name="Google Shape;881;p19"/>
            <p:cNvSpPr/>
            <p:nvPr/>
          </p:nvSpPr>
          <p:spPr>
            <a:xfrm>
              <a:off x="4636075" y="438375"/>
              <a:ext cx="372475" cy="97125"/>
            </a:xfrm>
            <a:custGeom>
              <a:rect b="b" l="l" r="r" t="t"/>
              <a:pathLst>
                <a:path extrusionOk="0" h="3885" w="14899">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82" name="Google Shape;882;p19"/>
            <p:cNvSpPr/>
            <p:nvPr/>
          </p:nvSpPr>
          <p:spPr>
            <a:xfrm>
              <a:off x="4814975" y="261925"/>
              <a:ext cx="44000" cy="50100"/>
            </a:xfrm>
            <a:custGeom>
              <a:rect b="b" l="l" r="r" t="t"/>
              <a:pathLst>
                <a:path extrusionOk="0" h="2004" w="176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83" name="Google Shape;883;p19"/>
            <p:cNvSpPr/>
            <p:nvPr/>
          </p:nvSpPr>
          <p:spPr>
            <a:xfrm>
              <a:off x="4814975" y="550125"/>
              <a:ext cx="44000" cy="186850"/>
            </a:xfrm>
            <a:custGeom>
              <a:rect b="b" l="l" r="r" t="t"/>
              <a:pathLst>
                <a:path extrusionOk="0" h="7474" w="1760">
                  <a:moveTo>
                    <a:pt x="1" y="0"/>
                  </a:moveTo>
                  <a:lnTo>
                    <a:pt x="1" y="7474"/>
                  </a:lnTo>
                  <a:lnTo>
                    <a:pt x="1759" y="7474"/>
                  </a:lnTo>
                  <a:lnTo>
                    <a:pt x="175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884" name="Google Shape;884;p19"/>
          <p:cNvSpPr/>
          <p:nvPr/>
        </p:nvSpPr>
        <p:spPr>
          <a:xfrm>
            <a:off x="9611867" y="626155"/>
            <a:ext cx="491067" cy="428564"/>
          </a:xfrm>
          <a:custGeom>
            <a:rect b="b" l="l" r="r" t="t"/>
            <a:pathLst>
              <a:path extrusionOk="0" h="16072" w="18416">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885" name="Google Shape;885;p19"/>
          <p:cNvGrpSpPr/>
          <p:nvPr/>
        </p:nvGrpSpPr>
        <p:grpSpPr>
          <a:xfrm>
            <a:off x="10361386" y="629432"/>
            <a:ext cx="429845" cy="421365"/>
            <a:chOff x="5983625" y="301625"/>
            <a:chExt cx="403000" cy="395050"/>
          </a:xfrm>
        </p:grpSpPr>
        <p:sp>
          <p:nvSpPr>
            <p:cNvPr id="886" name="Google Shape;886;p19"/>
            <p:cNvSpPr/>
            <p:nvPr/>
          </p:nvSpPr>
          <p:spPr>
            <a:xfrm>
              <a:off x="5983625" y="319925"/>
              <a:ext cx="403000" cy="67200"/>
            </a:xfrm>
            <a:custGeom>
              <a:rect b="b" l="l" r="r" t="t"/>
              <a:pathLst>
                <a:path extrusionOk="0" h="2688" w="1612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87" name="Google Shape;887;p19"/>
            <p:cNvSpPr/>
            <p:nvPr/>
          </p:nvSpPr>
          <p:spPr>
            <a:xfrm>
              <a:off x="5983625" y="664900"/>
              <a:ext cx="403000" cy="31775"/>
            </a:xfrm>
            <a:custGeom>
              <a:rect b="b" l="l" r="r" t="t"/>
              <a:pathLst>
                <a:path extrusionOk="0" h="1271" w="1612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88" name="Google Shape;888;p19"/>
            <p:cNvSpPr/>
            <p:nvPr/>
          </p:nvSpPr>
          <p:spPr>
            <a:xfrm>
              <a:off x="6041025" y="301625"/>
              <a:ext cx="29325" cy="63500"/>
            </a:xfrm>
            <a:custGeom>
              <a:rect b="b" l="l" r="r" t="t"/>
              <a:pathLst>
                <a:path extrusionOk="0" h="2540" w="1173">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89" name="Google Shape;889;p19"/>
            <p:cNvSpPr/>
            <p:nvPr/>
          </p:nvSpPr>
          <p:spPr>
            <a:xfrm>
              <a:off x="6297450" y="301625"/>
              <a:ext cx="29350" cy="63500"/>
            </a:xfrm>
            <a:custGeom>
              <a:rect b="b" l="l" r="r" t="t"/>
              <a:pathLst>
                <a:path extrusionOk="0" h="2540" w="1174">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90" name="Google Shape;890;p19"/>
            <p:cNvSpPr/>
            <p:nvPr/>
          </p:nvSpPr>
          <p:spPr>
            <a:xfrm>
              <a:off x="6097200" y="509200"/>
              <a:ext cx="50700" cy="53775"/>
            </a:xfrm>
            <a:custGeom>
              <a:rect b="b" l="l" r="r" t="t"/>
              <a:pathLst>
                <a:path extrusionOk="0" h="2151" w="2028">
                  <a:moveTo>
                    <a:pt x="0" y="1"/>
                  </a:moveTo>
                  <a:lnTo>
                    <a:pt x="0" y="2150"/>
                  </a:lnTo>
                  <a:lnTo>
                    <a:pt x="2027" y="2150"/>
                  </a:lnTo>
                  <a:lnTo>
                    <a:pt x="202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91" name="Google Shape;891;p19"/>
            <p:cNvSpPr/>
            <p:nvPr/>
          </p:nvSpPr>
          <p:spPr>
            <a:xfrm>
              <a:off x="6097200" y="448150"/>
              <a:ext cx="50700" cy="48875"/>
            </a:xfrm>
            <a:custGeom>
              <a:rect b="b" l="l" r="r" t="t"/>
              <a:pathLst>
                <a:path extrusionOk="0" h="1955" w="2028">
                  <a:moveTo>
                    <a:pt x="0" y="1"/>
                  </a:moveTo>
                  <a:lnTo>
                    <a:pt x="0" y="1954"/>
                  </a:lnTo>
                  <a:lnTo>
                    <a:pt x="2027" y="1954"/>
                  </a:lnTo>
                  <a:lnTo>
                    <a:pt x="202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92" name="Google Shape;892;p19"/>
            <p:cNvSpPr/>
            <p:nvPr/>
          </p:nvSpPr>
          <p:spPr>
            <a:xfrm>
              <a:off x="6097200" y="575150"/>
              <a:ext cx="50700" cy="48875"/>
            </a:xfrm>
            <a:custGeom>
              <a:rect b="b" l="l" r="r" t="t"/>
              <a:pathLst>
                <a:path extrusionOk="0" h="1955" w="2028">
                  <a:moveTo>
                    <a:pt x="0" y="1"/>
                  </a:moveTo>
                  <a:lnTo>
                    <a:pt x="0" y="1954"/>
                  </a:lnTo>
                  <a:lnTo>
                    <a:pt x="2027" y="1954"/>
                  </a:lnTo>
                  <a:lnTo>
                    <a:pt x="202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93" name="Google Shape;893;p19"/>
            <p:cNvSpPr/>
            <p:nvPr/>
          </p:nvSpPr>
          <p:spPr>
            <a:xfrm>
              <a:off x="6160075" y="575150"/>
              <a:ext cx="50100" cy="48875"/>
            </a:xfrm>
            <a:custGeom>
              <a:rect b="b" l="l" r="r" t="t"/>
              <a:pathLst>
                <a:path extrusionOk="0" h="1955" w="2004">
                  <a:moveTo>
                    <a:pt x="1" y="1"/>
                  </a:moveTo>
                  <a:lnTo>
                    <a:pt x="1" y="1954"/>
                  </a:lnTo>
                  <a:lnTo>
                    <a:pt x="2003" y="1954"/>
                  </a:lnTo>
                  <a:lnTo>
                    <a:pt x="20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94" name="Google Shape;894;p19"/>
            <p:cNvSpPr/>
            <p:nvPr/>
          </p:nvSpPr>
          <p:spPr>
            <a:xfrm>
              <a:off x="6034300" y="509200"/>
              <a:ext cx="50700" cy="53775"/>
            </a:xfrm>
            <a:custGeom>
              <a:rect b="b" l="l" r="r" t="t"/>
              <a:pathLst>
                <a:path extrusionOk="0" h="2151" w="2028">
                  <a:moveTo>
                    <a:pt x="1" y="1"/>
                  </a:moveTo>
                  <a:lnTo>
                    <a:pt x="1" y="2150"/>
                  </a:lnTo>
                  <a:lnTo>
                    <a:pt x="2028" y="2150"/>
                  </a:lnTo>
                  <a:lnTo>
                    <a:pt x="202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95" name="Google Shape;895;p19"/>
            <p:cNvSpPr/>
            <p:nvPr/>
          </p:nvSpPr>
          <p:spPr>
            <a:xfrm>
              <a:off x="6034300" y="575150"/>
              <a:ext cx="50700" cy="48875"/>
            </a:xfrm>
            <a:custGeom>
              <a:rect b="b" l="l" r="r" t="t"/>
              <a:pathLst>
                <a:path extrusionOk="0" h="1955" w="2028">
                  <a:moveTo>
                    <a:pt x="1" y="1"/>
                  </a:moveTo>
                  <a:lnTo>
                    <a:pt x="1" y="1954"/>
                  </a:lnTo>
                  <a:lnTo>
                    <a:pt x="2028" y="1954"/>
                  </a:lnTo>
                  <a:lnTo>
                    <a:pt x="202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96" name="Google Shape;896;p19"/>
            <p:cNvSpPr/>
            <p:nvPr/>
          </p:nvSpPr>
          <p:spPr>
            <a:xfrm>
              <a:off x="6034300" y="448150"/>
              <a:ext cx="50700" cy="48875"/>
            </a:xfrm>
            <a:custGeom>
              <a:rect b="b" l="l" r="r" t="t"/>
              <a:pathLst>
                <a:path extrusionOk="0" h="1955" w="2028">
                  <a:moveTo>
                    <a:pt x="1" y="1"/>
                  </a:moveTo>
                  <a:lnTo>
                    <a:pt x="1" y="1954"/>
                  </a:lnTo>
                  <a:lnTo>
                    <a:pt x="2028" y="1954"/>
                  </a:lnTo>
                  <a:lnTo>
                    <a:pt x="202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97" name="Google Shape;897;p19"/>
            <p:cNvSpPr/>
            <p:nvPr/>
          </p:nvSpPr>
          <p:spPr>
            <a:xfrm>
              <a:off x="6160075" y="509200"/>
              <a:ext cx="50100" cy="53775"/>
            </a:xfrm>
            <a:custGeom>
              <a:rect b="b" l="l" r="r" t="t"/>
              <a:pathLst>
                <a:path extrusionOk="0" h="2151" w="2004">
                  <a:moveTo>
                    <a:pt x="1" y="1"/>
                  </a:moveTo>
                  <a:lnTo>
                    <a:pt x="1" y="2150"/>
                  </a:lnTo>
                  <a:lnTo>
                    <a:pt x="2003" y="2150"/>
                  </a:lnTo>
                  <a:lnTo>
                    <a:pt x="20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98" name="Google Shape;898;p19"/>
            <p:cNvSpPr/>
            <p:nvPr/>
          </p:nvSpPr>
          <p:spPr>
            <a:xfrm>
              <a:off x="5983625" y="399300"/>
              <a:ext cx="403000" cy="272950"/>
            </a:xfrm>
            <a:custGeom>
              <a:rect b="b" l="l" r="r" t="t"/>
              <a:pathLst>
                <a:path extrusionOk="0" h="10918" w="1612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899" name="Google Shape;899;p19"/>
            <p:cNvSpPr/>
            <p:nvPr/>
          </p:nvSpPr>
          <p:spPr>
            <a:xfrm>
              <a:off x="6285250" y="575150"/>
              <a:ext cx="50700" cy="48875"/>
            </a:xfrm>
            <a:custGeom>
              <a:rect b="b" l="l" r="r" t="t"/>
              <a:pathLst>
                <a:path extrusionOk="0" h="1955" w="2028">
                  <a:moveTo>
                    <a:pt x="0" y="1"/>
                  </a:moveTo>
                  <a:lnTo>
                    <a:pt x="0" y="1954"/>
                  </a:lnTo>
                  <a:lnTo>
                    <a:pt x="2028" y="1954"/>
                  </a:lnTo>
                  <a:lnTo>
                    <a:pt x="202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00" name="Google Shape;900;p19"/>
            <p:cNvSpPr/>
            <p:nvPr/>
          </p:nvSpPr>
          <p:spPr>
            <a:xfrm>
              <a:off x="6285250" y="509200"/>
              <a:ext cx="50700" cy="53775"/>
            </a:xfrm>
            <a:custGeom>
              <a:rect b="b" l="l" r="r" t="t"/>
              <a:pathLst>
                <a:path extrusionOk="0" h="2151" w="2028">
                  <a:moveTo>
                    <a:pt x="0" y="1"/>
                  </a:moveTo>
                  <a:lnTo>
                    <a:pt x="0" y="2150"/>
                  </a:lnTo>
                  <a:lnTo>
                    <a:pt x="2028" y="2150"/>
                  </a:lnTo>
                  <a:lnTo>
                    <a:pt x="202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01" name="Google Shape;901;p19"/>
            <p:cNvSpPr/>
            <p:nvPr/>
          </p:nvSpPr>
          <p:spPr>
            <a:xfrm>
              <a:off x="6285250" y="448150"/>
              <a:ext cx="50700" cy="48875"/>
            </a:xfrm>
            <a:custGeom>
              <a:rect b="b" l="l" r="r" t="t"/>
              <a:pathLst>
                <a:path extrusionOk="0" h="1955" w="2028">
                  <a:moveTo>
                    <a:pt x="0" y="1"/>
                  </a:moveTo>
                  <a:lnTo>
                    <a:pt x="0" y="1954"/>
                  </a:lnTo>
                  <a:lnTo>
                    <a:pt x="2028" y="1954"/>
                  </a:lnTo>
                  <a:lnTo>
                    <a:pt x="202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02" name="Google Shape;902;p19"/>
            <p:cNvSpPr/>
            <p:nvPr/>
          </p:nvSpPr>
          <p:spPr>
            <a:xfrm>
              <a:off x="6222350" y="575150"/>
              <a:ext cx="50700" cy="48875"/>
            </a:xfrm>
            <a:custGeom>
              <a:rect b="b" l="l" r="r" t="t"/>
              <a:pathLst>
                <a:path extrusionOk="0" h="1955" w="2028">
                  <a:moveTo>
                    <a:pt x="1" y="1"/>
                  </a:moveTo>
                  <a:lnTo>
                    <a:pt x="1" y="1954"/>
                  </a:lnTo>
                  <a:lnTo>
                    <a:pt x="2028" y="1954"/>
                  </a:lnTo>
                  <a:lnTo>
                    <a:pt x="202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03" name="Google Shape;903;p19"/>
            <p:cNvSpPr/>
            <p:nvPr/>
          </p:nvSpPr>
          <p:spPr>
            <a:xfrm>
              <a:off x="6160075" y="448150"/>
              <a:ext cx="50100" cy="48875"/>
            </a:xfrm>
            <a:custGeom>
              <a:rect b="b" l="l" r="r" t="t"/>
              <a:pathLst>
                <a:path extrusionOk="0" h="1955" w="2004">
                  <a:moveTo>
                    <a:pt x="1" y="1"/>
                  </a:moveTo>
                  <a:lnTo>
                    <a:pt x="1" y="1954"/>
                  </a:lnTo>
                  <a:lnTo>
                    <a:pt x="2003" y="1954"/>
                  </a:lnTo>
                  <a:lnTo>
                    <a:pt x="20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04" name="Google Shape;904;p19"/>
            <p:cNvSpPr/>
            <p:nvPr/>
          </p:nvSpPr>
          <p:spPr>
            <a:xfrm>
              <a:off x="6222350" y="509200"/>
              <a:ext cx="50700" cy="53775"/>
            </a:xfrm>
            <a:custGeom>
              <a:rect b="b" l="l" r="r" t="t"/>
              <a:pathLst>
                <a:path extrusionOk="0" h="2151" w="2028">
                  <a:moveTo>
                    <a:pt x="1" y="1"/>
                  </a:moveTo>
                  <a:lnTo>
                    <a:pt x="1" y="2150"/>
                  </a:lnTo>
                  <a:lnTo>
                    <a:pt x="2028" y="2150"/>
                  </a:lnTo>
                  <a:lnTo>
                    <a:pt x="202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05" name="Google Shape;905;p19"/>
            <p:cNvSpPr/>
            <p:nvPr/>
          </p:nvSpPr>
          <p:spPr>
            <a:xfrm>
              <a:off x="6222350" y="448150"/>
              <a:ext cx="50700" cy="48875"/>
            </a:xfrm>
            <a:custGeom>
              <a:rect b="b" l="l" r="r" t="t"/>
              <a:pathLst>
                <a:path extrusionOk="0" h="1955" w="2028">
                  <a:moveTo>
                    <a:pt x="1" y="1"/>
                  </a:moveTo>
                  <a:lnTo>
                    <a:pt x="1" y="1954"/>
                  </a:lnTo>
                  <a:lnTo>
                    <a:pt x="2028" y="1954"/>
                  </a:lnTo>
                  <a:lnTo>
                    <a:pt x="202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06" name="Google Shape;906;p19"/>
          <p:cNvGrpSpPr/>
          <p:nvPr/>
        </p:nvGrpSpPr>
        <p:grpSpPr>
          <a:xfrm>
            <a:off x="11083616" y="626153"/>
            <a:ext cx="423338" cy="422697"/>
            <a:chOff x="6660750" y="298550"/>
            <a:chExt cx="396900" cy="396300"/>
          </a:xfrm>
        </p:grpSpPr>
        <p:sp>
          <p:nvSpPr>
            <p:cNvPr id="907" name="Google Shape;907;p19"/>
            <p:cNvSpPr/>
            <p:nvPr/>
          </p:nvSpPr>
          <p:spPr>
            <a:xfrm>
              <a:off x="6660750" y="298550"/>
              <a:ext cx="396900" cy="396300"/>
            </a:xfrm>
            <a:custGeom>
              <a:rect b="b" l="l" r="r" t="t"/>
              <a:pathLst>
                <a:path extrusionOk="0" h="15852" w="15876">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08" name="Google Shape;908;p19"/>
            <p:cNvSpPr/>
            <p:nvPr/>
          </p:nvSpPr>
          <p:spPr>
            <a:xfrm>
              <a:off x="6697400" y="335200"/>
              <a:ext cx="323625" cy="323025"/>
            </a:xfrm>
            <a:custGeom>
              <a:rect b="b" l="l" r="r" t="t"/>
              <a:pathLst>
                <a:path extrusionOk="0" h="12921" w="12945">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09" name="Google Shape;909;p19"/>
          <p:cNvGrpSpPr/>
          <p:nvPr/>
        </p:nvGrpSpPr>
        <p:grpSpPr>
          <a:xfrm>
            <a:off x="4603064" y="1291746"/>
            <a:ext cx="442856" cy="535999"/>
            <a:chOff x="584925" y="922575"/>
            <a:chExt cx="415200" cy="502525"/>
          </a:xfrm>
        </p:grpSpPr>
        <p:sp>
          <p:nvSpPr>
            <p:cNvPr id="910" name="Google Shape;910;p19"/>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11" name="Google Shape;911;p19"/>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12" name="Google Shape;912;p19"/>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13" name="Google Shape;913;p19"/>
          <p:cNvGrpSpPr/>
          <p:nvPr/>
        </p:nvGrpSpPr>
        <p:grpSpPr>
          <a:xfrm>
            <a:off x="5309001" y="1279373"/>
            <a:ext cx="468936" cy="558797"/>
            <a:chOff x="1246775" y="910975"/>
            <a:chExt cx="439650" cy="523900"/>
          </a:xfrm>
        </p:grpSpPr>
        <p:sp>
          <p:nvSpPr>
            <p:cNvPr id="914" name="Google Shape;914;p19"/>
            <p:cNvSpPr/>
            <p:nvPr/>
          </p:nvSpPr>
          <p:spPr>
            <a:xfrm>
              <a:off x="1246775" y="970800"/>
              <a:ext cx="378575" cy="464075"/>
            </a:xfrm>
            <a:custGeom>
              <a:rect b="b" l="l" r="r" t="t"/>
              <a:pathLst>
                <a:path extrusionOk="0" h="18563" w="15143">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15" name="Google Shape;915;p19"/>
            <p:cNvSpPr/>
            <p:nvPr/>
          </p:nvSpPr>
          <p:spPr>
            <a:xfrm>
              <a:off x="1307825" y="910975"/>
              <a:ext cx="378600" cy="464050"/>
            </a:xfrm>
            <a:custGeom>
              <a:rect b="b" l="l" r="r" t="t"/>
              <a:pathLst>
                <a:path extrusionOk="0" h="18562" w="15144">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16" name="Google Shape;916;p19"/>
            <p:cNvSpPr/>
            <p:nvPr/>
          </p:nvSpPr>
          <p:spPr>
            <a:xfrm>
              <a:off x="1602125" y="910975"/>
              <a:ext cx="84300" cy="84275"/>
            </a:xfrm>
            <a:custGeom>
              <a:rect b="b" l="l" r="r" t="t"/>
              <a:pathLst>
                <a:path extrusionOk="0" h="3371" w="3372">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17" name="Google Shape;917;p19"/>
          <p:cNvGrpSpPr/>
          <p:nvPr/>
        </p:nvGrpSpPr>
        <p:grpSpPr>
          <a:xfrm>
            <a:off x="6033845" y="1369236"/>
            <a:ext cx="457203" cy="380354"/>
            <a:chOff x="1926350" y="995225"/>
            <a:chExt cx="428650" cy="356600"/>
          </a:xfrm>
        </p:grpSpPr>
        <p:sp>
          <p:nvSpPr>
            <p:cNvPr id="918" name="Google Shape;918;p19"/>
            <p:cNvSpPr/>
            <p:nvPr/>
          </p:nvSpPr>
          <p:spPr>
            <a:xfrm>
              <a:off x="1926350" y="1298075"/>
              <a:ext cx="208225" cy="53750"/>
            </a:xfrm>
            <a:custGeom>
              <a:rect b="b" l="l" r="r" t="t"/>
              <a:pathLst>
                <a:path extrusionOk="0" h="2150" w="8329">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19" name="Google Shape;919;p19"/>
            <p:cNvSpPr/>
            <p:nvPr/>
          </p:nvSpPr>
          <p:spPr>
            <a:xfrm>
              <a:off x="2146775" y="1298075"/>
              <a:ext cx="208225" cy="53750"/>
            </a:xfrm>
            <a:custGeom>
              <a:rect b="b" l="l" r="r" t="t"/>
              <a:pathLst>
                <a:path extrusionOk="0" h="2150" w="8329">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20" name="Google Shape;920;p19"/>
            <p:cNvSpPr/>
            <p:nvPr/>
          </p:nvSpPr>
          <p:spPr>
            <a:xfrm>
              <a:off x="1926350" y="995225"/>
              <a:ext cx="208225" cy="332175"/>
            </a:xfrm>
            <a:custGeom>
              <a:rect b="b" l="l" r="r" t="t"/>
              <a:pathLst>
                <a:path extrusionOk="0" h="13287" w="8329">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21" name="Google Shape;921;p19"/>
            <p:cNvSpPr/>
            <p:nvPr/>
          </p:nvSpPr>
          <p:spPr>
            <a:xfrm>
              <a:off x="2146775" y="995225"/>
              <a:ext cx="208225" cy="332175"/>
            </a:xfrm>
            <a:custGeom>
              <a:rect b="b" l="l" r="r" t="t"/>
              <a:pathLst>
                <a:path extrusionOk="0" h="13287" w="8329">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922" name="Google Shape;922;p19"/>
          <p:cNvSpPr/>
          <p:nvPr/>
        </p:nvSpPr>
        <p:spPr>
          <a:xfrm>
            <a:off x="6758057" y="1337327"/>
            <a:ext cx="446803" cy="444191"/>
          </a:xfrm>
          <a:custGeom>
            <a:rect b="b" l="l" r="r" t="t"/>
            <a:pathLst>
              <a:path extrusionOk="0" h="16658" w="16756">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23" name="Google Shape;923;p19"/>
          <p:cNvSpPr/>
          <p:nvPr/>
        </p:nvSpPr>
        <p:spPr>
          <a:xfrm>
            <a:off x="7477708" y="1359487"/>
            <a:ext cx="445470" cy="399899"/>
          </a:xfrm>
          <a:custGeom>
            <a:rect b="b" l="l" r="r" t="t"/>
            <a:pathLst>
              <a:path extrusionOk="0" h="14997" w="16706">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24" name="Google Shape;924;p19"/>
          <p:cNvSpPr/>
          <p:nvPr/>
        </p:nvSpPr>
        <p:spPr>
          <a:xfrm>
            <a:off x="8203201" y="1362740"/>
            <a:ext cx="432458" cy="393366"/>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25" name="Google Shape;925;p19"/>
          <p:cNvSpPr/>
          <p:nvPr/>
        </p:nvSpPr>
        <p:spPr>
          <a:xfrm>
            <a:off x="8936506" y="1366633"/>
            <a:ext cx="403819" cy="38557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926" name="Google Shape;926;p19"/>
          <p:cNvGrpSpPr/>
          <p:nvPr/>
        </p:nvGrpSpPr>
        <p:grpSpPr>
          <a:xfrm>
            <a:off x="9634596" y="1340597"/>
            <a:ext cx="445470" cy="446110"/>
            <a:chOff x="5302225" y="968375"/>
            <a:chExt cx="417650" cy="418250"/>
          </a:xfrm>
        </p:grpSpPr>
        <p:sp>
          <p:nvSpPr>
            <p:cNvPr id="927" name="Google Shape;927;p19"/>
            <p:cNvSpPr/>
            <p:nvPr/>
          </p:nvSpPr>
          <p:spPr>
            <a:xfrm>
              <a:off x="5333350" y="991575"/>
              <a:ext cx="152075" cy="155100"/>
            </a:xfrm>
            <a:custGeom>
              <a:rect b="b" l="l" r="r" t="t"/>
              <a:pathLst>
                <a:path extrusionOk="0" h="6204" w="6083">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28" name="Google Shape;928;p19"/>
            <p:cNvSpPr/>
            <p:nvPr/>
          </p:nvSpPr>
          <p:spPr>
            <a:xfrm>
              <a:off x="5302225" y="968375"/>
              <a:ext cx="417650" cy="418250"/>
            </a:xfrm>
            <a:custGeom>
              <a:rect b="b" l="l" r="r" t="t"/>
              <a:pathLst>
                <a:path extrusionOk="0" h="16730" w="16706">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29" name="Google Shape;929;p19"/>
          <p:cNvGrpSpPr/>
          <p:nvPr/>
        </p:nvGrpSpPr>
        <p:grpSpPr>
          <a:xfrm>
            <a:off x="10300162" y="1290439"/>
            <a:ext cx="552291" cy="537946"/>
            <a:chOff x="5926225" y="921350"/>
            <a:chExt cx="517800" cy="504350"/>
          </a:xfrm>
        </p:grpSpPr>
        <p:sp>
          <p:nvSpPr>
            <p:cNvPr id="930" name="Google Shape;930;p19"/>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31" name="Google Shape;931;p19"/>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32" name="Google Shape;932;p19"/>
          <p:cNvGrpSpPr/>
          <p:nvPr/>
        </p:nvGrpSpPr>
        <p:grpSpPr>
          <a:xfrm>
            <a:off x="11037378" y="1300866"/>
            <a:ext cx="515813" cy="517121"/>
            <a:chOff x="6617400" y="931125"/>
            <a:chExt cx="483600" cy="484825"/>
          </a:xfrm>
        </p:grpSpPr>
        <p:sp>
          <p:nvSpPr>
            <p:cNvPr id="933" name="Google Shape;933;p19"/>
            <p:cNvSpPr/>
            <p:nvPr/>
          </p:nvSpPr>
          <p:spPr>
            <a:xfrm>
              <a:off x="6843925" y="1183900"/>
              <a:ext cx="121525" cy="232050"/>
            </a:xfrm>
            <a:custGeom>
              <a:rect b="b" l="l" r="r" t="t"/>
              <a:pathLst>
                <a:path extrusionOk="0" h="9282" w="4861">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34" name="Google Shape;934;p19"/>
            <p:cNvSpPr/>
            <p:nvPr/>
          </p:nvSpPr>
          <p:spPr>
            <a:xfrm>
              <a:off x="6617400" y="931125"/>
              <a:ext cx="483600" cy="259500"/>
            </a:xfrm>
            <a:custGeom>
              <a:rect b="b" l="l" r="r" t="t"/>
              <a:pathLst>
                <a:path extrusionOk="0" h="10380" w="19344">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35" name="Google Shape;935;p19"/>
          <p:cNvGrpSpPr/>
          <p:nvPr/>
        </p:nvGrpSpPr>
        <p:grpSpPr>
          <a:xfrm>
            <a:off x="4575706" y="2103838"/>
            <a:ext cx="497574" cy="349102"/>
            <a:chOff x="559275" y="1683950"/>
            <a:chExt cx="466500" cy="327300"/>
          </a:xfrm>
        </p:grpSpPr>
        <p:sp>
          <p:nvSpPr>
            <p:cNvPr id="936" name="Google Shape;936;p19"/>
            <p:cNvSpPr/>
            <p:nvPr/>
          </p:nvSpPr>
          <p:spPr>
            <a:xfrm>
              <a:off x="559275" y="1683950"/>
              <a:ext cx="466500" cy="197850"/>
            </a:xfrm>
            <a:custGeom>
              <a:rect b="b" l="l" r="r" t="t"/>
              <a:pathLst>
                <a:path extrusionOk="0" h="7914" w="1866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37" name="Google Shape;937;p19"/>
            <p:cNvSpPr/>
            <p:nvPr/>
          </p:nvSpPr>
          <p:spPr>
            <a:xfrm>
              <a:off x="559275" y="1727925"/>
              <a:ext cx="466500" cy="283325"/>
            </a:xfrm>
            <a:custGeom>
              <a:rect b="b" l="l" r="r" t="t"/>
              <a:pathLst>
                <a:path extrusionOk="0" h="11333" w="1866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38" name="Google Shape;938;p19"/>
          <p:cNvGrpSpPr/>
          <p:nvPr/>
        </p:nvGrpSpPr>
        <p:grpSpPr>
          <a:xfrm>
            <a:off x="5294684" y="2034829"/>
            <a:ext cx="497574" cy="487148"/>
            <a:chOff x="1233350" y="1619250"/>
            <a:chExt cx="466500" cy="456725"/>
          </a:xfrm>
        </p:grpSpPr>
        <p:sp>
          <p:nvSpPr>
            <p:cNvPr id="939" name="Google Shape;939;p19"/>
            <p:cNvSpPr/>
            <p:nvPr/>
          </p:nvSpPr>
          <p:spPr>
            <a:xfrm>
              <a:off x="1233350" y="1619250"/>
              <a:ext cx="466500" cy="456725"/>
            </a:xfrm>
            <a:custGeom>
              <a:rect b="b" l="l" r="r" t="t"/>
              <a:pathLst>
                <a:path extrusionOk="0" h="18269" w="1866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40" name="Google Shape;940;p19"/>
            <p:cNvSpPr/>
            <p:nvPr/>
          </p:nvSpPr>
          <p:spPr>
            <a:xfrm>
              <a:off x="1382325" y="1792025"/>
              <a:ext cx="168550" cy="12250"/>
            </a:xfrm>
            <a:custGeom>
              <a:rect b="b" l="l" r="r" t="t"/>
              <a:pathLst>
                <a:path extrusionOk="0" h="490" w="6742">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41" name="Google Shape;941;p19"/>
            <p:cNvSpPr/>
            <p:nvPr/>
          </p:nvSpPr>
          <p:spPr>
            <a:xfrm>
              <a:off x="1382325" y="1825000"/>
              <a:ext cx="168550" cy="12250"/>
            </a:xfrm>
            <a:custGeom>
              <a:rect b="b" l="l" r="r" t="t"/>
              <a:pathLst>
                <a:path extrusionOk="0" h="490" w="6742">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42" name="Google Shape;942;p19"/>
            <p:cNvSpPr/>
            <p:nvPr/>
          </p:nvSpPr>
          <p:spPr>
            <a:xfrm>
              <a:off x="1382325" y="1858575"/>
              <a:ext cx="70850" cy="12250"/>
            </a:xfrm>
            <a:custGeom>
              <a:rect b="b" l="l" r="r" t="t"/>
              <a:pathLst>
                <a:path extrusionOk="0" h="490" w="2834">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43" name="Google Shape;943;p19"/>
          <p:cNvGrpSpPr/>
          <p:nvPr/>
        </p:nvGrpSpPr>
        <p:grpSpPr>
          <a:xfrm>
            <a:off x="6029285" y="2045227"/>
            <a:ext cx="466322" cy="466322"/>
            <a:chOff x="1922075" y="1629000"/>
            <a:chExt cx="437200" cy="437200"/>
          </a:xfrm>
        </p:grpSpPr>
        <p:sp>
          <p:nvSpPr>
            <p:cNvPr id="944" name="Google Shape;944;p19"/>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45" name="Google Shape;945;p19"/>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46" name="Google Shape;946;p19"/>
          <p:cNvGrpSpPr/>
          <p:nvPr/>
        </p:nvGrpSpPr>
        <p:grpSpPr>
          <a:xfrm>
            <a:off x="6746317" y="2043282"/>
            <a:ext cx="470214" cy="470215"/>
            <a:chOff x="2594325" y="1627175"/>
            <a:chExt cx="440850" cy="440850"/>
          </a:xfrm>
        </p:grpSpPr>
        <p:sp>
          <p:nvSpPr>
            <p:cNvPr id="947" name="Google Shape;947;p19"/>
            <p:cNvSpPr/>
            <p:nvPr/>
          </p:nvSpPr>
          <p:spPr>
            <a:xfrm>
              <a:off x="2594325" y="1890950"/>
              <a:ext cx="177075" cy="177075"/>
            </a:xfrm>
            <a:custGeom>
              <a:rect b="b" l="l" r="r" t="t"/>
              <a:pathLst>
                <a:path extrusionOk="0" h="7083" w="7083">
                  <a:moveTo>
                    <a:pt x="5544" y="0"/>
                  </a:moveTo>
                  <a:lnTo>
                    <a:pt x="538" y="5984"/>
                  </a:lnTo>
                  <a:lnTo>
                    <a:pt x="0" y="7083"/>
                  </a:lnTo>
                  <a:lnTo>
                    <a:pt x="1099" y="6546"/>
                  </a:lnTo>
                  <a:lnTo>
                    <a:pt x="7083" y="1539"/>
                  </a:lnTo>
                  <a:lnTo>
                    <a:pt x="554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48" name="Google Shape;948;p19"/>
            <p:cNvSpPr/>
            <p:nvPr/>
          </p:nvSpPr>
          <p:spPr>
            <a:xfrm>
              <a:off x="2858700" y="1627175"/>
              <a:ext cx="176475" cy="176475"/>
            </a:xfrm>
            <a:custGeom>
              <a:rect b="b" l="l" r="r" t="t"/>
              <a:pathLst>
                <a:path extrusionOk="0" h="7059" w="7059">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49" name="Google Shape;949;p19"/>
            <p:cNvSpPr/>
            <p:nvPr/>
          </p:nvSpPr>
          <p:spPr>
            <a:xfrm>
              <a:off x="2663325" y="1702275"/>
              <a:ext cx="296750" cy="296775"/>
            </a:xfrm>
            <a:custGeom>
              <a:rect b="b" l="l" r="r" t="t"/>
              <a:pathLst>
                <a:path extrusionOk="0" h="11871" w="1187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950" name="Google Shape;950;p19"/>
          <p:cNvSpPr/>
          <p:nvPr/>
        </p:nvSpPr>
        <p:spPr>
          <a:xfrm>
            <a:off x="7486161" y="2064152"/>
            <a:ext cx="428564" cy="428538"/>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951" name="Google Shape;951;p19"/>
          <p:cNvGrpSpPr/>
          <p:nvPr/>
        </p:nvGrpSpPr>
        <p:grpSpPr>
          <a:xfrm>
            <a:off x="8228561" y="2008109"/>
            <a:ext cx="381633" cy="540558"/>
            <a:chOff x="3984000" y="1594200"/>
            <a:chExt cx="357800" cy="506800"/>
          </a:xfrm>
        </p:grpSpPr>
        <p:sp>
          <p:nvSpPr>
            <p:cNvPr id="952" name="Google Shape;952;p19"/>
            <p:cNvSpPr/>
            <p:nvPr/>
          </p:nvSpPr>
          <p:spPr>
            <a:xfrm>
              <a:off x="3984000" y="1597875"/>
              <a:ext cx="44575" cy="503125"/>
            </a:xfrm>
            <a:custGeom>
              <a:rect b="b" l="l" r="r" t="t"/>
              <a:pathLst>
                <a:path extrusionOk="0" h="20125" w="1783">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53" name="Google Shape;953;p19"/>
            <p:cNvSpPr/>
            <p:nvPr/>
          </p:nvSpPr>
          <p:spPr>
            <a:xfrm>
              <a:off x="4041375" y="1594200"/>
              <a:ext cx="300425" cy="229600"/>
            </a:xfrm>
            <a:custGeom>
              <a:rect b="b" l="l" r="r" t="t"/>
              <a:pathLst>
                <a:path extrusionOk="0" h="9184" w="12017">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54" name="Google Shape;954;p19"/>
          <p:cNvGrpSpPr/>
          <p:nvPr/>
        </p:nvGrpSpPr>
        <p:grpSpPr>
          <a:xfrm>
            <a:off x="8886955" y="2124023"/>
            <a:ext cx="502800" cy="308731"/>
            <a:chOff x="4601275" y="1702875"/>
            <a:chExt cx="471400" cy="289450"/>
          </a:xfrm>
        </p:grpSpPr>
        <p:sp>
          <p:nvSpPr>
            <p:cNvPr id="955" name="Google Shape;955;p19"/>
            <p:cNvSpPr/>
            <p:nvPr/>
          </p:nvSpPr>
          <p:spPr>
            <a:xfrm>
              <a:off x="4816200" y="1702875"/>
              <a:ext cx="41550" cy="41550"/>
            </a:xfrm>
            <a:custGeom>
              <a:rect b="b" l="l" r="r" t="t"/>
              <a:pathLst>
                <a:path extrusionOk="0" h="1662" w="1662">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56" name="Google Shape;956;p19"/>
            <p:cNvSpPr/>
            <p:nvPr/>
          </p:nvSpPr>
          <p:spPr>
            <a:xfrm>
              <a:off x="5031125" y="1757225"/>
              <a:ext cx="41550" cy="41550"/>
            </a:xfrm>
            <a:custGeom>
              <a:rect b="b" l="l" r="r" t="t"/>
              <a:pathLst>
                <a:path extrusionOk="0" h="1662" w="1662">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57" name="Google Shape;957;p19"/>
            <p:cNvSpPr/>
            <p:nvPr/>
          </p:nvSpPr>
          <p:spPr>
            <a:xfrm>
              <a:off x="4634875" y="1756000"/>
              <a:ext cx="404225" cy="178325"/>
            </a:xfrm>
            <a:custGeom>
              <a:rect b="b" l="l" r="r" t="t"/>
              <a:pathLst>
                <a:path extrusionOk="0" h="7133" w="16169">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58" name="Google Shape;958;p19"/>
            <p:cNvSpPr/>
            <p:nvPr/>
          </p:nvSpPr>
          <p:spPr>
            <a:xfrm>
              <a:off x="4601275" y="1757225"/>
              <a:ext cx="41550" cy="41550"/>
            </a:xfrm>
            <a:custGeom>
              <a:rect b="b" l="l" r="r" t="t"/>
              <a:pathLst>
                <a:path extrusionOk="0" h="1662" w="1662">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59" name="Google Shape;959;p19"/>
            <p:cNvSpPr/>
            <p:nvPr/>
          </p:nvSpPr>
          <p:spPr>
            <a:xfrm>
              <a:off x="4673325" y="1947725"/>
              <a:ext cx="327300" cy="44600"/>
            </a:xfrm>
            <a:custGeom>
              <a:rect b="b" l="l" r="r" t="t"/>
              <a:pathLst>
                <a:path extrusionOk="0" h="1784" w="13092">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60" name="Google Shape;960;p19"/>
          <p:cNvGrpSpPr/>
          <p:nvPr/>
        </p:nvGrpSpPr>
        <p:grpSpPr>
          <a:xfrm>
            <a:off x="9630036" y="2048480"/>
            <a:ext cx="454589" cy="459816"/>
            <a:chOff x="5297950" y="1632050"/>
            <a:chExt cx="426200" cy="431100"/>
          </a:xfrm>
        </p:grpSpPr>
        <p:sp>
          <p:nvSpPr>
            <p:cNvPr id="961" name="Google Shape;961;p19"/>
            <p:cNvSpPr/>
            <p:nvPr/>
          </p:nvSpPr>
          <p:spPr>
            <a:xfrm>
              <a:off x="5404800" y="1936125"/>
              <a:ext cx="212500" cy="127025"/>
            </a:xfrm>
            <a:custGeom>
              <a:rect b="b" l="l" r="r" t="t"/>
              <a:pathLst>
                <a:path extrusionOk="0" h="5081" w="850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62" name="Google Shape;962;p19"/>
            <p:cNvSpPr/>
            <p:nvPr/>
          </p:nvSpPr>
          <p:spPr>
            <a:xfrm>
              <a:off x="5297950" y="1632050"/>
              <a:ext cx="426200" cy="294950"/>
            </a:xfrm>
            <a:custGeom>
              <a:rect b="b" l="l" r="r" t="t"/>
              <a:pathLst>
                <a:path extrusionOk="0" h="11798" w="17048">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63" name="Google Shape;963;p19"/>
          <p:cNvGrpSpPr/>
          <p:nvPr/>
        </p:nvGrpSpPr>
        <p:grpSpPr>
          <a:xfrm>
            <a:off x="10347707" y="2034829"/>
            <a:ext cx="457203" cy="487148"/>
            <a:chOff x="5970800" y="1619250"/>
            <a:chExt cx="428650" cy="456725"/>
          </a:xfrm>
        </p:grpSpPr>
        <p:sp>
          <p:nvSpPr>
            <p:cNvPr id="964" name="Google Shape;964;p19"/>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65" name="Google Shape;965;p19"/>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66" name="Google Shape;966;p19"/>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67" name="Google Shape;967;p19"/>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68" name="Google Shape;968;p19"/>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69" name="Google Shape;969;p19"/>
          <p:cNvGrpSpPr/>
          <p:nvPr/>
        </p:nvGrpSpPr>
        <p:grpSpPr>
          <a:xfrm>
            <a:off x="11045857" y="2028962"/>
            <a:ext cx="512533" cy="467601"/>
            <a:chOff x="6625350" y="1613750"/>
            <a:chExt cx="480525" cy="438400"/>
          </a:xfrm>
        </p:grpSpPr>
        <p:sp>
          <p:nvSpPr>
            <p:cNvPr id="970" name="Google Shape;970;p19"/>
            <p:cNvSpPr/>
            <p:nvPr/>
          </p:nvSpPr>
          <p:spPr>
            <a:xfrm>
              <a:off x="6670525" y="1887275"/>
              <a:ext cx="117875" cy="164875"/>
            </a:xfrm>
            <a:custGeom>
              <a:rect b="b" l="l" r="r" t="t"/>
              <a:pathLst>
                <a:path extrusionOk="0" h="6595" w="4715">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71" name="Google Shape;971;p19"/>
            <p:cNvSpPr/>
            <p:nvPr/>
          </p:nvSpPr>
          <p:spPr>
            <a:xfrm>
              <a:off x="7075950" y="1754175"/>
              <a:ext cx="29925" cy="99550"/>
            </a:xfrm>
            <a:custGeom>
              <a:rect b="b" l="l" r="r" t="t"/>
              <a:pathLst>
                <a:path extrusionOk="0" h="3982" w="1197">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72" name="Google Shape;972;p19"/>
            <p:cNvSpPr/>
            <p:nvPr/>
          </p:nvSpPr>
          <p:spPr>
            <a:xfrm>
              <a:off x="6625350" y="1729750"/>
              <a:ext cx="97700" cy="147175"/>
            </a:xfrm>
            <a:custGeom>
              <a:rect b="b" l="l" r="r" t="t"/>
              <a:pathLst>
                <a:path extrusionOk="0" h="5887" w="3908">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73" name="Google Shape;973;p19"/>
            <p:cNvSpPr/>
            <p:nvPr/>
          </p:nvSpPr>
          <p:spPr>
            <a:xfrm>
              <a:off x="6736475" y="1638175"/>
              <a:ext cx="279650" cy="330325"/>
            </a:xfrm>
            <a:custGeom>
              <a:rect b="b" l="l" r="r" t="t"/>
              <a:pathLst>
                <a:path extrusionOk="0" h="13213" w="11186">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74" name="Google Shape;974;p19"/>
            <p:cNvSpPr/>
            <p:nvPr/>
          </p:nvSpPr>
          <p:spPr>
            <a:xfrm>
              <a:off x="7029550" y="1613750"/>
              <a:ext cx="34200" cy="379800"/>
            </a:xfrm>
            <a:custGeom>
              <a:rect b="b" l="l" r="r" t="t"/>
              <a:pathLst>
                <a:path extrusionOk="0" h="15192" w="1368">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75" name="Google Shape;975;p19"/>
          <p:cNvGrpSpPr/>
          <p:nvPr/>
        </p:nvGrpSpPr>
        <p:grpSpPr>
          <a:xfrm>
            <a:off x="4631063" y="2789616"/>
            <a:ext cx="386860" cy="415525"/>
            <a:chOff x="611175" y="2326900"/>
            <a:chExt cx="362700" cy="389575"/>
          </a:xfrm>
        </p:grpSpPr>
        <p:sp>
          <p:nvSpPr>
            <p:cNvPr id="976" name="Google Shape;976;p19"/>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77" name="Google Shape;977;p19"/>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78" name="Google Shape;978;p19"/>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79" name="Google Shape;979;p19"/>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980" name="Google Shape;980;p19"/>
          <p:cNvSpPr/>
          <p:nvPr/>
        </p:nvSpPr>
        <p:spPr>
          <a:xfrm>
            <a:off x="5339631" y="2793535"/>
            <a:ext cx="407712" cy="407712"/>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81" name="Google Shape;981;p19"/>
          <p:cNvSpPr/>
          <p:nvPr/>
        </p:nvSpPr>
        <p:spPr>
          <a:xfrm>
            <a:off x="6058616" y="2793535"/>
            <a:ext cx="407712" cy="407712"/>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82" name="Google Shape;982;p19"/>
          <p:cNvSpPr/>
          <p:nvPr/>
        </p:nvSpPr>
        <p:spPr>
          <a:xfrm>
            <a:off x="6777602" y="2793535"/>
            <a:ext cx="407712" cy="407712"/>
          </a:xfrm>
          <a:custGeom>
            <a:rect b="b" l="l" r="r" t="t"/>
            <a:pathLst>
              <a:path extrusionOk="0" h="15290" w="1529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983" name="Google Shape;983;p19"/>
          <p:cNvGrpSpPr/>
          <p:nvPr/>
        </p:nvGrpSpPr>
        <p:grpSpPr>
          <a:xfrm>
            <a:off x="7591633" y="2723193"/>
            <a:ext cx="217535" cy="543171"/>
            <a:chOff x="3386850" y="2264625"/>
            <a:chExt cx="203950" cy="509250"/>
          </a:xfrm>
        </p:grpSpPr>
        <p:sp>
          <p:nvSpPr>
            <p:cNvPr id="984" name="Google Shape;984;p19"/>
            <p:cNvSpPr/>
            <p:nvPr/>
          </p:nvSpPr>
          <p:spPr>
            <a:xfrm>
              <a:off x="3386850" y="2370850"/>
              <a:ext cx="203950" cy="403025"/>
            </a:xfrm>
            <a:custGeom>
              <a:rect b="b" l="l" r="r" t="t"/>
              <a:pathLst>
                <a:path extrusionOk="0" h="16121" w="8158">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85" name="Google Shape;985;p19"/>
            <p:cNvSpPr/>
            <p:nvPr/>
          </p:nvSpPr>
          <p:spPr>
            <a:xfrm>
              <a:off x="3446075" y="2264625"/>
              <a:ext cx="85500" cy="94050"/>
            </a:xfrm>
            <a:custGeom>
              <a:rect b="b" l="l" r="r" t="t"/>
              <a:pathLst>
                <a:path extrusionOk="0" h="3762" w="342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86" name="Google Shape;986;p19"/>
          <p:cNvGrpSpPr/>
          <p:nvPr/>
        </p:nvGrpSpPr>
        <p:grpSpPr>
          <a:xfrm>
            <a:off x="9049132" y="2792230"/>
            <a:ext cx="178443" cy="405099"/>
            <a:chOff x="4753325" y="2329350"/>
            <a:chExt cx="167300" cy="379800"/>
          </a:xfrm>
        </p:grpSpPr>
        <p:sp>
          <p:nvSpPr>
            <p:cNvPr id="987" name="Google Shape;987;p19"/>
            <p:cNvSpPr/>
            <p:nvPr/>
          </p:nvSpPr>
          <p:spPr>
            <a:xfrm>
              <a:off x="4753325" y="2424600"/>
              <a:ext cx="167300" cy="284550"/>
            </a:xfrm>
            <a:custGeom>
              <a:rect b="b" l="l" r="r" t="t"/>
              <a:pathLst>
                <a:path extrusionOk="0" h="11382" w="6692">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88" name="Google Shape;988;p19"/>
            <p:cNvSpPr/>
            <p:nvPr/>
          </p:nvSpPr>
          <p:spPr>
            <a:xfrm>
              <a:off x="4798500" y="2329350"/>
              <a:ext cx="76950" cy="84275"/>
            </a:xfrm>
            <a:custGeom>
              <a:rect b="b" l="l" r="r" t="t"/>
              <a:pathLst>
                <a:path extrusionOk="0" h="3371" w="3078">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89" name="Google Shape;989;p19"/>
          <p:cNvGrpSpPr/>
          <p:nvPr/>
        </p:nvGrpSpPr>
        <p:grpSpPr>
          <a:xfrm>
            <a:off x="8326875" y="2725779"/>
            <a:ext cx="185002" cy="537971"/>
            <a:chOff x="4076175" y="2267050"/>
            <a:chExt cx="173450" cy="504375"/>
          </a:xfrm>
        </p:grpSpPr>
        <p:sp>
          <p:nvSpPr>
            <p:cNvPr id="990" name="Google Shape;990;p19"/>
            <p:cNvSpPr/>
            <p:nvPr/>
          </p:nvSpPr>
          <p:spPr>
            <a:xfrm>
              <a:off x="4122600" y="2267050"/>
              <a:ext cx="80600" cy="91625"/>
            </a:xfrm>
            <a:custGeom>
              <a:rect b="b" l="l" r="r" t="t"/>
              <a:pathLst>
                <a:path extrusionOk="0" h="3665" w="3224">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91" name="Google Shape;991;p19"/>
            <p:cNvSpPr/>
            <p:nvPr/>
          </p:nvSpPr>
          <p:spPr>
            <a:xfrm>
              <a:off x="4076175" y="2370250"/>
              <a:ext cx="173450" cy="401175"/>
            </a:xfrm>
            <a:custGeom>
              <a:rect b="b" l="l" r="r" t="t"/>
              <a:pathLst>
                <a:path extrusionOk="0" h="16047" w="6938">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992" name="Google Shape;992;p19"/>
          <p:cNvSpPr/>
          <p:nvPr/>
        </p:nvSpPr>
        <p:spPr>
          <a:xfrm>
            <a:off x="9653546" y="2782469"/>
            <a:ext cx="407712" cy="429845"/>
          </a:xfrm>
          <a:custGeom>
            <a:rect b="b" l="l" r="r" t="t"/>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993" name="Google Shape;993;p19"/>
          <p:cNvGrpSpPr/>
          <p:nvPr/>
        </p:nvGrpSpPr>
        <p:grpSpPr>
          <a:xfrm>
            <a:off x="10352266" y="2790257"/>
            <a:ext cx="448083" cy="414219"/>
            <a:chOff x="5975075" y="2327500"/>
            <a:chExt cx="420100" cy="388350"/>
          </a:xfrm>
        </p:grpSpPr>
        <p:sp>
          <p:nvSpPr>
            <p:cNvPr id="994" name="Google Shape;994;p19"/>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95" name="Google Shape;995;p19"/>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996" name="Google Shape;996;p19"/>
          <p:cNvGrpSpPr/>
          <p:nvPr/>
        </p:nvGrpSpPr>
        <p:grpSpPr>
          <a:xfrm>
            <a:off x="11157851" y="2777883"/>
            <a:ext cx="274865" cy="448083"/>
            <a:chOff x="6730350" y="2315900"/>
            <a:chExt cx="257700" cy="420100"/>
          </a:xfrm>
        </p:grpSpPr>
        <p:sp>
          <p:nvSpPr>
            <p:cNvPr id="997" name="Google Shape;997;p19"/>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98" name="Google Shape;998;p19"/>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999" name="Google Shape;999;p19"/>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00" name="Google Shape;1000;p19"/>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01" name="Google Shape;1001;p19"/>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002" name="Google Shape;1002;p19"/>
          <p:cNvGrpSpPr/>
          <p:nvPr/>
        </p:nvGrpSpPr>
        <p:grpSpPr>
          <a:xfrm>
            <a:off x="4754790" y="3462355"/>
            <a:ext cx="139405" cy="508001"/>
            <a:chOff x="727175" y="2957625"/>
            <a:chExt cx="130700" cy="476275"/>
          </a:xfrm>
        </p:grpSpPr>
        <p:sp>
          <p:nvSpPr>
            <p:cNvPr id="1003" name="Google Shape;1003;p19"/>
            <p:cNvSpPr/>
            <p:nvPr/>
          </p:nvSpPr>
          <p:spPr>
            <a:xfrm>
              <a:off x="727175" y="2957625"/>
              <a:ext cx="130700" cy="476275"/>
            </a:xfrm>
            <a:custGeom>
              <a:rect b="b" l="l" r="r" t="t"/>
              <a:pathLst>
                <a:path extrusionOk="0" h="19051" w="5228">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04" name="Google Shape;1004;p19"/>
            <p:cNvSpPr/>
            <p:nvPr/>
          </p:nvSpPr>
          <p:spPr>
            <a:xfrm>
              <a:off x="751600" y="3090125"/>
              <a:ext cx="81850" cy="319350"/>
            </a:xfrm>
            <a:custGeom>
              <a:rect b="b" l="l" r="r" t="t"/>
              <a:pathLst>
                <a:path extrusionOk="0" h="12774" w="3274">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1005" name="Google Shape;1005;p19"/>
          <p:cNvSpPr/>
          <p:nvPr/>
        </p:nvSpPr>
        <p:spPr>
          <a:xfrm>
            <a:off x="6048856" y="3442203"/>
            <a:ext cx="427230" cy="548372"/>
          </a:xfrm>
          <a:custGeom>
            <a:rect b="b" l="l" r="r" t="t"/>
            <a:pathLst>
              <a:path extrusionOk="0" h="20565" w="16022">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06" name="Google Shape;1006;p19"/>
          <p:cNvSpPr/>
          <p:nvPr/>
        </p:nvSpPr>
        <p:spPr>
          <a:xfrm>
            <a:off x="5385229" y="3442203"/>
            <a:ext cx="316517" cy="548372"/>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1007" name="Google Shape;1007;p19"/>
          <p:cNvGrpSpPr/>
          <p:nvPr/>
        </p:nvGrpSpPr>
        <p:grpSpPr>
          <a:xfrm>
            <a:off x="6734584" y="3478621"/>
            <a:ext cx="493682" cy="475442"/>
            <a:chOff x="2583325" y="2972875"/>
            <a:chExt cx="462850" cy="445750"/>
          </a:xfrm>
        </p:grpSpPr>
        <p:sp>
          <p:nvSpPr>
            <p:cNvPr id="1008" name="Google Shape;1008;p19"/>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09" name="Google Shape;1009;p19"/>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010" name="Google Shape;1010;p19"/>
          <p:cNvGrpSpPr/>
          <p:nvPr/>
        </p:nvGrpSpPr>
        <p:grpSpPr>
          <a:xfrm>
            <a:off x="7436627" y="3549631"/>
            <a:ext cx="527546" cy="333449"/>
            <a:chOff x="3241525" y="3039450"/>
            <a:chExt cx="494600" cy="312625"/>
          </a:xfrm>
        </p:grpSpPr>
        <p:sp>
          <p:nvSpPr>
            <p:cNvPr id="1011" name="Google Shape;1011;p19"/>
            <p:cNvSpPr/>
            <p:nvPr/>
          </p:nvSpPr>
          <p:spPr>
            <a:xfrm>
              <a:off x="3241525" y="3039450"/>
              <a:ext cx="494600" cy="312625"/>
            </a:xfrm>
            <a:custGeom>
              <a:rect b="b" l="l" r="r" t="t"/>
              <a:pathLst>
                <a:path extrusionOk="0" h="12505" w="19784">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12" name="Google Shape;1012;p19"/>
            <p:cNvSpPr/>
            <p:nvPr/>
          </p:nvSpPr>
          <p:spPr>
            <a:xfrm>
              <a:off x="3384400" y="3091350"/>
              <a:ext cx="208850" cy="208825"/>
            </a:xfrm>
            <a:custGeom>
              <a:rect b="b" l="l" r="r" t="t"/>
              <a:pathLst>
                <a:path extrusionOk="0" h="8353" w="8354">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1013" name="Google Shape;1013;p19"/>
          <p:cNvSpPr/>
          <p:nvPr/>
        </p:nvSpPr>
        <p:spPr>
          <a:xfrm>
            <a:off x="8911759" y="3489747"/>
            <a:ext cx="453311" cy="453284"/>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1014" name="Google Shape;1014;p19"/>
          <p:cNvGrpSpPr/>
          <p:nvPr/>
        </p:nvGrpSpPr>
        <p:grpSpPr>
          <a:xfrm>
            <a:off x="9584438" y="3514459"/>
            <a:ext cx="545785" cy="403792"/>
            <a:chOff x="5255200" y="3006475"/>
            <a:chExt cx="511700" cy="378575"/>
          </a:xfrm>
        </p:grpSpPr>
        <p:sp>
          <p:nvSpPr>
            <p:cNvPr id="1015" name="Google Shape;1015;p19"/>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16" name="Google Shape;1016;p19"/>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017" name="Google Shape;1017;p19"/>
          <p:cNvGrpSpPr/>
          <p:nvPr/>
        </p:nvGrpSpPr>
        <p:grpSpPr>
          <a:xfrm>
            <a:off x="8198588" y="3491020"/>
            <a:ext cx="441578" cy="450669"/>
            <a:chOff x="3955900" y="2984500"/>
            <a:chExt cx="414000" cy="422525"/>
          </a:xfrm>
        </p:grpSpPr>
        <p:sp>
          <p:nvSpPr>
            <p:cNvPr id="1018" name="Google Shape;1018;p19"/>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19" name="Google Shape;1019;p19"/>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20" name="Google Shape;1020;p19"/>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1021" name="Google Shape;1021;p19"/>
          <p:cNvSpPr/>
          <p:nvPr/>
        </p:nvSpPr>
        <p:spPr>
          <a:xfrm>
            <a:off x="4580273" y="4241291"/>
            <a:ext cx="493655" cy="388166"/>
          </a:xfrm>
          <a:custGeom>
            <a:rect b="b" l="l" r="r" t="t"/>
            <a:pathLst>
              <a:path extrusionOk="0" h="14557" w="18513">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22" name="Google Shape;1022;p19"/>
          <p:cNvSpPr/>
          <p:nvPr/>
        </p:nvSpPr>
        <p:spPr>
          <a:xfrm>
            <a:off x="10404450" y="3468895"/>
            <a:ext cx="343876" cy="494987"/>
          </a:xfrm>
          <a:custGeom>
            <a:rect b="b" l="l" r="r" t="t"/>
            <a:pathLst>
              <a:path extrusionOk="0" h="18563" w="12896">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1023" name="Google Shape;1023;p19"/>
          <p:cNvGrpSpPr/>
          <p:nvPr/>
        </p:nvGrpSpPr>
        <p:grpSpPr>
          <a:xfrm>
            <a:off x="11126600" y="3484488"/>
            <a:ext cx="337369" cy="479361"/>
            <a:chOff x="6701050" y="2978375"/>
            <a:chExt cx="316300" cy="449425"/>
          </a:xfrm>
        </p:grpSpPr>
        <p:sp>
          <p:nvSpPr>
            <p:cNvPr id="1024" name="Google Shape;1024;p19"/>
            <p:cNvSpPr/>
            <p:nvPr/>
          </p:nvSpPr>
          <p:spPr>
            <a:xfrm>
              <a:off x="6701050" y="2978375"/>
              <a:ext cx="316300" cy="78175"/>
            </a:xfrm>
            <a:custGeom>
              <a:rect b="b" l="l" r="r" t="t"/>
              <a:pathLst>
                <a:path extrusionOk="0" h="3127" w="12652">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25" name="Google Shape;1025;p19"/>
            <p:cNvSpPr/>
            <p:nvPr/>
          </p:nvSpPr>
          <p:spPr>
            <a:xfrm>
              <a:off x="6713875" y="3068750"/>
              <a:ext cx="290650" cy="359050"/>
            </a:xfrm>
            <a:custGeom>
              <a:rect b="b" l="l" r="r" t="t"/>
              <a:pathLst>
                <a:path extrusionOk="0" h="14362" w="11626">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026" name="Google Shape;1026;p19"/>
          <p:cNvGrpSpPr/>
          <p:nvPr/>
        </p:nvGrpSpPr>
        <p:grpSpPr>
          <a:xfrm>
            <a:off x="5303137" y="4273808"/>
            <a:ext cx="480668" cy="323050"/>
            <a:chOff x="1241275" y="3718400"/>
            <a:chExt cx="450650" cy="302875"/>
          </a:xfrm>
        </p:grpSpPr>
        <p:sp>
          <p:nvSpPr>
            <p:cNvPr id="1027" name="Google Shape;1027;p19"/>
            <p:cNvSpPr/>
            <p:nvPr/>
          </p:nvSpPr>
          <p:spPr>
            <a:xfrm>
              <a:off x="1241275" y="3718400"/>
              <a:ext cx="450650" cy="302875"/>
            </a:xfrm>
            <a:custGeom>
              <a:rect b="b" l="l" r="r" t="t"/>
              <a:pathLst>
                <a:path extrusionOk="0" h="12115" w="18026">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28" name="Google Shape;1028;p19"/>
            <p:cNvSpPr/>
            <p:nvPr/>
          </p:nvSpPr>
          <p:spPr>
            <a:xfrm>
              <a:off x="1293175" y="3895475"/>
              <a:ext cx="174050" cy="12225"/>
            </a:xfrm>
            <a:custGeom>
              <a:rect b="b" l="l" r="r" t="t"/>
              <a:pathLst>
                <a:path extrusionOk="0" h="489" w="6962">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29" name="Google Shape;1029;p19"/>
            <p:cNvSpPr/>
            <p:nvPr/>
          </p:nvSpPr>
          <p:spPr>
            <a:xfrm>
              <a:off x="1293175" y="3935775"/>
              <a:ext cx="122750" cy="12225"/>
            </a:xfrm>
            <a:custGeom>
              <a:rect b="b" l="l" r="r" t="t"/>
              <a:pathLst>
                <a:path extrusionOk="0" h="489" w="491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30" name="Google Shape;1030;p19"/>
            <p:cNvSpPr/>
            <p:nvPr/>
          </p:nvSpPr>
          <p:spPr>
            <a:xfrm>
              <a:off x="1570375" y="3901575"/>
              <a:ext cx="62300" cy="40325"/>
            </a:xfrm>
            <a:custGeom>
              <a:rect b="b" l="l" r="r" t="t"/>
              <a:pathLst>
                <a:path extrusionOk="0" h="1613" w="2492">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031" name="Google Shape;1031;p19"/>
          <p:cNvGrpSpPr/>
          <p:nvPr/>
        </p:nvGrpSpPr>
        <p:grpSpPr>
          <a:xfrm>
            <a:off x="6028644" y="4249063"/>
            <a:ext cx="467601" cy="373180"/>
            <a:chOff x="1921475" y="3695200"/>
            <a:chExt cx="438400" cy="349875"/>
          </a:xfrm>
        </p:grpSpPr>
        <p:sp>
          <p:nvSpPr>
            <p:cNvPr id="1032" name="Google Shape;1032;p19"/>
            <p:cNvSpPr/>
            <p:nvPr/>
          </p:nvSpPr>
          <p:spPr>
            <a:xfrm>
              <a:off x="2246900" y="3992550"/>
              <a:ext cx="52525" cy="52525"/>
            </a:xfrm>
            <a:custGeom>
              <a:rect b="b" l="l" r="r" t="t"/>
              <a:pathLst>
                <a:path extrusionOk="0" h="2101" w="2101">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33" name="Google Shape;1033;p19"/>
            <p:cNvSpPr/>
            <p:nvPr/>
          </p:nvSpPr>
          <p:spPr>
            <a:xfrm>
              <a:off x="2033800" y="3992550"/>
              <a:ext cx="52550" cy="52525"/>
            </a:xfrm>
            <a:custGeom>
              <a:rect b="b" l="l" r="r" t="t"/>
              <a:pathLst>
                <a:path extrusionOk="0" h="2101" w="2102">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34" name="Google Shape;1034;p19"/>
            <p:cNvSpPr/>
            <p:nvPr/>
          </p:nvSpPr>
          <p:spPr>
            <a:xfrm>
              <a:off x="1921475" y="3695200"/>
              <a:ext cx="438400" cy="297975"/>
            </a:xfrm>
            <a:custGeom>
              <a:rect b="b" l="l" r="r" t="t"/>
              <a:pathLst>
                <a:path extrusionOk="0" h="11919" w="17536">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035" name="Google Shape;1035;p19"/>
          <p:cNvGrpSpPr/>
          <p:nvPr/>
        </p:nvGrpSpPr>
        <p:grpSpPr>
          <a:xfrm>
            <a:off x="6752183" y="4243197"/>
            <a:ext cx="458482" cy="384274"/>
            <a:chOff x="2599825" y="3689700"/>
            <a:chExt cx="429850" cy="360275"/>
          </a:xfrm>
        </p:grpSpPr>
        <p:sp>
          <p:nvSpPr>
            <p:cNvPr id="1036" name="Google Shape;1036;p19"/>
            <p:cNvSpPr/>
            <p:nvPr/>
          </p:nvSpPr>
          <p:spPr>
            <a:xfrm>
              <a:off x="2599825" y="3689700"/>
              <a:ext cx="429850" cy="169150"/>
            </a:xfrm>
            <a:custGeom>
              <a:rect b="b" l="l" r="r" t="t"/>
              <a:pathLst>
                <a:path extrusionOk="0" h="6766" w="17194">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37" name="Google Shape;1037;p19"/>
            <p:cNvSpPr/>
            <p:nvPr/>
          </p:nvSpPr>
          <p:spPr>
            <a:xfrm>
              <a:off x="2599825" y="3861275"/>
              <a:ext cx="429850" cy="188700"/>
            </a:xfrm>
            <a:custGeom>
              <a:rect b="b" l="l" r="r" t="t"/>
              <a:pathLst>
                <a:path extrusionOk="0" h="7548" w="17194">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038" name="Google Shape;1038;p19"/>
          <p:cNvGrpSpPr/>
          <p:nvPr/>
        </p:nvGrpSpPr>
        <p:grpSpPr>
          <a:xfrm>
            <a:off x="7493291" y="4203465"/>
            <a:ext cx="414219" cy="432458"/>
            <a:chOff x="3294650" y="3652450"/>
            <a:chExt cx="388350" cy="405450"/>
          </a:xfrm>
        </p:grpSpPr>
        <p:sp>
          <p:nvSpPr>
            <p:cNvPr id="1039" name="Google Shape;1039;p19"/>
            <p:cNvSpPr/>
            <p:nvPr/>
          </p:nvSpPr>
          <p:spPr>
            <a:xfrm>
              <a:off x="3294650" y="3681775"/>
              <a:ext cx="376150" cy="376125"/>
            </a:xfrm>
            <a:custGeom>
              <a:rect b="b" l="l" r="r" t="t"/>
              <a:pathLst>
                <a:path extrusionOk="0" h="15045" w="15046">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40" name="Google Shape;1040;p19"/>
            <p:cNvSpPr/>
            <p:nvPr/>
          </p:nvSpPr>
          <p:spPr>
            <a:xfrm>
              <a:off x="3494925" y="3760525"/>
              <a:ext cx="188075" cy="97100"/>
            </a:xfrm>
            <a:custGeom>
              <a:rect b="b" l="l" r="r" t="t"/>
              <a:pathLst>
                <a:path extrusionOk="0" h="3884" w="7523">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41" name="Google Shape;1041;p19"/>
            <p:cNvSpPr/>
            <p:nvPr/>
          </p:nvSpPr>
          <p:spPr>
            <a:xfrm>
              <a:off x="3494925" y="3652450"/>
              <a:ext cx="161200" cy="188100"/>
            </a:xfrm>
            <a:custGeom>
              <a:rect b="b" l="l" r="r" t="t"/>
              <a:pathLst>
                <a:path extrusionOk="0" h="7524" w="6448">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042" name="Google Shape;1042;p19"/>
          <p:cNvGrpSpPr/>
          <p:nvPr/>
        </p:nvGrpSpPr>
        <p:grpSpPr>
          <a:xfrm>
            <a:off x="8177763" y="4258182"/>
            <a:ext cx="483228" cy="354301"/>
            <a:chOff x="3936375" y="3703750"/>
            <a:chExt cx="453050" cy="332175"/>
          </a:xfrm>
        </p:grpSpPr>
        <p:sp>
          <p:nvSpPr>
            <p:cNvPr id="1043" name="Google Shape;1043;p19"/>
            <p:cNvSpPr/>
            <p:nvPr/>
          </p:nvSpPr>
          <p:spPr>
            <a:xfrm>
              <a:off x="3936375" y="3703750"/>
              <a:ext cx="453050" cy="332175"/>
            </a:xfrm>
            <a:custGeom>
              <a:rect b="b" l="l" r="r" t="t"/>
              <a:pathLst>
                <a:path extrusionOk="0" h="13287" w="18122">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44" name="Google Shape;1044;p19"/>
            <p:cNvSpPr/>
            <p:nvPr/>
          </p:nvSpPr>
          <p:spPr>
            <a:xfrm>
              <a:off x="3988875" y="3864325"/>
              <a:ext cx="77575" cy="133125"/>
            </a:xfrm>
            <a:custGeom>
              <a:rect b="b" l="l" r="r" t="t"/>
              <a:pathLst>
                <a:path extrusionOk="0" h="5325" w="3103">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45" name="Google Shape;1045;p19"/>
            <p:cNvSpPr/>
            <p:nvPr/>
          </p:nvSpPr>
          <p:spPr>
            <a:xfrm>
              <a:off x="4259350" y="3864325"/>
              <a:ext cx="77575" cy="133125"/>
            </a:xfrm>
            <a:custGeom>
              <a:rect b="b" l="l" r="r" t="t"/>
              <a:pathLst>
                <a:path extrusionOk="0" h="5325" w="3103">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46" name="Google Shape;1046;p19"/>
            <p:cNvSpPr/>
            <p:nvPr/>
          </p:nvSpPr>
          <p:spPr>
            <a:xfrm>
              <a:off x="4078625" y="3717800"/>
              <a:ext cx="77575" cy="279650"/>
            </a:xfrm>
            <a:custGeom>
              <a:rect b="b" l="l" r="r" t="t"/>
              <a:pathLst>
                <a:path extrusionOk="0" h="11186" w="3103">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47" name="Google Shape;1047;p19"/>
            <p:cNvSpPr/>
            <p:nvPr/>
          </p:nvSpPr>
          <p:spPr>
            <a:xfrm>
              <a:off x="4168375" y="3788625"/>
              <a:ext cx="78175" cy="208825"/>
            </a:xfrm>
            <a:custGeom>
              <a:rect b="b" l="l" r="r" t="t"/>
              <a:pathLst>
                <a:path extrusionOk="0" h="8353" w="3127">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048" name="Google Shape;1048;p19"/>
          <p:cNvGrpSpPr/>
          <p:nvPr/>
        </p:nvGrpSpPr>
        <p:grpSpPr>
          <a:xfrm>
            <a:off x="8896740" y="4258182"/>
            <a:ext cx="483228" cy="354301"/>
            <a:chOff x="4610450" y="3703750"/>
            <a:chExt cx="453050" cy="332175"/>
          </a:xfrm>
        </p:grpSpPr>
        <p:sp>
          <p:nvSpPr>
            <p:cNvPr id="1049" name="Google Shape;1049;p19"/>
            <p:cNvSpPr/>
            <p:nvPr/>
          </p:nvSpPr>
          <p:spPr>
            <a:xfrm>
              <a:off x="4610450" y="3703750"/>
              <a:ext cx="453050" cy="332175"/>
            </a:xfrm>
            <a:custGeom>
              <a:rect b="b" l="l" r="r" t="t"/>
              <a:pathLst>
                <a:path extrusionOk="0" h="13287" w="18122">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50" name="Google Shape;1050;p19"/>
            <p:cNvSpPr/>
            <p:nvPr/>
          </p:nvSpPr>
          <p:spPr>
            <a:xfrm>
              <a:off x="4642200" y="3730000"/>
              <a:ext cx="389550" cy="249150"/>
            </a:xfrm>
            <a:custGeom>
              <a:rect b="b" l="l" r="r" t="t"/>
              <a:pathLst>
                <a:path extrusionOk="0" h="9966" w="15582">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051" name="Google Shape;1051;p19"/>
          <p:cNvGrpSpPr/>
          <p:nvPr/>
        </p:nvGrpSpPr>
        <p:grpSpPr>
          <a:xfrm>
            <a:off x="9632650" y="4222371"/>
            <a:ext cx="449363" cy="425925"/>
            <a:chOff x="5300400" y="3670175"/>
            <a:chExt cx="421300" cy="399325"/>
          </a:xfrm>
        </p:grpSpPr>
        <p:sp>
          <p:nvSpPr>
            <p:cNvPr id="1052" name="Google Shape;1052;p19"/>
            <p:cNvSpPr/>
            <p:nvPr/>
          </p:nvSpPr>
          <p:spPr>
            <a:xfrm>
              <a:off x="5300400" y="3708025"/>
              <a:ext cx="421300" cy="267450"/>
            </a:xfrm>
            <a:custGeom>
              <a:rect b="b" l="l" r="r" t="t"/>
              <a:pathLst>
                <a:path extrusionOk="0" h="10698" w="16852">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53" name="Google Shape;1053;p19"/>
            <p:cNvSpPr/>
            <p:nvPr/>
          </p:nvSpPr>
          <p:spPr>
            <a:xfrm>
              <a:off x="5498825" y="3670175"/>
              <a:ext cx="24450" cy="25650"/>
            </a:xfrm>
            <a:custGeom>
              <a:rect b="b" l="l" r="r" t="t"/>
              <a:pathLst>
                <a:path extrusionOk="0" h="1026" w="978">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54" name="Google Shape;1054;p19"/>
            <p:cNvSpPr/>
            <p:nvPr/>
          </p:nvSpPr>
          <p:spPr>
            <a:xfrm>
              <a:off x="5366325" y="3987675"/>
              <a:ext cx="61100" cy="81825"/>
            </a:xfrm>
            <a:custGeom>
              <a:rect b="b" l="l" r="r" t="t"/>
              <a:pathLst>
                <a:path extrusionOk="0" h="3273" w="2444">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55" name="Google Shape;1055;p19"/>
            <p:cNvSpPr/>
            <p:nvPr/>
          </p:nvSpPr>
          <p:spPr>
            <a:xfrm>
              <a:off x="5594700" y="3987675"/>
              <a:ext cx="61075" cy="81825"/>
            </a:xfrm>
            <a:custGeom>
              <a:rect b="b" l="l" r="r" t="t"/>
              <a:pathLst>
                <a:path extrusionOk="0" h="3273" w="2443">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56" name="Google Shape;1056;p19"/>
            <p:cNvSpPr/>
            <p:nvPr/>
          </p:nvSpPr>
          <p:spPr>
            <a:xfrm>
              <a:off x="5324825" y="3732450"/>
              <a:ext cx="372475" cy="218600"/>
            </a:xfrm>
            <a:custGeom>
              <a:rect b="b" l="l" r="r" t="t"/>
              <a:pathLst>
                <a:path extrusionOk="0" h="8744" w="14899">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1057" name="Google Shape;1057;p19"/>
          <p:cNvSpPr/>
          <p:nvPr/>
        </p:nvSpPr>
        <p:spPr>
          <a:xfrm>
            <a:off x="10326293" y="4185293"/>
            <a:ext cx="500187" cy="500160"/>
          </a:xfrm>
          <a:custGeom>
            <a:rect b="b" l="l" r="r" t="t"/>
            <a:pathLst>
              <a:path extrusionOk="0" h="18757" w="18758">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1058" name="Google Shape;1058;p19"/>
          <p:cNvGrpSpPr/>
          <p:nvPr/>
        </p:nvGrpSpPr>
        <p:grpSpPr>
          <a:xfrm>
            <a:off x="11077109" y="4217143"/>
            <a:ext cx="436350" cy="436377"/>
            <a:chOff x="6654650" y="3665275"/>
            <a:chExt cx="409100" cy="409125"/>
          </a:xfrm>
        </p:grpSpPr>
        <p:sp>
          <p:nvSpPr>
            <p:cNvPr id="1059" name="Google Shape;1059;p19"/>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60" name="Google Shape;1060;p19"/>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061" name="Google Shape;1061;p19"/>
          <p:cNvGrpSpPr/>
          <p:nvPr/>
        </p:nvGrpSpPr>
        <p:grpSpPr>
          <a:xfrm>
            <a:off x="4588079" y="4917881"/>
            <a:ext cx="472829" cy="472856"/>
            <a:chOff x="570875" y="4322250"/>
            <a:chExt cx="443300" cy="443325"/>
          </a:xfrm>
        </p:grpSpPr>
        <p:sp>
          <p:nvSpPr>
            <p:cNvPr id="1062" name="Google Shape;1062;p19"/>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63" name="Google Shape;1063;p19"/>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64" name="Google Shape;1064;p19"/>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65" name="Google Shape;1065;p19"/>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1066" name="Google Shape;1066;p19"/>
          <p:cNvSpPr/>
          <p:nvPr/>
        </p:nvSpPr>
        <p:spPr>
          <a:xfrm>
            <a:off x="5287526" y="5009767"/>
            <a:ext cx="511920" cy="289186"/>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1067" name="Google Shape;1067;p19"/>
          <p:cNvGrpSpPr/>
          <p:nvPr/>
        </p:nvGrpSpPr>
        <p:grpSpPr>
          <a:xfrm>
            <a:off x="6090509" y="4882737"/>
            <a:ext cx="343876" cy="543144"/>
            <a:chOff x="1979475" y="4289300"/>
            <a:chExt cx="322400" cy="509225"/>
          </a:xfrm>
        </p:grpSpPr>
        <p:sp>
          <p:nvSpPr>
            <p:cNvPr id="1068" name="Google Shape;1068;p19"/>
            <p:cNvSpPr/>
            <p:nvPr/>
          </p:nvSpPr>
          <p:spPr>
            <a:xfrm>
              <a:off x="2187075" y="4509100"/>
              <a:ext cx="114800" cy="114800"/>
            </a:xfrm>
            <a:custGeom>
              <a:rect b="b" l="l" r="r" t="t"/>
              <a:pathLst>
                <a:path extrusionOk="0" h="4592" w="4592">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69" name="Google Shape;1069;p19"/>
            <p:cNvSpPr/>
            <p:nvPr/>
          </p:nvSpPr>
          <p:spPr>
            <a:xfrm>
              <a:off x="1979475" y="4542675"/>
              <a:ext cx="156925" cy="156950"/>
            </a:xfrm>
            <a:custGeom>
              <a:rect b="b" l="l" r="r" t="t"/>
              <a:pathLst>
                <a:path extrusionOk="0" h="6278" w="6277">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70" name="Google Shape;1070;p19"/>
            <p:cNvSpPr/>
            <p:nvPr/>
          </p:nvSpPr>
          <p:spPr>
            <a:xfrm>
              <a:off x="2041125" y="4289300"/>
              <a:ext cx="240000" cy="509225"/>
            </a:xfrm>
            <a:custGeom>
              <a:rect b="b" l="l" r="r" t="t"/>
              <a:pathLst>
                <a:path extrusionOk="0" h="20369" w="960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071" name="Google Shape;1071;p19"/>
          <p:cNvGrpSpPr/>
          <p:nvPr/>
        </p:nvGrpSpPr>
        <p:grpSpPr>
          <a:xfrm>
            <a:off x="6778873" y="4889883"/>
            <a:ext cx="405739" cy="528852"/>
            <a:chOff x="2624850" y="4296000"/>
            <a:chExt cx="380400" cy="495825"/>
          </a:xfrm>
        </p:grpSpPr>
        <p:sp>
          <p:nvSpPr>
            <p:cNvPr id="1072" name="Google Shape;1072;p19"/>
            <p:cNvSpPr/>
            <p:nvPr/>
          </p:nvSpPr>
          <p:spPr>
            <a:xfrm>
              <a:off x="2845875" y="4296000"/>
              <a:ext cx="126425" cy="125800"/>
            </a:xfrm>
            <a:custGeom>
              <a:rect b="b" l="l" r="r" t="t"/>
              <a:pathLst>
                <a:path extrusionOk="0" h="5032" w="5057">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73" name="Google Shape;1073;p19"/>
            <p:cNvSpPr/>
            <p:nvPr/>
          </p:nvSpPr>
          <p:spPr>
            <a:xfrm>
              <a:off x="2635850" y="4316150"/>
              <a:ext cx="369400" cy="475675"/>
            </a:xfrm>
            <a:custGeom>
              <a:rect b="b" l="l" r="r" t="t"/>
              <a:pathLst>
                <a:path extrusionOk="0" h="19027" w="14776">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74" name="Google Shape;1074;p19"/>
            <p:cNvSpPr/>
            <p:nvPr/>
          </p:nvSpPr>
          <p:spPr>
            <a:xfrm>
              <a:off x="2624850" y="4357675"/>
              <a:ext cx="171600" cy="171600"/>
            </a:xfrm>
            <a:custGeom>
              <a:rect b="b" l="l" r="r" t="t"/>
              <a:pathLst>
                <a:path extrusionOk="0" h="6864" w="6864">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1075" name="Google Shape;1075;p19"/>
          <p:cNvSpPr/>
          <p:nvPr/>
        </p:nvSpPr>
        <p:spPr>
          <a:xfrm>
            <a:off x="8202561" y="4937477"/>
            <a:ext cx="433737" cy="433764"/>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76" name="Google Shape;1076;p19"/>
          <p:cNvSpPr/>
          <p:nvPr/>
        </p:nvSpPr>
        <p:spPr>
          <a:xfrm>
            <a:off x="7483575" y="4964835"/>
            <a:ext cx="433737" cy="379046"/>
          </a:xfrm>
          <a:custGeom>
            <a:rect b="b" l="l" r="r" t="t"/>
            <a:pathLst>
              <a:path extrusionOk="0" h="14215" w="16266">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77" name="Google Shape;1077;p19"/>
          <p:cNvSpPr/>
          <p:nvPr/>
        </p:nvSpPr>
        <p:spPr>
          <a:xfrm>
            <a:off x="8919572" y="4935529"/>
            <a:ext cx="437683" cy="437657"/>
          </a:xfrm>
          <a:custGeom>
            <a:rect b="b" l="l" r="r" t="t"/>
            <a:pathLst>
              <a:path extrusionOk="0" h="16413" w="16414">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1078" name="Google Shape;1078;p19"/>
          <p:cNvGrpSpPr/>
          <p:nvPr/>
        </p:nvGrpSpPr>
        <p:grpSpPr>
          <a:xfrm>
            <a:off x="9606597" y="4941987"/>
            <a:ext cx="501468" cy="424644"/>
            <a:chOff x="5275975" y="4344850"/>
            <a:chExt cx="470150" cy="398125"/>
          </a:xfrm>
        </p:grpSpPr>
        <p:sp>
          <p:nvSpPr>
            <p:cNvPr id="1079" name="Google Shape;1079;p19"/>
            <p:cNvSpPr/>
            <p:nvPr/>
          </p:nvSpPr>
          <p:spPr>
            <a:xfrm>
              <a:off x="5661250" y="4690450"/>
              <a:ext cx="65950" cy="52525"/>
            </a:xfrm>
            <a:custGeom>
              <a:rect b="b" l="l" r="r" t="t"/>
              <a:pathLst>
                <a:path extrusionOk="0" h="2101" w="2638">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80" name="Google Shape;1080;p19"/>
            <p:cNvSpPr/>
            <p:nvPr/>
          </p:nvSpPr>
          <p:spPr>
            <a:xfrm>
              <a:off x="5294900" y="4690450"/>
              <a:ext cx="65950" cy="52525"/>
            </a:xfrm>
            <a:custGeom>
              <a:rect b="b" l="l" r="r" t="t"/>
              <a:pathLst>
                <a:path extrusionOk="0" h="2101" w="2638">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81" name="Google Shape;1081;p19"/>
            <p:cNvSpPr/>
            <p:nvPr/>
          </p:nvSpPr>
          <p:spPr>
            <a:xfrm>
              <a:off x="5275975" y="4344850"/>
              <a:ext cx="470150" cy="334025"/>
            </a:xfrm>
            <a:custGeom>
              <a:rect b="b" l="l" r="r" t="t"/>
              <a:pathLst>
                <a:path extrusionOk="0" h="13361" w="18806">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1082" name="Google Shape;1082;p19"/>
          <p:cNvSpPr/>
          <p:nvPr/>
        </p:nvSpPr>
        <p:spPr>
          <a:xfrm>
            <a:off x="10351038" y="4929024"/>
            <a:ext cx="450696" cy="450669"/>
          </a:xfrm>
          <a:custGeom>
            <a:rect b="b" l="l" r="r" t="t"/>
            <a:pathLst>
              <a:path extrusionOk="0" h="16901" w="16902">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1083" name="Google Shape;1083;p19"/>
          <p:cNvGrpSpPr/>
          <p:nvPr/>
        </p:nvGrpSpPr>
        <p:grpSpPr>
          <a:xfrm>
            <a:off x="11064070" y="4907483"/>
            <a:ext cx="462428" cy="493655"/>
            <a:chOff x="6642425" y="4312500"/>
            <a:chExt cx="433550" cy="462825"/>
          </a:xfrm>
        </p:grpSpPr>
        <p:sp>
          <p:nvSpPr>
            <p:cNvPr id="1084" name="Google Shape;1084;p19"/>
            <p:cNvSpPr/>
            <p:nvPr/>
          </p:nvSpPr>
          <p:spPr>
            <a:xfrm>
              <a:off x="6642425" y="4687375"/>
              <a:ext cx="433550" cy="39125"/>
            </a:xfrm>
            <a:custGeom>
              <a:rect b="b" l="l" r="r" t="t"/>
              <a:pathLst>
                <a:path extrusionOk="0" h="1565" w="17342">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85" name="Google Shape;1085;p19"/>
            <p:cNvSpPr/>
            <p:nvPr/>
          </p:nvSpPr>
          <p:spPr>
            <a:xfrm>
              <a:off x="6642425" y="4736225"/>
              <a:ext cx="433550" cy="39100"/>
            </a:xfrm>
            <a:custGeom>
              <a:rect b="b" l="l" r="r" t="t"/>
              <a:pathLst>
                <a:path extrusionOk="0" h="1564" w="17342">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86" name="Google Shape;1086;p19"/>
            <p:cNvSpPr/>
            <p:nvPr/>
          </p:nvSpPr>
          <p:spPr>
            <a:xfrm>
              <a:off x="6684575" y="4312500"/>
              <a:ext cx="349875" cy="377350"/>
            </a:xfrm>
            <a:custGeom>
              <a:rect b="b" l="l" r="r" t="t"/>
              <a:pathLst>
                <a:path extrusionOk="0" h="15094" w="13995">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1087" name="Google Shape;1087;p19"/>
          <p:cNvSpPr/>
          <p:nvPr/>
        </p:nvSpPr>
        <p:spPr>
          <a:xfrm>
            <a:off x="4527529" y="5698139"/>
            <a:ext cx="593943" cy="350408"/>
          </a:xfrm>
          <a:custGeom>
            <a:rect b="b" l="l" r="r" t="t"/>
            <a:pathLst>
              <a:path extrusionOk="0" h="13141" w="22274">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1088" name="Google Shape;1088;p19"/>
          <p:cNvGrpSpPr/>
          <p:nvPr/>
        </p:nvGrpSpPr>
        <p:grpSpPr>
          <a:xfrm>
            <a:off x="5306389" y="5640139"/>
            <a:ext cx="474134" cy="466322"/>
            <a:chOff x="1244325" y="4999400"/>
            <a:chExt cx="444525" cy="437200"/>
          </a:xfrm>
        </p:grpSpPr>
        <p:sp>
          <p:nvSpPr>
            <p:cNvPr id="1089" name="Google Shape;1089;p19"/>
            <p:cNvSpPr/>
            <p:nvPr/>
          </p:nvSpPr>
          <p:spPr>
            <a:xfrm>
              <a:off x="1244325" y="5161200"/>
              <a:ext cx="374925" cy="222275"/>
            </a:xfrm>
            <a:custGeom>
              <a:rect b="b" l="l" r="r" t="t"/>
              <a:pathLst>
                <a:path extrusionOk="0" h="8891" w="14997">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90" name="Google Shape;1090;p19"/>
            <p:cNvSpPr/>
            <p:nvPr/>
          </p:nvSpPr>
          <p:spPr>
            <a:xfrm>
              <a:off x="1244325" y="5397500"/>
              <a:ext cx="444525" cy="39100"/>
            </a:xfrm>
            <a:custGeom>
              <a:rect b="b" l="l" r="r" t="t"/>
              <a:pathLst>
                <a:path extrusionOk="0" h="1564" w="17781">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91" name="Google Shape;1091;p19"/>
            <p:cNvSpPr/>
            <p:nvPr/>
          </p:nvSpPr>
          <p:spPr>
            <a:xfrm>
              <a:off x="1451925" y="4999400"/>
              <a:ext cx="31175" cy="129450"/>
            </a:xfrm>
            <a:custGeom>
              <a:rect b="b" l="l" r="r" t="t"/>
              <a:pathLst>
                <a:path extrusionOk="0" h="5178" w="1247">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92" name="Google Shape;1092;p19"/>
            <p:cNvSpPr/>
            <p:nvPr/>
          </p:nvSpPr>
          <p:spPr>
            <a:xfrm>
              <a:off x="1407975" y="4999400"/>
              <a:ext cx="31150" cy="129450"/>
            </a:xfrm>
            <a:custGeom>
              <a:rect b="b" l="l" r="r" t="t"/>
              <a:pathLst>
                <a:path extrusionOk="0" h="5178" w="1246">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93" name="Google Shape;1093;p19"/>
            <p:cNvSpPr/>
            <p:nvPr/>
          </p:nvSpPr>
          <p:spPr>
            <a:xfrm>
              <a:off x="1495900" y="4999400"/>
              <a:ext cx="30550" cy="129450"/>
            </a:xfrm>
            <a:custGeom>
              <a:rect b="b" l="l" r="r" t="t"/>
              <a:pathLst>
                <a:path extrusionOk="0" h="5178" w="1222">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094" name="Google Shape;1094;p19"/>
          <p:cNvGrpSpPr/>
          <p:nvPr/>
        </p:nvGrpSpPr>
        <p:grpSpPr>
          <a:xfrm>
            <a:off x="6067710" y="5625153"/>
            <a:ext cx="389474" cy="496268"/>
            <a:chOff x="1958100" y="4985350"/>
            <a:chExt cx="365150" cy="465275"/>
          </a:xfrm>
        </p:grpSpPr>
        <p:sp>
          <p:nvSpPr>
            <p:cNvPr id="1095" name="Google Shape;1095;p19"/>
            <p:cNvSpPr/>
            <p:nvPr/>
          </p:nvSpPr>
          <p:spPr>
            <a:xfrm>
              <a:off x="1958100" y="4985350"/>
              <a:ext cx="365150" cy="465275"/>
            </a:xfrm>
            <a:custGeom>
              <a:rect b="b" l="l" r="r" t="t"/>
              <a:pathLst>
                <a:path extrusionOk="0" h="18611" w="14606">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96" name="Google Shape;1096;p19"/>
            <p:cNvSpPr/>
            <p:nvPr/>
          </p:nvSpPr>
          <p:spPr>
            <a:xfrm>
              <a:off x="1977625" y="5237525"/>
              <a:ext cx="113600" cy="213100"/>
            </a:xfrm>
            <a:custGeom>
              <a:rect b="b" l="l" r="r" t="t"/>
              <a:pathLst>
                <a:path extrusionOk="0" h="8524" w="4544">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097" name="Google Shape;1097;p19"/>
            <p:cNvSpPr/>
            <p:nvPr/>
          </p:nvSpPr>
          <p:spPr>
            <a:xfrm>
              <a:off x="2190125" y="5237525"/>
              <a:ext cx="113575" cy="213100"/>
            </a:xfrm>
            <a:custGeom>
              <a:rect b="b" l="l" r="r" t="t"/>
              <a:pathLst>
                <a:path extrusionOk="0" h="8524" w="4543">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098" name="Google Shape;1098;p19"/>
          <p:cNvGrpSpPr/>
          <p:nvPr/>
        </p:nvGrpSpPr>
        <p:grpSpPr>
          <a:xfrm>
            <a:off x="6758023" y="5644031"/>
            <a:ext cx="446803" cy="459150"/>
            <a:chOff x="2605300" y="5003050"/>
            <a:chExt cx="418900" cy="430475"/>
          </a:xfrm>
        </p:grpSpPr>
        <p:sp>
          <p:nvSpPr>
            <p:cNvPr id="1099" name="Google Shape;1099;p19"/>
            <p:cNvSpPr/>
            <p:nvPr/>
          </p:nvSpPr>
          <p:spPr>
            <a:xfrm>
              <a:off x="2820225" y="5222250"/>
              <a:ext cx="202750" cy="211275"/>
            </a:xfrm>
            <a:custGeom>
              <a:rect b="b" l="l" r="r" t="t"/>
              <a:pathLst>
                <a:path extrusionOk="0" h="8451" w="811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00" name="Google Shape;1100;p19"/>
            <p:cNvSpPr/>
            <p:nvPr/>
          </p:nvSpPr>
          <p:spPr>
            <a:xfrm>
              <a:off x="2606525" y="5003050"/>
              <a:ext cx="203975" cy="208225"/>
            </a:xfrm>
            <a:custGeom>
              <a:rect b="b" l="l" r="r" t="t"/>
              <a:pathLst>
                <a:path extrusionOk="0" h="8329" w="8159">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01" name="Google Shape;1101;p19"/>
            <p:cNvSpPr/>
            <p:nvPr/>
          </p:nvSpPr>
          <p:spPr>
            <a:xfrm>
              <a:off x="2605300" y="5008550"/>
              <a:ext cx="418900" cy="418875"/>
            </a:xfrm>
            <a:custGeom>
              <a:rect b="b" l="l" r="r" t="t"/>
              <a:pathLst>
                <a:path extrusionOk="0" h="16755" w="16756">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102" name="Google Shape;1102;p19"/>
          <p:cNvGrpSpPr/>
          <p:nvPr/>
        </p:nvGrpSpPr>
        <p:grpSpPr>
          <a:xfrm>
            <a:off x="7433374" y="5653818"/>
            <a:ext cx="534053" cy="438963"/>
            <a:chOff x="3238475" y="5012225"/>
            <a:chExt cx="500700" cy="411550"/>
          </a:xfrm>
        </p:grpSpPr>
        <p:sp>
          <p:nvSpPr>
            <p:cNvPr id="1103" name="Google Shape;1103;p19"/>
            <p:cNvSpPr/>
            <p:nvPr/>
          </p:nvSpPr>
          <p:spPr>
            <a:xfrm>
              <a:off x="3238475" y="5315050"/>
              <a:ext cx="500700" cy="108725"/>
            </a:xfrm>
            <a:custGeom>
              <a:rect b="b" l="l" r="r" t="t"/>
              <a:pathLst>
                <a:path extrusionOk="0" h="4349" w="20028">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04" name="Google Shape;1104;p19"/>
            <p:cNvSpPr/>
            <p:nvPr/>
          </p:nvSpPr>
          <p:spPr>
            <a:xfrm>
              <a:off x="3282450" y="5160575"/>
              <a:ext cx="412750" cy="140475"/>
            </a:xfrm>
            <a:custGeom>
              <a:rect b="b" l="l" r="r" t="t"/>
              <a:pathLst>
                <a:path extrusionOk="0" h="5619" w="1651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05" name="Google Shape;1105;p19"/>
            <p:cNvSpPr/>
            <p:nvPr/>
          </p:nvSpPr>
          <p:spPr>
            <a:xfrm>
              <a:off x="3473550" y="5012225"/>
              <a:ext cx="30550" cy="129450"/>
            </a:xfrm>
            <a:custGeom>
              <a:rect b="b" l="l" r="r" t="t"/>
              <a:pathLst>
                <a:path extrusionOk="0" h="5178" w="1222">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06" name="Google Shape;1106;p19"/>
            <p:cNvSpPr/>
            <p:nvPr/>
          </p:nvSpPr>
          <p:spPr>
            <a:xfrm>
              <a:off x="3429575" y="5012225"/>
              <a:ext cx="31175" cy="129450"/>
            </a:xfrm>
            <a:custGeom>
              <a:rect b="b" l="l" r="r" t="t"/>
              <a:pathLst>
                <a:path extrusionOk="0" h="5178" w="1247">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07" name="Google Shape;1107;p19"/>
            <p:cNvSpPr/>
            <p:nvPr/>
          </p:nvSpPr>
          <p:spPr>
            <a:xfrm>
              <a:off x="3516900" y="5012225"/>
              <a:ext cx="31175" cy="129450"/>
            </a:xfrm>
            <a:custGeom>
              <a:rect b="b" l="l" r="r" t="t"/>
              <a:pathLst>
                <a:path extrusionOk="0" h="5178" w="1247">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108" name="Google Shape;1108;p19"/>
          <p:cNvGrpSpPr/>
          <p:nvPr/>
        </p:nvGrpSpPr>
        <p:grpSpPr>
          <a:xfrm>
            <a:off x="8845276" y="5606915"/>
            <a:ext cx="586155" cy="532746"/>
            <a:chOff x="4562200" y="4968250"/>
            <a:chExt cx="549550" cy="499475"/>
          </a:xfrm>
        </p:grpSpPr>
        <p:sp>
          <p:nvSpPr>
            <p:cNvPr id="1109" name="Google Shape;1109;p19"/>
            <p:cNvSpPr/>
            <p:nvPr/>
          </p:nvSpPr>
          <p:spPr>
            <a:xfrm>
              <a:off x="4842450" y="5242400"/>
              <a:ext cx="213125" cy="225325"/>
            </a:xfrm>
            <a:custGeom>
              <a:rect b="b" l="l" r="r" t="t"/>
              <a:pathLst>
                <a:path extrusionOk="0" h="9013" w="8525">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10" name="Google Shape;1110;p19"/>
            <p:cNvSpPr/>
            <p:nvPr/>
          </p:nvSpPr>
          <p:spPr>
            <a:xfrm>
              <a:off x="4617775" y="5241800"/>
              <a:ext cx="212500" cy="225925"/>
            </a:xfrm>
            <a:custGeom>
              <a:rect b="b" l="l" r="r" t="t"/>
              <a:pathLst>
                <a:path extrusionOk="0" h="9037" w="850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11" name="Google Shape;1111;p19"/>
            <p:cNvSpPr/>
            <p:nvPr/>
          </p:nvSpPr>
          <p:spPr>
            <a:xfrm>
              <a:off x="4631200" y="4968250"/>
              <a:ext cx="411550" cy="236325"/>
            </a:xfrm>
            <a:custGeom>
              <a:rect b="b" l="l" r="r" t="t"/>
              <a:pathLst>
                <a:path extrusionOk="0" h="9453" w="16462">
                  <a:moveTo>
                    <a:pt x="8182" y="1"/>
                  </a:moveTo>
                  <a:lnTo>
                    <a:pt x="0" y="4763"/>
                  </a:lnTo>
                  <a:lnTo>
                    <a:pt x="8231" y="9452"/>
                  </a:lnTo>
                  <a:lnTo>
                    <a:pt x="16462" y="4763"/>
                  </a:lnTo>
                  <a:lnTo>
                    <a:pt x="818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12" name="Google Shape;1112;p19"/>
            <p:cNvSpPr/>
            <p:nvPr/>
          </p:nvSpPr>
          <p:spPr>
            <a:xfrm>
              <a:off x="4562200" y="5094025"/>
              <a:ext cx="274800" cy="226550"/>
            </a:xfrm>
            <a:custGeom>
              <a:rect b="b" l="l" r="r" t="t"/>
              <a:pathLst>
                <a:path extrusionOk="0" h="9062" w="10992">
                  <a:moveTo>
                    <a:pt x="2248" y="1"/>
                  </a:moveTo>
                  <a:lnTo>
                    <a:pt x="1" y="4079"/>
                  </a:lnTo>
                  <a:lnTo>
                    <a:pt x="8744" y="9062"/>
                  </a:lnTo>
                  <a:lnTo>
                    <a:pt x="10991" y="4983"/>
                  </a:lnTo>
                  <a:lnTo>
                    <a:pt x="224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13" name="Google Shape;1113;p19"/>
            <p:cNvSpPr/>
            <p:nvPr/>
          </p:nvSpPr>
          <p:spPr>
            <a:xfrm>
              <a:off x="4836975" y="5094025"/>
              <a:ext cx="274775" cy="226550"/>
            </a:xfrm>
            <a:custGeom>
              <a:rect b="b" l="l" r="r" t="t"/>
              <a:pathLst>
                <a:path extrusionOk="0" h="9062" w="10991">
                  <a:moveTo>
                    <a:pt x="8743" y="1"/>
                  </a:moveTo>
                  <a:lnTo>
                    <a:pt x="0" y="4983"/>
                  </a:lnTo>
                  <a:lnTo>
                    <a:pt x="2247" y="9062"/>
                  </a:lnTo>
                  <a:lnTo>
                    <a:pt x="10990" y="4079"/>
                  </a:lnTo>
                  <a:lnTo>
                    <a:pt x="874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114" name="Google Shape;1114;p19"/>
          <p:cNvGrpSpPr/>
          <p:nvPr/>
        </p:nvGrpSpPr>
        <p:grpSpPr>
          <a:xfrm>
            <a:off x="8216188" y="5636886"/>
            <a:ext cx="406378" cy="472162"/>
            <a:chOff x="3972400" y="4996350"/>
            <a:chExt cx="381000" cy="442675"/>
          </a:xfrm>
        </p:grpSpPr>
        <p:sp>
          <p:nvSpPr>
            <p:cNvPr id="1115" name="Google Shape;1115;p19"/>
            <p:cNvSpPr/>
            <p:nvPr/>
          </p:nvSpPr>
          <p:spPr>
            <a:xfrm>
              <a:off x="4157400" y="4996350"/>
              <a:ext cx="86725" cy="103200"/>
            </a:xfrm>
            <a:custGeom>
              <a:rect b="b" l="l" r="r" t="t"/>
              <a:pathLst>
                <a:path extrusionOk="0" h="4128" w="3469">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16" name="Google Shape;1116;p19"/>
            <p:cNvSpPr/>
            <p:nvPr/>
          </p:nvSpPr>
          <p:spPr>
            <a:xfrm>
              <a:off x="3972400" y="5048250"/>
              <a:ext cx="381000" cy="390775"/>
            </a:xfrm>
            <a:custGeom>
              <a:rect b="b" l="l" r="r" t="t"/>
              <a:pathLst>
                <a:path extrusionOk="0" h="15631" w="1524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117" name="Google Shape;1117;p19"/>
          <p:cNvGrpSpPr/>
          <p:nvPr/>
        </p:nvGrpSpPr>
        <p:grpSpPr>
          <a:xfrm>
            <a:off x="9569479" y="5597155"/>
            <a:ext cx="575730" cy="552264"/>
            <a:chOff x="5241175" y="4959100"/>
            <a:chExt cx="539775" cy="517775"/>
          </a:xfrm>
        </p:grpSpPr>
        <p:sp>
          <p:nvSpPr>
            <p:cNvPr id="1118" name="Google Shape;1118;p19"/>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19" name="Google Shape;1119;p19"/>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20" name="Google Shape;1120;p19"/>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21" name="Google Shape;1121;p19"/>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22" name="Google Shape;1122;p19"/>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23" name="Google Shape;1123;p19"/>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1124" name="Google Shape;1124;p19"/>
          <p:cNvSpPr/>
          <p:nvPr/>
        </p:nvSpPr>
        <p:spPr>
          <a:xfrm>
            <a:off x="10323040" y="5733311"/>
            <a:ext cx="506693" cy="280066"/>
          </a:xfrm>
          <a:custGeom>
            <a:rect b="b" l="l" r="r" t="t"/>
            <a:pathLst>
              <a:path extrusionOk="0" h="10503" w="19002">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1125" name="Google Shape;1125;p19"/>
          <p:cNvGrpSpPr/>
          <p:nvPr/>
        </p:nvGrpSpPr>
        <p:grpSpPr>
          <a:xfrm>
            <a:off x="11109667" y="5679204"/>
            <a:ext cx="369288" cy="424644"/>
            <a:chOff x="6685175" y="5036025"/>
            <a:chExt cx="346225" cy="398125"/>
          </a:xfrm>
        </p:grpSpPr>
        <p:sp>
          <p:nvSpPr>
            <p:cNvPr id="1126" name="Google Shape;1126;p19"/>
            <p:cNvSpPr/>
            <p:nvPr/>
          </p:nvSpPr>
          <p:spPr>
            <a:xfrm>
              <a:off x="6743800" y="5036025"/>
              <a:ext cx="105650" cy="147775"/>
            </a:xfrm>
            <a:custGeom>
              <a:rect b="b" l="l" r="r" t="t"/>
              <a:pathLst>
                <a:path extrusionOk="0" h="5911" w="4226">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27" name="Google Shape;1127;p19"/>
            <p:cNvSpPr/>
            <p:nvPr/>
          </p:nvSpPr>
          <p:spPr>
            <a:xfrm>
              <a:off x="6685175" y="5152025"/>
              <a:ext cx="84275" cy="117275"/>
            </a:xfrm>
            <a:custGeom>
              <a:rect b="b" l="l" r="r" t="t"/>
              <a:pathLst>
                <a:path extrusionOk="0" h="4691" w="3371">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28" name="Google Shape;1128;p19"/>
            <p:cNvSpPr/>
            <p:nvPr/>
          </p:nvSpPr>
          <p:spPr>
            <a:xfrm>
              <a:off x="6871400" y="5038475"/>
              <a:ext cx="105650" cy="145325"/>
            </a:xfrm>
            <a:custGeom>
              <a:rect b="b" l="l" r="r" t="t"/>
              <a:pathLst>
                <a:path extrusionOk="0" h="5813" w="4226">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29" name="Google Shape;1129;p19"/>
            <p:cNvSpPr/>
            <p:nvPr/>
          </p:nvSpPr>
          <p:spPr>
            <a:xfrm>
              <a:off x="6944050" y="5155700"/>
              <a:ext cx="87350" cy="116025"/>
            </a:xfrm>
            <a:custGeom>
              <a:rect b="b" l="l" r="r" t="t"/>
              <a:pathLst>
                <a:path extrusionOk="0" h="4641" w="3494">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130" name="Google Shape;1130;p19"/>
            <p:cNvSpPr/>
            <p:nvPr/>
          </p:nvSpPr>
          <p:spPr>
            <a:xfrm>
              <a:off x="6727300" y="5185625"/>
              <a:ext cx="263800" cy="248525"/>
            </a:xfrm>
            <a:custGeom>
              <a:rect b="b" l="l" r="r" t="t"/>
              <a:pathLst>
                <a:path extrusionOk="0" h="9941" w="10552">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1131" name="Google Shape;1131;p19"/>
          <p:cNvSpPr txBox="1"/>
          <p:nvPr/>
        </p:nvSpPr>
        <p:spPr>
          <a:xfrm>
            <a:off x="432657" y="1019718"/>
            <a:ext cx="3264480" cy="1839704"/>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67"/>
              <a:buFont typeface="Arial"/>
              <a:buNone/>
            </a:pPr>
            <a:r>
              <a:rPr b="1" lang="en-US" sz="1200">
                <a:solidFill>
                  <a:schemeClr val="lt1"/>
                </a:solidFill>
                <a:latin typeface="Poppins"/>
                <a:ea typeface="Poppins"/>
                <a:cs typeface="Poppins"/>
                <a:sym typeface="Poppins"/>
              </a:rPr>
              <a:t>Editable Icons</a:t>
            </a:r>
            <a:r>
              <a:rPr lang="en-US" sz="1200">
                <a:solidFill>
                  <a:schemeClr val="lt1"/>
                </a:solidFill>
                <a:latin typeface="Poppins"/>
                <a:ea typeface="Poppins"/>
                <a:cs typeface="Poppins"/>
                <a:sym typeface="Poppins"/>
              </a:rPr>
              <a:t>. </a:t>
            </a:r>
            <a:endParaRPr/>
          </a:p>
          <a:p>
            <a:pPr indent="0" lvl="0" marL="0" marR="0" rtl="0" algn="l">
              <a:spcBef>
                <a:spcPts val="0"/>
              </a:spcBef>
              <a:spcAft>
                <a:spcPts val="0"/>
              </a:spcAft>
              <a:buClr>
                <a:schemeClr val="dk1"/>
              </a:buClr>
              <a:buSzPts val="1200"/>
              <a:buFont typeface="Arial"/>
              <a:buNone/>
            </a:pPr>
            <a:r>
              <a:t/>
            </a:r>
            <a:endParaRPr sz="1200">
              <a:solidFill>
                <a:schemeClr val="lt1"/>
              </a:solidFill>
              <a:latin typeface="Poppins"/>
              <a:ea typeface="Poppins"/>
              <a:cs typeface="Poppins"/>
              <a:sym typeface="Poppins"/>
            </a:endParaRPr>
          </a:p>
          <a:p>
            <a:pPr indent="0" lvl="0" marL="0" marR="0" rtl="0" algn="l">
              <a:spcBef>
                <a:spcPts val="0"/>
              </a:spcBef>
              <a:spcAft>
                <a:spcPts val="0"/>
              </a:spcAft>
              <a:buClr>
                <a:schemeClr val="dk1"/>
              </a:buClr>
              <a:buSzPts val="1467"/>
              <a:buFont typeface="Arial"/>
              <a:buNone/>
            </a:pPr>
            <a:r>
              <a:rPr lang="en-US" sz="1200">
                <a:solidFill>
                  <a:schemeClr val="lt1"/>
                </a:solidFill>
                <a:latin typeface="Poppins"/>
                <a:ea typeface="Poppins"/>
                <a:cs typeface="Poppins"/>
                <a:sym typeface="Poppins"/>
              </a:rPr>
              <a:t>This means that you can:</a:t>
            </a:r>
            <a:endParaRPr/>
          </a:p>
          <a:p>
            <a:pPr indent="-285750" lvl="0" marL="457200" marR="0" rtl="0" algn="l">
              <a:spcBef>
                <a:spcPts val="0"/>
              </a:spcBef>
              <a:spcAft>
                <a:spcPts val="0"/>
              </a:spcAft>
              <a:buClr>
                <a:srgbClr val="434343"/>
              </a:buClr>
              <a:buSzPts val="1200"/>
              <a:buFont typeface="Bitter"/>
              <a:buChar char="●"/>
            </a:pPr>
            <a:r>
              <a:rPr lang="en-US" sz="1200">
                <a:solidFill>
                  <a:schemeClr val="lt1"/>
                </a:solidFill>
                <a:latin typeface="Poppins"/>
                <a:ea typeface="Poppins"/>
                <a:cs typeface="Poppins"/>
                <a:sym typeface="Poppins"/>
              </a:rPr>
              <a:t>Resize them without losing quality.</a:t>
            </a:r>
            <a:endParaRPr/>
          </a:p>
          <a:p>
            <a:pPr indent="-285750" lvl="0" marL="457200" marR="0" rtl="0" algn="l">
              <a:spcBef>
                <a:spcPts val="0"/>
              </a:spcBef>
              <a:spcAft>
                <a:spcPts val="0"/>
              </a:spcAft>
              <a:buClr>
                <a:srgbClr val="434343"/>
              </a:buClr>
              <a:buSzPts val="1200"/>
              <a:buFont typeface="Bitter"/>
              <a:buChar char="●"/>
            </a:pPr>
            <a:r>
              <a:rPr lang="en-US" sz="1200">
                <a:solidFill>
                  <a:schemeClr val="lt1"/>
                </a:solidFill>
                <a:latin typeface="Poppins"/>
                <a:ea typeface="Poppins"/>
                <a:cs typeface="Poppins"/>
                <a:sym typeface="Poppins"/>
              </a:rPr>
              <a:t>Change fill color and opacity.</a:t>
            </a:r>
            <a:endParaRPr/>
          </a:p>
          <a:p>
            <a:pPr indent="-285750" lvl="0" marL="457200" marR="0" rtl="0" algn="l">
              <a:spcBef>
                <a:spcPts val="0"/>
              </a:spcBef>
              <a:spcAft>
                <a:spcPts val="0"/>
              </a:spcAft>
              <a:buClr>
                <a:srgbClr val="434343"/>
              </a:buClr>
              <a:buSzPts val="1200"/>
              <a:buFont typeface="Bitter"/>
              <a:buChar char="●"/>
            </a:pPr>
            <a:r>
              <a:rPr lang="en-US" sz="1200">
                <a:solidFill>
                  <a:schemeClr val="lt1"/>
                </a:solidFill>
                <a:latin typeface="Poppins"/>
                <a:ea typeface="Poppins"/>
                <a:cs typeface="Poppins"/>
                <a:sym typeface="Poppins"/>
              </a:rPr>
              <a:t>Change line color, width and style.</a:t>
            </a:r>
            <a:endParaRPr/>
          </a:p>
          <a:p>
            <a:pPr indent="0" lvl="0" marL="0" marR="0" rtl="0" algn="l">
              <a:spcBef>
                <a:spcPts val="0"/>
              </a:spcBef>
              <a:spcAft>
                <a:spcPts val="0"/>
              </a:spcAft>
              <a:buClr>
                <a:schemeClr val="dk1"/>
              </a:buClr>
              <a:buSzPts val="1200"/>
              <a:buFont typeface="Roboto"/>
              <a:buNone/>
            </a:pPr>
            <a:r>
              <a:t/>
            </a:r>
            <a:endParaRPr sz="1200">
              <a:solidFill>
                <a:schemeClr val="lt1"/>
              </a:solidFill>
              <a:latin typeface="Poppins"/>
              <a:ea typeface="Poppins"/>
              <a:cs typeface="Poppins"/>
              <a:sym typeface="Poppins"/>
            </a:endParaRPr>
          </a:p>
          <a:p>
            <a:pPr indent="0" lvl="0" marL="0" marR="0" rtl="0" algn="l">
              <a:spcBef>
                <a:spcPts val="0"/>
              </a:spcBef>
              <a:spcAft>
                <a:spcPts val="0"/>
              </a:spcAft>
              <a:buClr>
                <a:schemeClr val="lt1"/>
              </a:buClr>
              <a:buSzPts val="1200"/>
              <a:buFont typeface="Poppins"/>
              <a:buNone/>
            </a:pPr>
            <a:r>
              <a:rPr lang="en-US" sz="1200">
                <a:solidFill>
                  <a:schemeClr val="lt1"/>
                </a:solidFill>
                <a:latin typeface="Poppins"/>
                <a:ea typeface="Poppins"/>
                <a:cs typeface="Poppins"/>
                <a:sym typeface="Poppins"/>
              </a:rPr>
              <a:t>Isn’t that AWESOME !!!</a:t>
            </a:r>
            <a:endParaRPr/>
          </a:p>
          <a:p>
            <a:pPr indent="0" lvl="0" marL="0" marR="0" rtl="0" algn="l">
              <a:spcBef>
                <a:spcPts val="0"/>
              </a:spcBef>
              <a:spcAft>
                <a:spcPts val="0"/>
              </a:spcAft>
              <a:buClr>
                <a:schemeClr val="dk1"/>
              </a:buClr>
              <a:buSzPts val="1200"/>
              <a:buFont typeface="Roboto"/>
              <a:buNone/>
            </a:pPr>
            <a:r>
              <a:t/>
            </a:r>
            <a:endParaRPr sz="1200">
              <a:solidFill>
                <a:schemeClr val="lt1"/>
              </a:solidFill>
              <a:latin typeface="Poppins"/>
              <a:ea typeface="Poppins"/>
              <a:cs typeface="Poppins"/>
              <a:sym typeface="Poppins"/>
            </a:endParaRPr>
          </a:p>
          <a:p>
            <a:pPr indent="0" lvl="0" marL="0" marR="0" rtl="0" algn="l">
              <a:spcBef>
                <a:spcPts val="0"/>
              </a:spcBef>
              <a:spcAft>
                <a:spcPts val="0"/>
              </a:spcAft>
              <a:buClr>
                <a:schemeClr val="dk1"/>
              </a:buClr>
              <a:buSzPts val="1200"/>
              <a:buFont typeface="Roboto"/>
              <a:buNone/>
            </a:pPr>
            <a:r>
              <a:t/>
            </a:r>
            <a:endParaRPr sz="1200">
              <a:solidFill>
                <a:schemeClr val="lt1"/>
              </a:solidFill>
              <a:latin typeface="Poppins"/>
              <a:ea typeface="Poppins"/>
              <a:cs typeface="Poppins"/>
              <a:sym typeface="Poppins"/>
            </a:endParaRPr>
          </a:p>
          <a:p>
            <a:pPr indent="0" lvl="0" marL="0" marR="0" rtl="0" algn="l">
              <a:spcBef>
                <a:spcPts val="0"/>
              </a:spcBef>
              <a:spcAft>
                <a:spcPts val="0"/>
              </a:spcAft>
              <a:buClr>
                <a:schemeClr val="dk1"/>
              </a:buClr>
              <a:buSzPts val="1200"/>
              <a:buFont typeface="Arial"/>
              <a:buNone/>
            </a:pPr>
            <a:r>
              <a:t/>
            </a:r>
            <a:endParaRPr sz="1200">
              <a:solidFill>
                <a:schemeClr val="lt1"/>
              </a:solidFill>
              <a:latin typeface="Poppins"/>
              <a:ea typeface="Poppins"/>
              <a:cs typeface="Poppins"/>
              <a:sym typeface="Poppins"/>
            </a:endParaRPr>
          </a:p>
          <a:p>
            <a:pPr indent="0" lvl="0" marL="0" marR="0" rtl="0" algn="l">
              <a:spcBef>
                <a:spcPts val="0"/>
              </a:spcBef>
              <a:spcAft>
                <a:spcPts val="0"/>
              </a:spcAft>
              <a:buClr>
                <a:schemeClr val="dk1"/>
              </a:buClr>
              <a:buSzPts val="1200"/>
              <a:buFont typeface="Roboto"/>
              <a:buNone/>
            </a:pPr>
            <a:r>
              <a:t/>
            </a:r>
            <a:endParaRPr sz="1200">
              <a:solidFill>
                <a:schemeClr val="lt1"/>
              </a:solidFill>
              <a:latin typeface="Poppins"/>
              <a:ea typeface="Poppins"/>
              <a:cs typeface="Poppins"/>
              <a:sym typeface="Poppins"/>
            </a:endParaRPr>
          </a:p>
        </p:txBody>
      </p:sp>
      <p:sp>
        <p:nvSpPr>
          <p:cNvPr id="1132" name="Google Shape;1132;p19"/>
          <p:cNvSpPr txBox="1"/>
          <p:nvPr/>
        </p:nvSpPr>
        <p:spPr>
          <a:xfrm>
            <a:off x="276362" y="532945"/>
            <a:ext cx="3698029" cy="447194"/>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2200"/>
              <a:buFont typeface="Arial"/>
              <a:buNone/>
            </a:pPr>
            <a:r>
              <a:rPr b="1" lang="en-US" sz="1800">
                <a:solidFill>
                  <a:schemeClr val="lt1"/>
                </a:solidFill>
                <a:latin typeface="Poppins"/>
                <a:ea typeface="Poppins"/>
                <a:cs typeface="Poppins"/>
                <a:sym typeface="Poppins"/>
              </a:rPr>
              <a:t>ENJOY THESE EDITABLE ICONS</a:t>
            </a:r>
            <a:endParaRPr sz="1800">
              <a:solidFill>
                <a:schemeClr val="lt1"/>
              </a:solidFill>
              <a:latin typeface="Poppins"/>
              <a:ea typeface="Poppins"/>
              <a:cs typeface="Poppins"/>
              <a:sym typeface="Poppins"/>
            </a:endParaRPr>
          </a:p>
          <a:p>
            <a:pPr indent="0" lvl="0" marL="0" marR="0" rtl="0" algn="l">
              <a:spcBef>
                <a:spcPts val="0"/>
              </a:spcBef>
              <a:spcAft>
                <a:spcPts val="0"/>
              </a:spcAft>
              <a:buClr>
                <a:schemeClr val="dk1"/>
              </a:buClr>
              <a:buSzPts val="1800"/>
              <a:buFont typeface="Roboto"/>
              <a:buNone/>
            </a:pPr>
            <a:r>
              <a:t/>
            </a:r>
            <a:endParaRPr sz="1800">
              <a:solidFill>
                <a:schemeClr val="lt1"/>
              </a:solidFill>
              <a:latin typeface="Poppins"/>
              <a:ea typeface="Poppins"/>
              <a:cs typeface="Poppins"/>
              <a:sym typeface="Poppins"/>
            </a:endParaRPr>
          </a:p>
          <a:p>
            <a:pPr indent="0" lvl="0" marL="0" marR="0" rtl="0" algn="l">
              <a:spcBef>
                <a:spcPts val="0"/>
              </a:spcBef>
              <a:spcAft>
                <a:spcPts val="0"/>
              </a:spcAft>
              <a:buClr>
                <a:schemeClr val="dk1"/>
              </a:buClr>
              <a:buSzPts val="1800"/>
              <a:buFont typeface="Arial"/>
              <a:buNone/>
            </a:pPr>
            <a:r>
              <a:t/>
            </a:r>
            <a:endParaRPr sz="1800">
              <a:solidFill>
                <a:schemeClr val="lt1"/>
              </a:solidFill>
              <a:latin typeface="Poppins"/>
              <a:ea typeface="Poppins"/>
              <a:cs typeface="Poppins"/>
              <a:sym typeface="Poppins"/>
            </a:endParaRPr>
          </a:p>
          <a:p>
            <a:pPr indent="0" lvl="0" marL="0" marR="0" rtl="0" algn="l">
              <a:spcBef>
                <a:spcPts val="0"/>
              </a:spcBef>
              <a:spcAft>
                <a:spcPts val="0"/>
              </a:spcAft>
              <a:buClr>
                <a:schemeClr val="dk1"/>
              </a:buClr>
              <a:buSzPts val="1800"/>
              <a:buFont typeface="Roboto"/>
              <a:buNone/>
            </a:pPr>
            <a:r>
              <a:t/>
            </a:r>
            <a:endParaRPr sz="1800">
              <a:solidFill>
                <a:schemeClr val="lt1"/>
              </a:solidFill>
              <a:latin typeface="Poppins"/>
              <a:ea typeface="Poppins"/>
              <a:cs typeface="Poppins"/>
              <a:sym typeface="Poppins"/>
            </a:endParaRPr>
          </a:p>
        </p:txBody>
      </p:sp>
      <p:sp>
        <p:nvSpPr>
          <p:cNvPr id="1133" name="Google Shape;1133;p19"/>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sp>
        <p:nvSpPr>
          <p:cNvPr id="1134" name="Google Shape;1134;p19"/>
          <p:cNvSpPr/>
          <p:nvPr/>
        </p:nvSpPr>
        <p:spPr>
          <a:xfrm>
            <a:off x="120078" y="2985368"/>
            <a:ext cx="4379500" cy="29854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Roboto"/>
                <a:ea typeface="Roboto"/>
                <a:cs typeface="Roboto"/>
                <a:sym typeface="Roboto"/>
              </a:rPr>
              <a:t>Presentation Template by: Slidehood.com</a:t>
            </a:r>
            <a:endParaRPr/>
          </a:p>
          <a:p>
            <a:pPr indent="0" lvl="0" marL="0" marR="0" rtl="0" algn="l">
              <a:spcBef>
                <a:spcPts val="0"/>
              </a:spcBef>
              <a:spcAft>
                <a:spcPts val="0"/>
              </a:spcAft>
              <a:buNone/>
            </a:pPr>
            <a:r>
              <a:t/>
            </a:r>
            <a:endParaRPr b="1" sz="1600">
              <a:solidFill>
                <a:schemeClr val="lt1"/>
              </a:solidFill>
              <a:latin typeface="Roboto"/>
              <a:ea typeface="Roboto"/>
              <a:cs typeface="Roboto"/>
              <a:sym typeface="Roboto"/>
            </a:endParaRPr>
          </a:p>
          <a:p>
            <a:pPr indent="0" lvl="0" marL="0" marR="0" rtl="0" algn="l">
              <a:spcBef>
                <a:spcPts val="0"/>
              </a:spcBef>
              <a:spcAft>
                <a:spcPts val="0"/>
              </a:spcAft>
              <a:buNone/>
            </a:pPr>
            <a:r>
              <a:rPr b="1" lang="en-US" sz="1600">
                <a:solidFill>
                  <a:schemeClr val="lt1"/>
                </a:solidFill>
                <a:latin typeface="Roboto"/>
                <a:ea typeface="Roboto"/>
                <a:cs typeface="Roboto"/>
                <a:sym typeface="Roboto"/>
              </a:rPr>
              <a:t>Special thanks and credits to:</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285750" lvl="0" marL="285750" marR="0" rtl="0" algn="l">
              <a:spcBef>
                <a:spcPts val="0"/>
              </a:spcBef>
              <a:spcAft>
                <a:spcPts val="0"/>
              </a:spcAft>
              <a:buClr>
                <a:schemeClr val="lt1"/>
              </a:buClr>
              <a:buSzPts val="1500"/>
              <a:buFont typeface="Arial"/>
              <a:buChar char="•"/>
            </a:pPr>
            <a:r>
              <a:rPr lang="en-US" sz="1500">
                <a:solidFill>
                  <a:schemeClr val="lt1"/>
                </a:solidFill>
                <a:latin typeface="Roboto"/>
                <a:ea typeface="Roboto"/>
                <a:cs typeface="Roboto"/>
                <a:sym typeface="Roboto"/>
              </a:rPr>
              <a:t>Photographs by Unsplash.com, Pixabay.com </a:t>
            </a:r>
            <a:endParaRPr/>
          </a:p>
          <a:p>
            <a:pPr indent="-285750" lvl="0" marL="285750" marR="0" rtl="0" algn="l">
              <a:spcBef>
                <a:spcPts val="0"/>
              </a:spcBef>
              <a:spcAft>
                <a:spcPts val="0"/>
              </a:spcAft>
              <a:buClr>
                <a:schemeClr val="lt1"/>
              </a:buClr>
              <a:buSzPts val="1500"/>
              <a:buFont typeface="Arial"/>
              <a:buChar char="•"/>
            </a:pPr>
            <a:r>
              <a:rPr lang="en-US" sz="1500">
                <a:solidFill>
                  <a:schemeClr val="lt1"/>
                </a:solidFill>
                <a:latin typeface="Roboto"/>
                <a:ea typeface="Roboto"/>
                <a:cs typeface="Roboto"/>
                <a:sym typeface="Roboto"/>
              </a:rPr>
              <a:t>&amp; Pexels.com  </a:t>
            </a:r>
            <a:endParaRPr/>
          </a:p>
          <a:p>
            <a:pPr indent="-190500" lvl="0" marL="285750" marR="0" rtl="0" algn="l">
              <a:spcBef>
                <a:spcPts val="0"/>
              </a:spcBef>
              <a:spcAft>
                <a:spcPts val="0"/>
              </a:spcAft>
              <a:buClr>
                <a:schemeClr val="dk1"/>
              </a:buClr>
              <a:buSzPts val="1500"/>
              <a:buFont typeface="Arial"/>
              <a:buNone/>
            </a:pPr>
            <a:r>
              <a:t/>
            </a:r>
            <a:endParaRPr sz="1500">
              <a:solidFill>
                <a:schemeClr val="lt1"/>
              </a:solidFill>
              <a:latin typeface="Roboto"/>
              <a:ea typeface="Roboto"/>
              <a:cs typeface="Roboto"/>
              <a:sym typeface="Roboto"/>
            </a:endParaRPr>
          </a:p>
          <a:p>
            <a:pPr indent="-285750" lvl="0" marL="285750" marR="0" rtl="0" algn="l">
              <a:spcBef>
                <a:spcPts val="0"/>
              </a:spcBef>
              <a:spcAft>
                <a:spcPts val="0"/>
              </a:spcAft>
              <a:buClr>
                <a:schemeClr val="lt1"/>
              </a:buClr>
              <a:buSzPts val="1500"/>
              <a:buFont typeface="Arial"/>
              <a:buChar char="•"/>
            </a:pPr>
            <a:r>
              <a:rPr lang="en-US" sz="1500">
                <a:solidFill>
                  <a:schemeClr val="lt1"/>
                </a:solidFill>
                <a:latin typeface="Roboto"/>
                <a:ea typeface="Roboto"/>
                <a:cs typeface="Roboto"/>
                <a:sym typeface="Roboto"/>
              </a:rPr>
              <a:t>Inspiration and Icons by: Slidescarnival.com</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US" sz="1600">
                <a:solidFill>
                  <a:schemeClr val="lt1"/>
                </a:solidFill>
                <a:latin typeface="Roboto"/>
                <a:ea typeface="Roboto"/>
                <a:cs typeface="Roboto"/>
                <a:sym typeface="Roboto"/>
              </a:rPr>
              <a:t>Without these wonderful websites it would have been impossible to make these presentation templates for you guys.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
          <p:cNvSpPr txBox="1"/>
          <p:nvPr/>
        </p:nvSpPr>
        <p:spPr>
          <a:xfrm>
            <a:off x="6279270" y="944380"/>
            <a:ext cx="5614433" cy="1249887"/>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lt1"/>
              </a:buClr>
              <a:buSzPts val="4000"/>
              <a:buFont typeface="Poppins"/>
              <a:buNone/>
            </a:pPr>
            <a:r>
              <a:rPr lang="en-US" sz="4000">
                <a:solidFill>
                  <a:schemeClr val="lt1"/>
                </a:solidFill>
                <a:latin typeface="Poppins"/>
                <a:ea typeface="Poppins"/>
                <a:cs typeface="Poppins"/>
                <a:sym typeface="Poppins"/>
              </a:rPr>
              <a:t>INSTRUCTIONS FOR USE</a:t>
            </a:r>
            <a:endParaRPr/>
          </a:p>
        </p:txBody>
      </p:sp>
      <p:sp>
        <p:nvSpPr>
          <p:cNvPr id="114" name="Google Shape;114;p2"/>
          <p:cNvSpPr txBox="1"/>
          <p:nvPr/>
        </p:nvSpPr>
        <p:spPr>
          <a:xfrm>
            <a:off x="6444217" y="2472913"/>
            <a:ext cx="3868500" cy="2883000"/>
          </a:xfrm>
          <a:prstGeom prst="rect">
            <a:avLst/>
          </a:prstGeom>
          <a:noFill/>
          <a:ln>
            <a:noFill/>
          </a:ln>
        </p:spPr>
        <p:txBody>
          <a:bodyPr anchorCtr="0" anchor="t" bIns="91425" lIns="91425" spcFirstLastPara="1" rIns="91425" wrap="square" tIns="91425">
            <a:noAutofit/>
          </a:bodyPr>
          <a:lstStyle/>
          <a:p>
            <a:pPr indent="-228600" lvl="0" marL="228600" marR="0" rtl="0" algn="l">
              <a:lnSpc>
                <a:spcPct val="90000"/>
              </a:lnSpc>
              <a:spcBef>
                <a:spcPts val="0"/>
              </a:spcBef>
              <a:spcAft>
                <a:spcPts val="0"/>
              </a:spcAft>
              <a:buClr>
                <a:schemeClr val="dk1"/>
              </a:buClr>
              <a:buSzPts val="1300"/>
              <a:buFont typeface="Arial"/>
              <a:buNone/>
            </a:pPr>
            <a:r>
              <a:t/>
            </a:r>
            <a:endParaRPr sz="1300">
              <a:solidFill>
                <a:schemeClr val="lt1"/>
              </a:solidFill>
              <a:latin typeface="Roboto"/>
              <a:ea typeface="Roboto"/>
              <a:cs typeface="Roboto"/>
              <a:sym typeface="Roboto"/>
            </a:endParaRPr>
          </a:p>
        </p:txBody>
      </p:sp>
      <p:sp>
        <p:nvSpPr>
          <p:cNvPr id="115" name="Google Shape;115;p2"/>
          <p:cNvSpPr/>
          <p:nvPr/>
        </p:nvSpPr>
        <p:spPr>
          <a:xfrm>
            <a:off x="6081889" y="4305063"/>
            <a:ext cx="3882794"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rgbClr val="FFFF00"/>
                </a:solidFill>
                <a:latin typeface="Roboto"/>
                <a:ea typeface="Roboto"/>
                <a:cs typeface="Roboto"/>
                <a:sym typeface="Roboto"/>
              </a:rPr>
              <a:t>FONT:   Poppins &amp; Roboto (Free Google Fonts)</a:t>
            </a:r>
            <a:endParaRPr/>
          </a:p>
        </p:txBody>
      </p:sp>
      <p:sp>
        <p:nvSpPr>
          <p:cNvPr id="116" name="Google Shape;116;p2"/>
          <p:cNvSpPr/>
          <p:nvPr/>
        </p:nvSpPr>
        <p:spPr>
          <a:xfrm>
            <a:off x="6081889" y="2469706"/>
            <a:ext cx="3078002"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FF00"/>
                </a:solidFill>
                <a:latin typeface="Roboto"/>
                <a:ea typeface="Roboto"/>
                <a:cs typeface="Roboto"/>
                <a:sym typeface="Roboto"/>
              </a:rPr>
              <a:t>DOWNLOAD AS POWERPOINT TEMPLATE</a:t>
            </a:r>
            <a:endParaRPr/>
          </a:p>
          <a:p>
            <a:pPr indent="0" lvl="0" marL="0" marR="0" rtl="0" algn="l">
              <a:spcBef>
                <a:spcPts val="0"/>
              </a:spcBef>
              <a:spcAft>
                <a:spcPts val="0"/>
              </a:spcAft>
              <a:buNone/>
            </a:pPr>
            <a:r>
              <a:t/>
            </a:r>
            <a:endParaRPr sz="800">
              <a:solidFill>
                <a:schemeClr val="lt1"/>
              </a:solidFill>
              <a:latin typeface="Roboto"/>
              <a:ea typeface="Roboto"/>
              <a:cs typeface="Roboto"/>
              <a:sym typeface="Roboto"/>
            </a:endParaRPr>
          </a:p>
          <a:p>
            <a:pPr indent="0" lvl="0" marL="0" marR="0" rtl="0" algn="l">
              <a:spcBef>
                <a:spcPts val="0"/>
              </a:spcBef>
              <a:spcAft>
                <a:spcPts val="0"/>
              </a:spcAft>
              <a:buNone/>
            </a:pPr>
            <a:r>
              <a:rPr lang="en-US" sz="1200">
                <a:solidFill>
                  <a:schemeClr val="lt1"/>
                </a:solidFill>
                <a:latin typeface="Roboto"/>
                <a:ea typeface="Roboto"/>
                <a:cs typeface="Roboto"/>
                <a:sym typeface="Roboto"/>
              </a:rPr>
              <a:t>Click on the button under the presentation preview that says "Download as Power Point template". You will get a .pptx file that you can edit in PowerPoint. Remember to download and install the fonts used in this presentation.</a:t>
            </a:r>
            <a:endParaRPr/>
          </a:p>
          <a:p>
            <a:pPr indent="0" lvl="0" marL="0" marR="0" rtl="0" algn="l">
              <a:spcBef>
                <a:spcPts val="0"/>
              </a:spcBef>
              <a:spcAft>
                <a:spcPts val="0"/>
              </a:spcAft>
              <a:buNone/>
            </a:pPr>
            <a:r>
              <a:t/>
            </a:r>
            <a:endParaRPr sz="800">
              <a:solidFill>
                <a:schemeClr val="lt1"/>
              </a:solidFill>
              <a:latin typeface="Roboto"/>
              <a:ea typeface="Roboto"/>
              <a:cs typeface="Roboto"/>
              <a:sym typeface="Roboto"/>
            </a:endParaRPr>
          </a:p>
        </p:txBody>
      </p:sp>
      <p:sp>
        <p:nvSpPr>
          <p:cNvPr id="117" name="Google Shape;117;p2"/>
          <p:cNvSpPr/>
          <p:nvPr/>
        </p:nvSpPr>
        <p:spPr>
          <a:xfrm>
            <a:off x="9086487" y="2438606"/>
            <a:ext cx="2972163" cy="15388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FF00"/>
                </a:solidFill>
                <a:latin typeface="Roboto"/>
                <a:ea typeface="Roboto"/>
                <a:cs typeface="Roboto"/>
                <a:sym typeface="Roboto"/>
              </a:rPr>
              <a:t>USE AS GOOGLE SLIDES THEME</a:t>
            </a:r>
            <a:endParaRPr/>
          </a:p>
          <a:p>
            <a:pPr indent="0" lvl="0" marL="0" marR="0" rtl="0" algn="l">
              <a:spcBef>
                <a:spcPts val="0"/>
              </a:spcBef>
              <a:spcAft>
                <a:spcPts val="0"/>
              </a:spcAft>
              <a:buNone/>
            </a:pPr>
            <a:r>
              <a:t/>
            </a:r>
            <a:endParaRPr sz="800">
              <a:solidFill>
                <a:schemeClr val="lt1"/>
              </a:solidFill>
              <a:latin typeface="Roboto"/>
              <a:ea typeface="Roboto"/>
              <a:cs typeface="Roboto"/>
              <a:sym typeface="Roboto"/>
            </a:endParaRPr>
          </a:p>
          <a:p>
            <a:pPr indent="0" lvl="0" marL="0" marR="0" rtl="0" algn="l">
              <a:spcBef>
                <a:spcPts val="0"/>
              </a:spcBef>
              <a:spcAft>
                <a:spcPts val="0"/>
              </a:spcAft>
              <a:buNone/>
            </a:pPr>
            <a:r>
              <a:rPr lang="en-US" sz="1200">
                <a:solidFill>
                  <a:schemeClr val="lt1"/>
                </a:solidFill>
                <a:latin typeface="Roboto"/>
                <a:ea typeface="Roboto"/>
                <a:cs typeface="Roboto"/>
                <a:sym typeface="Roboto"/>
              </a:rPr>
              <a:t>Click on the button that says "Use as Google Slides Theme". You will get a copy of this document on your Google Drive and will be able to edit, add or delete slides. Remember you must be signed in to your Google account.</a:t>
            </a:r>
            <a:endParaRPr/>
          </a:p>
        </p:txBody>
      </p:sp>
      <p:sp>
        <p:nvSpPr>
          <p:cNvPr id="118" name="Google Shape;118;p2"/>
          <p:cNvSpPr/>
          <p:nvPr/>
        </p:nvSpPr>
        <p:spPr>
          <a:xfrm>
            <a:off x="6081889" y="4940414"/>
            <a:ext cx="561443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Roboto"/>
                <a:ea typeface="Roboto"/>
                <a:cs typeface="Roboto"/>
                <a:sym typeface="Roboto"/>
              </a:rPr>
              <a:t>This template is free to use under Creative Commons Attribution license. Please mention Slidehood.com and other resources used in a slide footer.</a:t>
            </a:r>
            <a:endParaRPr/>
          </a:p>
        </p:txBody>
      </p:sp>
      <p:pic>
        <p:nvPicPr>
          <p:cNvPr id="119" name="Google Shape;119;p2"/>
          <p:cNvPicPr preferRelativeResize="0"/>
          <p:nvPr>
            <p:ph idx="2" type="pic"/>
          </p:nvPr>
        </p:nvPicPr>
        <p:blipFill rotWithShape="1">
          <a:blip r:embed="rId3">
            <a:alphaModFix/>
          </a:blip>
          <a:srcRect b="0" l="0" r="0" t="0"/>
          <a:stretch/>
        </p:blipFill>
        <p:spPr>
          <a:xfrm>
            <a:off x="0" y="762000"/>
            <a:ext cx="5734050" cy="5429250"/>
          </a:xfrm>
          <a:prstGeom prst="rect">
            <a:avLst/>
          </a:prstGeom>
          <a:noFill/>
          <a:ln>
            <a:noFill/>
          </a:ln>
          <a:effectLst>
            <a:outerShdw blurRad="50800" rotWithShape="0" algn="l" dist="38100">
              <a:srgbClr val="000000">
                <a:alpha val="40000"/>
              </a:srgbClr>
            </a:outerShdw>
          </a:effectLst>
        </p:spPr>
      </p:pic>
      <p:sp>
        <p:nvSpPr>
          <p:cNvPr id="120" name="Google Shape;120;p2"/>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ctrTitle"/>
          </p:nvPr>
        </p:nvSpPr>
        <p:spPr>
          <a:xfrm>
            <a:off x="1695450" y="2552700"/>
            <a:ext cx="5753100" cy="813500"/>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lt1"/>
              </a:buClr>
              <a:buSzPts val="3600"/>
              <a:buFont typeface="Poppins"/>
              <a:buNone/>
            </a:pPr>
            <a:r>
              <a:rPr lang="en-US"/>
              <a:t>YOUR FIRST HEADLINE</a:t>
            </a:r>
            <a:endParaRPr/>
          </a:p>
        </p:txBody>
      </p:sp>
      <p:sp>
        <p:nvSpPr>
          <p:cNvPr id="126" name="Google Shape;126;p3"/>
          <p:cNvSpPr txBox="1"/>
          <p:nvPr>
            <p:ph idx="1" type="subTitle"/>
          </p:nvPr>
        </p:nvSpPr>
        <p:spPr>
          <a:xfrm>
            <a:off x="5342848" y="3566225"/>
            <a:ext cx="4287603" cy="639951"/>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1800"/>
              <a:buNone/>
            </a:pPr>
            <a:r>
              <a:rPr lang="en-US" sz="1800">
                <a:solidFill>
                  <a:srgbClr val="FFBD00"/>
                </a:solidFill>
              </a:rPr>
              <a:t>First things first let’s start with the first set of slides</a:t>
            </a:r>
            <a:endParaRPr/>
          </a:p>
        </p:txBody>
      </p:sp>
      <p:sp>
        <p:nvSpPr>
          <p:cNvPr id="127" name="Google Shape;127;p3"/>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txBox="1"/>
          <p:nvPr>
            <p:ph idx="1" type="body"/>
          </p:nvPr>
        </p:nvSpPr>
        <p:spPr>
          <a:xfrm>
            <a:off x="5375531" y="3852254"/>
            <a:ext cx="6366900" cy="1798703"/>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chemeClr val="lt1"/>
              </a:buClr>
              <a:buSzPts val="1550"/>
              <a:buNone/>
            </a:pPr>
            <a:r>
              <a:t/>
            </a:r>
            <a:endParaRPr b="0" sz="1550">
              <a:latin typeface="Poppins"/>
              <a:ea typeface="Poppins"/>
              <a:cs typeface="Poppins"/>
              <a:sym typeface="Poppins"/>
            </a:endParaRPr>
          </a:p>
          <a:p>
            <a:pPr indent="0" lvl="0" marL="0" rtl="0" algn="r">
              <a:lnSpc>
                <a:spcPct val="80000"/>
              </a:lnSpc>
              <a:spcBef>
                <a:spcPts val="0"/>
              </a:spcBef>
              <a:spcAft>
                <a:spcPts val="0"/>
              </a:spcAft>
              <a:buClr>
                <a:schemeClr val="lt1"/>
              </a:buClr>
              <a:buSzPts val="1550"/>
              <a:buNone/>
            </a:pPr>
            <a:r>
              <a:rPr b="0" lang="en-US" sz="1550">
                <a:latin typeface="Poppins"/>
                <a:ea typeface="Poppins"/>
                <a:cs typeface="Poppins"/>
                <a:sym typeface="Poppins"/>
              </a:rPr>
              <a:t>A fine quotation is a diamond in the hand of a man of wit and a pebble in the hand of a fool. </a:t>
            </a:r>
            <a:r>
              <a:rPr lang="en-US" sz="1550"/>
              <a:t>A fine quotation is a diamond in the hand of a man of wit and a pebble in the hand of a fool. A fine quotation is a diamond in the hand of a man of wit and a pebble in the hand of a fool. A fine quotation is a diamond in the hand of a man of wit and a pebble in the hand of a fool. </a:t>
            </a:r>
            <a:endParaRPr/>
          </a:p>
          <a:p>
            <a:pPr indent="0" lvl="0" marL="0" rtl="0" algn="r">
              <a:lnSpc>
                <a:spcPct val="80000"/>
              </a:lnSpc>
              <a:spcBef>
                <a:spcPts val="0"/>
              </a:spcBef>
              <a:spcAft>
                <a:spcPts val="0"/>
              </a:spcAft>
              <a:buClr>
                <a:schemeClr val="lt1"/>
              </a:buClr>
              <a:buSzPts val="1550"/>
              <a:buNone/>
            </a:pPr>
            <a:r>
              <a:rPr lang="en-US" sz="1550"/>
              <a:t> </a:t>
            </a:r>
            <a:endParaRPr sz="1550"/>
          </a:p>
          <a:p>
            <a:pPr indent="0" lvl="0" marL="0" rtl="0" algn="ctr">
              <a:lnSpc>
                <a:spcPct val="80000"/>
              </a:lnSpc>
              <a:spcBef>
                <a:spcPts val="0"/>
              </a:spcBef>
              <a:spcAft>
                <a:spcPts val="0"/>
              </a:spcAft>
              <a:buClr>
                <a:schemeClr val="lt1"/>
              </a:buClr>
              <a:buSzPts val="1550"/>
              <a:buNone/>
            </a:pPr>
            <a:r>
              <a:t/>
            </a:r>
            <a:endParaRPr b="0" sz="1550">
              <a:latin typeface="Poppins"/>
              <a:ea typeface="Poppins"/>
              <a:cs typeface="Poppins"/>
              <a:sym typeface="Poppins"/>
            </a:endParaRPr>
          </a:p>
          <a:p>
            <a:pPr indent="0" lvl="0" marL="0" rtl="0" algn="ctr">
              <a:lnSpc>
                <a:spcPct val="80000"/>
              </a:lnSpc>
              <a:spcBef>
                <a:spcPts val="0"/>
              </a:spcBef>
              <a:spcAft>
                <a:spcPts val="0"/>
              </a:spcAft>
              <a:buClr>
                <a:schemeClr val="lt1"/>
              </a:buClr>
              <a:buSzPts val="1550"/>
              <a:buNone/>
            </a:pPr>
            <a:r>
              <a:t/>
            </a:r>
            <a:endParaRPr b="0" sz="1550">
              <a:latin typeface="Poppins"/>
              <a:ea typeface="Poppins"/>
              <a:cs typeface="Poppins"/>
              <a:sym typeface="Poppins"/>
            </a:endParaRPr>
          </a:p>
        </p:txBody>
      </p:sp>
      <p:pic>
        <p:nvPicPr>
          <p:cNvPr id="133" name="Google Shape;133;p4"/>
          <p:cNvPicPr preferRelativeResize="0"/>
          <p:nvPr/>
        </p:nvPicPr>
        <p:blipFill rotWithShape="1">
          <a:blip r:embed="rId3">
            <a:alphaModFix/>
          </a:blip>
          <a:srcRect b="54142" l="37102" r="35344" t="22388"/>
          <a:stretch/>
        </p:blipFill>
        <p:spPr>
          <a:xfrm rot="10800000">
            <a:off x="10618532" y="2880705"/>
            <a:ext cx="895350" cy="971549"/>
          </a:xfrm>
          <a:prstGeom prst="rect">
            <a:avLst/>
          </a:prstGeom>
          <a:noFill/>
          <a:ln>
            <a:noFill/>
          </a:ln>
        </p:spPr>
      </p:pic>
      <p:sp>
        <p:nvSpPr>
          <p:cNvPr id="134" name="Google Shape;134;p4"/>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sp>
        <p:nvSpPr>
          <p:cNvPr id="135" name="Google Shape;135;p4"/>
          <p:cNvSpPr txBox="1"/>
          <p:nvPr>
            <p:ph type="ctrTitle"/>
          </p:nvPr>
        </p:nvSpPr>
        <p:spPr>
          <a:xfrm>
            <a:off x="44244" y="364661"/>
            <a:ext cx="8952885" cy="8135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lt1"/>
              </a:buClr>
              <a:buSzPts val="3600"/>
              <a:buFont typeface="Poppins"/>
              <a:buNone/>
            </a:pPr>
            <a:r>
              <a:rPr lang="en-US"/>
              <a:t>YOUR WELCOME </a:t>
            </a:r>
            <a:r>
              <a:rPr lang="en-US">
                <a:solidFill>
                  <a:srgbClr val="FFFF00"/>
                </a:solidFill>
              </a:rPr>
              <a:t>MESSAGE </a:t>
            </a:r>
            <a:r>
              <a:rPr lang="en-US"/>
              <a:t>OR QUOTE</a:t>
            </a:r>
            <a:endParaRPr/>
          </a:p>
        </p:txBody>
      </p:sp>
      <p:sp>
        <p:nvSpPr>
          <p:cNvPr id="136" name="Google Shape;136;p4"/>
          <p:cNvSpPr txBox="1"/>
          <p:nvPr>
            <p:ph idx="2" type="subTitle"/>
          </p:nvPr>
        </p:nvSpPr>
        <p:spPr>
          <a:xfrm>
            <a:off x="0" y="2018252"/>
            <a:ext cx="4896463" cy="639951"/>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chemeClr val="lt1"/>
              </a:buClr>
              <a:buSzPts val="1600"/>
              <a:buFont typeface="Arial"/>
              <a:buNone/>
            </a:pPr>
            <a:r>
              <a:rPr b="0" i="1" lang="en-US" sz="1600" u="none" cap="none" strike="noStrike">
                <a:solidFill>
                  <a:schemeClr val="lt1"/>
                </a:solidFill>
                <a:latin typeface="Roboto"/>
                <a:ea typeface="Roboto"/>
                <a:cs typeface="Roboto"/>
                <a:sym typeface="Roboto"/>
              </a:rPr>
              <a:t>You can use this page as your Welcome message or about us page.</a:t>
            </a:r>
            <a:endParaRPr b="0" i="1" sz="1600" u="none" cap="none" strike="noStrike">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txBox="1"/>
          <p:nvPr/>
        </p:nvSpPr>
        <p:spPr>
          <a:xfrm>
            <a:off x="4019551" y="338762"/>
            <a:ext cx="4219422" cy="964316"/>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lt1"/>
              </a:buClr>
              <a:buSzPts val="5400"/>
              <a:buFont typeface="Poppins"/>
              <a:buNone/>
            </a:pPr>
            <a:r>
              <a:rPr lang="en-US" sz="5400">
                <a:solidFill>
                  <a:schemeClr val="lt1"/>
                </a:solidFill>
                <a:latin typeface="Poppins"/>
                <a:ea typeface="Poppins"/>
                <a:cs typeface="Poppins"/>
                <a:sym typeface="Poppins"/>
              </a:rPr>
              <a:t>BIG IDEA</a:t>
            </a:r>
            <a:endParaRPr/>
          </a:p>
        </p:txBody>
      </p:sp>
      <p:sp>
        <p:nvSpPr>
          <p:cNvPr id="142" name="Google Shape;142;p5"/>
          <p:cNvSpPr/>
          <p:nvPr/>
        </p:nvSpPr>
        <p:spPr>
          <a:xfrm>
            <a:off x="4184588" y="4430174"/>
            <a:ext cx="382282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Roboto"/>
                <a:ea typeface="Roboto"/>
                <a:cs typeface="Roboto"/>
                <a:sym typeface="Roboto"/>
              </a:rPr>
              <a:t>Grab the attention of your audience by using icons and impressive</a:t>
            </a:r>
            <a:endParaRPr/>
          </a:p>
          <a:p>
            <a:pPr indent="0" lvl="0" marL="0" marR="0" rtl="0" algn="ctr">
              <a:spcBef>
                <a:spcPts val="0"/>
              </a:spcBef>
              <a:spcAft>
                <a:spcPts val="0"/>
              </a:spcAft>
              <a:buNone/>
            </a:pPr>
            <a:r>
              <a:rPr lang="en-US" sz="1800">
                <a:solidFill>
                  <a:schemeClr val="lt1"/>
                </a:solidFill>
                <a:latin typeface="Roboto"/>
                <a:ea typeface="Roboto"/>
                <a:cs typeface="Roboto"/>
                <a:sym typeface="Roboto"/>
              </a:rPr>
              <a:t>images</a:t>
            </a:r>
            <a:endParaRPr/>
          </a:p>
        </p:txBody>
      </p:sp>
      <p:pic>
        <p:nvPicPr>
          <p:cNvPr id="143" name="Google Shape;143;p5"/>
          <p:cNvPicPr preferRelativeResize="0"/>
          <p:nvPr/>
        </p:nvPicPr>
        <p:blipFill rotWithShape="1">
          <a:blip r:embed="rId3">
            <a:alphaModFix/>
          </a:blip>
          <a:srcRect b="0" l="0" r="0" t="0"/>
          <a:stretch/>
        </p:blipFill>
        <p:spPr>
          <a:xfrm>
            <a:off x="4954435" y="2477935"/>
            <a:ext cx="2054530" cy="20545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type="title"/>
          </p:nvPr>
        </p:nvSpPr>
        <p:spPr>
          <a:xfrm>
            <a:off x="416686" y="1258708"/>
            <a:ext cx="6159486" cy="847999"/>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Clr>
                <a:schemeClr val="lt1"/>
              </a:buClr>
              <a:buSzPts val="4000"/>
              <a:buFont typeface="Poppins"/>
              <a:buNone/>
            </a:pPr>
            <a:r>
              <a:rPr lang="en-US" sz="4000"/>
              <a:t>THIS IS YOUR </a:t>
            </a:r>
            <a:r>
              <a:rPr lang="en-US" sz="4000">
                <a:solidFill>
                  <a:srgbClr val="FFFF00"/>
                </a:solidFill>
              </a:rPr>
              <a:t>HEADING</a:t>
            </a:r>
            <a:endParaRPr/>
          </a:p>
        </p:txBody>
      </p:sp>
      <p:sp>
        <p:nvSpPr>
          <p:cNvPr id="149" name="Google Shape;149;p6"/>
          <p:cNvSpPr txBox="1"/>
          <p:nvPr>
            <p:ph idx="1" type="body"/>
          </p:nvPr>
        </p:nvSpPr>
        <p:spPr>
          <a:xfrm>
            <a:off x="416686" y="2835644"/>
            <a:ext cx="5024268" cy="2733026"/>
          </a:xfrm>
          <a:prstGeom prst="rect">
            <a:avLst/>
          </a:prstGeom>
          <a:noFill/>
          <a:ln>
            <a:noFill/>
          </a:ln>
        </p:spPr>
        <p:txBody>
          <a:bodyPr anchorCtr="0" anchor="t" bIns="91425" lIns="91425" spcFirstLastPara="1" rIns="91425" wrap="square" tIns="91425">
            <a:spAutoFit/>
          </a:bodyPr>
          <a:lstStyle/>
          <a:p>
            <a:pPr indent="0" lvl="0" marL="0" rtl="0" algn="just">
              <a:lnSpc>
                <a:spcPct val="90000"/>
              </a:lnSpc>
              <a:spcBef>
                <a:spcPts val="0"/>
              </a:spcBef>
              <a:spcAft>
                <a:spcPts val="0"/>
              </a:spcAft>
              <a:buClr>
                <a:srgbClr val="FFFF00"/>
              </a:buClr>
              <a:buSzPts val="1400"/>
              <a:buNone/>
            </a:pPr>
            <a:r>
              <a:rPr b="1" lang="en-US" sz="1400">
                <a:solidFill>
                  <a:srgbClr val="FFFF00"/>
                </a:solidFill>
              </a:rPr>
              <a:t>Chris Hadfield</a:t>
            </a:r>
            <a:r>
              <a:rPr lang="en-US" sz="1400">
                <a:solidFill>
                  <a:srgbClr val="FFBD00"/>
                </a:solidFill>
              </a:rPr>
              <a:t>	</a:t>
            </a:r>
            <a:endParaRPr/>
          </a:p>
          <a:p>
            <a:pPr indent="0" lvl="0" marL="0" rtl="0" algn="just">
              <a:lnSpc>
                <a:spcPct val="90000"/>
              </a:lnSpc>
              <a:spcBef>
                <a:spcPts val="0"/>
              </a:spcBef>
              <a:spcAft>
                <a:spcPts val="0"/>
              </a:spcAft>
              <a:buClr>
                <a:schemeClr val="lt1"/>
              </a:buClr>
              <a:buSzPts val="1400"/>
              <a:buNone/>
            </a:pPr>
            <a:r>
              <a:t/>
            </a:r>
            <a:endParaRPr sz="1400"/>
          </a:p>
          <a:p>
            <a:pPr indent="0" lvl="0" marL="0" rtl="0" algn="just">
              <a:lnSpc>
                <a:spcPct val="90000"/>
              </a:lnSpc>
              <a:spcBef>
                <a:spcPts val="0"/>
              </a:spcBef>
              <a:spcAft>
                <a:spcPts val="0"/>
              </a:spcAft>
              <a:buClr>
                <a:schemeClr val="lt1"/>
              </a:buClr>
              <a:buSzPts val="1300"/>
              <a:buNone/>
            </a:pPr>
            <a:r>
              <a:rPr lang="en-US" sz="1300"/>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a:t>
            </a:r>
            <a:endParaRPr/>
          </a:p>
          <a:p>
            <a:pPr indent="0" lvl="0" marL="0" rtl="0" algn="just">
              <a:lnSpc>
                <a:spcPct val="90000"/>
              </a:lnSpc>
              <a:spcBef>
                <a:spcPts val="0"/>
              </a:spcBef>
              <a:spcAft>
                <a:spcPts val="0"/>
              </a:spcAft>
              <a:buClr>
                <a:schemeClr val="lt1"/>
              </a:buClr>
              <a:buSzPts val="1300"/>
              <a:buNone/>
            </a:pPr>
            <a:r>
              <a:t/>
            </a:r>
            <a:endParaRPr sz="1300"/>
          </a:p>
          <a:p>
            <a:pPr indent="0" lvl="0" marL="0" rtl="0" algn="just">
              <a:lnSpc>
                <a:spcPct val="90000"/>
              </a:lnSpc>
              <a:spcBef>
                <a:spcPts val="0"/>
              </a:spcBef>
              <a:spcAft>
                <a:spcPts val="0"/>
              </a:spcAft>
              <a:buClr>
                <a:schemeClr val="lt1"/>
              </a:buClr>
              <a:buSzPts val="1300"/>
              <a:buNone/>
            </a:pPr>
            <a:r>
              <a:rPr lang="en-US" sz="1300"/>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a:t>
            </a:r>
            <a:endParaRPr/>
          </a:p>
        </p:txBody>
      </p:sp>
      <p:sp>
        <p:nvSpPr>
          <p:cNvPr id="150" name="Google Shape;150;p6"/>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pic>
        <p:nvPicPr>
          <p:cNvPr id="151" name="Google Shape;151;p6"/>
          <p:cNvPicPr preferRelativeResize="0"/>
          <p:nvPr>
            <p:ph idx="2" type="pic"/>
          </p:nvPr>
        </p:nvPicPr>
        <p:blipFill rotWithShape="1">
          <a:blip r:embed="rId3">
            <a:alphaModFix/>
          </a:blip>
          <a:srcRect b="0" l="0" r="0" t="0"/>
          <a:stretch/>
        </p:blipFill>
        <p:spPr>
          <a:xfrm>
            <a:off x="6458676" y="529771"/>
            <a:ext cx="5734050" cy="2648858"/>
          </a:xfrm>
          <a:prstGeom prst="rect">
            <a:avLst/>
          </a:prstGeom>
          <a:noFill/>
          <a:ln>
            <a:noFill/>
          </a:ln>
          <a:effectLst>
            <a:outerShdw blurRad="50800" rotWithShape="0" algn="r" dir="10800000" dist="38100">
              <a:srgbClr val="000000">
                <a:alpha val="40000"/>
              </a:srgbClr>
            </a:outerShdw>
          </a:effectLst>
        </p:spPr>
      </p:pic>
      <p:pic>
        <p:nvPicPr>
          <p:cNvPr id="152" name="Google Shape;152;p6"/>
          <p:cNvPicPr preferRelativeResize="0"/>
          <p:nvPr>
            <p:ph idx="3" type="pic"/>
          </p:nvPr>
        </p:nvPicPr>
        <p:blipFill rotWithShape="1">
          <a:blip r:embed="rId4">
            <a:alphaModFix/>
          </a:blip>
          <a:srcRect b="0" l="0" r="0" t="0"/>
          <a:stretch/>
        </p:blipFill>
        <p:spPr>
          <a:xfrm>
            <a:off x="6443436" y="3643085"/>
            <a:ext cx="5734050" cy="2648858"/>
          </a:xfrm>
          <a:prstGeom prst="rect">
            <a:avLst/>
          </a:prstGeom>
          <a:noFill/>
          <a:ln>
            <a:noFill/>
          </a:ln>
          <a:effectLst>
            <a:outerShdw blurRad="50800" rotWithShape="0" algn="r" dir="10800000" dist="381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nvSpPr>
        <p:spPr>
          <a:xfrm>
            <a:off x="236375" y="441950"/>
            <a:ext cx="11183700" cy="7767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lt1"/>
              </a:buClr>
              <a:buSzPts val="4000"/>
              <a:buFont typeface="Poppins"/>
              <a:buNone/>
            </a:pPr>
            <a:r>
              <a:rPr b="0" lang="en-US" sz="4000">
                <a:solidFill>
                  <a:schemeClr val="lt1"/>
                </a:solidFill>
                <a:latin typeface="Poppins"/>
                <a:ea typeface="Poppins"/>
                <a:cs typeface="Poppins"/>
                <a:sym typeface="Poppins"/>
              </a:rPr>
              <a:t>YOU CAN ALSO </a:t>
            </a:r>
            <a:r>
              <a:rPr b="0" lang="en-US" sz="4000">
                <a:solidFill>
                  <a:srgbClr val="FFBD00"/>
                </a:solidFill>
                <a:latin typeface="Poppins"/>
                <a:ea typeface="Poppins"/>
                <a:cs typeface="Poppins"/>
                <a:sym typeface="Poppins"/>
              </a:rPr>
              <a:t>SPLIT</a:t>
            </a:r>
            <a:r>
              <a:rPr b="0" lang="en-US" sz="4000">
                <a:solidFill>
                  <a:schemeClr val="lt1"/>
                </a:solidFill>
                <a:latin typeface="Poppins"/>
                <a:ea typeface="Poppins"/>
                <a:cs typeface="Poppins"/>
                <a:sym typeface="Poppins"/>
              </a:rPr>
              <a:t> YOUR CONTENT</a:t>
            </a:r>
            <a:endParaRPr b="0" sz="4000">
              <a:solidFill>
                <a:schemeClr val="lt1"/>
              </a:solidFill>
              <a:latin typeface="Poppins"/>
              <a:ea typeface="Poppins"/>
              <a:cs typeface="Poppins"/>
              <a:sym typeface="Poppins"/>
            </a:endParaRPr>
          </a:p>
        </p:txBody>
      </p:sp>
      <p:sp>
        <p:nvSpPr>
          <p:cNvPr id="158" name="Google Shape;158;p7"/>
          <p:cNvSpPr/>
          <p:nvPr/>
        </p:nvSpPr>
        <p:spPr>
          <a:xfrm>
            <a:off x="158323" y="2756634"/>
            <a:ext cx="2922842" cy="218521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rgbClr val="FFFF00"/>
                </a:solidFill>
                <a:latin typeface="Roboto"/>
                <a:ea typeface="Roboto"/>
                <a:cs typeface="Roboto"/>
                <a:sym typeface="Roboto"/>
              </a:rPr>
              <a:t>Chris Hadfield</a:t>
            </a:r>
            <a:r>
              <a:rPr lang="en-US" sz="1400">
                <a:solidFill>
                  <a:srgbClr val="FFFF00"/>
                </a:solidFill>
                <a:latin typeface="Roboto"/>
                <a:ea typeface="Roboto"/>
                <a:cs typeface="Roboto"/>
                <a:sym typeface="Roboto"/>
              </a:rPr>
              <a:t>	</a:t>
            </a:r>
            <a:endParaRPr/>
          </a:p>
          <a:p>
            <a:pPr indent="0" lvl="0" marL="0" marR="0" rtl="0" algn="just">
              <a:spcBef>
                <a:spcPts val="0"/>
              </a:spcBef>
              <a:spcAft>
                <a:spcPts val="0"/>
              </a:spcAft>
              <a:buNone/>
            </a:pPr>
            <a:r>
              <a:t/>
            </a:r>
            <a:endParaRPr sz="1400">
              <a:solidFill>
                <a:schemeClr val="dk1"/>
              </a:solidFill>
              <a:latin typeface="Roboto"/>
              <a:ea typeface="Roboto"/>
              <a:cs typeface="Roboto"/>
              <a:sym typeface="Roboto"/>
            </a:endParaRPr>
          </a:p>
          <a:p>
            <a:pPr indent="0" lvl="0" marL="0" marR="0" rtl="0" algn="just">
              <a:spcBef>
                <a:spcPts val="0"/>
              </a:spcBef>
              <a:spcAft>
                <a:spcPts val="0"/>
              </a:spcAft>
              <a:buNone/>
            </a:pPr>
            <a:r>
              <a:rPr lang="en-US" sz="1200">
                <a:solidFill>
                  <a:schemeClr val="lt1"/>
                </a:solidFill>
                <a:latin typeface="Roboto"/>
                <a:ea typeface="Roboto"/>
                <a:cs typeface="Roboto"/>
                <a:sym typeface="Roboto"/>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 </a:t>
            </a:r>
            <a:endParaRPr/>
          </a:p>
        </p:txBody>
      </p:sp>
      <p:sp>
        <p:nvSpPr>
          <p:cNvPr id="159" name="Google Shape;159;p7"/>
          <p:cNvSpPr/>
          <p:nvPr/>
        </p:nvSpPr>
        <p:spPr>
          <a:xfrm>
            <a:off x="6190678" y="2756634"/>
            <a:ext cx="2922842" cy="218521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rgbClr val="FFFF00"/>
                </a:solidFill>
                <a:latin typeface="Roboto"/>
                <a:ea typeface="Roboto"/>
                <a:cs typeface="Roboto"/>
                <a:sym typeface="Roboto"/>
              </a:rPr>
              <a:t>Erin Cummings</a:t>
            </a:r>
            <a:endParaRPr/>
          </a:p>
          <a:p>
            <a:pPr indent="0" lvl="0" marL="0" marR="0" rtl="0" algn="just">
              <a:spcBef>
                <a:spcPts val="0"/>
              </a:spcBef>
              <a:spcAft>
                <a:spcPts val="0"/>
              </a:spcAft>
              <a:buNone/>
            </a:pPr>
            <a:r>
              <a:t/>
            </a:r>
            <a:endParaRPr b="1" sz="1400">
              <a:solidFill>
                <a:schemeClr val="dk1"/>
              </a:solidFill>
              <a:latin typeface="Roboto"/>
              <a:ea typeface="Roboto"/>
              <a:cs typeface="Roboto"/>
              <a:sym typeface="Roboto"/>
            </a:endParaRPr>
          </a:p>
          <a:p>
            <a:pPr indent="0" lvl="0" marL="0" marR="0" rtl="0" algn="just">
              <a:spcBef>
                <a:spcPts val="0"/>
              </a:spcBef>
              <a:spcAft>
                <a:spcPts val="0"/>
              </a:spcAft>
              <a:buNone/>
            </a:pPr>
            <a:r>
              <a:rPr lang="en-US" sz="1200">
                <a:solidFill>
                  <a:schemeClr val="lt1"/>
                </a:solidFill>
                <a:latin typeface="Roboto"/>
                <a:ea typeface="Roboto"/>
                <a:cs typeface="Roboto"/>
                <a:sym typeface="Roboto"/>
              </a:rPr>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 </a:t>
            </a:r>
            <a:br>
              <a:rPr lang="en-US" sz="1200">
                <a:solidFill>
                  <a:schemeClr val="lt1"/>
                </a:solidFill>
                <a:latin typeface="Roboto"/>
                <a:ea typeface="Roboto"/>
                <a:cs typeface="Roboto"/>
                <a:sym typeface="Roboto"/>
              </a:rPr>
            </a:br>
            <a:endParaRPr sz="1200">
              <a:solidFill>
                <a:schemeClr val="lt1"/>
              </a:solidFill>
              <a:latin typeface="Roboto"/>
              <a:ea typeface="Roboto"/>
              <a:cs typeface="Roboto"/>
              <a:sym typeface="Roboto"/>
            </a:endParaRPr>
          </a:p>
        </p:txBody>
      </p:sp>
      <p:sp>
        <p:nvSpPr>
          <p:cNvPr id="160" name="Google Shape;160;p7"/>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pic>
        <p:nvPicPr>
          <p:cNvPr id="161" name="Google Shape;161;p7"/>
          <p:cNvPicPr preferRelativeResize="0"/>
          <p:nvPr>
            <p:ph idx="3" type="pic"/>
          </p:nvPr>
        </p:nvPicPr>
        <p:blipFill rotWithShape="1">
          <a:blip r:embed="rId3">
            <a:alphaModFix/>
          </a:blip>
          <a:srcRect b="0" l="0" r="0" t="0"/>
          <a:stretch/>
        </p:blipFill>
        <p:spPr>
          <a:xfrm>
            <a:off x="3339999" y="2329260"/>
            <a:ext cx="2603137" cy="2906839"/>
          </a:xfrm>
          <a:prstGeom prst="rect">
            <a:avLst/>
          </a:prstGeom>
          <a:noFill/>
          <a:ln>
            <a:noFill/>
          </a:ln>
          <a:effectLst>
            <a:outerShdw blurRad="63500" sx="102000" rotWithShape="0" algn="ctr" sy="102000">
              <a:srgbClr val="000000">
                <a:alpha val="36862"/>
              </a:srgbClr>
            </a:outerShdw>
          </a:effectLst>
        </p:spPr>
      </p:pic>
      <p:pic>
        <p:nvPicPr>
          <p:cNvPr id="162" name="Google Shape;162;p7"/>
          <p:cNvPicPr preferRelativeResize="0"/>
          <p:nvPr>
            <p:ph idx="4" type="pic"/>
          </p:nvPr>
        </p:nvPicPr>
        <p:blipFill rotWithShape="1">
          <a:blip r:embed="rId4">
            <a:alphaModFix/>
          </a:blip>
          <a:srcRect b="0" l="0" r="0" t="0"/>
          <a:stretch/>
        </p:blipFill>
        <p:spPr>
          <a:xfrm>
            <a:off x="9372354" y="2372458"/>
            <a:ext cx="2603137" cy="2906839"/>
          </a:xfrm>
          <a:prstGeom prst="rect">
            <a:avLst/>
          </a:prstGeom>
          <a:noFill/>
          <a:ln>
            <a:noFill/>
          </a:ln>
          <a:effectLst>
            <a:outerShdw blurRad="63500" sx="102000" rotWithShape="0" algn="ctr" sy="102000">
              <a:srgbClr val="000000">
                <a:alpha val="36862"/>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8"/>
          <p:cNvSpPr txBox="1"/>
          <p:nvPr/>
        </p:nvSpPr>
        <p:spPr>
          <a:xfrm>
            <a:off x="4982631" y="419015"/>
            <a:ext cx="7194129" cy="771892"/>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lt1"/>
              </a:buClr>
              <a:buSzPts val="4000"/>
              <a:buFont typeface="Poppins"/>
              <a:buNone/>
            </a:pPr>
            <a:r>
              <a:rPr b="0" lang="en-US" sz="4000">
                <a:solidFill>
                  <a:schemeClr val="lt1"/>
                </a:solidFill>
                <a:latin typeface="Poppins"/>
                <a:ea typeface="Poppins"/>
                <a:cs typeface="Poppins"/>
                <a:sym typeface="Poppins"/>
              </a:rPr>
              <a:t>IN THREE OR </a:t>
            </a:r>
            <a:r>
              <a:rPr b="0" lang="en-US" sz="4000">
                <a:solidFill>
                  <a:srgbClr val="FFFF00"/>
                </a:solidFill>
                <a:latin typeface="Poppins"/>
                <a:ea typeface="Poppins"/>
                <a:cs typeface="Poppins"/>
                <a:sym typeface="Poppins"/>
              </a:rPr>
              <a:t>FOUR</a:t>
            </a:r>
            <a:r>
              <a:rPr b="0" lang="en-US" sz="4000">
                <a:solidFill>
                  <a:schemeClr val="lt1"/>
                </a:solidFill>
                <a:latin typeface="Poppins"/>
                <a:ea typeface="Poppins"/>
                <a:cs typeface="Poppins"/>
                <a:sym typeface="Poppins"/>
              </a:rPr>
              <a:t> COLUMNS</a:t>
            </a:r>
            <a:endParaRPr b="0" sz="4000">
              <a:solidFill>
                <a:schemeClr val="lt1"/>
              </a:solidFill>
              <a:latin typeface="Poppins"/>
              <a:ea typeface="Poppins"/>
              <a:cs typeface="Poppins"/>
              <a:sym typeface="Poppins"/>
            </a:endParaRPr>
          </a:p>
        </p:txBody>
      </p:sp>
      <p:sp>
        <p:nvSpPr>
          <p:cNvPr id="168" name="Google Shape;168;p8"/>
          <p:cNvSpPr/>
          <p:nvPr/>
        </p:nvSpPr>
        <p:spPr>
          <a:xfrm>
            <a:off x="4982630" y="4686189"/>
            <a:ext cx="2648549"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Roboto"/>
                <a:ea typeface="Roboto"/>
                <a:cs typeface="Roboto"/>
                <a:sym typeface="Roboto"/>
              </a:rPr>
              <a:t>Helen Keller </a:t>
            </a:r>
            <a:endParaRPr/>
          </a:p>
          <a:p>
            <a:pPr indent="0" lvl="0" marL="0" marR="0" rtl="0" algn="l">
              <a:spcBef>
                <a:spcPts val="0"/>
              </a:spcBef>
              <a:spcAft>
                <a:spcPts val="0"/>
              </a:spcAft>
              <a:buNone/>
            </a:pPr>
            <a:r>
              <a:rPr lang="en-US" sz="1400">
                <a:solidFill>
                  <a:schemeClr val="lt1"/>
                </a:solidFill>
                <a:latin typeface="Roboto"/>
                <a:ea typeface="Roboto"/>
                <a:cs typeface="Roboto"/>
                <a:sym typeface="Roboto"/>
              </a:rPr>
              <a:t>	</a:t>
            </a:r>
            <a:endParaRPr/>
          </a:p>
          <a:p>
            <a:pPr indent="0" lvl="0" marL="0" marR="0" rtl="0" algn="l">
              <a:spcBef>
                <a:spcPts val="0"/>
              </a:spcBef>
              <a:spcAft>
                <a:spcPts val="0"/>
              </a:spcAft>
              <a:buNone/>
            </a:pPr>
            <a:r>
              <a:rPr lang="en-US" sz="1200">
                <a:solidFill>
                  <a:schemeClr val="lt1"/>
                </a:solidFill>
                <a:latin typeface="Roboto"/>
                <a:ea typeface="Roboto"/>
                <a:cs typeface="Roboto"/>
                <a:sym typeface="Roboto"/>
              </a:rPr>
              <a:t>Character cannot be developed in ease and quiet. Only through experience of trial and suffering can the soul be strengthened, ambition inspired, and success achieved.</a:t>
            </a:r>
            <a:endParaRPr/>
          </a:p>
        </p:txBody>
      </p:sp>
      <p:sp>
        <p:nvSpPr>
          <p:cNvPr id="169" name="Google Shape;169;p8"/>
          <p:cNvSpPr/>
          <p:nvPr/>
        </p:nvSpPr>
        <p:spPr>
          <a:xfrm>
            <a:off x="4982631" y="2227715"/>
            <a:ext cx="2648549"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Roboto"/>
                <a:ea typeface="Roboto"/>
                <a:cs typeface="Roboto"/>
                <a:sym typeface="Roboto"/>
              </a:rPr>
              <a:t>Mario Andretti</a:t>
            </a:r>
            <a:endParaRPr/>
          </a:p>
          <a:p>
            <a:pPr indent="0" lvl="0" marL="0" marR="0" rtl="0" algn="l">
              <a:spcBef>
                <a:spcPts val="0"/>
              </a:spcBef>
              <a:spcAft>
                <a:spcPts val="0"/>
              </a:spcAft>
              <a:buNone/>
            </a:pPr>
            <a:r>
              <a:t/>
            </a:r>
            <a:endParaRPr sz="1400">
              <a:solidFill>
                <a:schemeClr val="lt1"/>
              </a:solidFill>
              <a:latin typeface="Roboto"/>
              <a:ea typeface="Roboto"/>
              <a:cs typeface="Roboto"/>
              <a:sym typeface="Roboto"/>
            </a:endParaRPr>
          </a:p>
          <a:p>
            <a:pPr indent="0" lvl="0" marL="0" marR="0" rtl="0" algn="l">
              <a:spcBef>
                <a:spcPts val="0"/>
              </a:spcBef>
              <a:spcAft>
                <a:spcPts val="0"/>
              </a:spcAft>
              <a:buNone/>
            </a:pPr>
            <a:r>
              <a:rPr lang="en-US" sz="1200">
                <a:solidFill>
                  <a:schemeClr val="lt1"/>
                </a:solidFill>
                <a:latin typeface="Roboto"/>
                <a:ea typeface="Roboto"/>
                <a:cs typeface="Roboto"/>
                <a:sym typeface="Roboto"/>
              </a:rPr>
              <a:t>Desire is the key to motivation, but it's determination and commitment to an unrelenting pursuit of your goal - a commitment to excellence - that will enable you to attain the success you seek. </a:t>
            </a:r>
            <a:endParaRPr/>
          </a:p>
        </p:txBody>
      </p:sp>
      <p:sp>
        <p:nvSpPr>
          <p:cNvPr id="170" name="Google Shape;170;p8"/>
          <p:cNvSpPr/>
          <p:nvPr/>
        </p:nvSpPr>
        <p:spPr>
          <a:xfrm>
            <a:off x="9076286" y="2215273"/>
            <a:ext cx="2648549"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Roboto"/>
                <a:ea typeface="Roboto"/>
                <a:cs typeface="Roboto"/>
                <a:sym typeface="Roboto"/>
              </a:rPr>
              <a:t>Dwight. Eisenhower</a:t>
            </a:r>
            <a:endParaRPr/>
          </a:p>
          <a:p>
            <a:pPr indent="0" lvl="0" marL="0" marR="0" rtl="0" algn="l">
              <a:spcBef>
                <a:spcPts val="0"/>
              </a:spcBef>
              <a:spcAft>
                <a:spcPts val="0"/>
              </a:spcAft>
              <a:buNone/>
            </a:pPr>
            <a:r>
              <a:t/>
            </a:r>
            <a:endParaRPr b="1" sz="1400">
              <a:solidFill>
                <a:schemeClr val="lt1"/>
              </a:solidFill>
              <a:latin typeface="Roboto"/>
              <a:ea typeface="Roboto"/>
              <a:cs typeface="Roboto"/>
              <a:sym typeface="Roboto"/>
            </a:endParaRPr>
          </a:p>
          <a:p>
            <a:pPr indent="0" lvl="0" marL="0" marR="0" rtl="0" algn="l">
              <a:spcBef>
                <a:spcPts val="0"/>
              </a:spcBef>
              <a:spcAft>
                <a:spcPts val="0"/>
              </a:spcAft>
              <a:buNone/>
            </a:pPr>
            <a:r>
              <a:rPr lang="en-US" sz="1200">
                <a:solidFill>
                  <a:schemeClr val="lt1"/>
                </a:solidFill>
                <a:latin typeface="Roboto"/>
                <a:ea typeface="Roboto"/>
                <a:cs typeface="Roboto"/>
                <a:sym typeface="Roboto"/>
              </a:rPr>
              <a:t>The supreme quality for leadership is unquestionably integrity. Without it, no real success is possible, no matter whether it is on a section gang, a football field, in an army, or in an office. </a:t>
            </a:r>
            <a:endParaRPr/>
          </a:p>
        </p:txBody>
      </p:sp>
      <p:sp>
        <p:nvSpPr>
          <p:cNvPr id="171" name="Google Shape;171;p8"/>
          <p:cNvSpPr/>
          <p:nvPr/>
        </p:nvSpPr>
        <p:spPr>
          <a:xfrm>
            <a:off x="9076286" y="4586887"/>
            <a:ext cx="2648549"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Roboto"/>
                <a:ea typeface="Roboto"/>
                <a:cs typeface="Roboto"/>
                <a:sym typeface="Roboto"/>
              </a:rPr>
              <a:t>Mario Andretti</a:t>
            </a:r>
            <a:endParaRPr/>
          </a:p>
          <a:p>
            <a:pPr indent="0" lvl="0" marL="0" marR="0" rtl="0" algn="l">
              <a:spcBef>
                <a:spcPts val="0"/>
              </a:spcBef>
              <a:spcAft>
                <a:spcPts val="0"/>
              </a:spcAft>
              <a:buNone/>
            </a:pPr>
            <a:r>
              <a:t/>
            </a:r>
            <a:endParaRPr sz="1400">
              <a:solidFill>
                <a:schemeClr val="lt1"/>
              </a:solidFill>
              <a:latin typeface="Roboto"/>
              <a:ea typeface="Roboto"/>
              <a:cs typeface="Roboto"/>
              <a:sym typeface="Roboto"/>
            </a:endParaRPr>
          </a:p>
          <a:p>
            <a:pPr indent="0" lvl="0" marL="0" marR="0" rtl="0" algn="l">
              <a:spcBef>
                <a:spcPts val="0"/>
              </a:spcBef>
              <a:spcAft>
                <a:spcPts val="0"/>
              </a:spcAft>
              <a:buNone/>
            </a:pPr>
            <a:r>
              <a:rPr lang="en-US" sz="1200">
                <a:solidFill>
                  <a:schemeClr val="lt1"/>
                </a:solidFill>
                <a:latin typeface="Roboto"/>
                <a:ea typeface="Roboto"/>
                <a:cs typeface="Roboto"/>
                <a:sym typeface="Roboto"/>
              </a:rPr>
              <a:t>Desire is the key to motivation, but it's determination and commitment to an unrelenting pursuit of your goal - a commitment to excellence - that will enable you to attain the success you seek. </a:t>
            </a:r>
            <a:endParaRPr/>
          </a:p>
        </p:txBody>
      </p:sp>
      <p:grpSp>
        <p:nvGrpSpPr>
          <p:cNvPr id="172" name="Google Shape;172;p8"/>
          <p:cNvGrpSpPr/>
          <p:nvPr/>
        </p:nvGrpSpPr>
        <p:grpSpPr>
          <a:xfrm>
            <a:off x="4075101" y="2954580"/>
            <a:ext cx="480668" cy="323050"/>
            <a:chOff x="1241275" y="3718400"/>
            <a:chExt cx="450650" cy="302875"/>
          </a:xfrm>
        </p:grpSpPr>
        <p:sp>
          <p:nvSpPr>
            <p:cNvPr id="173" name="Google Shape;173;p8"/>
            <p:cNvSpPr/>
            <p:nvPr/>
          </p:nvSpPr>
          <p:spPr>
            <a:xfrm>
              <a:off x="1241275" y="3718400"/>
              <a:ext cx="450650" cy="302875"/>
            </a:xfrm>
            <a:custGeom>
              <a:rect b="b" l="l" r="r" t="t"/>
              <a:pathLst>
                <a:path extrusionOk="0" h="12115" w="18026">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chemeClr val="lt1"/>
            </a:solidFill>
            <a:ln>
              <a:noFill/>
            </a:ln>
            <a:effectLst>
              <a:outerShdw blurRad="127000" sx="107000" rotWithShape="0" algn="ctr" sy="107000">
                <a:srgbClr val="000000">
                  <a:alpha val="4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74" name="Google Shape;174;p8"/>
            <p:cNvSpPr/>
            <p:nvPr/>
          </p:nvSpPr>
          <p:spPr>
            <a:xfrm>
              <a:off x="1293175" y="3895475"/>
              <a:ext cx="174050" cy="12225"/>
            </a:xfrm>
            <a:custGeom>
              <a:rect b="b" l="l" r="r" t="t"/>
              <a:pathLst>
                <a:path extrusionOk="0" h="489" w="6962">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chemeClr val="lt1"/>
            </a:solidFill>
            <a:ln>
              <a:noFill/>
            </a:ln>
            <a:effectLst>
              <a:outerShdw blurRad="127000" sx="107000" rotWithShape="0" algn="ctr" sy="107000">
                <a:srgbClr val="000000">
                  <a:alpha val="4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75" name="Google Shape;175;p8"/>
            <p:cNvSpPr/>
            <p:nvPr/>
          </p:nvSpPr>
          <p:spPr>
            <a:xfrm>
              <a:off x="1293175" y="3935775"/>
              <a:ext cx="122750" cy="12225"/>
            </a:xfrm>
            <a:custGeom>
              <a:rect b="b" l="l" r="r" t="t"/>
              <a:pathLst>
                <a:path extrusionOk="0" h="489" w="491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chemeClr val="lt1"/>
            </a:solidFill>
            <a:ln>
              <a:noFill/>
            </a:ln>
            <a:effectLst>
              <a:outerShdw blurRad="127000" sx="107000" rotWithShape="0" algn="ctr" sy="107000">
                <a:srgbClr val="000000">
                  <a:alpha val="4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76" name="Google Shape;176;p8"/>
            <p:cNvSpPr/>
            <p:nvPr/>
          </p:nvSpPr>
          <p:spPr>
            <a:xfrm>
              <a:off x="1570375" y="3901575"/>
              <a:ext cx="62300" cy="40325"/>
            </a:xfrm>
            <a:custGeom>
              <a:rect b="b" l="l" r="r" t="t"/>
              <a:pathLst>
                <a:path extrusionOk="0" h="1613" w="2492">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chemeClr val="lt1"/>
            </a:solidFill>
            <a:ln>
              <a:noFill/>
            </a:ln>
            <a:effectLst>
              <a:outerShdw blurRad="127000" sx="107000" rotWithShape="0" algn="ctr" sy="107000">
                <a:srgbClr val="000000">
                  <a:alpha val="4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grpSp>
        <p:nvGrpSpPr>
          <p:cNvPr id="177" name="Google Shape;177;p8"/>
          <p:cNvGrpSpPr/>
          <p:nvPr/>
        </p:nvGrpSpPr>
        <p:grpSpPr>
          <a:xfrm>
            <a:off x="4086194" y="5270382"/>
            <a:ext cx="458482" cy="384274"/>
            <a:chOff x="2599825" y="3689700"/>
            <a:chExt cx="429850" cy="360275"/>
          </a:xfrm>
        </p:grpSpPr>
        <p:sp>
          <p:nvSpPr>
            <p:cNvPr id="178" name="Google Shape;178;p8"/>
            <p:cNvSpPr/>
            <p:nvPr/>
          </p:nvSpPr>
          <p:spPr>
            <a:xfrm>
              <a:off x="2599825" y="3689700"/>
              <a:ext cx="429850" cy="169150"/>
            </a:xfrm>
            <a:custGeom>
              <a:rect b="b" l="l" r="r" t="t"/>
              <a:pathLst>
                <a:path extrusionOk="0" h="6766" w="17194">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lt1"/>
            </a:solidFill>
            <a:ln>
              <a:noFill/>
            </a:ln>
            <a:effectLst>
              <a:outerShdw blurRad="127000" sx="107000" rotWithShape="0" algn="ctr" sy="107000">
                <a:srgbClr val="000000">
                  <a:alpha val="4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79" name="Google Shape;179;p8"/>
            <p:cNvSpPr/>
            <p:nvPr/>
          </p:nvSpPr>
          <p:spPr>
            <a:xfrm>
              <a:off x="2599825" y="3861275"/>
              <a:ext cx="429850" cy="188700"/>
            </a:xfrm>
            <a:custGeom>
              <a:rect b="b" l="l" r="r" t="t"/>
              <a:pathLst>
                <a:path extrusionOk="0" h="7548" w="17194">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lt1"/>
            </a:solidFill>
            <a:ln>
              <a:noFill/>
            </a:ln>
            <a:effectLst>
              <a:outerShdw blurRad="127000" sx="107000" rotWithShape="0" algn="ctr" sy="107000">
                <a:srgbClr val="000000">
                  <a:alpha val="4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180" name="Google Shape;180;p8"/>
          <p:cNvSpPr/>
          <p:nvPr/>
        </p:nvSpPr>
        <p:spPr>
          <a:xfrm>
            <a:off x="8292817" y="2793243"/>
            <a:ext cx="500187" cy="500160"/>
          </a:xfrm>
          <a:custGeom>
            <a:rect b="b" l="l" r="r" t="t"/>
            <a:pathLst>
              <a:path extrusionOk="0" h="18757" w="18758">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lt1"/>
          </a:solidFill>
          <a:ln>
            <a:noFill/>
          </a:ln>
          <a:effectLst>
            <a:outerShdw blurRad="127000" sx="107000" rotWithShape="0" algn="ctr" sy="107000">
              <a:srgbClr val="000000">
                <a:alpha val="4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nvGrpSpPr>
          <p:cNvPr id="181" name="Google Shape;181;p8"/>
          <p:cNvGrpSpPr/>
          <p:nvPr/>
        </p:nvGrpSpPr>
        <p:grpSpPr>
          <a:xfrm>
            <a:off x="8328961" y="5261490"/>
            <a:ext cx="501468" cy="424644"/>
            <a:chOff x="5275975" y="4344850"/>
            <a:chExt cx="470150" cy="398125"/>
          </a:xfrm>
        </p:grpSpPr>
        <p:sp>
          <p:nvSpPr>
            <p:cNvPr id="182" name="Google Shape;182;p8"/>
            <p:cNvSpPr/>
            <p:nvPr/>
          </p:nvSpPr>
          <p:spPr>
            <a:xfrm>
              <a:off x="5661250" y="4690450"/>
              <a:ext cx="65950" cy="52525"/>
            </a:xfrm>
            <a:custGeom>
              <a:rect b="b" l="l" r="r" t="t"/>
              <a:pathLst>
                <a:path extrusionOk="0" h="2101" w="2638">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chemeClr val="lt1"/>
            </a:solidFill>
            <a:ln>
              <a:noFill/>
            </a:ln>
            <a:effectLst>
              <a:outerShdw blurRad="127000" sx="107000" rotWithShape="0" algn="ctr" sy="107000">
                <a:srgbClr val="000000">
                  <a:alpha val="4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83" name="Google Shape;183;p8"/>
            <p:cNvSpPr/>
            <p:nvPr/>
          </p:nvSpPr>
          <p:spPr>
            <a:xfrm>
              <a:off x="5294900" y="4690450"/>
              <a:ext cx="65950" cy="52525"/>
            </a:xfrm>
            <a:custGeom>
              <a:rect b="b" l="l" r="r" t="t"/>
              <a:pathLst>
                <a:path extrusionOk="0" h="2101" w="2638">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chemeClr val="lt1"/>
            </a:solidFill>
            <a:ln>
              <a:noFill/>
            </a:ln>
            <a:effectLst>
              <a:outerShdw blurRad="127000" sx="107000" rotWithShape="0" algn="ctr" sy="107000">
                <a:srgbClr val="000000">
                  <a:alpha val="4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184" name="Google Shape;184;p8"/>
            <p:cNvSpPr/>
            <p:nvPr/>
          </p:nvSpPr>
          <p:spPr>
            <a:xfrm>
              <a:off x="5275975" y="4344850"/>
              <a:ext cx="470150" cy="334025"/>
            </a:xfrm>
            <a:custGeom>
              <a:rect b="b" l="l" r="r" t="t"/>
              <a:pathLst>
                <a:path extrusionOk="0" h="13361" w="18806">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chemeClr val="lt1"/>
            </a:solidFill>
            <a:ln>
              <a:noFill/>
            </a:ln>
            <a:effectLst>
              <a:outerShdw blurRad="127000" sx="107000" rotWithShape="0" algn="ctr" sy="107000">
                <a:srgbClr val="000000">
                  <a:alpha val="42745"/>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pic>
        <p:nvPicPr>
          <p:cNvPr id="185" name="Google Shape;185;p8"/>
          <p:cNvPicPr preferRelativeResize="0"/>
          <p:nvPr>
            <p:ph idx="5" type="pic"/>
          </p:nvPr>
        </p:nvPicPr>
        <p:blipFill rotWithShape="1">
          <a:blip r:embed="rId3">
            <a:alphaModFix/>
          </a:blip>
          <a:srcRect b="0" l="0" r="0" t="0"/>
          <a:stretch/>
        </p:blipFill>
        <p:spPr>
          <a:xfrm>
            <a:off x="-1588" y="1238751"/>
            <a:ext cx="3218660" cy="5619250"/>
          </a:xfrm>
          <a:prstGeom prst="rect">
            <a:avLst/>
          </a:prstGeom>
          <a:noFill/>
          <a:ln>
            <a:noFill/>
          </a:ln>
          <a:effectLst>
            <a:outerShdw blurRad="50800" rotWithShape="0" algn="l" dist="381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1" name="Google Shape;191;p9"/>
          <p:cNvSpPr txBox="1"/>
          <p:nvPr/>
        </p:nvSpPr>
        <p:spPr>
          <a:xfrm>
            <a:off x="196153" y="312954"/>
            <a:ext cx="4648201" cy="180454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7"/>
              <a:buFont typeface="Poppins"/>
              <a:buNone/>
            </a:pPr>
            <a:r>
              <a:rPr lang="en-US" sz="3607">
                <a:solidFill>
                  <a:schemeClr val="lt1"/>
                </a:solidFill>
                <a:latin typeface="Poppins"/>
                <a:ea typeface="Poppins"/>
                <a:cs typeface="Poppins"/>
                <a:sym typeface="Poppins"/>
              </a:rPr>
              <a:t>BIG PICTURE CREATES </a:t>
            </a:r>
            <a:r>
              <a:rPr lang="en-US" sz="3607">
                <a:solidFill>
                  <a:srgbClr val="962399"/>
                </a:solidFill>
                <a:latin typeface="Poppins"/>
                <a:ea typeface="Poppins"/>
                <a:cs typeface="Poppins"/>
                <a:sym typeface="Poppins"/>
              </a:rPr>
              <a:t>BIG</a:t>
            </a:r>
            <a:r>
              <a:rPr lang="en-US" sz="3607">
                <a:solidFill>
                  <a:schemeClr val="lt1"/>
                </a:solidFill>
                <a:latin typeface="Poppins"/>
                <a:ea typeface="Poppins"/>
                <a:cs typeface="Poppins"/>
                <a:sym typeface="Poppins"/>
              </a:rPr>
              <a:t> IMPACT</a:t>
            </a:r>
            <a:br>
              <a:rPr lang="en-US" sz="2340">
                <a:solidFill>
                  <a:schemeClr val="lt1"/>
                </a:solidFill>
                <a:latin typeface="Poppins"/>
                <a:ea typeface="Poppins"/>
                <a:cs typeface="Poppins"/>
                <a:sym typeface="Poppins"/>
              </a:rPr>
            </a:br>
            <a:r>
              <a:rPr lang="en-US" sz="1365">
                <a:solidFill>
                  <a:schemeClr val="lt1"/>
                </a:solidFill>
                <a:latin typeface="Poppins"/>
                <a:ea typeface="Poppins"/>
                <a:cs typeface="Poppins"/>
                <a:sym typeface="Poppins"/>
              </a:rPr>
              <a:t>A Picture Is Worth A Thousand Words</a:t>
            </a:r>
            <a:endParaRPr/>
          </a:p>
        </p:txBody>
      </p:sp>
      <p:sp>
        <p:nvSpPr>
          <p:cNvPr id="192" name="Google Shape;192;p9"/>
          <p:cNvSpPr/>
          <p:nvPr/>
        </p:nvSpPr>
        <p:spPr>
          <a:xfrm rot="5400000">
            <a:off x="11692023" y="556334"/>
            <a:ext cx="136928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Roboto"/>
                <a:ea typeface="Roboto"/>
                <a:cs typeface="Roboto"/>
                <a:sym typeface="Roboto"/>
              </a:rPr>
              <a:t>Slidehood.com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2017-08-02T20:41:11Z</dcterms:created>
  <dc:creator>Slidehood.com</dc:creator>
</cp:coreProperties>
</file>