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Inria Serif"/>
      <p:regular r:id="rId35"/>
      <p:bold r:id="rId36"/>
      <p:italic r:id="rId37"/>
      <p:boldItalic r:id="rId38"/>
    </p:embeddedFont>
    <p:embeddedFont>
      <p:font typeface="Inria Sans"/>
      <p:regular r:id="rId39"/>
      <p:bold r:id="rId40"/>
      <p:italic r:id="rId41"/>
      <p:boldItalic r:id="rId42"/>
    </p:embeddedFont>
    <p:embeddedFont>
      <p:font typeface="Montserrat"/>
      <p:regular r:id="rId43"/>
      <p:bold r:id="rId44"/>
      <p:italic r:id="rId45"/>
      <p:boldItalic r:id="rId46"/>
    </p:embeddedFont>
    <p:embeddedFont>
      <p:font typeface="Inria Sans Light"/>
      <p:regular r:id="rId47"/>
      <p:bold r:id="rId48"/>
      <p:italic r:id="rId49"/>
      <p:boldItalic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CDB3390-0D0E-4181-96ED-DE2807CD6448}">
  <a:tblStyle styleId="{2CDB3390-0D0E-4181-96ED-DE2807CD644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nriaSans-bold.fntdata"/><Relationship Id="rId42" Type="http://schemas.openxmlformats.org/officeDocument/2006/relationships/font" Target="fonts/InriaSans-boldItalic.fntdata"/><Relationship Id="rId41" Type="http://schemas.openxmlformats.org/officeDocument/2006/relationships/font" Target="fonts/InriaSans-italic.fntdata"/><Relationship Id="rId44" Type="http://schemas.openxmlformats.org/officeDocument/2006/relationships/font" Target="fonts/Montserrat-bold.fntdata"/><Relationship Id="rId43" Type="http://schemas.openxmlformats.org/officeDocument/2006/relationships/font" Target="fonts/Montserrat-regular.fntdata"/><Relationship Id="rId46" Type="http://schemas.openxmlformats.org/officeDocument/2006/relationships/font" Target="fonts/Montserrat-boldItalic.fntdata"/><Relationship Id="rId45" Type="http://schemas.openxmlformats.org/officeDocument/2006/relationships/font" Target="fonts/Montserrat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InriaSansLight-bold.fntdata"/><Relationship Id="rId47" Type="http://schemas.openxmlformats.org/officeDocument/2006/relationships/font" Target="fonts/InriaSansLight-regular.fntdata"/><Relationship Id="rId49" Type="http://schemas.openxmlformats.org/officeDocument/2006/relationships/font" Target="fonts/InriaSansLigh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font" Target="fonts/InriaSerif-regular.fntdata"/><Relationship Id="rId34" Type="http://schemas.openxmlformats.org/officeDocument/2006/relationships/slide" Target="slides/slide29.xml"/><Relationship Id="rId37" Type="http://schemas.openxmlformats.org/officeDocument/2006/relationships/font" Target="fonts/InriaSerif-italic.fntdata"/><Relationship Id="rId36" Type="http://schemas.openxmlformats.org/officeDocument/2006/relationships/font" Target="fonts/InriaSerif-bold.fntdata"/><Relationship Id="rId39" Type="http://schemas.openxmlformats.org/officeDocument/2006/relationships/font" Target="fonts/InriaSans-regular.fntdata"/><Relationship Id="rId38" Type="http://schemas.openxmlformats.org/officeDocument/2006/relationships/font" Target="fonts/InriaSerif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0" Type="http://schemas.openxmlformats.org/officeDocument/2006/relationships/font" Target="fonts/InriaSansLight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53be6b76be_0_45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53be6b76be_0_4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9" name="Google Shape;1249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7" name="Google Shape;1257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55300" y="1756525"/>
            <a:ext cx="7433400" cy="163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For medium background colors">
  <p:cSld name="BLANK_1">
    <p:bg>
      <p:bgPr>
        <a:gradFill>
          <a:gsLst>
            <a:gs pos="0">
              <a:schemeClr val="accent3"/>
            </a:gs>
            <a:gs pos="50000">
              <a:schemeClr val="accent1"/>
            </a:gs>
            <a:gs pos="100000">
              <a:schemeClr val="dk2"/>
            </a:gs>
          </a:gsLst>
          <a:lin ang="13500032" scaled="0"/>
        </a:gra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3" name="Google Shape;53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For dark background colors">
  <p:cSld name="BLANK_1_1">
    <p:bg>
      <p:bgPr>
        <a:gradFill>
          <a:gsLst>
            <a:gs pos="0">
              <a:schemeClr val="accent1"/>
            </a:gs>
            <a:gs pos="50000">
              <a:schemeClr val="dk2"/>
            </a:gs>
            <a:gs pos="100000">
              <a:schemeClr val="dk1"/>
            </a:gs>
          </a:gsLst>
          <a:lin ang="13500032" scaled="0"/>
        </a:gra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3"/>
                </a:solidFill>
              </a:defRPr>
            </a:lvl1pPr>
            <a:lvl2pPr lvl="1" rtl="0">
              <a:buNone/>
              <a:defRPr>
                <a:solidFill>
                  <a:schemeClr val="accent3"/>
                </a:solidFill>
              </a:defRPr>
            </a:lvl2pPr>
            <a:lvl3pPr lvl="2" rtl="0">
              <a:buNone/>
              <a:defRPr>
                <a:solidFill>
                  <a:schemeClr val="accent3"/>
                </a:solidFill>
              </a:defRPr>
            </a:lvl3pPr>
            <a:lvl4pPr lvl="3" rtl="0">
              <a:buNone/>
              <a:defRPr>
                <a:solidFill>
                  <a:schemeClr val="accent3"/>
                </a:solidFill>
              </a:defRPr>
            </a:lvl4pPr>
            <a:lvl5pPr lvl="4" rtl="0">
              <a:buNone/>
              <a:defRPr>
                <a:solidFill>
                  <a:schemeClr val="accent3"/>
                </a:solidFill>
              </a:defRPr>
            </a:lvl5pPr>
            <a:lvl6pPr lvl="5" rtl="0">
              <a:buNone/>
              <a:defRPr>
                <a:solidFill>
                  <a:schemeClr val="accent3"/>
                </a:solidFill>
              </a:defRPr>
            </a:lvl6pPr>
            <a:lvl7pPr lvl="6" rtl="0">
              <a:buNone/>
              <a:defRPr>
                <a:solidFill>
                  <a:schemeClr val="accent3"/>
                </a:solidFill>
              </a:defRPr>
            </a:lvl7pPr>
            <a:lvl8pPr lvl="7" rtl="0">
              <a:buNone/>
              <a:defRPr>
                <a:solidFill>
                  <a:schemeClr val="accent3"/>
                </a:solidFill>
              </a:defRPr>
            </a:lvl8pPr>
            <a:lvl9pPr lvl="8" rtl="0">
              <a:buNone/>
              <a:defRPr>
                <a:solidFill>
                  <a:schemeClr val="accent3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accent3"/>
            </a:gs>
            <a:gs pos="50000">
              <a:schemeClr val="accent1"/>
            </a:gs>
            <a:gs pos="100000">
              <a:schemeClr val="dk2"/>
            </a:gs>
          </a:gsLst>
          <a:lin ang="13500032" scaled="0"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ctrTitle"/>
          </p:nvPr>
        </p:nvSpPr>
        <p:spPr>
          <a:xfrm>
            <a:off x="855300" y="2004250"/>
            <a:ext cx="7433400" cy="64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855300" y="2748052"/>
            <a:ext cx="7433400" cy="3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accent1"/>
            </a:gs>
            <a:gs pos="50000">
              <a:schemeClr val="dk2"/>
            </a:gs>
            <a:gs pos="100000">
              <a:schemeClr val="dk1"/>
            </a:gs>
          </a:gsLst>
          <a:lin ang="13500032" scaled="0"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>
            <p:ph idx="1" type="body"/>
          </p:nvPr>
        </p:nvSpPr>
        <p:spPr>
          <a:xfrm>
            <a:off x="855300" y="2161800"/>
            <a:ext cx="7433400" cy="81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Inria Serif"/>
              <a:buChar char="◺"/>
              <a:defRPr b="1" i="1" sz="3000">
                <a:solidFill>
                  <a:schemeClr val="accent3"/>
                </a:solidFill>
                <a:latin typeface="Inria Serif"/>
                <a:ea typeface="Inria Serif"/>
                <a:cs typeface="Inria Serif"/>
                <a:sym typeface="Inria Serif"/>
              </a:defRPr>
            </a:lvl1pPr>
            <a:lvl2pPr indent="-419100" lvl="1" marL="914400" rtl="0" algn="ctr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Inria Serif"/>
              <a:buChar char="◺"/>
              <a:defRPr b="1" i="1" sz="3000">
                <a:solidFill>
                  <a:schemeClr val="accent3"/>
                </a:solidFill>
                <a:latin typeface="Inria Serif"/>
                <a:ea typeface="Inria Serif"/>
                <a:cs typeface="Inria Serif"/>
                <a:sym typeface="Inria Serif"/>
              </a:defRPr>
            </a:lvl2pPr>
            <a:lvl3pPr indent="-419100" lvl="2" marL="1371600" rtl="0" algn="ctr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Inria Serif"/>
              <a:buChar char="■"/>
              <a:defRPr b="1" i="1" sz="3000">
                <a:solidFill>
                  <a:schemeClr val="accent3"/>
                </a:solidFill>
                <a:latin typeface="Inria Serif"/>
                <a:ea typeface="Inria Serif"/>
                <a:cs typeface="Inria Serif"/>
                <a:sym typeface="Inria Serif"/>
              </a:defRPr>
            </a:lvl3pPr>
            <a:lvl4pPr indent="-419100" lvl="3" marL="1828800" rtl="0" algn="ctr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Inria Serif"/>
              <a:buChar char="●"/>
              <a:defRPr b="1" i="1" sz="3000">
                <a:solidFill>
                  <a:schemeClr val="accent3"/>
                </a:solidFill>
                <a:latin typeface="Inria Serif"/>
                <a:ea typeface="Inria Serif"/>
                <a:cs typeface="Inria Serif"/>
                <a:sym typeface="Inria Serif"/>
              </a:defRPr>
            </a:lvl4pPr>
            <a:lvl5pPr indent="-419100" lvl="4" marL="2286000" rtl="0" algn="ctr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Inria Serif"/>
              <a:buChar char="○"/>
              <a:defRPr b="1" i="1" sz="3000">
                <a:solidFill>
                  <a:schemeClr val="accent3"/>
                </a:solidFill>
                <a:latin typeface="Inria Serif"/>
                <a:ea typeface="Inria Serif"/>
                <a:cs typeface="Inria Serif"/>
                <a:sym typeface="Inria Serif"/>
              </a:defRPr>
            </a:lvl5pPr>
            <a:lvl6pPr indent="-419100" lvl="5" marL="2743200" rtl="0" algn="ctr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Inria Serif"/>
              <a:buChar char="■"/>
              <a:defRPr b="1" i="1" sz="3000">
                <a:solidFill>
                  <a:schemeClr val="accent3"/>
                </a:solidFill>
                <a:latin typeface="Inria Serif"/>
                <a:ea typeface="Inria Serif"/>
                <a:cs typeface="Inria Serif"/>
                <a:sym typeface="Inria Serif"/>
              </a:defRPr>
            </a:lvl6pPr>
            <a:lvl7pPr indent="-419100" lvl="6" marL="3200400" rtl="0" algn="ctr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Inria Serif"/>
              <a:buChar char="●"/>
              <a:defRPr b="1" i="1" sz="3000">
                <a:solidFill>
                  <a:schemeClr val="accent3"/>
                </a:solidFill>
                <a:latin typeface="Inria Serif"/>
                <a:ea typeface="Inria Serif"/>
                <a:cs typeface="Inria Serif"/>
                <a:sym typeface="Inria Serif"/>
              </a:defRPr>
            </a:lvl7pPr>
            <a:lvl8pPr indent="-419100" lvl="7" marL="3657600" rtl="0" algn="ctr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Inria Serif"/>
              <a:buChar char="○"/>
              <a:defRPr b="1" i="1" sz="3000">
                <a:solidFill>
                  <a:schemeClr val="accent3"/>
                </a:solidFill>
                <a:latin typeface="Inria Serif"/>
                <a:ea typeface="Inria Serif"/>
                <a:cs typeface="Inria Serif"/>
                <a:sym typeface="Inria Serif"/>
              </a:defRPr>
            </a:lvl8pPr>
            <a:lvl9pPr indent="-419100" lvl="8" marL="4114800" rtl="0" algn="ctr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SzPts val="3000"/>
              <a:buFont typeface="Inria Serif"/>
              <a:buChar char="■"/>
              <a:defRPr b="1" i="1" sz="3000">
                <a:solidFill>
                  <a:schemeClr val="accent3"/>
                </a:solidFill>
                <a:latin typeface="Inria Serif"/>
                <a:ea typeface="Inria Serif"/>
                <a:cs typeface="Inria Serif"/>
                <a:sym typeface="Inria Serif"/>
              </a:defRPr>
            </a:lvl9pPr>
          </a:lstStyle>
          <a:p/>
        </p:txBody>
      </p:sp>
      <p:sp>
        <p:nvSpPr>
          <p:cNvPr id="19" name="Google Shape;19;p4"/>
          <p:cNvSpPr txBox="1"/>
          <p:nvPr/>
        </p:nvSpPr>
        <p:spPr>
          <a:xfrm>
            <a:off x="3593400" y="38099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rPr>
              <a:t>“</a:t>
            </a:r>
            <a:endParaRPr b="1" sz="7200">
              <a:solidFill>
                <a:schemeClr val="lt1"/>
              </a:solidFill>
              <a:latin typeface="Inria Serif"/>
              <a:ea typeface="Inria Serif"/>
              <a:cs typeface="Inria Serif"/>
              <a:sym typeface="Inria Serif"/>
            </a:endParaRPr>
          </a:p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3"/>
                </a:solidFill>
              </a:defRPr>
            </a:lvl1pPr>
            <a:lvl2pPr lvl="1" rtl="0">
              <a:buNone/>
              <a:defRPr>
                <a:solidFill>
                  <a:schemeClr val="accent3"/>
                </a:solidFill>
              </a:defRPr>
            </a:lvl2pPr>
            <a:lvl3pPr lvl="2" rtl="0">
              <a:buNone/>
              <a:defRPr>
                <a:solidFill>
                  <a:schemeClr val="accent3"/>
                </a:solidFill>
              </a:defRPr>
            </a:lvl3pPr>
            <a:lvl4pPr lvl="3" rtl="0">
              <a:buNone/>
              <a:defRPr>
                <a:solidFill>
                  <a:schemeClr val="accent3"/>
                </a:solidFill>
              </a:defRPr>
            </a:lvl4pPr>
            <a:lvl5pPr lvl="4" rtl="0">
              <a:buNone/>
              <a:defRPr>
                <a:solidFill>
                  <a:schemeClr val="accent3"/>
                </a:solidFill>
              </a:defRPr>
            </a:lvl5pPr>
            <a:lvl6pPr lvl="5" rtl="0">
              <a:buNone/>
              <a:defRPr>
                <a:solidFill>
                  <a:schemeClr val="accent3"/>
                </a:solidFill>
              </a:defRPr>
            </a:lvl6pPr>
            <a:lvl7pPr lvl="6" rtl="0">
              <a:buNone/>
              <a:defRPr>
                <a:solidFill>
                  <a:schemeClr val="accent3"/>
                </a:solidFill>
              </a:defRPr>
            </a:lvl7pPr>
            <a:lvl8pPr lvl="7" rtl="0">
              <a:buNone/>
              <a:defRPr>
                <a:solidFill>
                  <a:schemeClr val="accent3"/>
                </a:solidFill>
              </a:defRPr>
            </a:lvl8pPr>
            <a:lvl9pPr lvl="8" rtl="0">
              <a:buNone/>
              <a:defRPr>
                <a:solidFill>
                  <a:schemeClr val="accent3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" name="Google Shape;21;p4"/>
          <p:cNvSpPr txBox="1"/>
          <p:nvPr/>
        </p:nvSpPr>
        <p:spPr>
          <a:xfrm>
            <a:off x="3593400" y="410879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rPr>
              <a:t>”</a:t>
            </a:r>
            <a:endParaRPr b="1" sz="7200">
              <a:solidFill>
                <a:schemeClr val="lt1"/>
              </a:solidFill>
              <a:latin typeface="Inria Serif"/>
              <a:ea typeface="Inria Serif"/>
              <a:cs typeface="Inria Serif"/>
              <a:sym typeface="Inria Serif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855300" y="15063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1pPr>
            <a:lvl2pPr indent="-381000" lvl="1" marL="914400" rtl="0">
              <a:spcBef>
                <a:spcPts val="600"/>
              </a:spcBef>
              <a:spcAft>
                <a:spcPts val="0"/>
              </a:spcAft>
              <a:buSzPts val="2400"/>
              <a:buChar char="▹"/>
              <a:defRPr/>
            </a:lvl2pPr>
            <a:lvl3pPr indent="-381000" lvl="2" marL="13716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600"/>
              </a:spcBef>
              <a:spcAft>
                <a:spcPts val="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855275" y="1506350"/>
            <a:ext cx="3473100" cy="27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◺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◺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1" name="Google Shape;31;p6"/>
          <p:cNvSpPr txBox="1"/>
          <p:nvPr>
            <p:ph idx="2" type="body"/>
          </p:nvPr>
        </p:nvSpPr>
        <p:spPr>
          <a:xfrm>
            <a:off x="4815599" y="1506350"/>
            <a:ext cx="3473100" cy="27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◺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◺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855300" y="1506350"/>
            <a:ext cx="2315700" cy="299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◺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◺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2" type="body"/>
          </p:nvPr>
        </p:nvSpPr>
        <p:spPr>
          <a:xfrm>
            <a:off x="3414199" y="1506350"/>
            <a:ext cx="2315700" cy="299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◺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◺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8" name="Google Shape;38;p7"/>
          <p:cNvSpPr txBox="1"/>
          <p:nvPr>
            <p:ph idx="3" type="body"/>
          </p:nvPr>
        </p:nvSpPr>
        <p:spPr>
          <a:xfrm>
            <a:off x="5973097" y="1506350"/>
            <a:ext cx="2315700" cy="299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◺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◺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8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600"/>
              </a:spcAft>
              <a:buSzPts val="1600"/>
              <a:buNone/>
              <a:defRPr sz="1600"/>
            </a:lvl1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For light background colors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chemeClr val="lt1"/>
            </a:gs>
            <a:gs pos="50000">
              <a:schemeClr val="lt2"/>
            </a:gs>
            <a:gs pos="100000">
              <a:schemeClr val="accent3"/>
            </a:gs>
          </a:gsLst>
          <a:lin ang="1350003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b="1" sz="3200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b="1" sz="3200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b="1" sz="3200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b="1" sz="3200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b="1" sz="3200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b="1" sz="3200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b="1" sz="3200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b="1" sz="3200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b="1" sz="3200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5063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Inria Sans Light"/>
              <a:buChar char="◺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1pPr>
            <a:lvl2pPr indent="-381000" lvl="1" marL="9144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Inria Sans Light"/>
              <a:buChar char="◺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2pPr>
            <a:lvl3pPr indent="-381000" lvl="2" marL="1371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Inria Sans Light"/>
              <a:buChar char="■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3pPr>
            <a:lvl4pPr indent="-381000" lvl="3" marL="1828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●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4pPr>
            <a:lvl5pPr indent="-381000" lvl="4" marL="2286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○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5pPr>
            <a:lvl6pPr indent="-381000" lvl="5" marL="2743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■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6pPr>
            <a:lvl7pPr indent="-381000" lvl="6" marL="32004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●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7pPr>
            <a:lvl8pPr indent="-381000" lvl="7" marL="3657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○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8pPr>
            <a:lvl9pPr indent="-381000" lvl="8" marL="4114800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Inria Sans Light"/>
              <a:buChar char="■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inria-serif" TargetMode="External"/><Relationship Id="rId4" Type="http://schemas.openxmlformats.org/officeDocument/2006/relationships/hyperlink" Target="https://www.fontsquirrel.com/fonts/inria-sans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/>
          <p:nvPr>
            <p:ph type="ctrTitle"/>
          </p:nvPr>
        </p:nvSpPr>
        <p:spPr>
          <a:xfrm>
            <a:off x="855300" y="1756525"/>
            <a:ext cx="7433400" cy="163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0" name="Google Shape;140;p22"/>
          <p:cNvPicPr preferRelativeResize="0"/>
          <p:nvPr/>
        </p:nvPicPr>
        <p:blipFill rotWithShape="1">
          <a:blip r:embed="rId3">
            <a:alphaModFix/>
          </a:blip>
          <a:srcRect b="7037" l="4127" r="2909" t="0"/>
          <a:stretch/>
        </p:blipFill>
        <p:spPr>
          <a:xfrm>
            <a:off x="0" y="150"/>
            <a:ext cx="5143500" cy="5143500"/>
          </a:xfrm>
          <a:prstGeom prst="rtTriangle">
            <a:avLst/>
          </a:prstGeom>
          <a:noFill/>
          <a:ln>
            <a:noFill/>
          </a:ln>
          <a:effectLst>
            <a:outerShdw blurRad="257175" rotWithShape="0" algn="bl">
              <a:schemeClr val="dk1">
                <a:alpha val="50000"/>
              </a:schemeClr>
            </a:outerShdw>
          </a:effectLst>
        </p:spPr>
      </p:pic>
      <p:sp>
        <p:nvSpPr>
          <p:cNvPr id="141" name="Google Shape;141;p22"/>
          <p:cNvSpPr txBox="1"/>
          <p:nvPr>
            <p:ph type="title"/>
          </p:nvPr>
        </p:nvSpPr>
        <p:spPr>
          <a:xfrm>
            <a:off x="2560225" y="913550"/>
            <a:ext cx="4032300" cy="923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42" name="Google Shape;142;p22"/>
          <p:cNvSpPr txBox="1"/>
          <p:nvPr>
            <p:ph idx="1" type="body"/>
          </p:nvPr>
        </p:nvSpPr>
        <p:spPr>
          <a:xfrm>
            <a:off x="3169825" y="2111351"/>
            <a:ext cx="4032300" cy="2118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/>
          <p:nvPr>
            <p:ph idx="4294967295" type="title"/>
          </p:nvPr>
        </p:nvSpPr>
        <p:spPr>
          <a:xfrm>
            <a:off x="831325" y="828750"/>
            <a:ext cx="4556100" cy="13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chemeClr val="lt1"/>
                </a:solidFill>
              </a:rPr>
              <a:t>Want big impact?</a:t>
            </a:r>
            <a:endParaRPr b="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Use big image.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8" name="Google Shape;148;p2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/>
          <p:nvPr>
            <p:ph type="title"/>
          </p:nvPr>
        </p:nvSpPr>
        <p:spPr>
          <a:xfrm>
            <a:off x="855300" y="1795350"/>
            <a:ext cx="2605500" cy="155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54" name="Google Shape;154;p2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55" name="Google Shape;155;p24"/>
          <p:cNvCxnSpPr>
            <a:stCxn id="156" idx="6"/>
            <a:endCxn id="157" idx="2"/>
          </p:cNvCxnSpPr>
          <p:nvPr/>
        </p:nvCxnSpPr>
        <p:spPr>
          <a:xfrm>
            <a:off x="4555750" y="2571750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8" name="Google Shape;158;p24"/>
          <p:cNvCxnSpPr>
            <a:stCxn id="156" idx="6"/>
            <a:endCxn id="159" idx="2"/>
          </p:cNvCxnSpPr>
          <p:nvPr/>
        </p:nvCxnSpPr>
        <p:spPr>
          <a:xfrm flipH="1" rot="10800000">
            <a:off x="4555750" y="1635750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0" name="Google Shape;160;p24"/>
          <p:cNvCxnSpPr>
            <a:stCxn id="161" idx="3"/>
            <a:endCxn id="162" idx="2"/>
          </p:cNvCxnSpPr>
          <p:nvPr/>
        </p:nvCxnSpPr>
        <p:spPr>
          <a:xfrm flipH="1" rot="10800000">
            <a:off x="6614275" y="117855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3" name="Google Shape;163;p24"/>
          <p:cNvCxnSpPr>
            <a:stCxn id="161" idx="3"/>
            <a:endCxn id="164" idx="2"/>
          </p:cNvCxnSpPr>
          <p:nvPr/>
        </p:nvCxnSpPr>
        <p:spPr>
          <a:xfrm>
            <a:off x="6614275" y="1635750"/>
            <a:ext cx="586200" cy="442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5" name="Google Shape;165;p24"/>
          <p:cNvCxnSpPr>
            <a:stCxn id="166" idx="3"/>
            <a:endCxn id="167" idx="2"/>
          </p:cNvCxnSpPr>
          <p:nvPr/>
        </p:nvCxnSpPr>
        <p:spPr>
          <a:xfrm flipH="1" rot="10800000">
            <a:off x="6614275" y="305055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8" name="Google Shape;168;p24"/>
          <p:cNvCxnSpPr>
            <a:stCxn id="166" idx="3"/>
            <a:endCxn id="169" idx="2"/>
          </p:cNvCxnSpPr>
          <p:nvPr/>
        </p:nvCxnSpPr>
        <p:spPr>
          <a:xfrm>
            <a:off x="6614275" y="350775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70" name="Google Shape;170;p24"/>
          <p:cNvGrpSpPr/>
          <p:nvPr/>
        </p:nvGrpSpPr>
        <p:grpSpPr>
          <a:xfrm>
            <a:off x="7200475" y="1018950"/>
            <a:ext cx="1356300" cy="319200"/>
            <a:chOff x="5592550" y="1018950"/>
            <a:chExt cx="1356300" cy="319200"/>
          </a:xfrm>
        </p:grpSpPr>
        <p:sp>
          <p:nvSpPr>
            <p:cNvPr id="171" name="Google Shape;171;p24"/>
            <p:cNvSpPr/>
            <p:nvPr/>
          </p:nvSpPr>
          <p:spPr>
            <a:xfrm>
              <a:off x="5766550" y="10189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Lorem Ipsum</a:t>
              </a:r>
              <a:endParaRPr sz="11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162" name="Google Shape;162;p24"/>
            <p:cNvSpPr/>
            <p:nvPr/>
          </p:nvSpPr>
          <p:spPr>
            <a:xfrm>
              <a:off x="5592550" y="1091550"/>
              <a:ext cx="174000" cy="17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2" name="Google Shape;172;p24"/>
          <p:cNvGrpSpPr/>
          <p:nvPr/>
        </p:nvGrpSpPr>
        <p:grpSpPr>
          <a:xfrm>
            <a:off x="5257975" y="1476150"/>
            <a:ext cx="1356300" cy="319200"/>
            <a:chOff x="3650050" y="1476150"/>
            <a:chExt cx="1356300" cy="319200"/>
          </a:xfrm>
        </p:grpSpPr>
        <p:sp>
          <p:nvSpPr>
            <p:cNvPr id="161" name="Google Shape;161;p24"/>
            <p:cNvSpPr/>
            <p:nvPr/>
          </p:nvSpPr>
          <p:spPr>
            <a:xfrm>
              <a:off x="3824050" y="1476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Lorem Ipsum</a:t>
              </a:r>
              <a:endParaRPr sz="11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159" name="Google Shape;159;p24"/>
            <p:cNvSpPr/>
            <p:nvPr/>
          </p:nvSpPr>
          <p:spPr>
            <a:xfrm>
              <a:off x="3650050" y="1548750"/>
              <a:ext cx="174000" cy="17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3" name="Google Shape;173;p24"/>
          <p:cNvGrpSpPr/>
          <p:nvPr/>
        </p:nvGrpSpPr>
        <p:grpSpPr>
          <a:xfrm>
            <a:off x="3340000" y="2412150"/>
            <a:ext cx="1215750" cy="319200"/>
            <a:chOff x="1743275" y="2412150"/>
            <a:chExt cx="1215750" cy="319200"/>
          </a:xfrm>
        </p:grpSpPr>
        <p:sp>
          <p:nvSpPr>
            <p:cNvPr id="174" name="Google Shape;174;p24"/>
            <p:cNvSpPr/>
            <p:nvPr/>
          </p:nvSpPr>
          <p:spPr>
            <a:xfrm>
              <a:off x="1743275" y="2412150"/>
              <a:ext cx="1035900" cy="319200"/>
            </a:xfrm>
            <a:prstGeom prst="roundRect">
              <a:avLst>
                <a:gd fmla="val 0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Lorem Ipsum</a:t>
              </a:r>
              <a:endParaRPr sz="11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156" name="Google Shape;156;p24"/>
            <p:cNvSpPr/>
            <p:nvPr/>
          </p:nvSpPr>
          <p:spPr>
            <a:xfrm>
              <a:off x="2785025" y="2484750"/>
              <a:ext cx="174000" cy="174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5" name="Google Shape;175;p24"/>
          <p:cNvGrpSpPr/>
          <p:nvPr/>
        </p:nvGrpSpPr>
        <p:grpSpPr>
          <a:xfrm>
            <a:off x="5257975" y="3348150"/>
            <a:ext cx="1356300" cy="319200"/>
            <a:chOff x="3650050" y="3348150"/>
            <a:chExt cx="1356300" cy="319200"/>
          </a:xfrm>
        </p:grpSpPr>
        <p:sp>
          <p:nvSpPr>
            <p:cNvPr id="166" name="Google Shape;166;p24"/>
            <p:cNvSpPr/>
            <p:nvPr/>
          </p:nvSpPr>
          <p:spPr>
            <a:xfrm>
              <a:off x="3824050" y="3348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Lorem Ipsum</a:t>
              </a:r>
              <a:endParaRPr sz="11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157" name="Google Shape;157;p24"/>
            <p:cNvSpPr/>
            <p:nvPr/>
          </p:nvSpPr>
          <p:spPr>
            <a:xfrm>
              <a:off x="3650050" y="3420750"/>
              <a:ext cx="174000" cy="17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6" name="Google Shape;176;p24"/>
          <p:cNvGrpSpPr/>
          <p:nvPr/>
        </p:nvGrpSpPr>
        <p:grpSpPr>
          <a:xfrm>
            <a:off x="7200475" y="1933350"/>
            <a:ext cx="1356300" cy="319200"/>
            <a:chOff x="5592550" y="1933350"/>
            <a:chExt cx="1356300" cy="319200"/>
          </a:xfrm>
        </p:grpSpPr>
        <p:sp>
          <p:nvSpPr>
            <p:cNvPr id="177" name="Google Shape;177;p24"/>
            <p:cNvSpPr/>
            <p:nvPr/>
          </p:nvSpPr>
          <p:spPr>
            <a:xfrm>
              <a:off x="5766550" y="19333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Lorem Ipsum</a:t>
              </a:r>
              <a:endParaRPr sz="11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164" name="Google Shape;164;p24"/>
            <p:cNvSpPr/>
            <p:nvPr/>
          </p:nvSpPr>
          <p:spPr>
            <a:xfrm>
              <a:off x="5592550" y="1991250"/>
              <a:ext cx="174000" cy="17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8" name="Google Shape;178;p24"/>
          <p:cNvGrpSpPr/>
          <p:nvPr/>
        </p:nvGrpSpPr>
        <p:grpSpPr>
          <a:xfrm>
            <a:off x="7200475" y="2890950"/>
            <a:ext cx="1356300" cy="319200"/>
            <a:chOff x="5592550" y="2890950"/>
            <a:chExt cx="1356300" cy="319200"/>
          </a:xfrm>
        </p:grpSpPr>
        <p:sp>
          <p:nvSpPr>
            <p:cNvPr id="179" name="Google Shape;179;p24"/>
            <p:cNvSpPr/>
            <p:nvPr/>
          </p:nvSpPr>
          <p:spPr>
            <a:xfrm>
              <a:off x="5766550" y="28909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Lorem Ipsum</a:t>
              </a:r>
              <a:endParaRPr sz="11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167" name="Google Shape;167;p24"/>
            <p:cNvSpPr/>
            <p:nvPr/>
          </p:nvSpPr>
          <p:spPr>
            <a:xfrm>
              <a:off x="5592550" y="2963550"/>
              <a:ext cx="174000" cy="17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0" name="Google Shape;180;p24"/>
          <p:cNvGrpSpPr/>
          <p:nvPr/>
        </p:nvGrpSpPr>
        <p:grpSpPr>
          <a:xfrm>
            <a:off x="7200475" y="3805350"/>
            <a:ext cx="1356300" cy="319200"/>
            <a:chOff x="5592550" y="3805350"/>
            <a:chExt cx="1356300" cy="319200"/>
          </a:xfrm>
        </p:grpSpPr>
        <p:sp>
          <p:nvSpPr>
            <p:cNvPr id="181" name="Google Shape;181;p24"/>
            <p:cNvSpPr/>
            <p:nvPr/>
          </p:nvSpPr>
          <p:spPr>
            <a:xfrm>
              <a:off x="5766550" y="38053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Lorem Ipsum</a:t>
              </a:r>
              <a:endParaRPr sz="11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169" name="Google Shape;169;p24"/>
            <p:cNvSpPr/>
            <p:nvPr/>
          </p:nvSpPr>
          <p:spPr>
            <a:xfrm>
              <a:off x="5592550" y="3877950"/>
              <a:ext cx="174000" cy="17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5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87" name="Google Shape;187;p25"/>
          <p:cNvGraphicFramePr/>
          <p:nvPr/>
        </p:nvGraphicFramePr>
        <p:xfrm>
          <a:off x="8553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{2CDB3390-0D0E-4181-96ED-DE2807CD6448}</a:tableStyleId>
              </a:tblPr>
              <a:tblGrid>
                <a:gridCol w="1858350"/>
                <a:gridCol w="1858350"/>
                <a:gridCol w="1858350"/>
                <a:gridCol w="1858350"/>
              </a:tblGrid>
              <a:tr h="504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2"/>
                        </a:solidFill>
                        <a:latin typeface="Inria Sans Light"/>
                        <a:ea typeface="Inria Sans Light"/>
                        <a:cs typeface="Inria Sans Light"/>
                        <a:sym typeface="Inri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2"/>
                          </a:solidFill>
                          <a:latin typeface="Inria Sans Light"/>
                          <a:ea typeface="Inria Sans Light"/>
                          <a:cs typeface="Inria Sans Light"/>
                          <a:sym typeface="Inria Sans Light"/>
                        </a:rPr>
                        <a:t>A</a:t>
                      </a:r>
                      <a:endParaRPr sz="1500">
                        <a:solidFill>
                          <a:schemeClr val="dk2"/>
                        </a:solidFill>
                        <a:latin typeface="Inria Sans Light"/>
                        <a:ea typeface="Inria Sans Light"/>
                        <a:cs typeface="Inria Sans Light"/>
                        <a:sym typeface="Inri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2"/>
                          </a:solidFill>
                          <a:latin typeface="Inria Sans Light"/>
                          <a:ea typeface="Inria Sans Light"/>
                          <a:cs typeface="Inria Sans Light"/>
                          <a:sym typeface="Inria Sans Light"/>
                        </a:rPr>
                        <a:t>B</a:t>
                      </a:r>
                      <a:endParaRPr sz="1500">
                        <a:solidFill>
                          <a:schemeClr val="dk2"/>
                        </a:solidFill>
                        <a:latin typeface="Inria Sans Light"/>
                        <a:ea typeface="Inria Sans Light"/>
                        <a:cs typeface="Inria Sans Light"/>
                        <a:sym typeface="Inri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2"/>
                          </a:solidFill>
                          <a:latin typeface="Inria Sans Light"/>
                          <a:ea typeface="Inria Sans Light"/>
                          <a:cs typeface="Inria Sans Light"/>
                          <a:sym typeface="Inria Sans Light"/>
                        </a:rPr>
                        <a:t>C</a:t>
                      </a:r>
                      <a:endParaRPr sz="1500">
                        <a:solidFill>
                          <a:schemeClr val="dk2"/>
                        </a:solidFill>
                        <a:latin typeface="Inria Sans Light"/>
                        <a:ea typeface="Inria Sans Light"/>
                        <a:cs typeface="Inria Sans Light"/>
                        <a:sym typeface="Inri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</a:tr>
              <a:tr h="763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2"/>
                          </a:solidFill>
                          <a:latin typeface="Inria Sans Light"/>
                          <a:ea typeface="Inria Sans Light"/>
                          <a:cs typeface="Inria Sans Light"/>
                          <a:sym typeface="Inria Sans Light"/>
                        </a:rPr>
                        <a:t>Yellow</a:t>
                      </a:r>
                      <a:endParaRPr sz="1500">
                        <a:solidFill>
                          <a:schemeClr val="dk2"/>
                        </a:solidFill>
                        <a:latin typeface="Inria Sans Light"/>
                        <a:ea typeface="Inria Sans Light"/>
                        <a:cs typeface="Inria Sans Light"/>
                        <a:sym typeface="Inri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7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10</a:t>
                      </a:r>
                      <a:endParaRPr b="1" sz="17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7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20</a:t>
                      </a:r>
                      <a:endParaRPr b="1" sz="17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7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7</a:t>
                      </a:r>
                      <a:endParaRPr b="1" sz="17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</a:tr>
              <a:tr h="763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2"/>
                          </a:solidFill>
                          <a:latin typeface="Inria Sans Light"/>
                          <a:ea typeface="Inria Sans Light"/>
                          <a:cs typeface="Inria Sans Light"/>
                          <a:sym typeface="Inria Sans Light"/>
                        </a:rPr>
                        <a:t>Blue</a:t>
                      </a:r>
                      <a:endParaRPr sz="1500">
                        <a:solidFill>
                          <a:schemeClr val="dk2"/>
                        </a:solidFill>
                        <a:latin typeface="Inria Sans Light"/>
                        <a:ea typeface="Inria Sans Light"/>
                        <a:cs typeface="Inria Sans Light"/>
                        <a:sym typeface="Inri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7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30</a:t>
                      </a:r>
                      <a:endParaRPr b="1" sz="17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7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15</a:t>
                      </a:r>
                      <a:endParaRPr b="1" sz="17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7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10</a:t>
                      </a:r>
                      <a:endParaRPr b="1" sz="17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</a:tr>
              <a:tr h="763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2"/>
                          </a:solidFill>
                          <a:latin typeface="Inria Sans Light"/>
                          <a:ea typeface="Inria Sans Light"/>
                          <a:cs typeface="Inria Sans Light"/>
                          <a:sym typeface="Inria Sans Light"/>
                        </a:rPr>
                        <a:t>Orange</a:t>
                      </a:r>
                      <a:endParaRPr sz="1500">
                        <a:solidFill>
                          <a:schemeClr val="dk2"/>
                        </a:solidFill>
                        <a:latin typeface="Inria Sans Light"/>
                        <a:ea typeface="Inria Sans Light"/>
                        <a:cs typeface="Inria Sans Light"/>
                        <a:sym typeface="Inri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7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5</a:t>
                      </a:r>
                      <a:endParaRPr b="1" sz="17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7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24</a:t>
                      </a:r>
                      <a:endParaRPr b="1" sz="17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7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16</a:t>
                      </a:r>
                      <a:endParaRPr b="1" sz="17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475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88" name="Google Shape;188;p2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6"/>
          <p:cNvSpPr/>
          <p:nvPr/>
        </p:nvSpPr>
        <p:spPr>
          <a:xfrm>
            <a:off x="1119551" y="1081901"/>
            <a:ext cx="7719536" cy="3677417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50000">
                <a:schemeClr val="lt2"/>
              </a:gs>
              <a:gs pos="100000">
                <a:schemeClr val="accent3"/>
              </a:gs>
            </a:gsLst>
            <a:lin ang="1350003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6"/>
          <p:cNvSpPr txBox="1"/>
          <p:nvPr>
            <p:ph idx="4294967295"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5" name="Google Shape;195;p26"/>
          <p:cNvSpPr/>
          <p:nvPr/>
        </p:nvSpPr>
        <p:spPr>
          <a:xfrm>
            <a:off x="2517663" y="1988424"/>
            <a:ext cx="752100" cy="1914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ans Light"/>
                <a:ea typeface="Inria Sans Light"/>
                <a:cs typeface="Inria Sans Light"/>
                <a:sym typeface="Inria Sans Light"/>
              </a:rPr>
              <a:t>our office</a:t>
            </a:r>
            <a:endParaRPr sz="1000">
              <a:solidFill>
                <a:schemeClr val="lt1"/>
              </a:solidFill>
              <a:latin typeface="Inria Sans Light"/>
              <a:ea typeface="Inria Sans Light"/>
              <a:cs typeface="Inria Sans Light"/>
              <a:sym typeface="Inria Sans Light"/>
            </a:endParaRPr>
          </a:p>
        </p:txBody>
      </p:sp>
      <p:sp>
        <p:nvSpPr>
          <p:cNvPr id="196" name="Google Shape;196;p2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3"/>
                </a:solidFill>
              </a:rPr>
              <a:t>‹#›</a:t>
            </a:fld>
            <a:endParaRPr>
              <a:solidFill>
                <a:schemeClr val="accent3"/>
              </a:solidFill>
            </a:endParaRPr>
          </a:p>
        </p:txBody>
      </p:sp>
      <p:sp>
        <p:nvSpPr>
          <p:cNvPr id="197" name="Google Shape;197;p26"/>
          <p:cNvSpPr txBox="1"/>
          <p:nvPr>
            <p:ph idx="4294967295" type="body"/>
          </p:nvPr>
        </p:nvSpPr>
        <p:spPr>
          <a:xfrm>
            <a:off x="855300" y="4793200"/>
            <a:ext cx="4527300" cy="19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</a:rPr>
              <a:t>Find more maps at </a:t>
            </a:r>
            <a:r>
              <a:rPr lang="en" sz="900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>
              <a:solidFill>
                <a:schemeClr val="lt1"/>
              </a:solidFill>
            </a:endParaRPr>
          </a:p>
        </p:txBody>
      </p:sp>
      <p:grpSp>
        <p:nvGrpSpPr>
          <p:cNvPr id="198" name="Google Shape;198;p26"/>
          <p:cNvGrpSpPr/>
          <p:nvPr/>
        </p:nvGrpSpPr>
        <p:grpSpPr>
          <a:xfrm>
            <a:off x="1694025" y="2225350"/>
            <a:ext cx="151600" cy="151101"/>
            <a:chOff x="1803300" y="2079625"/>
            <a:chExt cx="151600" cy="151101"/>
          </a:xfrm>
        </p:grpSpPr>
        <p:sp>
          <p:nvSpPr>
            <p:cNvPr id="199" name="Google Shape;199;p26"/>
            <p:cNvSpPr/>
            <p:nvPr/>
          </p:nvSpPr>
          <p:spPr>
            <a:xfrm>
              <a:off x="1845700" y="2121526"/>
              <a:ext cx="109200" cy="109200"/>
            </a:xfrm>
            <a:prstGeom prst="ellipse">
              <a:avLst/>
            </a:prstGeom>
            <a:gradFill>
              <a:gsLst>
                <a:gs pos="0">
                  <a:srgbClr val="424650">
                    <a:alpha val="48235"/>
                  </a:srgbClr>
                </a:gs>
                <a:gs pos="70000">
                  <a:srgbClr val="424650">
                    <a:alpha val="0"/>
                  </a:srgbClr>
                </a:gs>
                <a:gs pos="100000">
                  <a:srgbClr val="424650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0" name="Google Shape;200;p26"/>
            <p:cNvCxnSpPr/>
            <p:nvPr/>
          </p:nvCxnSpPr>
          <p:spPr>
            <a:xfrm>
              <a:off x="1803300" y="2079625"/>
              <a:ext cx="100200" cy="1002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oval"/>
              <a:tailEnd len="med" w="med" type="none"/>
            </a:ln>
          </p:spPr>
        </p:cxnSp>
      </p:grpSp>
      <p:grpSp>
        <p:nvGrpSpPr>
          <p:cNvPr id="201" name="Google Shape;201;p26"/>
          <p:cNvGrpSpPr/>
          <p:nvPr/>
        </p:nvGrpSpPr>
        <p:grpSpPr>
          <a:xfrm>
            <a:off x="3221675" y="3780325"/>
            <a:ext cx="151600" cy="151101"/>
            <a:chOff x="1803300" y="2079625"/>
            <a:chExt cx="151600" cy="151101"/>
          </a:xfrm>
        </p:grpSpPr>
        <p:sp>
          <p:nvSpPr>
            <p:cNvPr id="202" name="Google Shape;202;p26"/>
            <p:cNvSpPr/>
            <p:nvPr/>
          </p:nvSpPr>
          <p:spPr>
            <a:xfrm>
              <a:off x="1845700" y="2121526"/>
              <a:ext cx="109200" cy="109200"/>
            </a:xfrm>
            <a:prstGeom prst="ellipse">
              <a:avLst/>
            </a:prstGeom>
            <a:gradFill>
              <a:gsLst>
                <a:gs pos="0">
                  <a:srgbClr val="424650">
                    <a:alpha val="48235"/>
                  </a:srgbClr>
                </a:gs>
                <a:gs pos="70000">
                  <a:srgbClr val="424650">
                    <a:alpha val="0"/>
                  </a:srgbClr>
                </a:gs>
                <a:gs pos="100000">
                  <a:srgbClr val="424650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3" name="Google Shape;203;p26"/>
            <p:cNvCxnSpPr/>
            <p:nvPr/>
          </p:nvCxnSpPr>
          <p:spPr>
            <a:xfrm>
              <a:off x="1803300" y="2079625"/>
              <a:ext cx="100200" cy="1002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oval"/>
              <a:tailEnd len="med" w="med" type="none"/>
            </a:ln>
          </p:spPr>
        </p:cxnSp>
      </p:grpSp>
      <p:grpSp>
        <p:nvGrpSpPr>
          <p:cNvPr id="204" name="Google Shape;204;p26"/>
          <p:cNvGrpSpPr/>
          <p:nvPr/>
        </p:nvGrpSpPr>
        <p:grpSpPr>
          <a:xfrm>
            <a:off x="4266608" y="2035898"/>
            <a:ext cx="151600" cy="151101"/>
            <a:chOff x="1803300" y="2079625"/>
            <a:chExt cx="151600" cy="151101"/>
          </a:xfrm>
        </p:grpSpPr>
        <p:sp>
          <p:nvSpPr>
            <p:cNvPr id="205" name="Google Shape;205;p26"/>
            <p:cNvSpPr/>
            <p:nvPr/>
          </p:nvSpPr>
          <p:spPr>
            <a:xfrm>
              <a:off x="1845700" y="2121526"/>
              <a:ext cx="109200" cy="109200"/>
            </a:xfrm>
            <a:prstGeom prst="ellipse">
              <a:avLst/>
            </a:prstGeom>
            <a:gradFill>
              <a:gsLst>
                <a:gs pos="0">
                  <a:srgbClr val="424650">
                    <a:alpha val="48235"/>
                  </a:srgbClr>
                </a:gs>
                <a:gs pos="70000">
                  <a:srgbClr val="424650">
                    <a:alpha val="0"/>
                  </a:srgbClr>
                </a:gs>
                <a:gs pos="100000">
                  <a:srgbClr val="424650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6" name="Google Shape;206;p26"/>
            <p:cNvCxnSpPr/>
            <p:nvPr/>
          </p:nvCxnSpPr>
          <p:spPr>
            <a:xfrm>
              <a:off x="1803300" y="2079625"/>
              <a:ext cx="100200" cy="1002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oval"/>
              <a:tailEnd len="med" w="med" type="none"/>
            </a:ln>
          </p:spPr>
        </p:cxnSp>
      </p:grpSp>
      <p:grpSp>
        <p:nvGrpSpPr>
          <p:cNvPr id="207" name="Google Shape;207;p26"/>
          <p:cNvGrpSpPr/>
          <p:nvPr/>
        </p:nvGrpSpPr>
        <p:grpSpPr>
          <a:xfrm>
            <a:off x="6978250" y="2496200"/>
            <a:ext cx="151600" cy="151101"/>
            <a:chOff x="1803300" y="2079625"/>
            <a:chExt cx="151600" cy="151101"/>
          </a:xfrm>
        </p:grpSpPr>
        <p:sp>
          <p:nvSpPr>
            <p:cNvPr id="208" name="Google Shape;208;p26"/>
            <p:cNvSpPr/>
            <p:nvPr/>
          </p:nvSpPr>
          <p:spPr>
            <a:xfrm>
              <a:off x="1845700" y="2121526"/>
              <a:ext cx="109200" cy="109200"/>
            </a:xfrm>
            <a:prstGeom prst="ellipse">
              <a:avLst/>
            </a:prstGeom>
            <a:gradFill>
              <a:gsLst>
                <a:gs pos="0">
                  <a:srgbClr val="424650">
                    <a:alpha val="48235"/>
                  </a:srgbClr>
                </a:gs>
                <a:gs pos="70000">
                  <a:srgbClr val="424650">
                    <a:alpha val="0"/>
                  </a:srgbClr>
                </a:gs>
                <a:gs pos="100000">
                  <a:srgbClr val="424650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9" name="Google Shape;209;p26"/>
            <p:cNvCxnSpPr/>
            <p:nvPr/>
          </p:nvCxnSpPr>
          <p:spPr>
            <a:xfrm>
              <a:off x="1803300" y="2079625"/>
              <a:ext cx="100200" cy="1002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oval"/>
              <a:tailEnd len="med" w="med" type="none"/>
            </a:ln>
          </p:spPr>
        </p:cxnSp>
      </p:grpSp>
      <p:grpSp>
        <p:nvGrpSpPr>
          <p:cNvPr id="210" name="Google Shape;210;p26"/>
          <p:cNvGrpSpPr/>
          <p:nvPr/>
        </p:nvGrpSpPr>
        <p:grpSpPr>
          <a:xfrm>
            <a:off x="7622450" y="4073575"/>
            <a:ext cx="151600" cy="151101"/>
            <a:chOff x="1803300" y="2079625"/>
            <a:chExt cx="151600" cy="151101"/>
          </a:xfrm>
        </p:grpSpPr>
        <p:sp>
          <p:nvSpPr>
            <p:cNvPr id="211" name="Google Shape;211;p26"/>
            <p:cNvSpPr/>
            <p:nvPr/>
          </p:nvSpPr>
          <p:spPr>
            <a:xfrm>
              <a:off x="1845700" y="2121526"/>
              <a:ext cx="109200" cy="109200"/>
            </a:xfrm>
            <a:prstGeom prst="ellipse">
              <a:avLst/>
            </a:prstGeom>
            <a:gradFill>
              <a:gsLst>
                <a:gs pos="0">
                  <a:srgbClr val="424650">
                    <a:alpha val="48235"/>
                  </a:srgbClr>
                </a:gs>
                <a:gs pos="70000">
                  <a:srgbClr val="424650">
                    <a:alpha val="0"/>
                  </a:srgbClr>
                </a:gs>
                <a:gs pos="100000">
                  <a:srgbClr val="424650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12" name="Google Shape;212;p26"/>
            <p:cNvCxnSpPr/>
            <p:nvPr/>
          </p:nvCxnSpPr>
          <p:spPr>
            <a:xfrm>
              <a:off x="1803300" y="2079625"/>
              <a:ext cx="100200" cy="1002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oval"/>
              <a:tailEnd len="med" w="med" type="none"/>
            </a:ln>
          </p:spPr>
        </p:cxnSp>
      </p:grpSp>
      <p:grpSp>
        <p:nvGrpSpPr>
          <p:cNvPr id="213" name="Google Shape;213;p26"/>
          <p:cNvGrpSpPr/>
          <p:nvPr/>
        </p:nvGrpSpPr>
        <p:grpSpPr>
          <a:xfrm>
            <a:off x="4951500" y="4043840"/>
            <a:ext cx="151600" cy="151101"/>
            <a:chOff x="1803300" y="2079625"/>
            <a:chExt cx="151600" cy="151101"/>
          </a:xfrm>
        </p:grpSpPr>
        <p:sp>
          <p:nvSpPr>
            <p:cNvPr id="214" name="Google Shape;214;p26"/>
            <p:cNvSpPr/>
            <p:nvPr/>
          </p:nvSpPr>
          <p:spPr>
            <a:xfrm>
              <a:off x="1845700" y="2121526"/>
              <a:ext cx="109200" cy="109200"/>
            </a:xfrm>
            <a:prstGeom prst="ellipse">
              <a:avLst/>
            </a:prstGeom>
            <a:gradFill>
              <a:gsLst>
                <a:gs pos="0">
                  <a:srgbClr val="424650">
                    <a:alpha val="48235"/>
                  </a:srgbClr>
                </a:gs>
                <a:gs pos="70000">
                  <a:srgbClr val="424650">
                    <a:alpha val="0"/>
                  </a:srgbClr>
                </a:gs>
                <a:gs pos="100000">
                  <a:srgbClr val="424650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15" name="Google Shape;215;p26"/>
            <p:cNvCxnSpPr/>
            <p:nvPr/>
          </p:nvCxnSpPr>
          <p:spPr>
            <a:xfrm>
              <a:off x="1803300" y="2079625"/>
              <a:ext cx="100200" cy="1002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oval"/>
              <a:tailEnd len="med" w="med" type="none"/>
            </a:ln>
          </p:spPr>
        </p:cxn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7"/>
          <p:cNvSpPr txBox="1"/>
          <p:nvPr>
            <p:ph idx="4294967295" type="ctrTitle"/>
          </p:nvPr>
        </p:nvSpPr>
        <p:spPr>
          <a:xfrm>
            <a:off x="855300" y="171495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</a:rPr>
              <a:t>89,526,124</a:t>
            </a:r>
            <a:endParaRPr sz="9600">
              <a:solidFill>
                <a:schemeClr val="lt1"/>
              </a:solidFill>
            </a:endParaRPr>
          </a:p>
        </p:txBody>
      </p:sp>
      <p:sp>
        <p:nvSpPr>
          <p:cNvPr id="221" name="Google Shape;221;p27"/>
          <p:cNvSpPr txBox="1"/>
          <p:nvPr>
            <p:ph idx="4294967295" type="subTitle"/>
          </p:nvPr>
        </p:nvSpPr>
        <p:spPr>
          <a:xfrm>
            <a:off x="855300" y="2971652"/>
            <a:ext cx="7433400" cy="45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22" name="Google Shape;222;p2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8"/>
          <p:cNvSpPr txBox="1"/>
          <p:nvPr>
            <p:ph idx="4294967295" type="ctrTitle"/>
          </p:nvPr>
        </p:nvSpPr>
        <p:spPr>
          <a:xfrm>
            <a:off x="855300" y="717375"/>
            <a:ext cx="7433400" cy="672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28" name="Google Shape;228;p28"/>
          <p:cNvSpPr txBox="1"/>
          <p:nvPr>
            <p:ph idx="4294967295" type="subTitle"/>
          </p:nvPr>
        </p:nvSpPr>
        <p:spPr>
          <a:xfrm>
            <a:off x="855300" y="1334033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29" name="Google Shape;229;p28"/>
          <p:cNvSpPr txBox="1"/>
          <p:nvPr>
            <p:ph idx="4294967295" type="ctrTitle"/>
          </p:nvPr>
        </p:nvSpPr>
        <p:spPr>
          <a:xfrm>
            <a:off x="855300" y="3397923"/>
            <a:ext cx="7433400" cy="620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230" name="Google Shape;230;p28"/>
          <p:cNvSpPr txBox="1"/>
          <p:nvPr>
            <p:ph idx="4294967295" type="subTitle"/>
          </p:nvPr>
        </p:nvSpPr>
        <p:spPr>
          <a:xfrm>
            <a:off x="855300" y="3962926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31" name="Google Shape;231;p28"/>
          <p:cNvSpPr txBox="1"/>
          <p:nvPr>
            <p:ph idx="4294967295" type="ctrTitle"/>
          </p:nvPr>
        </p:nvSpPr>
        <p:spPr>
          <a:xfrm>
            <a:off x="855300" y="2083499"/>
            <a:ext cx="7433400" cy="620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232" name="Google Shape;232;p28"/>
          <p:cNvSpPr txBox="1"/>
          <p:nvPr>
            <p:ph idx="4294967295" type="subTitle"/>
          </p:nvPr>
        </p:nvSpPr>
        <p:spPr>
          <a:xfrm>
            <a:off x="855300" y="2648480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33" name="Google Shape;233;p2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29"/>
          <p:cNvGrpSpPr/>
          <p:nvPr/>
        </p:nvGrpSpPr>
        <p:grpSpPr>
          <a:xfrm>
            <a:off x="4755700" y="2311415"/>
            <a:ext cx="3675775" cy="657660"/>
            <a:chOff x="4908100" y="1436790"/>
            <a:chExt cx="3675775" cy="657660"/>
          </a:xfrm>
        </p:grpSpPr>
        <p:cxnSp>
          <p:nvCxnSpPr>
            <p:cNvPr id="239" name="Google Shape;239;p29"/>
            <p:cNvCxnSpPr/>
            <p:nvPr/>
          </p:nvCxnSpPr>
          <p:spPr>
            <a:xfrm>
              <a:off x="4908100" y="1593250"/>
              <a:ext cx="1715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40" name="Google Shape;240;p29"/>
            <p:cNvSpPr txBox="1"/>
            <p:nvPr/>
          </p:nvSpPr>
          <p:spPr>
            <a:xfrm>
              <a:off x="6716675" y="1499550"/>
              <a:ext cx="1867200" cy="59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241" name="Google Shape;241;p29"/>
            <p:cNvSpPr/>
            <p:nvPr/>
          </p:nvSpPr>
          <p:spPr>
            <a:xfrm>
              <a:off x="6427830" y="1493307"/>
              <a:ext cx="198600" cy="198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29"/>
            <p:cNvSpPr txBox="1"/>
            <p:nvPr/>
          </p:nvSpPr>
          <p:spPr>
            <a:xfrm>
              <a:off x="6402820" y="1436790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  <a:latin typeface="Inria Serif"/>
                  <a:ea typeface="Inria Serif"/>
                  <a:cs typeface="Inria Serif"/>
                  <a:sym typeface="Inria Serif"/>
                </a:rPr>
                <a:t>2</a:t>
              </a:r>
              <a:endParaRPr b="1" sz="80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endParaRPr>
            </a:p>
          </p:txBody>
        </p:sp>
      </p:grpSp>
      <p:sp>
        <p:nvSpPr>
          <p:cNvPr id="243" name="Google Shape;243;p2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4" name="Google Shape;244;p29"/>
          <p:cNvGrpSpPr/>
          <p:nvPr/>
        </p:nvGrpSpPr>
        <p:grpSpPr>
          <a:xfrm>
            <a:off x="4410500" y="3425594"/>
            <a:ext cx="4020975" cy="710012"/>
            <a:chOff x="4562900" y="3156109"/>
            <a:chExt cx="4020975" cy="710012"/>
          </a:xfrm>
        </p:grpSpPr>
        <p:cxnSp>
          <p:nvCxnSpPr>
            <p:cNvPr id="245" name="Google Shape;245;p29"/>
            <p:cNvCxnSpPr/>
            <p:nvPr/>
          </p:nvCxnSpPr>
          <p:spPr>
            <a:xfrm>
              <a:off x="4562900" y="3312540"/>
              <a:ext cx="2057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46" name="Google Shape;246;p29"/>
            <p:cNvSpPr txBox="1"/>
            <p:nvPr/>
          </p:nvSpPr>
          <p:spPr>
            <a:xfrm>
              <a:off x="6716675" y="3208521"/>
              <a:ext cx="1867200" cy="65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247" name="Google Shape;247;p29"/>
            <p:cNvSpPr/>
            <p:nvPr/>
          </p:nvSpPr>
          <p:spPr>
            <a:xfrm>
              <a:off x="6424027" y="3212150"/>
              <a:ext cx="198600" cy="198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29"/>
            <p:cNvSpPr txBox="1"/>
            <p:nvPr/>
          </p:nvSpPr>
          <p:spPr>
            <a:xfrm>
              <a:off x="6399017" y="315610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  <a:latin typeface="Inria Serif"/>
                  <a:ea typeface="Inria Serif"/>
                  <a:cs typeface="Inria Serif"/>
                  <a:sym typeface="Inria Serif"/>
                </a:rPr>
                <a:t>3</a:t>
              </a:r>
              <a:endParaRPr b="1" sz="80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endParaRPr>
            </a:p>
          </p:txBody>
        </p:sp>
      </p:grpSp>
      <p:grpSp>
        <p:nvGrpSpPr>
          <p:cNvPr id="249" name="Google Shape;249;p29"/>
          <p:cNvGrpSpPr/>
          <p:nvPr/>
        </p:nvGrpSpPr>
        <p:grpSpPr>
          <a:xfrm>
            <a:off x="4410500" y="1208185"/>
            <a:ext cx="4020975" cy="686162"/>
            <a:chOff x="4562900" y="1436790"/>
            <a:chExt cx="4020975" cy="686162"/>
          </a:xfrm>
        </p:grpSpPr>
        <p:cxnSp>
          <p:nvCxnSpPr>
            <p:cNvPr id="250" name="Google Shape;250;p29"/>
            <p:cNvCxnSpPr/>
            <p:nvPr/>
          </p:nvCxnSpPr>
          <p:spPr>
            <a:xfrm>
              <a:off x="4562900" y="1593255"/>
              <a:ext cx="2060400" cy="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51" name="Google Shape;251;p29"/>
            <p:cNvSpPr txBox="1"/>
            <p:nvPr/>
          </p:nvSpPr>
          <p:spPr>
            <a:xfrm>
              <a:off x="6716675" y="1499552"/>
              <a:ext cx="1867200" cy="6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252" name="Google Shape;252;p29"/>
            <p:cNvSpPr/>
            <p:nvPr/>
          </p:nvSpPr>
          <p:spPr>
            <a:xfrm>
              <a:off x="6427830" y="1493307"/>
              <a:ext cx="198600" cy="198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9"/>
            <p:cNvSpPr txBox="1"/>
            <p:nvPr/>
          </p:nvSpPr>
          <p:spPr>
            <a:xfrm>
              <a:off x="6402820" y="1436790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  <a:latin typeface="Inria Serif"/>
                  <a:ea typeface="Inria Serif"/>
                  <a:cs typeface="Inria Serif"/>
                  <a:sym typeface="Inria Serif"/>
                </a:rPr>
                <a:t>1</a:t>
              </a:r>
              <a:endParaRPr b="1" sz="800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endParaRPr>
            </a:p>
          </p:txBody>
        </p:sp>
      </p:grpSp>
      <p:grpSp>
        <p:nvGrpSpPr>
          <p:cNvPr id="254" name="Google Shape;254;p29"/>
          <p:cNvGrpSpPr/>
          <p:nvPr/>
        </p:nvGrpSpPr>
        <p:grpSpPr>
          <a:xfrm>
            <a:off x="2662194" y="945750"/>
            <a:ext cx="3514811" cy="3252003"/>
            <a:chOff x="2991269" y="1153325"/>
            <a:chExt cx="3514811" cy="3252003"/>
          </a:xfrm>
        </p:grpSpPr>
        <p:sp>
          <p:nvSpPr>
            <p:cNvPr id="255" name="Google Shape;255;p29"/>
            <p:cNvSpPr/>
            <p:nvPr/>
          </p:nvSpPr>
          <p:spPr>
            <a:xfrm>
              <a:off x="3477586" y="2585458"/>
              <a:ext cx="2541910" cy="950456"/>
            </a:xfrm>
            <a:custGeom>
              <a:rect b="b" l="l" r="r" t="t"/>
              <a:pathLst>
                <a:path extrusionOk="0" h="43529" w="126826">
                  <a:moveTo>
                    <a:pt x="0" y="20002"/>
                  </a:moveTo>
                  <a:lnTo>
                    <a:pt x="63389" y="43529"/>
                  </a:lnTo>
                  <a:lnTo>
                    <a:pt x="126826" y="19907"/>
                  </a:lnTo>
                  <a:lnTo>
                    <a:pt x="635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56" name="Google Shape;256;p29"/>
            <p:cNvSpPr/>
            <p:nvPr/>
          </p:nvSpPr>
          <p:spPr>
            <a:xfrm>
              <a:off x="2991269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7" name="Google Shape;257;p29"/>
            <p:cNvSpPr/>
            <p:nvPr/>
          </p:nvSpPr>
          <p:spPr>
            <a:xfrm flipH="1">
              <a:off x="4747852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8" name="Google Shape;258;p29"/>
            <p:cNvSpPr/>
            <p:nvPr/>
          </p:nvSpPr>
          <p:spPr>
            <a:xfrm>
              <a:off x="3969199" y="2001324"/>
              <a:ext cx="1565850" cy="585863"/>
            </a:xfrm>
            <a:custGeom>
              <a:rect b="b" l="l" r="r" t="t"/>
              <a:pathLst>
                <a:path extrusionOk="0" h="8150" w="24053">
                  <a:moveTo>
                    <a:pt x="0" y="3827"/>
                  </a:moveTo>
                  <a:lnTo>
                    <a:pt x="11976" y="8150"/>
                  </a:lnTo>
                  <a:lnTo>
                    <a:pt x="24053" y="3827"/>
                  </a:lnTo>
                  <a:lnTo>
                    <a:pt x="121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59" name="Google Shape;259;p29"/>
            <p:cNvSpPr/>
            <p:nvPr/>
          </p:nvSpPr>
          <p:spPr>
            <a:xfrm>
              <a:off x="356325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60" name="Google Shape;260;p29"/>
            <p:cNvSpPr/>
            <p:nvPr/>
          </p:nvSpPr>
          <p:spPr>
            <a:xfrm flipH="1">
              <a:off x="474936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61" name="Google Shape;261;p29"/>
            <p:cNvSpPr/>
            <p:nvPr/>
          </p:nvSpPr>
          <p:spPr>
            <a:xfrm>
              <a:off x="4059061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62" name="Google Shape;262;p29"/>
            <p:cNvSpPr/>
            <p:nvPr/>
          </p:nvSpPr>
          <p:spPr>
            <a:xfrm flipH="1">
              <a:off x="4749350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263" name="Google Shape;263;p29"/>
          <p:cNvSpPr txBox="1"/>
          <p:nvPr>
            <p:ph type="title"/>
          </p:nvPr>
        </p:nvSpPr>
        <p:spPr>
          <a:xfrm>
            <a:off x="855300" y="1795350"/>
            <a:ext cx="2605500" cy="155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0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69" name="Google Shape;269;p30"/>
          <p:cNvSpPr txBox="1"/>
          <p:nvPr>
            <p:ph idx="1" type="body"/>
          </p:nvPr>
        </p:nvSpPr>
        <p:spPr>
          <a:xfrm>
            <a:off x="855300" y="1506350"/>
            <a:ext cx="2315700" cy="126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0" name="Google Shape;270;p30"/>
          <p:cNvSpPr txBox="1"/>
          <p:nvPr>
            <p:ph idx="2" type="body"/>
          </p:nvPr>
        </p:nvSpPr>
        <p:spPr>
          <a:xfrm>
            <a:off x="3414200" y="1506350"/>
            <a:ext cx="2315700" cy="126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1" name="Google Shape;271;p30"/>
          <p:cNvSpPr txBox="1"/>
          <p:nvPr>
            <p:ph idx="3" type="body"/>
          </p:nvPr>
        </p:nvSpPr>
        <p:spPr>
          <a:xfrm>
            <a:off x="5973099" y="1506350"/>
            <a:ext cx="2315700" cy="126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2" name="Google Shape;272;p3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3" name="Google Shape;273;p30"/>
          <p:cNvSpPr txBox="1"/>
          <p:nvPr>
            <p:ph idx="1" type="body"/>
          </p:nvPr>
        </p:nvSpPr>
        <p:spPr>
          <a:xfrm>
            <a:off x="855300" y="3042800"/>
            <a:ext cx="2315700" cy="126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4" name="Google Shape;274;p30"/>
          <p:cNvSpPr txBox="1"/>
          <p:nvPr>
            <p:ph idx="2" type="body"/>
          </p:nvPr>
        </p:nvSpPr>
        <p:spPr>
          <a:xfrm>
            <a:off x="3414200" y="3042800"/>
            <a:ext cx="2315700" cy="126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5" name="Google Shape;275;p30"/>
          <p:cNvSpPr txBox="1"/>
          <p:nvPr>
            <p:ph idx="3" type="body"/>
          </p:nvPr>
        </p:nvSpPr>
        <p:spPr>
          <a:xfrm>
            <a:off x="5973099" y="3042800"/>
            <a:ext cx="2315700" cy="126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1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81" name="Google Shape;281;p3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2" name="Google Shape;282;p31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300" y="474353"/>
            <a:ext cx="7433399" cy="3779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7" name="Google Shape;67;p14"/>
          <p:cNvSpPr txBox="1"/>
          <p:nvPr>
            <p:ph idx="2" type="body"/>
          </p:nvPr>
        </p:nvSpPr>
        <p:spPr>
          <a:xfrm>
            <a:off x="4815599" y="1506350"/>
            <a:ext cx="3473100" cy="27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855275" y="1506350"/>
            <a:ext cx="3473100" cy="27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69" name="Google Shape;69;p14"/>
          <p:cNvSpPr txBox="1"/>
          <p:nvPr>
            <p:ph idx="2" type="body"/>
          </p:nvPr>
        </p:nvSpPr>
        <p:spPr>
          <a:xfrm>
            <a:off x="855300" y="3448725"/>
            <a:ext cx="7433400" cy="11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More info on how to use this template at </a:t>
            </a:r>
            <a:r>
              <a:rPr b="1" lang="en" sz="1200" u="sng">
                <a:hlinkClick r:id="rId4"/>
              </a:rPr>
              <a:t>slidescarnival.com/help-use-presentation-template</a:t>
            </a:r>
            <a:endParaRPr b="1"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This template is free to use under </a:t>
            </a:r>
            <a:r>
              <a:rPr lang="en" sz="1200" u="sng">
                <a:hlinkClick r:id="rId5"/>
              </a:rPr>
              <a:t>Creative Commons Attribution license</a:t>
            </a:r>
            <a:r>
              <a:rPr lang="en" sz="1200"/>
              <a:t>. You can keep the Credits slide or mention SlidesCarnival and other resources used in a slide footer.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70" name="Google Shape;70;p1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2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rPr>
              <a:t>Mobile</a:t>
            </a:r>
            <a:r>
              <a:rPr b="1" lang="en" sz="30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rPr>
              <a:t> project</a:t>
            </a:r>
            <a:endParaRPr b="1" sz="3000">
              <a:solidFill>
                <a:schemeClr val="lt1"/>
              </a:solidFill>
              <a:latin typeface="Inria Serif"/>
              <a:ea typeface="Inria Serif"/>
              <a:cs typeface="Inria Serif"/>
              <a:sym typeface="Inria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88" name="Google Shape;288;p3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9" name="Google Shape;289;p32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290" name="Google Shape;290;p32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00025" rotWithShape="0" algn="bl" dir="5400000" dist="85725">
                <a:schemeClr val="dk1">
                  <a:alpha val="25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2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32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2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4" name="Google Shape;294;p32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399525" y="756087"/>
            <a:ext cx="2025525" cy="363175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0" name="Google Shape;300;p33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301" name="Google Shape;301;p33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00025" rotWithShape="0" algn="bl" dir="5400000" dist="85725">
                <a:schemeClr val="dk1">
                  <a:alpha val="25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33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33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33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05" name="Google Shape;30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288" y="839688"/>
            <a:ext cx="2597800" cy="3463726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06" name="Google Shape;306;p33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rPr>
              <a:t>Tablet</a:t>
            </a:r>
            <a:r>
              <a:rPr b="1" lang="en" sz="30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rPr>
              <a:t> project</a:t>
            </a:r>
            <a:endParaRPr b="1" sz="3000">
              <a:solidFill>
                <a:schemeClr val="lt1"/>
              </a:solidFill>
              <a:latin typeface="Inria Serif"/>
              <a:ea typeface="Inria Serif"/>
              <a:cs typeface="Inria Serif"/>
              <a:sym typeface="Inria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12" name="Google Shape;312;p34"/>
          <p:cNvGrpSpPr/>
          <p:nvPr/>
        </p:nvGrpSpPr>
        <p:grpSpPr>
          <a:xfrm>
            <a:off x="3938374" y="1241129"/>
            <a:ext cx="4542205" cy="2661224"/>
            <a:chOff x="1177450" y="241631"/>
            <a:chExt cx="6173152" cy="3616776"/>
          </a:xfrm>
        </p:grpSpPr>
        <p:sp>
          <p:nvSpPr>
            <p:cNvPr id="313" name="Google Shape;313;p34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34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42875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34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34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17" name="Google Shape;317;p34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4455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4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rPr>
              <a:t>Desktop</a:t>
            </a:r>
            <a:r>
              <a:rPr b="1" lang="en" sz="30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rPr>
              <a:t> project</a:t>
            </a:r>
            <a:endParaRPr b="1" sz="3000">
              <a:solidFill>
                <a:schemeClr val="lt1"/>
              </a:solidFill>
              <a:latin typeface="Inria Serif"/>
              <a:ea typeface="Inria Serif"/>
              <a:cs typeface="Inria Serif"/>
              <a:sym typeface="Inria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35"/>
          <p:cNvPicPr preferRelativeResize="0"/>
          <p:nvPr/>
        </p:nvPicPr>
        <p:blipFill rotWithShape="1">
          <a:blip r:embed="rId3">
            <a:alphaModFix/>
          </a:blip>
          <a:srcRect b="45091" l="42159" r="2932" t="0"/>
          <a:stretch/>
        </p:blipFill>
        <p:spPr>
          <a:xfrm>
            <a:off x="0" y="206850"/>
            <a:ext cx="4936800" cy="49368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324" name="Google Shape;324;p3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5" name="Google Shape;325;p35"/>
          <p:cNvSpPr txBox="1"/>
          <p:nvPr>
            <p:ph idx="4294967295" type="ctrTitle"/>
          </p:nvPr>
        </p:nvSpPr>
        <p:spPr>
          <a:xfrm>
            <a:off x="2343975" y="1668986"/>
            <a:ext cx="5091000" cy="104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Thanks!</a:t>
            </a:r>
            <a:endParaRPr sz="7200"/>
          </a:p>
        </p:txBody>
      </p:sp>
      <p:sp>
        <p:nvSpPr>
          <p:cNvPr id="326" name="Google Shape;326;p35"/>
          <p:cNvSpPr txBox="1"/>
          <p:nvPr>
            <p:ph idx="4294967295" type="subTitle"/>
          </p:nvPr>
        </p:nvSpPr>
        <p:spPr>
          <a:xfrm>
            <a:off x="3094275" y="2702356"/>
            <a:ext cx="5091000" cy="34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Inria Serif"/>
                <a:ea typeface="Inria Serif"/>
                <a:cs typeface="Inria Serif"/>
                <a:sym typeface="Inria Serif"/>
              </a:rPr>
              <a:t>Any questions?</a:t>
            </a:r>
            <a:endParaRPr b="1" sz="2000">
              <a:latin typeface="Inria Serif"/>
              <a:ea typeface="Inria Serif"/>
              <a:cs typeface="Inria Serif"/>
              <a:sym typeface="Inria Serif"/>
            </a:endParaRPr>
          </a:p>
        </p:txBody>
      </p:sp>
      <p:sp>
        <p:nvSpPr>
          <p:cNvPr id="327" name="Google Shape;327;p35"/>
          <p:cNvSpPr txBox="1"/>
          <p:nvPr>
            <p:ph idx="4294967295" type="subTitle"/>
          </p:nvPr>
        </p:nvSpPr>
        <p:spPr>
          <a:xfrm>
            <a:off x="3646375" y="3134325"/>
            <a:ext cx="5379000" cy="34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You can find me at @username &amp; user@mail.me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33" name="Google Shape;333;p36"/>
          <p:cNvSpPr txBox="1"/>
          <p:nvPr>
            <p:ph idx="1" type="body"/>
          </p:nvPr>
        </p:nvSpPr>
        <p:spPr>
          <a:xfrm>
            <a:off x="855300" y="15063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34" name="Google Shape;334;p3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40" name="Google Shape;340;p37"/>
          <p:cNvSpPr txBox="1"/>
          <p:nvPr>
            <p:ph idx="1" type="body"/>
          </p:nvPr>
        </p:nvSpPr>
        <p:spPr>
          <a:xfrm>
            <a:off x="855300" y="15063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Titles: Inria Serif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Body copy: Inria Sans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https://www.fontsquirrel.com/fonts/inria-serif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https://www.fontsquirrel.com/fonts/inria-sans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41" name="Google Shape;341;p37"/>
          <p:cNvSpPr txBox="1"/>
          <p:nvPr/>
        </p:nvSpPr>
        <p:spPr>
          <a:xfrm>
            <a:off x="855300" y="4104575"/>
            <a:ext cx="74334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dk2"/>
              </a:solidFill>
              <a:latin typeface="Inria Sans Light"/>
              <a:ea typeface="Inria Sans Light"/>
              <a:cs typeface="Inria Sans Light"/>
              <a:sym typeface="Inria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Inria Sans Light"/>
              <a:ea typeface="Inria Sans Light"/>
              <a:cs typeface="Inria Sans Light"/>
              <a:sym typeface="Inria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Inria Sans Light"/>
              <a:ea typeface="Inria Sans Light"/>
              <a:cs typeface="Inria Sans Light"/>
              <a:sym typeface="Inria Sans Light"/>
            </a:endParaRPr>
          </a:p>
        </p:txBody>
      </p:sp>
      <p:sp>
        <p:nvSpPr>
          <p:cNvPr id="342" name="Google Shape;342;p3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Google Shape;347;p38"/>
          <p:cNvGrpSpPr/>
          <p:nvPr/>
        </p:nvGrpSpPr>
        <p:grpSpPr>
          <a:xfrm>
            <a:off x="348747" y="333019"/>
            <a:ext cx="342903" cy="447293"/>
            <a:chOff x="590250" y="244200"/>
            <a:chExt cx="407975" cy="532175"/>
          </a:xfrm>
        </p:grpSpPr>
        <p:sp>
          <p:nvSpPr>
            <p:cNvPr id="348" name="Google Shape;348;p38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38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38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38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38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38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38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38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38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8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8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8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8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8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2" name="Google Shape;362;p38"/>
          <p:cNvGrpSpPr/>
          <p:nvPr/>
        </p:nvGrpSpPr>
        <p:grpSpPr>
          <a:xfrm>
            <a:off x="901439" y="399041"/>
            <a:ext cx="372594" cy="310144"/>
            <a:chOff x="1247825" y="322750"/>
            <a:chExt cx="443300" cy="369000"/>
          </a:xfrm>
        </p:grpSpPr>
        <p:sp>
          <p:nvSpPr>
            <p:cNvPr id="363" name="Google Shape;363;p38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8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8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38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8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8" name="Google Shape;368;p38"/>
          <p:cNvGrpSpPr/>
          <p:nvPr/>
        </p:nvGrpSpPr>
        <p:grpSpPr>
          <a:xfrm>
            <a:off x="1474618" y="397507"/>
            <a:ext cx="356204" cy="313212"/>
            <a:chOff x="1929775" y="320925"/>
            <a:chExt cx="423800" cy="372650"/>
          </a:xfrm>
        </p:grpSpPr>
        <p:sp>
          <p:nvSpPr>
            <p:cNvPr id="369" name="Google Shape;369;p38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38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38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8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8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4" name="Google Shape;374;p38"/>
          <p:cNvSpPr/>
          <p:nvPr/>
        </p:nvSpPr>
        <p:spPr>
          <a:xfrm>
            <a:off x="2071920" y="386254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8"/>
          <p:cNvSpPr/>
          <p:nvPr/>
        </p:nvSpPr>
        <p:spPr>
          <a:xfrm>
            <a:off x="2656888" y="387284"/>
            <a:ext cx="251793" cy="33367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6" name="Google Shape;376;p38"/>
          <p:cNvGrpSpPr/>
          <p:nvPr/>
        </p:nvGrpSpPr>
        <p:grpSpPr>
          <a:xfrm>
            <a:off x="3744262" y="362185"/>
            <a:ext cx="336767" cy="383835"/>
            <a:chOff x="4630125" y="278900"/>
            <a:chExt cx="400675" cy="456675"/>
          </a:xfrm>
        </p:grpSpPr>
        <p:sp>
          <p:nvSpPr>
            <p:cNvPr id="377" name="Google Shape;377;p38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8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8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8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1" name="Google Shape;381;p38"/>
          <p:cNvSpPr/>
          <p:nvPr/>
        </p:nvSpPr>
        <p:spPr>
          <a:xfrm>
            <a:off x="4284851" y="385750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2" name="Google Shape;382;p38"/>
          <p:cNvGrpSpPr/>
          <p:nvPr/>
        </p:nvGrpSpPr>
        <p:grpSpPr>
          <a:xfrm>
            <a:off x="353874" y="908741"/>
            <a:ext cx="342882" cy="418128"/>
            <a:chOff x="596350" y="929175"/>
            <a:chExt cx="407950" cy="497475"/>
          </a:xfrm>
        </p:grpSpPr>
        <p:sp>
          <p:nvSpPr>
            <p:cNvPr id="383" name="Google Shape;383;p38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8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8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38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8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38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38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0" name="Google Shape;390;p38"/>
          <p:cNvGrpSpPr/>
          <p:nvPr/>
        </p:nvGrpSpPr>
        <p:grpSpPr>
          <a:xfrm>
            <a:off x="1478190" y="969656"/>
            <a:ext cx="349060" cy="298882"/>
            <a:chOff x="1934025" y="1001650"/>
            <a:chExt cx="415300" cy="355600"/>
          </a:xfrm>
        </p:grpSpPr>
        <p:sp>
          <p:nvSpPr>
            <p:cNvPr id="391" name="Google Shape;391;p38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8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8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8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5" name="Google Shape;395;p38"/>
          <p:cNvSpPr/>
          <p:nvPr/>
        </p:nvSpPr>
        <p:spPr>
          <a:xfrm>
            <a:off x="2042249" y="944598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38"/>
          <p:cNvSpPr/>
          <p:nvPr/>
        </p:nvSpPr>
        <p:spPr>
          <a:xfrm>
            <a:off x="2607759" y="961997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38"/>
          <p:cNvSpPr/>
          <p:nvPr/>
        </p:nvSpPr>
        <p:spPr>
          <a:xfrm>
            <a:off x="3177871" y="964561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38"/>
          <p:cNvSpPr/>
          <p:nvPr/>
        </p:nvSpPr>
        <p:spPr>
          <a:xfrm>
            <a:off x="3754139" y="96762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9" name="Google Shape;399;p38"/>
          <p:cNvGrpSpPr/>
          <p:nvPr/>
        </p:nvGrpSpPr>
        <p:grpSpPr>
          <a:xfrm>
            <a:off x="4302585" y="947131"/>
            <a:ext cx="350068" cy="350573"/>
            <a:chOff x="5294400" y="974850"/>
            <a:chExt cx="416500" cy="417100"/>
          </a:xfrm>
        </p:grpSpPr>
        <p:sp>
          <p:nvSpPr>
            <p:cNvPr id="400" name="Google Shape;400;p38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8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2" name="Google Shape;402;p38"/>
          <p:cNvGrpSpPr/>
          <p:nvPr/>
        </p:nvGrpSpPr>
        <p:grpSpPr>
          <a:xfrm>
            <a:off x="4825607" y="907732"/>
            <a:ext cx="433992" cy="422729"/>
            <a:chOff x="5916675" y="927975"/>
            <a:chExt cx="516350" cy="502950"/>
          </a:xfrm>
        </p:grpSpPr>
        <p:sp>
          <p:nvSpPr>
            <p:cNvPr id="403" name="Google Shape;403;p3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5" name="Google Shape;405;p38"/>
          <p:cNvGrpSpPr/>
          <p:nvPr/>
        </p:nvGrpSpPr>
        <p:grpSpPr>
          <a:xfrm>
            <a:off x="327251" y="1557145"/>
            <a:ext cx="391001" cy="264085"/>
            <a:chOff x="564675" y="1700625"/>
            <a:chExt cx="465200" cy="314200"/>
          </a:xfrm>
        </p:grpSpPr>
        <p:sp>
          <p:nvSpPr>
            <p:cNvPr id="406" name="Google Shape;406;p38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8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8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9" name="Google Shape;409;p38"/>
          <p:cNvGrpSpPr/>
          <p:nvPr/>
        </p:nvGrpSpPr>
        <p:grpSpPr>
          <a:xfrm>
            <a:off x="892235" y="1492657"/>
            <a:ext cx="391001" cy="382827"/>
            <a:chOff x="1236875" y="1623900"/>
            <a:chExt cx="465200" cy="455475"/>
          </a:xfrm>
        </p:grpSpPr>
        <p:sp>
          <p:nvSpPr>
            <p:cNvPr id="410" name="Google Shape;410;p38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8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8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8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8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8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8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7" name="Google Shape;417;p38"/>
          <p:cNvGrpSpPr/>
          <p:nvPr/>
        </p:nvGrpSpPr>
        <p:grpSpPr>
          <a:xfrm>
            <a:off x="1469490" y="1500852"/>
            <a:ext cx="366458" cy="366437"/>
            <a:chOff x="1923675" y="1633650"/>
            <a:chExt cx="436000" cy="435975"/>
          </a:xfrm>
        </p:grpSpPr>
        <p:sp>
          <p:nvSpPr>
            <p:cNvPr id="418" name="Google Shape;418;p38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4" name="Google Shape;424;p38"/>
          <p:cNvGrpSpPr/>
          <p:nvPr/>
        </p:nvGrpSpPr>
        <p:grpSpPr>
          <a:xfrm>
            <a:off x="2032941" y="1499318"/>
            <a:ext cx="369505" cy="369505"/>
            <a:chOff x="2594050" y="1631825"/>
            <a:chExt cx="439625" cy="439625"/>
          </a:xfrm>
        </p:grpSpPr>
        <p:sp>
          <p:nvSpPr>
            <p:cNvPr id="425" name="Google Shape;425;p38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8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8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9" name="Google Shape;429;p38"/>
          <p:cNvSpPr/>
          <p:nvPr/>
        </p:nvSpPr>
        <p:spPr>
          <a:xfrm>
            <a:off x="2614399" y="151574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0" name="Google Shape;430;p38"/>
          <p:cNvGrpSpPr/>
          <p:nvPr/>
        </p:nvGrpSpPr>
        <p:grpSpPr>
          <a:xfrm>
            <a:off x="3197706" y="1471687"/>
            <a:ext cx="299911" cy="424768"/>
            <a:chOff x="3979850" y="1598950"/>
            <a:chExt cx="356825" cy="505375"/>
          </a:xfrm>
        </p:grpSpPr>
        <p:sp>
          <p:nvSpPr>
            <p:cNvPr id="431" name="Google Shape;431;p38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38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3" name="Google Shape;433;p38"/>
          <p:cNvGrpSpPr/>
          <p:nvPr/>
        </p:nvGrpSpPr>
        <p:grpSpPr>
          <a:xfrm>
            <a:off x="3715096" y="1562776"/>
            <a:ext cx="395098" cy="242589"/>
            <a:chOff x="4595425" y="1707325"/>
            <a:chExt cx="470075" cy="288625"/>
          </a:xfrm>
        </p:grpSpPr>
        <p:sp>
          <p:nvSpPr>
            <p:cNvPr id="434" name="Google Shape;434;p38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9" name="Google Shape;439;p38"/>
          <p:cNvGrpSpPr/>
          <p:nvPr/>
        </p:nvGrpSpPr>
        <p:grpSpPr>
          <a:xfrm>
            <a:off x="4299013" y="1503416"/>
            <a:ext cx="357234" cy="361310"/>
            <a:chOff x="5290150" y="1636700"/>
            <a:chExt cx="425025" cy="429875"/>
          </a:xfrm>
        </p:grpSpPr>
        <p:sp>
          <p:nvSpPr>
            <p:cNvPr id="440" name="Google Shape;440;p38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2" name="Google Shape;442;p38"/>
          <p:cNvGrpSpPr/>
          <p:nvPr/>
        </p:nvGrpSpPr>
        <p:grpSpPr>
          <a:xfrm>
            <a:off x="4862967" y="1492657"/>
            <a:ext cx="359272" cy="376691"/>
            <a:chOff x="5961125" y="1623900"/>
            <a:chExt cx="427450" cy="448175"/>
          </a:xfrm>
        </p:grpSpPr>
        <p:sp>
          <p:nvSpPr>
            <p:cNvPr id="443" name="Google Shape;443;p38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38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8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8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8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8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0" name="Google Shape;450;p38"/>
          <p:cNvGrpSpPr/>
          <p:nvPr/>
        </p:nvGrpSpPr>
        <p:grpSpPr>
          <a:xfrm>
            <a:off x="5415659" y="1502386"/>
            <a:ext cx="383835" cy="363369"/>
            <a:chOff x="6618700" y="1635475"/>
            <a:chExt cx="456675" cy="432325"/>
          </a:xfrm>
        </p:grpSpPr>
        <p:sp>
          <p:nvSpPr>
            <p:cNvPr id="451" name="Google Shape;451;p38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8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8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8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38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6" name="Google Shape;456;p38"/>
          <p:cNvGrpSpPr/>
          <p:nvPr/>
        </p:nvGrpSpPr>
        <p:grpSpPr>
          <a:xfrm>
            <a:off x="370747" y="2085798"/>
            <a:ext cx="304009" cy="326513"/>
            <a:chOff x="616425" y="2329600"/>
            <a:chExt cx="361700" cy="388475"/>
          </a:xfrm>
        </p:grpSpPr>
        <p:sp>
          <p:nvSpPr>
            <p:cNvPr id="457" name="Google Shape;457;p38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8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8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8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8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8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8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8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5" name="Google Shape;465;p38"/>
          <p:cNvGrpSpPr/>
          <p:nvPr/>
        </p:nvGrpSpPr>
        <p:grpSpPr>
          <a:xfrm>
            <a:off x="927557" y="2088866"/>
            <a:ext cx="320378" cy="320378"/>
            <a:chOff x="1278900" y="2333250"/>
            <a:chExt cx="381175" cy="381175"/>
          </a:xfrm>
        </p:grpSpPr>
        <p:sp>
          <p:nvSpPr>
            <p:cNvPr id="466" name="Google Shape;466;p38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8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8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8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0" name="Google Shape;470;p38"/>
          <p:cNvGrpSpPr/>
          <p:nvPr/>
        </p:nvGrpSpPr>
        <p:grpSpPr>
          <a:xfrm>
            <a:off x="1492520" y="2088866"/>
            <a:ext cx="320399" cy="320378"/>
            <a:chOff x="1951075" y="2333250"/>
            <a:chExt cx="381200" cy="381175"/>
          </a:xfrm>
        </p:grpSpPr>
        <p:sp>
          <p:nvSpPr>
            <p:cNvPr id="471" name="Google Shape;471;p38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8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8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8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5" name="Google Shape;475;p38"/>
          <p:cNvGrpSpPr/>
          <p:nvPr/>
        </p:nvGrpSpPr>
        <p:grpSpPr>
          <a:xfrm>
            <a:off x="2057504" y="2088866"/>
            <a:ext cx="320378" cy="320378"/>
            <a:chOff x="2623275" y="2333250"/>
            <a:chExt cx="381175" cy="381175"/>
          </a:xfrm>
        </p:grpSpPr>
        <p:sp>
          <p:nvSpPr>
            <p:cNvPr id="476" name="Google Shape;476;p38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8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38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8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0" name="Google Shape;480;p38"/>
          <p:cNvGrpSpPr/>
          <p:nvPr/>
        </p:nvGrpSpPr>
        <p:grpSpPr>
          <a:xfrm>
            <a:off x="2697209" y="2033603"/>
            <a:ext cx="170937" cy="426827"/>
            <a:chOff x="3384375" y="2267500"/>
            <a:chExt cx="203375" cy="507825"/>
          </a:xfrm>
        </p:grpSpPr>
        <p:sp>
          <p:nvSpPr>
            <p:cNvPr id="481" name="Google Shape;481;p38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38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3" name="Google Shape;483;p38"/>
          <p:cNvGrpSpPr/>
          <p:nvPr/>
        </p:nvGrpSpPr>
        <p:grpSpPr>
          <a:xfrm>
            <a:off x="3842516" y="2087836"/>
            <a:ext cx="140237" cy="318339"/>
            <a:chOff x="4747025" y="2332025"/>
            <a:chExt cx="166850" cy="378750"/>
          </a:xfrm>
        </p:grpSpPr>
        <p:sp>
          <p:nvSpPr>
            <p:cNvPr id="484" name="Google Shape;484;p38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8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6" name="Google Shape;486;p38"/>
          <p:cNvGrpSpPr/>
          <p:nvPr/>
        </p:nvGrpSpPr>
        <p:grpSpPr>
          <a:xfrm>
            <a:off x="3274990" y="2035641"/>
            <a:ext cx="145343" cy="422729"/>
            <a:chOff x="4071800" y="2269925"/>
            <a:chExt cx="172925" cy="502950"/>
          </a:xfrm>
        </p:grpSpPr>
        <p:sp>
          <p:nvSpPr>
            <p:cNvPr id="487" name="Google Shape;487;p38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8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9" name="Google Shape;489;p38"/>
          <p:cNvSpPr/>
          <p:nvPr/>
        </p:nvSpPr>
        <p:spPr>
          <a:xfrm>
            <a:off x="4317611" y="2080241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0" name="Google Shape;490;p38"/>
          <p:cNvGrpSpPr/>
          <p:nvPr/>
        </p:nvGrpSpPr>
        <p:grpSpPr>
          <a:xfrm>
            <a:off x="4872696" y="2086302"/>
            <a:ext cx="345971" cy="325505"/>
            <a:chOff x="5972700" y="2330200"/>
            <a:chExt cx="411625" cy="387275"/>
          </a:xfrm>
        </p:grpSpPr>
        <p:sp>
          <p:nvSpPr>
            <p:cNvPr id="491" name="Google Shape;491;p38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8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3" name="Google Shape;493;p38"/>
          <p:cNvGrpSpPr/>
          <p:nvPr/>
        </p:nvGrpSpPr>
        <p:grpSpPr>
          <a:xfrm>
            <a:off x="467993" y="2614431"/>
            <a:ext cx="109538" cy="399195"/>
            <a:chOff x="732125" y="2958550"/>
            <a:chExt cx="130325" cy="474950"/>
          </a:xfrm>
        </p:grpSpPr>
        <p:sp>
          <p:nvSpPr>
            <p:cNvPr id="494" name="Google Shape;494;p38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38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8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38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8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8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8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8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2" name="Google Shape;502;p38"/>
          <p:cNvSpPr/>
          <p:nvPr/>
        </p:nvSpPr>
        <p:spPr>
          <a:xfrm>
            <a:off x="1484913" y="25986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38"/>
          <p:cNvSpPr/>
          <p:nvPr/>
        </p:nvSpPr>
        <p:spPr>
          <a:xfrm>
            <a:off x="963405" y="2598660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4" name="Google Shape;504;p38"/>
          <p:cNvGrpSpPr/>
          <p:nvPr/>
        </p:nvGrpSpPr>
        <p:grpSpPr>
          <a:xfrm>
            <a:off x="2023737" y="2627227"/>
            <a:ext cx="387933" cy="367467"/>
            <a:chOff x="2583100" y="2973775"/>
            <a:chExt cx="461550" cy="437200"/>
          </a:xfrm>
        </p:grpSpPr>
        <p:sp>
          <p:nvSpPr>
            <p:cNvPr id="505" name="Google Shape;505;p38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8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7" name="Google Shape;507;p38"/>
          <p:cNvSpPr/>
          <p:nvPr/>
        </p:nvSpPr>
        <p:spPr>
          <a:xfrm>
            <a:off x="3734681" y="2636022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8" name="Google Shape;508;p38"/>
          <p:cNvGrpSpPr/>
          <p:nvPr/>
        </p:nvGrpSpPr>
        <p:grpSpPr>
          <a:xfrm>
            <a:off x="4263186" y="2655384"/>
            <a:ext cx="435022" cy="323445"/>
            <a:chOff x="5247525" y="3007275"/>
            <a:chExt cx="517575" cy="384825"/>
          </a:xfrm>
        </p:grpSpPr>
        <p:sp>
          <p:nvSpPr>
            <p:cNvPr id="509" name="Google Shape;509;p38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8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1" name="Google Shape;511;p38"/>
          <p:cNvGrpSpPr/>
          <p:nvPr/>
        </p:nvGrpSpPr>
        <p:grpSpPr>
          <a:xfrm>
            <a:off x="3174172" y="2636956"/>
            <a:ext cx="342882" cy="350068"/>
            <a:chOff x="3951850" y="2985350"/>
            <a:chExt cx="407950" cy="416500"/>
          </a:xfrm>
        </p:grpSpPr>
        <p:sp>
          <p:nvSpPr>
            <p:cNvPr id="512" name="Google Shape;512;p38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8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8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8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6" name="Google Shape;516;p38"/>
          <p:cNvGrpSpPr/>
          <p:nvPr/>
        </p:nvGrpSpPr>
        <p:grpSpPr>
          <a:xfrm>
            <a:off x="330844" y="3226504"/>
            <a:ext cx="397136" cy="305017"/>
            <a:chOff x="568950" y="3686775"/>
            <a:chExt cx="472500" cy="362900"/>
          </a:xfrm>
        </p:grpSpPr>
        <p:sp>
          <p:nvSpPr>
            <p:cNvPr id="517" name="Google Shape;517;p38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8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8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0" name="Google Shape;520;p38"/>
          <p:cNvSpPr/>
          <p:nvPr/>
        </p:nvSpPr>
        <p:spPr>
          <a:xfrm>
            <a:off x="4907686" y="2619652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1" name="Google Shape;521;p38"/>
          <p:cNvGrpSpPr/>
          <p:nvPr/>
        </p:nvGrpSpPr>
        <p:grpSpPr>
          <a:xfrm>
            <a:off x="898896" y="3252097"/>
            <a:ext cx="377700" cy="253852"/>
            <a:chOff x="1244800" y="3717225"/>
            <a:chExt cx="449375" cy="302025"/>
          </a:xfrm>
        </p:grpSpPr>
        <p:sp>
          <p:nvSpPr>
            <p:cNvPr id="522" name="Google Shape;522;p38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8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8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8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38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38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8" name="Google Shape;528;p38"/>
          <p:cNvGrpSpPr/>
          <p:nvPr/>
        </p:nvGrpSpPr>
        <p:grpSpPr>
          <a:xfrm>
            <a:off x="1468986" y="3232639"/>
            <a:ext cx="367467" cy="287115"/>
            <a:chOff x="1923075" y="3694075"/>
            <a:chExt cx="437200" cy="341600"/>
          </a:xfrm>
        </p:grpSpPr>
        <p:sp>
          <p:nvSpPr>
            <p:cNvPr id="529" name="Google Shape;529;p38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8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8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8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8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8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8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8" name="Google Shape;538;p38"/>
          <p:cNvGrpSpPr/>
          <p:nvPr/>
        </p:nvGrpSpPr>
        <p:grpSpPr>
          <a:xfrm>
            <a:off x="2037542" y="3228038"/>
            <a:ext cx="360301" cy="295814"/>
            <a:chOff x="2599525" y="3688600"/>
            <a:chExt cx="428675" cy="351950"/>
          </a:xfrm>
        </p:grpSpPr>
        <p:sp>
          <p:nvSpPr>
            <p:cNvPr id="539" name="Google Shape;539;p38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8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8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2" name="Google Shape;542;p38"/>
          <p:cNvGrpSpPr/>
          <p:nvPr/>
        </p:nvGrpSpPr>
        <p:grpSpPr>
          <a:xfrm>
            <a:off x="2619925" y="3207571"/>
            <a:ext cx="333700" cy="329077"/>
            <a:chOff x="3292425" y="3664250"/>
            <a:chExt cx="397025" cy="391525"/>
          </a:xfrm>
        </p:grpSpPr>
        <p:sp>
          <p:nvSpPr>
            <p:cNvPr id="543" name="Google Shape;543;p38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8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8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6" name="Google Shape;546;p38"/>
          <p:cNvGrpSpPr/>
          <p:nvPr/>
        </p:nvGrpSpPr>
        <p:grpSpPr>
          <a:xfrm>
            <a:off x="3157782" y="3250038"/>
            <a:ext cx="369526" cy="268183"/>
            <a:chOff x="3932350" y="3714775"/>
            <a:chExt cx="439650" cy="319075"/>
          </a:xfrm>
        </p:grpSpPr>
        <p:sp>
          <p:nvSpPr>
            <p:cNvPr id="547" name="Google Shape;547;p38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8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8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8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2" name="Google Shape;552;p38"/>
          <p:cNvGrpSpPr/>
          <p:nvPr/>
        </p:nvGrpSpPr>
        <p:grpSpPr>
          <a:xfrm>
            <a:off x="3722766" y="3250038"/>
            <a:ext cx="369505" cy="268183"/>
            <a:chOff x="4604550" y="3714775"/>
            <a:chExt cx="439625" cy="319075"/>
          </a:xfrm>
        </p:grpSpPr>
        <p:sp>
          <p:nvSpPr>
            <p:cNvPr id="553" name="Google Shape;553;p38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8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5" name="Google Shape;555;p38"/>
          <p:cNvGrpSpPr/>
          <p:nvPr/>
        </p:nvGrpSpPr>
        <p:grpSpPr>
          <a:xfrm>
            <a:off x="4301051" y="3222406"/>
            <a:ext cx="353136" cy="313738"/>
            <a:chOff x="5292575" y="3681900"/>
            <a:chExt cx="420150" cy="373275"/>
          </a:xfrm>
        </p:grpSpPr>
        <p:sp>
          <p:nvSpPr>
            <p:cNvPr id="556" name="Google Shape;556;p38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8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8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8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8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8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38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3" name="Google Shape;563;p38"/>
          <p:cNvGrpSpPr/>
          <p:nvPr/>
        </p:nvGrpSpPr>
        <p:grpSpPr>
          <a:xfrm>
            <a:off x="4846073" y="3182482"/>
            <a:ext cx="393060" cy="393060"/>
            <a:chOff x="5941025" y="3634400"/>
            <a:chExt cx="467650" cy="467650"/>
          </a:xfrm>
        </p:grpSpPr>
        <p:sp>
          <p:nvSpPr>
            <p:cNvPr id="564" name="Google Shape;564;p38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8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8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8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8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8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0" name="Google Shape;570;p38"/>
          <p:cNvGrpSpPr/>
          <p:nvPr/>
        </p:nvGrpSpPr>
        <p:grpSpPr>
          <a:xfrm>
            <a:off x="5436146" y="3207571"/>
            <a:ext cx="342882" cy="342903"/>
            <a:chOff x="6643075" y="3664250"/>
            <a:chExt cx="407950" cy="407975"/>
          </a:xfrm>
        </p:grpSpPr>
        <p:sp>
          <p:nvSpPr>
            <p:cNvPr id="571" name="Google Shape;571;p38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8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3" name="Google Shape;573;p38"/>
          <p:cNvGrpSpPr/>
          <p:nvPr/>
        </p:nvGrpSpPr>
        <p:grpSpPr>
          <a:xfrm>
            <a:off x="336980" y="3758225"/>
            <a:ext cx="371564" cy="371543"/>
            <a:chOff x="576250" y="4319400"/>
            <a:chExt cx="442075" cy="442050"/>
          </a:xfrm>
        </p:grpSpPr>
        <p:sp>
          <p:nvSpPr>
            <p:cNvPr id="574" name="Google Shape;574;p38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8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8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8" name="Google Shape;578;p38"/>
          <p:cNvSpPr/>
          <p:nvPr/>
        </p:nvSpPr>
        <p:spPr>
          <a:xfrm>
            <a:off x="886643" y="383052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38"/>
          <p:cNvSpPr/>
          <p:nvPr/>
        </p:nvSpPr>
        <p:spPr>
          <a:xfrm>
            <a:off x="3177366" y="3773703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38"/>
          <p:cNvSpPr/>
          <p:nvPr/>
        </p:nvSpPr>
        <p:spPr>
          <a:xfrm>
            <a:off x="2612361" y="3795199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38"/>
          <p:cNvSpPr/>
          <p:nvPr/>
        </p:nvSpPr>
        <p:spPr>
          <a:xfrm>
            <a:off x="3740838" y="3772169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2" name="Google Shape;582;p38"/>
          <p:cNvGrpSpPr/>
          <p:nvPr/>
        </p:nvGrpSpPr>
        <p:grpSpPr>
          <a:xfrm>
            <a:off x="4280585" y="3777157"/>
            <a:ext cx="394068" cy="325505"/>
            <a:chOff x="5268225" y="4341925"/>
            <a:chExt cx="468850" cy="387275"/>
          </a:xfrm>
        </p:grpSpPr>
        <p:sp>
          <p:nvSpPr>
            <p:cNvPr id="583" name="Google Shape;583;p38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8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8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8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8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8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8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8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1" name="Google Shape;591;p38"/>
          <p:cNvGrpSpPr/>
          <p:nvPr/>
        </p:nvGrpSpPr>
        <p:grpSpPr>
          <a:xfrm>
            <a:off x="4865531" y="3766924"/>
            <a:ext cx="354145" cy="354145"/>
            <a:chOff x="5964175" y="4329750"/>
            <a:chExt cx="421350" cy="421350"/>
          </a:xfrm>
        </p:grpSpPr>
        <p:sp>
          <p:nvSpPr>
            <p:cNvPr id="592" name="Google Shape;592;p38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8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4" name="Google Shape;594;p38"/>
          <p:cNvGrpSpPr/>
          <p:nvPr/>
        </p:nvGrpSpPr>
        <p:grpSpPr>
          <a:xfrm>
            <a:off x="901439" y="4331908"/>
            <a:ext cx="372594" cy="360301"/>
            <a:chOff x="1247825" y="5001950"/>
            <a:chExt cx="443300" cy="428675"/>
          </a:xfrm>
        </p:grpSpPr>
        <p:sp>
          <p:nvSpPr>
            <p:cNvPr id="595" name="Google Shape;595;p38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8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8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8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8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8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1" name="Google Shape;601;p38"/>
          <p:cNvGrpSpPr/>
          <p:nvPr/>
        </p:nvGrpSpPr>
        <p:grpSpPr>
          <a:xfrm>
            <a:off x="1499685" y="4313985"/>
            <a:ext cx="306068" cy="389992"/>
            <a:chOff x="1959600" y="4980625"/>
            <a:chExt cx="364150" cy="464000"/>
          </a:xfrm>
        </p:grpSpPr>
        <p:sp>
          <p:nvSpPr>
            <p:cNvPr id="602" name="Google Shape;602;p38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8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8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8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8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8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8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9" name="Google Shape;609;p38"/>
          <p:cNvGrpSpPr/>
          <p:nvPr/>
        </p:nvGrpSpPr>
        <p:grpSpPr>
          <a:xfrm>
            <a:off x="2042165" y="4328840"/>
            <a:ext cx="351077" cy="360806"/>
            <a:chOff x="2605025" y="4998300"/>
            <a:chExt cx="417700" cy="429275"/>
          </a:xfrm>
        </p:grpSpPr>
        <p:sp>
          <p:nvSpPr>
            <p:cNvPr id="610" name="Google Shape;610;p38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8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8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3" name="Google Shape;613;p38"/>
          <p:cNvGrpSpPr/>
          <p:nvPr/>
        </p:nvGrpSpPr>
        <p:grpSpPr>
          <a:xfrm>
            <a:off x="2572857" y="4331908"/>
            <a:ext cx="419662" cy="349543"/>
            <a:chOff x="3236425" y="5001950"/>
            <a:chExt cx="499300" cy="415875"/>
          </a:xfrm>
        </p:grpSpPr>
        <p:sp>
          <p:nvSpPr>
            <p:cNvPr id="614" name="Google Shape;614;p38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8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8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8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8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8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0" name="Google Shape;620;p38"/>
          <p:cNvGrpSpPr/>
          <p:nvPr/>
        </p:nvGrpSpPr>
        <p:grpSpPr>
          <a:xfrm>
            <a:off x="3187977" y="4313985"/>
            <a:ext cx="319369" cy="380263"/>
            <a:chOff x="3968275" y="4980625"/>
            <a:chExt cx="379975" cy="452425"/>
          </a:xfrm>
        </p:grpSpPr>
        <p:sp>
          <p:nvSpPr>
            <p:cNvPr id="621" name="Google Shape;621;p38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8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4" name="Google Shape;624;p38"/>
          <p:cNvGrpSpPr/>
          <p:nvPr/>
        </p:nvGrpSpPr>
        <p:grpSpPr>
          <a:xfrm>
            <a:off x="4843510" y="4398938"/>
            <a:ext cx="404323" cy="220085"/>
            <a:chOff x="5937975" y="5081700"/>
            <a:chExt cx="481050" cy="261850"/>
          </a:xfrm>
        </p:grpSpPr>
        <p:sp>
          <p:nvSpPr>
            <p:cNvPr id="625" name="Google Shape;625;p38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8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8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8" name="Google Shape;628;p38"/>
          <p:cNvGrpSpPr/>
          <p:nvPr/>
        </p:nvGrpSpPr>
        <p:grpSpPr>
          <a:xfrm>
            <a:off x="5461718" y="4356472"/>
            <a:ext cx="290183" cy="333678"/>
            <a:chOff x="6673500" y="5031175"/>
            <a:chExt cx="345250" cy="397000"/>
          </a:xfrm>
        </p:grpSpPr>
        <p:sp>
          <p:nvSpPr>
            <p:cNvPr id="629" name="Google Shape;629;p38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8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8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8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4" name="Google Shape;634;p38"/>
          <p:cNvGrpSpPr/>
          <p:nvPr/>
        </p:nvGrpSpPr>
        <p:grpSpPr>
          <a:xfrm>
            <a:off x="3153705" y="381117"/>
            <a:ext cx="387933" cy="345971"/>
            <a:chOff x="3927500" y="301425"/>
            <a:chExt cx="461550" cy="411625"/>
          </a:xfrm>
        </p:grpSpPr>
        <p:sp>
          <p:nvSpPr>
            <p:cNvPr id="635" name="Google Shape;635;p38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8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8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8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8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8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8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8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8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8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8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8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8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8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8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8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8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8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8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8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8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8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8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2" name="Google Shape;662;p38"/>
          <p:cNvGrpSpPr/>
          <p:nvPr/>
        </p:nvGrpSpPr>
        <p:grpSpPr>
          <a:xfrm>
            <a:off x="5441252" y="387778"/>
            <a:ext cx="332670" cy="332670"/>
            <a:chOff x="6649150" y="309350"/>
            <a:chExt cx="395800" cy="395800"/>
          </a:xfrm>
        </p:grpSpPr>
        <p:sp>
          <p:nvSpPr>
            <p:cNvPr id="663" name="Google Shape;663;p38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8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8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8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8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8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8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8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8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8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8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8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8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8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8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8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8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8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8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8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8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6" name="Google Shape;686;p38"/>
          <p:cNvGrpSpPr/>
          <p:nvPr/>
        </p:nvGrpSpPr>
        <p:grpSpPr>
          <a:xfrm>
            <a:off x="4873705" y="395448"/>
            <a:ext cx="337797" cy="319873"/>
            <a:chOff x="5973900" y="318475"/>
            <a:chExt cx="401900" cy="380575"/>
          </a:xfrm>
        </p:grpSpPr>
        <p:sp>
          <p:nvSpPr>
            <p:cNvPr id="687" name="Google Shape;687;p38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8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8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8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8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8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8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8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8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1" name="Google Shape;701;p38"/>
          <p:cNvGrpSpPr/>
          <p:nvPr/>
        </p:nvGrpSpPr>
        <p:grpSpPr>
          <a:xfrm>
            <a:off x="918858" y="908741"/>
            <a:ext cx="342882" cy="418128"/>
            <a:chOff x="1268550" y="929175"/>
            <a:chExt cx="407950" cy="497475"/>
          </a:xfrm>
        </p:grpSpPr>
        <p:sp>
          <p:nvSpPr>
            <p:cNvPr id="702" name="Google Shape;702;p38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5" name="Google Shape;705;p38"/>
          <p:cNvGrpSpPr/>
          <p:nvPr/>
        </p:nvGrpSpPr>
        <p:grpSpPr>
          <a:xfrm>
            <a:off x="5404922" y="924605"/>
            <a:ext cx="405331" cy="388962"/>
            <a:chOff x="6605925" y="948050"/>
            <a:chExt cx="482250" cy="462775"/>
          </a:xfrm>
        </p:grpSpPr>
        <p:sp>
          <p:nvSpPr>
            <p:cNvPr id="706" name="Google Shape;706;p38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8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8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2" name="Google Shape;712;p38"/>
          <p:cNvGrpSpPr/>
          <p:nvPr/>
        </p:nvGrpSpPr>
        <p:grpSpPr>
          <a:xfrm>
            <a:off x="5499604" y="2076574"/>
            <a:ext cx="215966" cy="342399"/>
            <a:chOff x="6718575" y="2318625"/>
            <a:chExt cx="256950" cy="407375"/>
          </a:xfrm>
        </p:grpSpPr>
        <p:sp>
          <p:nvSpPr>
            <p:cNvPr id="713" name="Google Shape;713;p38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8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8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8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8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8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8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1" name="Google Shape;721;p38"/>
          <p:cNvGrpSpPr/>
          <p:nvPr/>
        </p:nvGrpSpPr>
        <p:grpSpPr>
          <a:xfrm>
            <a:off x="2600993" y="2703482"/>
            <a:ext cx="363369" cy="221115"/>
            <a:chOff x="3269900" y="3064500"/>
            <a:chExt cx="432325" cy="263075"/>
          </a:xfrm>
        </p:grpSpPr>
        <p:sp>
          <p:nvSpPr>
            <p:cNvPr id="722" name="Google Shape;722;p38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8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8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5" name="Google Shape;725;p38"/>
          <p:cNvGrpSpPr/>
          <p:nvPr/>
        </p:nvGrpSpPr>
        <p:grpSpPr>
          <a:xfrm>
            <a:off x="5475019" y="2635926"/>
            <a:ext cx="265115" cy="372594"/>
            <a:chOff x="6689325" y="2984125"/>
            <a:chExt cx="315425" cy="443300"/>
          </a:xfrm>
        </p:grpSpPr>
        <p:sp>
          <p:nvSpPr>
            <p:cNvPr id="726" name="Google Shape;726;p38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1" name="Google Shape;731;p38"/>
          <p:cNvGrpSpPr/>
          <p:nvPr/>
        </p:nvGrpSpPr>
        <p:grpSpPr>
          <a:xfrm>
            <a:off x="1523745" y="3730594"/>
            <a:ext cx="256416" cy="414535"/>
            <a:chOff x="1988225" y="4286525"/>
            <a:chExt cx="305075" cy="493200"/>
          </a:xfrm>
        </p:grpSpPr>
        <p:sp>
          <p:nvSpPr>
            <p:cNvPr id="732" name="Google Shape;732;p38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8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8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8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9" name="Google Shape;739;p38"/>
          <p:cNvGrpSpPr/>
          <p:nvPr/>
        </p:nvGrpSpPr>
        <p:grpSpPr>
          <a:xfrm>
            <a:off x="2067737" y="3759759"/>
            <a:ext cx="309640" cy="392030"/>
            <a:chOff x="2635450" y="4321225"/>
            <a:chExt cx="368400" cy="466425"/>
          </a:xfrm>
        </p:grpSpPr>
        <p:sp>
          <p:nvSpPr>
            <p:cNvPr id="740" name="Google Shape;740;p38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8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8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8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6" name="Google Shape;746;p38"/>
          <p:cNvGrpSpPr/>
          <p:nvPr/>
        </p:nvGrpSpPr>
        <p:grpSpPr>
          <a:xfrm>
            <a:off x="5436146" y="3750030"/>
            <a:ext cx="342882" cy="383835"/>
            <a:chOff x="6643075" y="4309650"/>
            <a:chExt cx="407950" cy="456675"/>
          </a:xfrm>
        </p:grpSpPr>
        <p:sp>
          <p:nvSpPr>
            <p:cNvPr id="747" name="Google Shape;747;p38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8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8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8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8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8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8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8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6" name="Google Shape;756;p38"/>
          <p:cNvGrpSpPr/>
          <p:nvPr/>
        </p:nvGrpSpPr>
        <p:grpSpPr>
          <a:xfrm>
            <a:off x="4251419" y="4291984"/>
            <a:ext cx="452420" cy="433992"/>
            <a:chOff x="5233525" y="4954450"/>
            <a:chExt cx="538275" cy="516350"/>
          </a:xfrm>
        </p:grpSpPr>
        <p:sp>
          <p:nvSpPr>
            <p:cNvPr id="757" name="Google Shape;757;p38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8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8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8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8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8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8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8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8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8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8" name="Google Shape;768;p38"/>
          <p:cNvGrpSpPr/>
          <p:nvPr/>
        </p:nvGrpSpPr>
        <p:grpSpPr>
          <a:xfrm>
            <a:off x="3682338" y="4299654"/>
            <a:ext cx="460615" cy="418653"/>
            <a:chOff x="4556450" y="4963575"/>
            <a:chExt cx="548025" cy="498100"/>
          </a:xfrm>
        </p:grpSpPr>
        <p:sp>
          <p:nvSpPr>
            <p:cNvPr id="769" name="Google Shape;769;p38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8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38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8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8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4" name="Google Shape;774;p38"/>
          <p:cNvGrpSpPr/>
          <p:nvPr/>
        </p:nvGrpSpPr>
        <p:grpSpPr>
          <a:xfrm>
            <a:off x="299620" y="4390239"/>
            <a:ext cx="445255" cy="246182"/>
            <a:chOff x="531800" y="5071350"/>
            <a:chExt cx="529750" cy="292900"/>
          </a:xfrm>
        </p:grpSpPr>
        <p:sp>
          <p:nvSpPr>
            <p:cNvPr id="775" name="Google Shape;775;p38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8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8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8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8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38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8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2" name="Google Shape;782;p38"/>
          <p:cNvGrpSpPr/>
          <p:nvPr/>
        </p:nvGrpSpPr>
        <p:grpSpPr>
          <a:xfrm>
            <a:off x="7132544" y="2140375"/>
            <a:ext cx="433992" cy="422729"/>
            <a:chOff x="5916675" y="927975"/>
            <a:chExt cx="516350" cy="502950"/>
          </a:xfrm>
        </p:grpSpPr>
        <p:sp>
          <p:nvSpPr>
            <p:cNvPr id="783" name="Google Shape;783;p3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5" name="Google Shape;785;p38"/>
          <p:cNvGrpSpPr/>
          <p:nvPr/>
        </p:nvGrpSpPr>
        <p:grpSpPr>
          <a:xfrm>
            <a:off x="6248564" y="2846277"/>
            <a:ext cx="1079481" cy="1051467"/>
            <a:chOff x="5916675" y="927975"/>
            <a:chExt cx="516350" cy="502950"/>
          </a:xfrm>
        </p:grpSpPr>
        <p:sp>
          <p:nvSpPr>
            <p:cNvPr id="786" name="Google Shape;786;p3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8" name="Google Shape;788;p38"/>
          <p:cNvGrpSpPr/>
          <p:nvPr/>
        </p:nvGrpSpPr>
        <p:grpSpPr>
          <a:xfrm>
            <a:off x="6248707" y="2140375"/>
            <a:ext cx="433992" cy="422729"/>
            <a:chOff x="5916675" y="927975"/>
            <a:chExt cx="516350" cy="502950"/>
          </a:xfrm>
        </p:grpSpPr>
        <p:sp>
          <p:nvSpPr>
            <p:cNvPr id="789" name="Google Shape;789;p3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3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1" name="Google Shape;791;p38"/>
          <p:cNvSpPr/>
          <p:nvPr/>
        </p:nvSpPr>
        <p:spPr>
          <a:xfrm>
            <a:off x="7324705" y="237675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p38"/>
          <p:cNvSpPr/>
          <p:nvPr/>
        </p:nvSpPr>
        <p:spPr>
          <a:xfrm>
            <a:off x="6440868" y="237675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3" name="Google Shape;793;p38"/>
          <p:cNvSpPr/>
          <p:nvPr/>
        </p:nvSpPr>
        <p:spPr>
          <a:xfrm>
            <a:off x="6726403" y="3434290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p3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5" name="Google Shape;795;p38"/>
          <p:cNvSpPr txBox="1"/>
          <p:nvPr>
            <p:ph idx="1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796" name="Google Shape;796;p38"/>
          <p:cNvSpPr txBox="1"/>
          <p:nvPr>
            <p:ph idx="1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1" name="Google Shape;801;p39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802" name="Google Shape;802;p3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3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8" name="Google Shape;808;p39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809" name="Google Shape;809;p3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3" name="Google Shape;813;p39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814" name="Google Shape;814;p3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3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7" name="Google Shape;817;p39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818" name="Google Shape;818;p3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3" name="Google Shape;823;p39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824" name="Google Shape;824;p3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7" name="Google Shape;827;p39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828" name="Google Shape;828;p3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3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2" name="Google Shape;832;p39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833" name="Google Shape;833;p3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3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8" name="Google Shape;838;p39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839" name="Google Shape;839;p3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5" name="Google Shape;845;p39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846" name="Google Shape;846;p3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8" name="Google Shape;848;p39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849" name="Google Shape;849;p3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3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2" name="Google Shape;852;p39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853" name="Google Shape;853;p3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3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3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9" name="Google Shape;859;p39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860" name="Google Shape;860;p3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5" name="Google Shape;865;p39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866" name="Google Shape;866;p3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9" name="Google Shape;869;p39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870" name="Google Shape;870;p3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871" name="Google Shape;871;p3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3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3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3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3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3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3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3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3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0" name="Google Shape;880;p3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1" name="Google Shape;881;p3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3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3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3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7" name="Google Shape;887;p39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88" name="Google Shape;888;p3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3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2" name="Google Shape;892;p39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893" name="Google Shape;893;p3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3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8" name="Google Shape;898;p39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899" name="Google Shape;899;p3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3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3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3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3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5" name="Google Shape;905;p39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906" name="Google Shape;906;p3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3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0" name="Google Shape;910;p39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911" name="Google Shape;911;p3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3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5" name="Google Shape;915;p39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916" name="Google Shape;916;p3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3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3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3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1" name="Google Shape;921;p3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922" name="Google Shape;922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3" name="Google Shape;923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4" name="Google Shape;924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32" name="Google Shape;932;p39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933" name="Google Shape;933;p3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3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3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36" name="Google Shape;936;p3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37" name="Google Shape;937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944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5" name="Google Shape;945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6" name="Google Shape;946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47" name="Google Shape;947;p39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948" name="Google Shape;948;p3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52" name="Google Shape;952;p3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953" name="Google Shape;953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4" name="Google Shape;954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5" name="Google Shape;955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6" name="Google Shape;956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7" name="Google Shape;957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8" name="Google Shape;958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9" name="Google Shape;959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63" name="Google Shape;963;p39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964" name="Google Shape;964;p3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3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3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1" name="Google Shape;971;p39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972" name="Google Shape;972;p3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6" name="Google Shape;976;p39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977" name="Google Shape;977;p3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39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982" name="Google Shape;982;p3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7" name="Google Shape;987;p39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88" name="Google Shape;988;p3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4" name="Google Shape;994;p39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995" name="Google Shape;995;p3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8" name="Google Shape;998;p39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999" name="Google Shape;999;p3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3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4" name="Google Shape;1004;p39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005" name="Google Shape;1005;p3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1" name="Google Shape;1011;p39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012" name="Google Shape;1012;p3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5" name="Google Shape;1015;p39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016" name="Google Shape;1016;p3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0" name="Google Shape;1020;p39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021" name="Google Shape;1021;p3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7" name="Google Shape;1027;p39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028" name="Google Shape;1028;p3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3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5" name="Google Shape;1035;p39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036" name="Google Shape;1036;p3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3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3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0" name="Google Shape;1040;p39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041" name="Google Shape;1041;p3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4" name="Google Shape;1044;p39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045" name="Google Shape;1045;p3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8" name="Google Shape;1048;p39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049" name="Google Shape;1049;p3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3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3" name="Google Shape;1053;p39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054" name="Google Shape;1054;p3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8" name="Google Shape;1058;p39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059" name="Google Shape;1059;p3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3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4" name="Google Shape;1064;p39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065" name="Google Shape;1065;p3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3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1" name="Google Shape;1071;p39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072" name="Google Shape;1072;p3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3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3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3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3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3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3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9" name="Google Shape;1079;p39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080" name="Google Shape;1080;p3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3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3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3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3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3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3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3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3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3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3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3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2" name="Google Shape;1092;p39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093" name="Google Shape;1093;p3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3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7" name="Google Shape;1097;p39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098" name="Google Shape;1098;p3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3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1" name="Google Shape;1101;p39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102" name="Google Shape;1102;p3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3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3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8" name="Google Shape;1108;p39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109" name="Google Shape;1109;p3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3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3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3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3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3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3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3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7" name="Google Shape;1117;p39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118" name="Google Shape;1118;p3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131" name="Google Shape;1131;p3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3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3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3" name="Google Shape;1143;p39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144" name="Google Shape;1144;p3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3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3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3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3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3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3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3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3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3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3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6" name="Google Shape;1156;p39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157" name="Google Shape;1157;p3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3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3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3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3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3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3" name="Google Shape;1163;p39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164" name="Google Shape;1164;p3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3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3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3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3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3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3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3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3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3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3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3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3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3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9" name="Google Shape;1179;p39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180" name="Google Shape;1180;p3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3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3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4" name="Google Shape;1184;p39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185" name="Google Shape;1185;p3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86" name="Google Shape;1186;p3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7" name="Google Shape;1187;p3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8" name="Google Shape;1188;p3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9" name="Google Shape;1189;p3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90" name="Google Shape;1190;p3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1" name="Google Shape;1191;p3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3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3" name="Google Shape;1193;p3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194" name="Google Shape;1194;p3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5" name="Google Shape;1195;p3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6" name="Google Shape;1196;p3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7" name="Google Shape;1197;p3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198" name="Google Shape;1198;p3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3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3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01" name="Google Shape;1201;p39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202" name="Google Shape;1202;p3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3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3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3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3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3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3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3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0" name="Google Shape;1210;p39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211" name="Google Shape;1211;p3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3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3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3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3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3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3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3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3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3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3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3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3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3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3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3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3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3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3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3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3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3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3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3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5" name="Google Shape;1235;p39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236" name="Google Shape;1236;p3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37" name="Google Shape;1237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9" name="Google Shape;1239;p3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240" name="Google Shape;1240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1" name="Google Shape;1241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2" name="Google Shape;1242;p3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243" name="Google Shape;1243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45" name="Google Shape;1245;p39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246" name="Google Shape;1246;p3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p40"/>
          <p:cNvSpPr txBox="1"/>
          <p:nvPr/>
        </p:nvSpPr>
        <p:spPr>
          <a:xfrm>
            <a:off x="1156650" y="2374250"/>
            <a:ext cx="70791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Inria Sans Light"/>
                <a:ea typeface="Inria Sans Light"/>
                <a:cs typeface="Inria Sans Light"/>
                <a:sym typeface="Inria Sans Light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Inria Sans Light"/>
              <a:ea typeface="Inria Sans Light"/>
              <a:cs typeface="Inria Sans Light"/>
              <a:sym typeface="Inria Sans Light"/>
            </a:endParaRPr>
          </a:p>
        </p:txBody>
      </p:sp>
      <p:sp>
        <p:nvSpPr>
          <p:cNvPr id="1252" name="Google Shape;1252;p40"/>
          <p:cNvSpPr txBox="1"/>
          <p:nvPr/>
        </p:nvSpPr>
        <p:spPr>
          <a:xfrm>
            <a:off x="908188" y="856425"/>
            <a:ext cx="1281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253" name="Google Shape;1253;p4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54" name="Google Shape;1254;p40"/>
          <p:cNvSpPr txBox="1"/>
          <p:nvPr>
            <p:ph idx="1" type="body"/>
          </p:nvPr>
        </p:nvSpPr>
        <p:spPr>
          <a:xfrm>
            <a:off x="2376813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" name="Google Shape;1259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0" name="Google Shape;1260;p4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61" name="Google Shape;1261;p4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262" name="Google Shape;1262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263" name="Google Shape;1263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4" name="Google Shape;1264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65" name="Google Shape;1265;p4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266" name="Google Shape;1266;p4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7" name="Google Shape;1267;p4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68" name="Google Shape;1268;p4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269" name="Google Shape;1269;p4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0" name="Google Shape;1270;p4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71" name="Google Shape;1271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272" name="Google Shape;1272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3" name="Google Shape;1273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5"/>
          <p:cNvPicPr preferRelativeResize="0"/>
          <p:nvPr/>
        </p:nvPicPr>
        <p:blipFill rotWithShape="1">
          <a:blip r:embed="rId3">
            <a:alphaModFix/>
          </a:blip>
          <a:srcRect b="45091" l="42159" r="2932" t="0"/>
          <a:stretch/>
        </p:blipFill>
        <p:spPr>
          <a:xfrm>
            <a:off x="0" y="206850"/>
            <a:ext cx="4936800" cy="49368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15"/>
          <p:cNvSpPr txBox="1"/>
          <p:nvPr>
            <p:ph idx="4294967295" type="ctrTitle"/>
          </p:nvPr>
        </p:nvSpPr>
        <p:spPr>
          <a:xfrm>
            <a:off x="2343975" y="1487036"/>
            <a:ext cx="5091000" cy="104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Hello!</a:t>
            </a:r>
            <a:endParaRPr sz="7200"/>
          </a:p>
        </p:txBody>
      </p:sp>
      <p:sp>
        <p:nvSpPr>
          <p:cNvPr id="78" name="Google Shape;78;p15"/>
          <p:cNvSpPr txBox="1"/>
          <p:nvPr>
            <p:ph idx="4294967295" type="subTitle"/>
          </p:nvPr>
        </p:nvSpPr>
        <p:spPr>
          <a:xfrm>
            <a:off x="3094275" y="2520406"/>
            <a:ext cx="5091000" cy="34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Inria Serif"/>
                <a:ea typeface="Inria Serif"/>
                <a:cs typeface="Inria Serif"/>
                <a:sym typeface="Inria Serif"/>
              </a:rPr>
              <a:t>I am Jayden Smith</a:t>
            </a:r>
            <a:endParaRPr b="1" sz="2000">
              <a:latin typeface="Inria Serif"/>
              <a:ea typeface="Inria Serif"/>
              <a:cs typeface="Inria Serif"/>
              <a:sym typeface="Inria Serif"/>
            </a:endParaRPr>
          </a:p>
        </p:txBody>
      </p:sp>
      <p:sp>
        <p:nvSpPr>
          <p:cNvPr id="79" name="Google Shape;79;p15"/>
          <p:cNvSpPr txBox="1"/>
          <p:nvPr>
            <p:ph idx="4294967295" type="subTitle"/>
          </p:nvPr>
        </p:nvSpPr>
        <p:spPr>
          <a:xfrm>
            <a:off x="3646375" y="2952380"/>
            <a:ext cx="5091000" cy="7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I am here because I love to give presentations. 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You can find me at @username</a:t>
            </a:r>
            <a:endParaRPr b="1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ctrTitle"/>
          </p:nvPr>
        </p:nvSpPr>
        <p:spPr>
          <a:xfrm>
            <a:off x="855300" y="2004250"/>
            <a:ext cx="7433400" cy="64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</a:t>
            </a:r>
            <a:r>
              <a:rPr lang="en"/>
              <a:t>Transition Headline</a:t>
            </a:r>
            <a:endParaRPr/>
          </a:p>
        </p:txBody>
      </p:sp>
      <p:sp>
        <p:nvSpPr>
          <p:cNvPr id="85" name="Google Shape;85;p16"/>
          <p:cNvSpPr txBox="1"/>
          <p:nvPr>
            <p:ph idx="1" type="subTitle"/>
          </p:nvPr>
        </p:nvSpPr>
        <p:spPr>
          <a:xfrm>
            <a:off x="855300" y="2748052"/>
            <a:ext cx="7433400" cy="3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855300" y="2161800"/>
            <a:ext cx="7433400" cy="81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91" name="Google Shape;91;p1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855300" y="15063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8" name="Google Shape;98;p1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idx="4294967295" type="ctrTitle"/>
          </p:nvPr>
        </p:nvSpPr>
        <p:spPr>
          <a:xfrm>
            <a:off x="855300" y="1030963"/>
            <a:ext cx="4018200" cy="1638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</a:t>
            </a:r>
            <a:r>
              <a:rPr lang="en" sz="6000"/>
              <a:t>c</a:t>
            </a:r>
            <a:r>
              <a:rPr lang="en" sz="6000"/>
              <a:t>oncept</a:t>
            </a:r>
            <a:endParaRPr sz="6000"/>
          </a:p>
        </p:txBody>
      </p:sp>
      <p:sp>
        <p:nvSpPr>
          <p:cNvPr id="104" name="Google Shape;104;p19"/>
          <p:cNvSpPr txBox="1"/>
          <p:nvPr>
            <p:ph idx="4294967295" type="subTitle"/>
          </p:nvPr>
        </p:nvSpPr>
        <p:spPr>
          <a:xfrm>
            <a:off x="855300" y="2804836"/>
            <a:ext cx="4018200" cy="130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grpSp>
        <p:nvGrpSpPr>
          <p:cNvPr id="105" name="Google Shape;105;p19"/>
          <p:cNvGrpSpPr/>
          <p:nvPr/>
        </p:nvGrpSpPr>
        <p:grpSpPr>
          <a:xfrm>
            <a:off x="5950422" y="956237"/>
            <a:ext cx="2053580" cy="2053583"/>
            <a:chOff x="6643075" y="3664250"/>
            <a:chExt cx="407950" cy="407975"/>
          </a:xfrm>
        </p:grpSpPr>
        <p:sp>
          <p:nvSpPr>
            <p:cNvPr id="106" name="Google Shape;106;p19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9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8" name="Google Shape;108;p19"/>
          <p:cNvGrpSpPr/>
          <p:nvPr/>
        </p:nvGrpSpPr>
        <p:grpSpPr>
          <a:xfrm rot="-587507">
            <a:off x="5829663" y="3277344"/>
            <a:ext cx="844284" cy="844273"/>
            <a:chOff x="576250" y="4319400"/>
            <a:chExt cx="442075" cy="442050"/>
          </a:xfrm>
        </p:grpSpPr>
        <p:sp>
          <p:nvSpPr>
            <p:cNvPr id="109" name="Google Shape;109;p19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9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9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9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3" name="Google Shape;113;p19"/>
          <p:cNvSpPr/>
          <p:nvPr/>
        </p:nvSpPr>
        <p:spPr>
          <a:xfrm>
            <a:off x="5459347" y="1430392"/>
            <a:ext cx="321010" cy="306512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9"/>
          <p:cNvSpPr/>
          <p:nvPr/>
        </p:nvSpPr>
        <p:spPr>
          <a:xfrm rot="2697552">
            <a:off x="7574605" y="2999530"/>
            <a:ext cx="487265" cy="46525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9"/>
          <p:cNvSpPr/>
          <p:nvPr/>
        </p:nvSpPr>
        <p:spPr>
          <a:xfrm>
            <a:off x="7960084" y="2733906"/>
            <a:ext cx="195180" cy="186438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9"/>
          <p:cNvSpPr/>
          <p:nvPr/>
        </p:nvSpPr>
        <p:spPr>
          <a:xfrm rot="1280299">
            <a:off x="5236948" y="2354884"/>
            <a:ext cx="195157" cy="186436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/>
          <p:nvPr>
            <p:ph idx="1" type="body"/>
          </p:nvPr>
        </p:nvSpPr>
        <p:spPr>
          <a:xfrm>
            <a:off x="855275" y="1506350"/>
            <a:ext cx="3473100" cy="27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23" name="Google Shape;123;p20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24" name="Google Shape;124;p20"/>
          <p:cNvSpPr txBox="1"/>
          <p:nvPr>
            <p:ph idx="2" type="body"/>
          </p:nvPr>
        </p:nvSpPr>
        <p:spPr>
          <a:xfrm>
            <a:off x="4815599" y="1506350"/>
            <a:ext cx="3473100" cy="27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25" name="Google Shape;125;p2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31" name="Google Shape;131;p21"/>
          <p:cNvSpPr txBox="1"/>
          <p:nvPr>
            <p:ph idx="1" type="body"/>
          </p:nvPr>
        </p:nvSpPr>
        <p:spPr>
          <a:xfrm>
            <a:off x="855300" y="1506350"/>
            <a:ext cx="2315700" cy="299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32" name="Google Shape;132;p21"/>
          <p:cNvSpPr txBox="1"/>
          <p:nvPr>
            <p:ph idx="2" type="body"/>
          </p:nvPr>
        </p:nvSpPr>
        <p:spPr>
          <a:xfrm>
            <a:off x="3414199" y="1506350"/>
            <a:ext cx="2315700" cy="299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33" name="Google Shape;133;p21"/>
          <p:cNvSpPr txBox="1"/>
          <p:nvPr>
            <p:ph idx="3" type="body"/>
          </p:nvPr>
        </p:nvSpPr>
        <p:spPr>
          <a:xfrm>
            <a:off x="5973097" y="1506350"/>
            <a:ext cx="2315700" cy="299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drian template">
  <a:themeElements>
    <a:clrScheme name="Custom 347">
      <a:dk1>
        <a:srgbClr val="424650"/>
      </a:dk1>
      <a:lt1>
        <a:srgbClr val="FFFFFF"/>
      </a:lt1>
      <a:dk2>
        <a:srgbClr val="878A96"/>
      </a:dk2>
      <a:lt2>
        <a:srgbClr val="F6F6F5"/>
      </a:lt2>
      <a:accent1>
        <a:srgbClr val="ABB4B8"/>
      </a:accent1>
      <a:accent2>
        <a:srgbClr val="D6DAE0"/>
      </a:accent2>
      <a:accent3>
        <a:srgbClr val="E7ECF0"/>
      </a:accent3>
      <a:accent4>
        <a:srgbClr val="A99282"/>
      </a:accent4>
      <a:accent5>
        <a:srgbClr val="D1B8B0"/>
      </a:accent5>
      <a:accent6>
        <a:srgbClr val="DBCEC4"/>
      </a:accent6>
      <a:hlink>
        <a:srgbClr val="7E87A5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