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Jacques Francois"/>
      <p:regular r:id="rId32"/>
    </p:embeddedFont>
    <p:embeddedFont>
      <p:font typeface="Barlow Light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8DBE1D4-5C43-4100-860A-93E20EC2809F}">
  <a:tblStyle styleId="{98DBE1D4-5C43-4100-860A-93E20EC2809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BarlowLight-regular.fntdata"/><Relationship Id="rId10" Type="http://schemas.openxmlformats.org/officeDocument/2006/relationships/slide" Target="slides/slide5.xml"/><Relationship Id="rId32" Type="http://schemas.openxmlformats.org/officeDocument/2006/relationships/font" Target="fonts/JacquesFrancois-regular.fntdata"/><Relationship Id="rId13" Type="http://schemas.openxmlformats.org/officeDocument/2006/relationships/slide" Target="slides/slide8.xml"/><Relationship Id="rId35" Type="http://schemas.openxmlformats.org/officeDocument/2006/relationships/font" Target="fonts/BarlowLight-italic.fntdata"/><Relationship Id="rId12" Type="http://schemas.openxmlformats.org/officeDocument/2006/relationships/slide" Target="slides/slide7.xml"/><Relationship Id="rId34" Type="http://schemas.openxmlformats.org/officeDocument/2006/relationships/font" Target="fonts/BarlowLight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BarlowLight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bd92fe74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9bd92fe74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45aa3bf9ba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45aa3bf9ba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bd92fe74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9bd92fe74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bd92fe74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bd92fe74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9bd92fe74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29bd92fe74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bd92fe74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9bd92fe74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9bd92fe74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9bd92fe74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bd92fe74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bd92fe74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45aa3bf9ba_0_1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45aa3bf9ba_0_1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9bd92fe74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9bd92fe74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d92fe74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d92fe74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9bd92fe74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9bd92fe74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9bd92fe74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9bd92fe74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9bd92fe74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9bd92fe74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9bd92fe74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9bd92fe74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9bd92fe74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9bd92fe74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9bd92fe74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9bd92fe74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29bd92fe74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29bd92fe74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bd92fe74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29bd92fe74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bd92fe74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bd92fe74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9bd92fe74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9bd92fe74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bd92fe74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bd92fe74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bd92fe7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9bd92fe7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9bd92fe74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9bd92fe74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bd92fe7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bd92fe7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0E0E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/>
            </a:lvl1pPr>
            <a:lvl2pPr lvl="1" algn="r">
              <a:buNone/>
              <a:defRPr sz="1000"/>
            </a:lvl2pPr>
            <a:lvl3pPr lvl="2" algn="r">
              <a:buNone/>
              <a:defRPr sz="1000"/>
            </a:lvl3pPr>
            <a:lvl4pPr lvl="3" algn="r">
              <a:buNone/>
              <a:defRPr sz="1000"/>
            </a:lvl4pPr>
            <a:lvl5pPr lvl="4" algn="r">
              <a:buNone/>
              <a:defRPr sz="1000"/>
            </a:lvl5pPr>
            <a:lvl6pPr lvl="5" algn="r">
              <a:buNone/>
              <a:defRPr sz="1000"/>
            </a:lvl6pPr>
            <a:lvl7pPr lvl="6" algn="r">
              <a:buNone/>
              <a:defRPr sz="1000"/>
            </a:lvl7pPr>
            <a:lvl8pPr lvl="7" algn="r">
              <a:buNone/>
              <a:defRPr sz="1000"/>
            </a:lvl8pPr>
            <a:lvl9pPr lvl="8" algn="r"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iffel tower, france, paris, tourism icon"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4320825"/>
            <a:ext cx="813550" cy="8135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jpg"/><Relationship Id="rId4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jpg"/><Relationship Id="rId4" Type="http://schemas.openxmlformats.org/officeDocument/2006/relationships/image" Target="../media/image14.png"/><Relationship Id="rId5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4" Type="http://schemas.openxmlformats.org/officeDocument/2006/relationships/image" Target="../media/image30.png"/><Relationship Id="rId5" Type="http://schemas.openxmlformats.org/officeDocument/2006/relationships/image" Target="../media/image19.png"/><Relationship Id="rId6" Type="http://schemas.openxmlformats.org/officeDocument/2006/relationships/image" Target="../media/image2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0.jpg"/><Relationship Id="rId4" Type="http://schemas.openxmlformats.org/officeDocument/2006/relationships/image" Target="../media/image2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7.png"/><Relationship Id="rId4" Type="http://schemas.openxmlformats.org/officeDocument/2006/relationships/image" Target="../media/image20.png"/><Relationship Id="rId5" Type="http://schemas.openxmlformats.org/officeDocument/2006/relationships/image" Target="../media/image31.jpg"/><Relationship Id="rId6" Type="http://schemas.openxmlformats.org/officeDocument/2006/relationships/image" Target="../media/image3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34.jpg"/><Relationship Id="rId5" Type="http://schemas.openxmlformats.org/officeDocument/2006/relationships/image" Target="../media/image3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jpg"/><Relationship Id="rId4" Type="http://schemas.openxmlformats.org/officeDocument/2006/relationships/hyperlink" Target="http://www.slidespower.com" TargetMode="External"/><Relationship Id="rId5" Type="http://schemas.openxmlformats.org/officeDocument/2006/relationships/image" Target="../media/image4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2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ffel Tower, Paris France" id="55" name="Google Shape;55;p13"/>
          <p:cNvPicPr preferRelativeResize="0"/>
          <p:nvPr/>
        </p:nvPicPr>
        <p:blipFill rotWithShape="1">
          <a:blip r:embed="rId3">
            <a:alphaModFix/>
          </a:blip>
          <a:srcRect b="10293" l="0" r="0" t="5125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0" y="0"/>
            <a:ext cx="5065800" cy="294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4200">
                <a:solidFill>
                  <a:srgbClr val="FCE5CD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PRESENTATION TEMPLATE</a:t>
            </a:r>
            <a:endParaRPr sz="4200">
              <a:solidFill>
                <a:srgbClr val="FCE5CD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c De Triomphe" id="133" name="Google Shape;133;p22"/>
          <p:cNvPicPr preferRelativeResize="0"/>
          <p:nvPr/>
        </p:nvPicPr>
        <p:blipFill rotWithShape="1">
          <a:blip r:embed="rId3">
            <a:alphaModFix/>
          </a:blip>
          <a:srcRect b="26109" l="0" r="0" t="31297"/>
          <a:stretch/>
        </p:blipFill>
        <p:spPr>
          <a:xfrm>
            <a:off x="714375" y="789125"/>
            <a:ext cx="7715250" cy="2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2"/>
          <p:cNvSpPr/>
          <p:nvPr/>
        </p:nvSpPr>
        <p:spPr>
          <a:xfrm>
            <a:off x="298950" y="2374100"/>
            <a:ext cx="2502900" cy="2150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35" name="Google Shape;135;p22"/>
          <p:cNvSpPr txBox="1"/>
          <p:nvPr>
            <p:ph type="title"/>
          </p:nvPr>
        </p:nvSpPr>
        <p:spPr>
          <a:xfrm>
            <a:off x="590550" y="216425"/>
            <a:ext cx="62961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INFOGRAPHIC DIAGRAM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36" name="Google Shape;136;p22"/>
          <p:cNvSpPr txBox="1"/>
          <p:nvPr>
            <p:ph idx="1" type="body"/>
          </p:nvPr>
        </p:nvSpPr>
        <p:spPr>
          <a:xfrm>
            <a:off x="371700" y="2612400"/>
            <a:ext cx="2357400" cy="11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Less is More.</a:t>
            </a:r>
            <a:endParaRPr b="1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38" name="Google Shape;138;p22"/>
          <p:cNvSpPr/>
          <p:nvPr/>
        </p:nvSpPr>
        <p:spPr>
          <a:xfrm>
            <a:off x="3269675" y="2374175"/>
            <a:ext cx="2502900" cy="2150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3342575" y="2612400"/>
            <a:ext cx="2357100" cy="11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Less is More.</a:t>
            </a:r>
            <a:endParaRPr b="1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6342150" y="2374025"/>
            <a:ext cx="2502900" cy="2150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41" name="Google Shape;141;p22"/>
          <p:cNvSpPr txBox="1"/>
          <p:nvPr>
            <p:ph idx="1" type="body"/>
          </p:nvPr>
        </p:nvSpPr>
        <p:spPr>
          <a:xfrm>
            <a:off x="6415200" y="2612375"/>
            <a:ext cx="2356800" cy="119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Less is More.</a:t>
            </a:r>
            <a:endParaRPr b="1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less information you give, better remember your audience. Create shorts and concise messages.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descr="arc, france, paris, sight, travelling, trip, triumf icon" id="142" name="Google Shape;14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6050" y="3804275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c, france, paris, sight, travelling, trip, triumf icon" id="143" name="Google Shape;14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6775" y="3804275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c, france, paris, sight, travelling, trip, triumf icon" id="144" name="Google Shape;1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9250" y="3804275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uvre Museum, Paris" id="149" name="Google Shape;149;p23"/>
          <p:cNvPicPr preferRelativeResize="0"/>
          <p:nvPr/>
        </p:nvPicPr>
        <p:blipFill rotWithShape="1">
          <a:blip r:embed="rId3">
            <a:alphaModFix/>
          </a:blip>
          <a:srcRect b="13470" l="0" r="0" t="53011"/>
          <a:stretch/>
        </p:blipFill>
        <p:spPr>
          <a:xfrm>
            <a:off x="4775" y="3419475"/>
            <a:ext cx="9134475" cy="172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311713" y="152625"/>
            <a:ext cx="8520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THREE COLUMNS TEXT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2" name="Google Shape;152;p23"/>
          <p:cNvSpPr txBox="1"/>
          <p:nvPr/>
        </p:nvSpPr>
        <p:spPr>
          <a:xfrm>
            <a:off x="482425" y="1918825"/>
            <a:ext cx="2318700" cy="15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The less information you give, better remember your audience. Create shorts and concise messages.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3" name="Google Shape;153;p23"/>
          <p:cNvSpPr txBox="1"/>
          <p:nvPr/>
        </p:nvSpPr>
        <p:spPr>
          <a:xfrm>
            <a:off x="3325426" y="1918825"/>
            <a:ext cx="2318700" cy="15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The contrast gives you the option to call attention to what you want to highlight. Use the size, colour, composition. 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4" name="Google Shape;154;p23"/>
          <p:cNvSpPr txBox="1"/>
          <p:nvPr/>
        </p:nvSpPr>
        <p:spPr>
          <a:xfrm>
            <a:off x="6168425" y="1918833"/>
            <a:ext cx="2318700" cy="15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You must choose a template that suits the type of work your are about to submit.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5" name="Google Shape;155;p23"/>
          <p:cNvSpPr txBox="1"/>
          <p:nvPr/>
        </p:nvSpPr>
        <p:spPr>
          <a:xfrm>
            <a:off x="742213" y="1291952"/>
            <a:ext cx="17991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latin typeface="Jacques Francois"/>
                <a:ea typeface="Jacques Francois"/>
                <a:cs typeface="Jacques Francois"/>
                <a:sym typeface="Jacques Francois"/>
              </a:rPr>
              <a:t>Less is more</a:t>
            </a:r>
            <a:endParaRPr b="1" sz="1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3325402" y="1291952"/>
            <a:ext cx="23187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latin typeface="Jacques Francois"/>
                <a:ea typeface="Jacques Francois"/>
                <a:cs typeface="Jacques Francois"/>
                <a:sym typeface="Jacques Francois"/>
              </a:rPr>
              <a:t>Use the contrast</a:t>
            </a:r>
            <a:endParaRPr b="1" sz="1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57" name="Google Shape;157;p23"/>
          <p:cNvSpPr txBox="1"/>
          <p:nvPr/>
        </p:nvSpPr>
        <p:spPr>
          <a:xfrm>
            <a:off x="6018612" y="1291965"/>
            <a:ext cx="2643000" cy="39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800">
                <a:latin typeface="Jacques Francois"/>
                <a:ea typeface="Jacques Francois"/>
                <a:cs typeface="Jacques Francois"/>
                <a:sym typeface="Jacques Francois"/>
              </a:rPr>
              <a:t>Use a good template</a:t>
            </a:r>
            <a:endParaRPr b="1" sz="1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4"/>
          <p:cNvSpPr txBox="1"/>
          <p:nvPr>
            <p:ph type="title"/>
          </p:nvPr>
        </p:nvSpPr>
        <p:spPr>
          <a:xfrm>
            <a:off x="513850" y="115400"/>
            <a:ext cx="37152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USE OF IMAGES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63" name="Google Shape;163;p24"/>
          <p:cNvSpPr txBox="1"/>
          <p:nvPr>
            <p:ph idx="1" type="body"/>
          </p:nvPr>
        </p:nvSpPr>
        <p:spPr>
          <a:xfrm>
            <a:off x="513850" y="1780350"/>
            <a:ext cx="2808000" cy="158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A good image in your presentation is worth a thousand words.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Choose good themes for your presentations.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64" name="Google Shape;16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uvre Museum, Paris" id="165" name="Google Shape;16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3825" y="941388"/>
            <a:ext cx="4891100" cy="326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ffel Tower Paris" id="170" name="Google Shape;170;p25"/>
          <p:cNvPicPr preferRelativeResize="0"/>
          <p:nvPr/>
        </p:nvPicPr>
        <p:blipFill rotWithShape="1">
          <a:blip r:embed="rId3">
            <a:alphaModFix/>
          </a:blip>
          <a:srcRect b="3434" l="0" r="0" t="12192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72" name="Google Shape;172;p25"/>
          <p:cNvSpPr txBox="1"/>
          <p:nvPr/>
        </p:nvSpPr>
        <p:spPr>
          <a:xfrm>
            <a:off x="128100" y="3933825"/>
            <a:ext cx="3148500" cy="10671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With a good image you can explain a complex concept in a simple way.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355450" y="199525"/>
            <a:ext cx="3709200" cy="610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USE OF TABLES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2461050" y="3625575"/>
            <a:ext cx="4221900" cy="67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tables are very useful for displaying information ordered.</a:t>
            </a:r>
            <a:endParaRPr sz="14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79" name="Google Shape;179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graphicFrame>
        <p:nvGraphicFramePr>
          <p:cNvPr id="180" name="Google Shape;180;p26"/>
          <p:cNvGraphicFramePr/>
          <p:nvPr/>
        </p:nvGraphicFramePr>
        <p:xfrm>
          <a:off x="1262525" y="157225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{98DBE1D4-5C43-4100-860A-93E20EC2809F}</a:tableStyleId>
              </a:tblPr>
              <a:tblGrid>
                <a:gridCol w="1284875"/>
                <a:gridCol w="2204350"/>
                <a:gridCol w="1762375"/>
                <a:gridCol w="1367350"/>
              </a:tblGrid>
              <a:tr h="7128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CAPITAL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INHABITANTS</a:t>
                      </a:r>
                      <a:endParaRPr sz="11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(</a:t>
                      </a:r>
                      <a:r>
                        <a:rPr lang="es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Millions</a:t>
                      </a: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)</a:t>
                      </a:r>
                      <a:endParaRPr sz="11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Font typeface="Calibri"/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CURRENCY</a:t>
                      </a:r>
                      <a:endParaRPr sz="11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</a:tr>
              <a:tr h="450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MÉXICO</a:t>
                      </a:r>
                      <a:endParaRPr sz="11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CIUDAD DE MÉXICO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122 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PESO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USA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WASHINGTON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270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DOLLAR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4176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GERMANY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BERLIN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82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400">
                          <a:latin typeface="Jacques Francois"/>
                          <a:ea typeface="Jacques Francois"/>
                          <a:cs typeface="Jacques Francois"/>
                          <a:sym typeface="Jacques Francois"/>
                        </a:rPr>
                        <a:t>EURO</a:t>
                      </a:r>
                      <a:endParaRPr sz="1400">
                        <a:latin typeface="Jacques Francois"/>
                        <a:ea typeface="Jacques Francois"/>
                        <a:cs typeface="Jacques Francois"/>
                        <a:sym typeface="Jacques Francois"/>
                      </a:endParaRPr>
                    </a:p>
                  </a:txBody>
                  <a:tcPr marT="34300" marB="34300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</a:tbl>
          </a:graphicData>
        </a:graphic>
      </p:graphicFrame>
      <p:pic>
        <p:nvPicPr>
          <p:cNvPr descr="architecture, eiffel, france, landmark, paris, tourism, tower icon" id="181" name="Google Shape;18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6163" y="476250"/>
            <a:ext cx="691685" cy="81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ch de Triomphe"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7"/>
          <p:cNvSpPr txBox="1"/>
          <p:nvPr>
            <p:ph type="title"/>
          </p:nvPr>
        </p:nvSpPr>
        <p:spPr>
          <a:xfrm>
            <a:off x="3880650" y="305025"/>
            <a:ext cx="3429000" cy="63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USE CHARTS</a:t>
            </a:r>
            <a:endParaRPr sz="2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88" name="Google Shape;188;p27"/>
          <p:cNvSpPr txBox="1"/>
          <p:nvPr>
            <p:ph idx="1" type="body"/>
          </p:nvPr>
        </p:nvSpPr>
        <p:spPr>
          <a:xfrm>
            <a:off x="4038600" y="1486825"/>
            <a:ext cx="4433700" cy="1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Graphics help us to understand the relationships between numerical values.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id="189" name="Google Shape;189;p27" title="Points scored"/>
          <p:cNvPicPr preferRelativeResize="0"/>
          <p:nvPr/>
        </p:nvPicPr>
        <p:blipFill rotWithShape="1">
          <a:blip r:embed="rId4">
            <a:alphaModFix/>
          </a:blip>
          <a:srcRect b="14324" l="13966" r="23207" t="0"/>
          <a:stretch/>
        </p:blipFill>
        <p:spPr>
          <a:xfrm>
            <a:off x="5161900" y="3048000"/>
            <a:ext cx="2249175" cy="189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charts icon" id="191" name="Google Shape;191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9646" y="226575"/>
            <a:ext cx="787500" cy="78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8"/>
          <p:cNvSpPr txBox="1"/>
          <p:nvPr>
            <p:ph idx="1" type="body"/>
          </p:nvPr>
        </p:nvSpPr>
        <p:spPr>
          <a:xfrm>
            <a:off x="241475" y="277850"/>
            <a:ext cx="4159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USE OF CHARTS</a:t>
            </a:r>
            <a:endParaRPr sz="2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id="197" name="Google Shape;197;p28" title="Points scored"/>
          <p:cNvPicPr preferRelativeResize="0"/>
          <p:nvPr/>
        </p:nvPicPr>
        <p:blipFill rotWithShape="1">
          <a:blip r:embed="rId3">
            <a:alphaModFix/>
          </a:blip>
          <a:srcRect b="10522" l="9204" r="11518" t="0"/>
          <a:stretch/>
        </p:blipFill>
        <p:spPr>
          <a:xfrm>
            <a:off x="770150" y="1304823"/>
            <a:ext cx="3630525" cy="253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8"/>
          <p:cNvSpPr txBox="1"/>
          <p:nvPr/>
        </p:nvSpPr>
        <p:spPr>
          <a:xfrm>
            <a:off x="1652175" y="4645225"/>
            <a:ext cx="3783300" cy="42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You can insert charts from Google Sheets 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99" name="Google Shape;19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nalysis, analytics, chart, charts, diagram, graph, report icon" id="200" name="Google Shape;20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2850" y="277849"/>
            <a:ext cx="605119" cy="605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elp, info, question, reference icon" id="201" name="Google Shape;201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74875" y="466322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ffel Tower, Paris" id="202" name="Google Shape;20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orre Eiffel, Puesta De Sol, Hito, Arquitectura, Sena" id="207" name="Google Shape;20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70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9"/>
          <p:cNvSpPr/>
          <p:nvPr/>
        </p:nvSpPr>
        <p:spPr>
          <a:xfrm>
            <a:off x="1664525" y="3397263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1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09" name="Google Shape;209;p29"/>
          <p:cNvSpPr/>
          <p:nvPr/>
        </p:nvSpPr>
        <p:spPr>
          <a:xfrm>
            <a:off x="2683707" y="3397282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2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0" name="Google Shape;210;p29"/>
          <p:cNvSpPr/>
          <p:nvPr/>
        </p:nvSpPr>
        <p:spPr>
          <a:xfrm>
            <a:off x="3702961" y="3397275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3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1" name="Google Shape;211;p29"/>
          <p:cNvSpPr/>
          <p:nvPr/>
        </p:nvSpPr>
        <p:spPr>
          <a:xfrm>
            <a:off x="4722267" y="3396973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4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5751217" y="3396966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5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3" name="Google Shape;213;p29"/>
          <p:cNvSpPr/>
          <p:nvPr/>
        </p:nvSpPr>
        <p:spPr>
          <a:xfrm>
            <a:off x="6780163" y="3397564"/>
            <a:ext cx="699300" cy="679800"/>
          </a:xfrm>
          <a:prstGeom prst="ellipse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Jacques Francois"/>
                <a:ea typeface="Jacques Francois"/>
                <a:cs typeface="Jacques Francois"/>
                <a:sym typeface="Jacques Francois"/>
              </a:rPr>
              <a:t>6</a:t>
            </a:r>
            <a:endParaRPr sz="22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4" name="Google Shape;214;p29"/>
          <p:cNvSpPr txBox="1"/>
          <p:nvPr>
            <p:ph idx="1" type="body"/>
          </p:nvPr>
        </p:nvSpPr>
        <p:spPr>
          <a:xfrm>
            <a:off x="2363825" y="1098775"/>
            <a:ext cx="6138000" cy="67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5" name="Google Shape;215;p29"/>
          <p:cNvSpPr txBox="1"/>
          <p:nvPr>
            <p:ph type="title"/>
          </p:nvPr>
        </p:nvSpPr>
        <p:spPr>
          <a:xfrm>
            <a:off x="314975" y="289000"/>
            <a:ext cx="7343400" cy="50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FLOW CHARTS (Process)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16" name="Google Shape;216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cxnSp>
        <p:nvCxnSpPr>
          <p:cNvPr id="217" name="Google Shape;217;p29"/>
          <p:cNvCxnSpPr>
            <a:stCxn id="211" idx="6"/>
            <a:endCxn id="212" idx="2"/>
          </p:cNvCxnSpPr>
          <p:nvPr/>
        </p:nvCxnSpPr>
        <p:spPr>
          <a:xfrm>
            <a:off x="5421567" y="3736873"/>
            <a:ext cx="329700" cy="600"/>
          </a:xfrm>
          <a:prstGeom prst="curvedConnector3">
            <a:avLst>
              <a:gd fmla="val 49992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8" name="Google Shape;218;p29"/>
          <p:cNvCxnSpPr>
            <a:stCxn id="209" idx="6"/>
            <a:endCxn id="210" idx="2"/>
          </p:cNvCxnSpPr>
          <p:nvPr/>
        </p:nvCxnSpPr>
        <p:spPr>
          <a:xfrm>
            <a:off x="3383007" y="3737182"/>
            <a:ext cx="320100" cy="600"/>
          </a:xfrm>
          <a:prstGeom prst="curvedConnector3">
            <a:avLst>
              <a:gd fmla="val 49977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19" name="Google Shape;219;p29"/>
          <p:cNvCxnSpPr>
            <a:stCxn id="208" idx="6"/>
            <a:endCxn id="209" idx="2"/>
          </p:cNvCxnSpPr>
          <p:nvPr/>
        </p:nvCxnSpPr>
        <p:spPr>
          <a:xfrm>
            <a:off x="2363825" y="3737163"/>
            <a:ext cx="319800" cy="600"/>
          </a:xfrm>
          <a:prstGeom prst="curvedConnector3">
            <a:avLst>
              <a:gd fmla="val 50013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0" name="Google Shape;220;p29"/>
          <p:cNvCxnSpPr>
            <a:stCxn id="210" idx="6"/>
            <a:endCxn id="211" idx="2"/>
          </p:cNvCxnSpPr>
          <p:nvPr/>
        </p:nvCxnSpPr>
        <p:spPr>
          <a:xfrm>
            <a:off x="4402261" y="3737175"/>
            <a:ext cx="320100" cy="600"/>
          </a:xfrm>
          <a:prstGeom prst="curvedConnector3">
            <a:avLst>
              <a:gd fmla="val 49985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1" name="Google Shape;221;p29"/>
          <p:cNvCxnSpPr>
            <a:stCxn id="212" idx="6"/>
            <a:endCxn id="213" idx="2"/>
          </p:cNvCxnSpPr>
          <p:nvPr/>
        </p:nvCxnSpPr>
        <p:spPr>
          <a:xfrm>
            <a:off x="6450517" y="3736866"/>
            <a:ext cx="329700" cy="600"/>
          </a:xfrm>
          <a:prstGeom prst="curvedConnector3">
            <a:avLst>
              <a:gd fmla="val 49992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own Eiffel Tower figurine" id="226" name="Google Shape;226;p30"/>
          <p:cNvPicPr preferRelativeResize="0"/>
          <p:nvPr/>
        </p:nvPicPr>
        <p:blipFill rotWithShape="1">
          <a:blip r:embed="rId3">
            <a:alphaModFix/>
          </a:blip>
          <a:srcRect b="15419" l="0" r="0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0"/>
          <p:cNvSpPr txBox="1"/>
          <p:nvPr>
            <p:ph type="title"/>
          </p:nvPr>
        </p:nvSpPr>
        <p:spPr>
          <a:xfrm>
            <a:off x="133352" y="89925"/>
            <a:ext cx="1663200" cy="75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MAPS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28" name="Google Shape;228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cation, map, maps, pin icon" id="229" name="Google Shape;22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20163" y="89925"/>
            <a:ext cx="755700" cy="7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nicorn cloud formation" id="234" name="Google Shape;234;p31"/>
          <p:cNvPicPr preferRelativeResize="0"/>
          <p:nvPr/>
        </p:nvPicPr>
        <p:blipFill rotWithShape="1">
          <a:blip r:embed="rId3">
            <a:alphaModFix/>
          </a:blip>
          <a:srcRect b="0" l="0" r="0" t="5572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1"/>
          <p:cNvSpPr txBox="1"/>
          <p:nvPr>
            <p:ph type="title"/>
          </p:nvPr>
        </p:nvSpPr>
        <p:spPr>
          <a:xfrm>
            <a:off x="481900" y="171450"/>
            <a:ext cx="7719000" cy="70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TECHNOLOGY PRESENTATION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36" name="Google Shape;236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37" name="Google Shape;237;p31"/>
          <p:cNvSpPr txBox="1"/>
          <p:nvPr>
            <p:ph idx="1" type="body"/>
          </p:nvPr>
        </p:nvSpPr>
        <p:spPr>
          <a:xfrm>
            <a:off x="1606500" y="2179200"/>
            <a:ext cx="5931000" cy="785100"/>
          </a:xfrm>
          <a:prstGeom prst="rect">
            <a:avLst/>
          </a:prstGeom>
          <a:solidFill>
            <a:srgbClr val="D0E0E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ite and brown carousel lights"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617450" y="285575"/>
            <a:ext cx="5320500" cy="630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INSTRUCTIONS FOR USE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636950" y="1034250"/>
            <a:ext cx="5281500" cy="307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Open this document in Google Slides, or click on the button “use this template”. To do this you must be logged in with your google profile.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EDIT IN GOOGLE SLIDES</a:t>
            </a:r>
            <a:endParaRPr b="1"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Open File menu and select make a copy.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That will open a copy of this template in your google drive you can edit, add or delete.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EDIT IN POWERPOINT</a:t>
            </a:r>
            <a:endParaRPr b="1"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2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617450" y="4671775"/>
            <a:ext cx="4377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100">
                <a:latin typeface="Jacques Francois"/>
                <a:ea typeface="Jacques Francois"/>
                <a:cs typeface="Jacques Francois"/>
                <a:sym typeface="Jacques Francois"/>
              </a:rPr>
              <a:t>For further information, go to www.slidespower.com</a:t>
            </a:r>
            <a:endParaRPr sz="11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bout, help, info, information, support icon"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2850" y="4671775"/>
            <a:ext cx="376500" cy="3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2"/>
          <p:cNvSpPr txBox="1"/>
          <p:nvPr>
            <p:ph idx="1" type="body"/>
          </p:nvPr>
        </p:nvSpPr>
        <p:spPr>
          <a:xfrm>
            <a:off x="3749850" y="3329188"/>
            <a:ext cx="4370700" cy="10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Introduce your app using this template.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You can change the picture or introduce a text.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id="243" name="Google Shape;24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9850" y="1758788"/>
            <a:ext cx="3501175" cy="14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Apple Iphone, Sistema Operativo Android" id="245" name="Google Shape;24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3450" y="1784922"/>
            <a:ext cx="1344558" cy="2526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uvre Museum in Paris France" id="246" name="Google Shape;246;p32"/>
          <p:cNvPicPr preferRelativeResize="0"/>
          <p:nvPr/>
        </p:nvPicPr>
        <p:blipFill rotWithShape="1">
          <a:blip r:embed="rId5">
            <a:alphaModFix amt="38000"/>
          </a:blip>
          <a:srcRect b="29583" l="0" r="0" t="49377"/>
          <a:stretch/>
        </p:blipFill>
        <p:spPr>
          <a:xfrm>
            <a:off x="0" y="0"/>
            <a:ext cx="9144001" cy="1282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ffel tower photo" id="247" name="Google Shape;247;p32"/>
          <p:cNvPicPr preferRelativeResize="0"/>
          <p:nvPr/>
        </p:nvPicPr>
        <p:blipFill rotWithShape="1">
          <a:blip r:embed="rId6">
            <a:alphaModFix/>
          </a:blip>
          <a:srcRect b="0" l="0" r="2619" t="0"/>
          <a:stretch/>
        </p:blipFill>
        <p:spPr>
          <a:xfrm>
            <a:off x="1133475" y="2152650"/>
            <a:ext cx="1123950" cy="173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5366113" y="1356925"/>
            <a:ext cx="1851525" cy="1724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54" name="Google Shape;254;p33"/>
          <p:cNvSpPr txBox="1"/>
          <p:nvPr>
            <p:ph idx="1" type="body"/>
          </p:nvPr>
        </p:nvSpPr>
        <p:spPr>
          <a:xfrm>
            <a:off x="4268375" y="3349525"/>
            <a:ext cx="4047000" cy="10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Introduce your app using this template.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You can change the picture or introduce a text.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descr="Android, Samsung, Samsung Galaxia, Teléfono Android" id="255" name="Google Shape;255;p33"/>
          <p:cNvPicPr preferRelativeResize="0"/>
          <p:nvPr/>
        </p:nvPicPr>
        <p:blipFill rotWithShape="1">
          <a:blip r:embed="rId4">
            <a:alphaModFix/>
          </a:blip>
          <a:srcRect b="0" l="25199" r="32765" t="12663"/>
          <a:stretch/>
        </p:blipFill>
        <p:spPr>
          <a:xfrm>
            <a:off x="828612" y="1309788"/>
            <a:ext cx="2228851" cy="3087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erial photo of buildings" id="256" name="Google Shape;256;p33"/>
          <p:cNvPicPr preferRelativeResize="0"/>
          <p:nvPr/>
        </p:nvPicPr>
        <p:blipFill rotWithShape="1">
          <a:blip r:embed="rId5">
            <a:alphaModFix amt="69000"/>
          </a:blip>
          <a:srcRect b="19173" l="0" r="0" t="58519"/>
          <a:stretch/>
        </p:blipFill>
        <p:spPr>
          <a:xfrm>
            <a:off x="4775" y="0"/>
            <a:ext cx="9134475" cy="114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mbre, La Lectura, Pantalla Táctil, Blog, Digitales" id="261" name="Google Shape;261;p34"/>
          <p:cNvPicPr preferRelativeResize="0"/>
          <p:nvPr/>
        </p:nvPicPr>
        <p:blipFill rotWithShape="1">
          <a:blip r:embed="rId3">
            <a:alphaModFix/>
          </a:blip>
          <a:srcRect b="21198" l="28266" r="26535" t="18798"/>
          <a:stretch/>
        </p:blipFill>
        <p:spPr>
          <a:xfrm>
            <a:off x="5192823" y="1638100"/>
            <a:ext cx="2798649" cy="247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4"/>
          <p:cNvSpPr txBox="1"/>
          <p:nvPr>
            <p:ph type="title"/>
          </p:nvPr>
        </p:nvSpPr>
        <p:spPr>
          <a:xfrm>
            <a:off x="435313" y="1759875"/>
            <a:ext cx="3709200" cy="6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TABLETS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63" name="Google Shape;263;p34"/>
          <p:cNvSpPr txBox="1"/>
          <p:nvPr/>
        </p:nvSpPr>
        <p:spPr>
          <a:xfrm>
            <a:off x="5161001" y="3581628"/>
            <a:ext cx="28623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uFill>
                  <a:noFill/>
                </a:uFill>
                <a:latin typeface="Jacques Francois"/>
                <a:ea typeface="Jacques Francois"/>
                <a:cs typeface="Jacques Francois"/>
                <a:sym typeface="Jacques Francois"/>
                <a:hlinkClick r:id="rId4"/>
              </a:rPr>
              <a:t>www.slidespower.com</a:t>
            </a:r>
            <a:endParaRPr sz="1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64" name="Google Shape;264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65" name="Google Shape;265;p34"/>
          <p:cNvSpPr txBox="1"/>
          <p:nvPr>
            <p:ph idx="1" type="body"/>
          </p:nvPr>
        </p:nvSpPr>
        <p:spPr>
          <a:xfrm>
            <a:off x="435313" y="2719215"/>
            <a:ext cx="4370700" cy="127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Introduce your app using this template.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You can change the picture or introduce a text.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pic>
        <p:nvPicPr>
          <p:cNvPr descr="aerial photography of Eiffel Tower" id="266" name="Google Shape;266;p34"/>
          <p:cNvPicPr preferRelativeResize="0"/>
          <p:nvPr/>
        </p:nvPicPr>
        <p:blipFill rotWithShape="1">
          <a:blip r:embed="rId5">
            <a:alphaModFix/>
          </a:blip>
          <a:srcRect b="42778" l="0" r="0" t="39721"/>
          <a:stretch/>
        </p:blipFill>
        <p:spPr>
          <a:xfrm>
            <a:off x="0" y="0"/>
            <a:ext cx="91440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ffel Tower, Paris" id="271" name="Google Shape;271;p35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5"/>
          <p:cNvSpPr txBox="1"/>
          <p:nvPr/>
        </p:nvSpPr>
        <p:spPr>
          <a:xfrm>
            <a:off x="152038" y="1079350"/>
            <a:ext cx="1897500" cy="2264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TYPE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It is important to use fonts that read well, without being in bold. Example: helvética.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2201263" y="1079350"/>
            <a:ext cx="1897500" cy="2264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DESIGN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A well-designed template is an ideal way to communicate a message simply and clearly.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74" name="Google Shape;274;p35"/>
          <p:cNvSpPr txBox="1"/>
          <p:nvPr/>
        </p:nvSpPr>
        <p:spPr>
          <a:xfrm>
            <a:off x="5064263" y="1079350"/>
            <a:ext cx="1897500" cy="2264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TIME PER SLIDE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In a quality slideshow, the time of exposure should not exceed 30 seconds.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75" name="Google Shape;275;p35"/>
          <p:cNvSpPr txBox="1"/>
          <p:nvPr/>
        </p:nvSpPr>
        <p:spPr>
          <a:xfrm>
            <a:off x="7107663" y="1079350"/>
            <a:ext cx="1897500" cy="22647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PREPARATION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Out of respect for the audience, it is essential to prepare well the presentation and try not to leave anything to chance.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76" name="Google Shape;276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77" name="Google Shape;277;p35"/>
          <p:cNvSpPr txBox="1"/>
          <p:nvPr>
            <p:ph type="title"/>
          </p:nvPr>
        </p:nvSpPr>
        <p:spPr>
          <a:xfrm>
            <a:off x="152050" y="171725"/>
            <a:ext cx="5071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 FINAL CONCLUSSIONS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78" name="Google Shape;278;p35"/>
          <p:cNvSpPr txBox="1"/>
          <p:nvPr>
            <p:ph idx="1" type="body"/>
          </p:nvPr>
        </p:nvSpPr>
        <p:spPr>
          <a:xfrm>
            <a:off x="2036263" y="3957925"/>
            <a:ext cx="5071500" cy="10989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path path="circle">
              <a:fillToRect b="50%" l="50%" r="50%" t="50%"/>
            </a:path>
            <a:tileRect/>
          </a:gra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We proceed to make a summary of the main points discussed in the presentation.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cxnSp>
        <p:nvCxnSpPr>
          <p:cNvPr id="279" name="Google Shape;279;p35"/>
          <p:cNvCxnSpPr>
            <a:stCxn id="272" idx="2"/>
            <a:endCxn id="278" idx="1"/>
          </p:cNvCxnSpPr>
          <p:nvPr/>
        </p:nvCxnSpPr>
        <p:spPr>
          <a:xfrm flipH="1" rot="-5400000">
            <a:off x="986788" y="3458050"/>
            <a:ext cx="1163400" cy="9354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0" name="Google Shape;280;p35"/>
          <p:cNvCxnSpPr>
            <a:stCxn id="275" idx="2"/>
            <a:endCxn id="278" idx="3"/>
          </p:cNvCxnSpPr>
          <p:nvPr/>
        </p:nvCxnSpPr>
        <p:spPr>
          <a:xfrm rot="5400000">
            <a:off x="7000413" y="3451450"/>
            <a:ext cx="1163400" cy="948600"/>
          </a:xfrm>
          <a:prstGeom prst="curvedConnector2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1" name="Google Shape;281;p35"/>
          <p:cNvCxnSpPr>
            <a:stCxn id="273" idx="2"/>
            <a:endCxn id="278" idx="0"/>
          </p:cNvCxnSpPr>
          <p:nvPr/>
        </p:nvCxnSpPr>
        <p:spPr>
          <a:xfrm flipH="1" rot="-5400000">
            <a:off x="3554113" y="2939950"/>
            <a:ext cx="613800" cy="1422000"/>
          </a:xfrm>
          <a:prstGeom prst="curvedConnector3">
            <a:avLst>
              <a:gd fmla="val 50006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2" name="Google Shape;282;p35"/>
          <p:cNvCxnSpPr>
            <a:stCxn id="274" idx="2"/>
            <a:endCxn id="278" idx="0"/>
          </p:cNvCxnSpPr>
          <p:nvPr/>
        </p:nvCxnSpPr>
        <p:spPr>
          <a:xfrm rot="5400000">
            <a:off x="4985663" y="2930500"/>
            <a:ext cx="613800" cy="1440900"/>
          </a:xfrm>
          <a:prstGeom prst="curvedConnector3">
            <a:avLst>
              <a:gd fmla="val 50006" name="adj1"/>
            </a:avLst>
          </a:prstGeom>
          <a:noFill/>
          <a:ln cap="flat" cmpd="sng" w="19050">
            <a:solidFill>
              <a:srgbClr val="43434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rc de Triomphe, Paris" id="287" name="Google Shape;287;p36"/>
          <p:cNvPicPr preferRelativeResize="0"/>
          <p:nvPr/>
        </p:nvPicPr>
        <p:blipFill rotWithShape="1">
          <a:blip r:embed="rId3">
            <a:alphaModFix/>
          </a:blip>
          <a:srcRect b="15626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89" name="Google Shape;289;p36"/>
          <p:cNvSpPr/>
          <p:nvPr/>
        </p:nvSpPr>
        <p:spPr>
          <a:xfrm>
            <a:off x="1767550" y="1046288"/>
            <a:ext cx="5608912" cy="305091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00000"/>
                </a:solidFill>
                <a:latin typeface="Jacques Francois"/>
              </a:rPr>
              <a:t>Thank</a:t>
            </a:r>
            <a:br>
              <a:rPr b="0" i="0">
                <a:ln>
                  <a:noFill/>
                </a:ln>
                <a:solidFill>
                  <a:srgbClr val="000000"/>
                </a:solidFill>
                <a:latin typeface="Jacques Francois"/>
              </a:rPr>
            </a:br>
            <a:r>
              <a:rPr b="0" i="0">
                <a:ln>
                  <a:noFill/>
                </a:ln>
                <a:solidFill>
                  <a:srgbClr val="000000"/>
                </a:solidFill>
                <a:latin typeface="Jacques Francois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"/>
          <p:cNvSpPr txBox="1"/>
          <p:nvPr>
            <p:ph type="title"/>
          </p:nvPr>
        </p:nvSpPr>
        <p:spPr>
          <a:xfrm>
            <a:off x="5264700" y="1082700"/>
            <a:ext cx="3495600" cy="56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BIBLIOGRAPHY</a:t>
            </a:r>
            <a:endParaRPr sz="30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95" name="Google Shape;295;p37"/>
          <p:cNvSpPr txBox="1"/>
          <p:nvPr>
            <p:ph idx="1" type="body"/>
          </p:nvPr>
        </p:nvSpPr>
        <p:spPr>
          <a:xfrm>
            <a:off x="5264700" y="1701606"/>
            <a:ext cx="3566700" cy="235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acques Francois"/>
              <a:buChar char="•"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Google Images.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acques Francois"/>
              <a:buChar char="•"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Prof. Reynel A. Llanes Belett.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acques Francois"/>
              <a:buChar char="•"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Google Images.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2540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Jacques Francois"/>
              <a:buChar char="•"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Prof. Reynel A. Llanes Belett.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296" name="Google Shape;296;p3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men in front of Mona Lisa painting" id="297" name="Google Shape;29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500" y="1123950"/>
            <a:ext cx="434340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8"/>
          <p:cNvSpPr txBox="1"/>
          <p:nvPr>
            <p:ph type="title"/>
          </p:nvPr>
        </p:nvSpPr>
        <p:spPr>
          <a:xfrm>
            <a:off x="1522950" y="378450"/>
            <a:ext cx="60981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PRESENTATION DESIGN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303" name="Google Shape;303;p38"/>
          <p:cNvSpPr txBox="1"/>
          <p:nvPr>
            <p:ph idx="1" type="body"/>
          </p:nvPr>
        </p:nvSpPr>
        <p:spPr>
          <a:xfrm>
            <a:off x="220275" y="1663650"/>
            <a:ext cx="2475300" cy="18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FONTS:		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 	Jacques Francois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IMAGES: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www.pixabay.com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www.unsplash.com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6FA8DC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304" name="Google Shape;304;p38"/>
          <p:cNvSpPr txBox="1"/>
          <p:nvPr>
            <p:ph idx="1" type="body"/>
          </p:nvPr>
        </p:nvSpPr>
        <p:spPr>
          <a:xfrm>
            <a:off x="6448425" y="1616025"/>
            <a:ext cx="2475300" cy="18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 ExtraLight"/>
              <a:buChar char="●"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ICONS: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www.iconfinder.com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317500" lvl="0" marL="4572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Jacques Francois"/>
              <a:buChar char="●"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DESIGNED BY: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4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www.slidespower.com</a:t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457200" lvl="0" marL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305" name="Google Shape;305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louvre pyramid museum France" id="306" name="Google Shape;30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0250" y="2374500"/>
            <a:ext cx="3163500" cy="21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2543550" y="1674300"/>
            <a:ext cx="4056900" cy="179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My name: NAME &amp; SURNAME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Email: slidespower@gmail.com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Phone: (+31) 123 45 67 89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lnSpc>
                <a:spcPct val="2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social network, twitter icon"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2850" y="3899650"/>
            <a:ext cx="676627" cy="676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ocial network, youtube icon"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4523" y="3899650"/>
            <a:ext cx="676627" cy="676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edin, social network icon"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3692" y="3899650"/>
            <a:ext cx="676629" cy="676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stagram, photos, social network icon"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74526" y="626025"/>
            <a:ext cx="676625" cy="676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ebook, social network icon" id="77" name="Google Shape;77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92849" y="626025"/>
            <a:ext cx="676625" cy="67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0" y="66675"/>
            <a:ext cx="91440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Title to introduce the following slides</a:t>
            </a:r>
            <a:endParaRPr sz="2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83" name="Google Shape;83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descr="Eiffel Tower, Paris" id="84" name="Google Shape;84;p16"/>
          <p:cNvPicPr preferRelativeResize="0"/>
          <p:nvPr/>
        </p:nvPicPr>
        <p:blipFill rotWithShape="1">
          <a:blip r:embed="rId3">
            <a:alphaModFix/>
          </a:blip>
          <a:srcRect b="6400" l="0" r="0" t="26435"/>
          <a:stretch/>
        </p:blipFill>
        <p:spPr>
          <a:xfrm>
            <a:off x="0" y="1143000"/>
            <a:ext cx="9144001" cy="40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idge during night time" id="89" name="Google Shape;89;p17"/>
          <p:cNvPicPr preferRelativeResize="0"/>
          <p:nvPr/>
        </p:nvPicPr>
        <p:blipFill rotWithShape="1">
          <a:blip r:embed="rId3">
            <a:alphaModFix/>
          </a:blip>
          <a:srcRect b="14365" l="0" r="0" t="6048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2867025" y="150825"/>
            <a:ext cx="5991300" cy="15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91" name="Google Shape;9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666750" y="64600"/>
            <a:ext cx="65016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latin typeface="Jacques Francois"/>
                <a:ea typeface="Jacques Francois"/>
                <a:cs typeface="Jacques Francois"/>
                <a:sym typeface="Jacques Francois"/>
              </a:rPr>
              <a:t>TOPICS TO TALK ABOUT</a:t>
            </a:r>
            <a:endParaRPr sz="2800"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97" name="Google Shape;97;p18"/>
          <p:cNvSpPr txBox="1"/>
          <p:nvPr>
            <p:ph idx="1" type="body"/>
          </p:nvPr>
        </p:nvSpPr>
        <p:spPr>
          <a:xfrm>
            <a:off x="1732525" y="1336825"/>
            <a:ext cx="6149400" cy="332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Transmit only one idea per slide .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Each line no more than 7 words.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It 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2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98" name="Google Shape;98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050" y="133682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050" y="191307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050" y="2489325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050" y="3065563"/>
            <a:ext cx="393600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050" y="3641825"/>
            <a:ext cx="393600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rd's eye photography of cityscape" id="108" name="Google Shape;108;p19"/>
          <p:cNvPicPr preferRelativeResize="0"/>
          <p:nvPr/>
        </p:nvPicPr>
        <p:blipFill rotWithShape="1">
          <a:blip r:embed="rId3">
            <a:alphaModFix/>
          </a:blip>
          <a:srcRect b="0" l="0" r="0" t="9812"/>
          <a:stretch/>
        </p:blipFill>
        <p:spPr>
          <a:xfrm>
            <a:off x="0" y="-125"/>
            <a:ext cx="45624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Define the main idea that will be the focus of your presentation.</a:t>
            </a:r>
            <a:endParaRPr sz="2200">
              <a:solidFill>
                <a:srgbClr val="FFFFFF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>
                <a:solidFill>
                  <a:srgbClr val="FFFFFF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Use icons or illustrations to attract the attention of your audience.</a:t>
            </a:r>
            <a:endParaRPr sz="2200">
              <a:solidFill>
                <a:srgbClr val="FFFFFF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11" name="Google Shape;111;p19"/>
          <p:cNvSpPr txBox="1"/>
          <p:nvPr>
            <p:ph type="title"/>
          </p:nvPr>
        </p:nvSpPr>
        <p:spPr>
          <a:xfrm>
            <a:off x="265500" y="194950"/>
            <a:ext cx="4045200" cy="1482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</a:t>
            </a: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 IDEA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erial view photography of city" id="116" name="Google Shape;116;p20"/>
          <p:cNvPicPr preferRelativeResize="0"/>
          <p:nvPr/>
        </p:nvPicPr>
        <p:blipFill rotWithShape="1">
          <a:blip r:embed="rId3">
            <a:alphaModFix/>
          </a:blip>
          <a:srcRect b="832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18" name="Google Shape;118;p20"/>
          <p:cNvSpPr txBox="1"/>
          <p:nvPr>
            <p:ph type="title"/>
          </p:nvPr>
        </p:nvSpPr>
        <p:spPr>
          <a:xfrm>
            <a:off x="2608200" y="1144125"/>
            <a:ext cx="3927600" cy="3700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Citizens: 850.000</a:t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>
                <a:solidFill>
                  <a:schemeClr val="lt1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Mobile users: 80 %</a:t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chemeClr val="lt1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Profit: 200 Million $</a:t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391575" y="179925"/>
            <a:ext cx="29211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>
                <a:solidFill>
                  <a:schemeClr val="lt1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MARKET</a:t>
            </a:r>
            <a:endParaRPr sz="2800">
              <a:solidFill>
                <a:schemeClr val="lt1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iffel, Torre, Torre Eiffel, París, Francia, Hito"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86125" y="0"/>
            <a:ext cx="25717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>
            <p:ph type="title"/>
          </p:nvPr>
        </p:nvSpPr>
        <p:spPr>
          <a:xfrm>
            <a:off x="152950" y="148700"/>
            <a:ext cx="88683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latin typeface="Jacques Francois"/>
                <a:ea typeface="Jacques Francois"/>
                <a:cs typeface="Jacques Francois"/>
                <a:sym typeface="Jacques Francois"/>
              </a:rPr>
              <a:t>TWO COLUMNS TEXT</a:t>
            </a:r>
            <a:endParaRPr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26" name="Google Shape;126;p21"/>
          <p:cNvSpPr txBox="1"/>
          <p:nvPr>
            <p:ph idx="1" type="body"/>
          </p:nvPr>
        </p:nvSpPr>
        <p:spPr>
          <a:xfrm>
            <a:off x="1062963" y="2002825"/>
            <a:ext cx="2728800" cy="25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Text Size</a:t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text should be readable from the end of the auditorium, so choose a well readable font and use a minimum size of 24.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4762" lvl="0" marL="36036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  <p:sp>
        <p:nvSpPr>
          <p:cNvPr id="127" name="Google Shape;12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5382437" y="2002825"/>
            <a:ext cx="2728800" cy="266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800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Margins around the text</a:t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rgbClr val="000000"/>
                </a:solidFill>
                <a:latin typeface="Jacques Francois"/>
                <a:ea typeface="Jacques Francois"/>
                <a:cs typeface="Jacques Francois"/>
                <a:sym typeface="Jacques Francois"/>
              </a:rPr>
              <a:t>The texts, images or graphics should not be next to the edge of the slide. The edges should be wide around the texts.</a:t>
            </a:r>
            <a:endParaRPr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Jacques Francois"/>
              <a:ea typeface="Jacques Francois"/>
              <a:cs typeface="Jacques Francois"/>
              <a:sym typeface="Jacques Francoi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