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5143500" cx="9144000"/>
  <p:notesSz cx="6858000" cy="9144000"/>
  <p:embeddedFontLst>
    <p:embeddedFont>
      <p:font typeface="Nova Round"/>
      <p:regular r:id="rId32"/>
    </p:embeddedFont>
    <p:embeddedFont>
      <p:font typeface="Coustard"/>
      <p:regular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27958A7-5B81-4780-99EF-E87C20D67D7D}">
  <a:tblStyle styleId="{C27958A7-5B81-4780-99EF-E87C20D67D7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Coustard-regular.fntdata"/><Relationship Id="rId10" Type="http://schemas.openxmlformats.org/officeDocument/2006/relationships/slide" Target="slides/slide5.xml"/><Relationship Id="rId32" Type="http://schemas.openxmlformats.org/officeDocument/2006/relationships/font" Target="fonts/NovaRound-regular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4b21284a1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4b21284a1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4b21284a1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4b21284a1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4b21284a1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4b21284a1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4b21284a1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4b21284a1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4b21284a1_0_3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4b21284a1_0_3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4b21284a1_0_3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4b21284a1_0_3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4b21284a1_0_3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4b21284a1_0_3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4b21284a1_0_3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4b21284a1_0_3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4b21284a1_0_3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4b21284a1_0_3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4b21284a1_0_3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4b21284a1_0_3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4b21284a1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4b21284a1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4b21284a1_0_3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4b21284a1_0_3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4b21284a1_0_4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4b21284a1_0_4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4b21284a1_0_4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34b21284a1_0_4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4b21284a1_0_4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34b21284a1_0_4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4b21284a1_0_4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34b21284a1_0_4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4b21284a1_0_4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34b21284a1_0_4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4b21284a1_0_4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34b21284a1_0_4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4b21284a1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4b21284a1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4b21284a1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4b21284a1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4b21284a1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4b21284a1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4b21284a1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4b21284a1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4b21284a1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4b21284a1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4b21284a1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4b21284a1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4b21284a1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4b21284a1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bg>
      <p:bgPr>
        <a:solidFill>
          <a:srgbClr val="B6D7A8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B6D7A8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://www.google.com/sheets/about/" TargetMode="External"/><Relationship Id="rId4" Type="http://schemas.openxmlformats.org/officeDocument/2006/relationships/image" Target="../media/image19.png"/><Relationship Id="rId5" Type="http://schemas.openxmlformats.org/officeDocument/2006/relationships/image" Target="../media/image1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8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4.png"/><Relationship Id="rId4" Type="http://schemas.openxmlformats.org/officeDocument/2006/relationships/image" Target="../media/image30.png"/><Relationship Id="rId5" Type="http://schemas.openxmlformats.org/officeDocument/2006/relationships/image" Target="../media/image2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0.jpg"/><Relationship Id="rId4" Type="http://schemas.openxmlformats.org/officeDocument/2006/relationships/image" Target="../media/image2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2.jpg"/><Relationship Id="rId4" Type="http://schemas.openxmlformats.org/officeDocument/2006/relationships/image" Target="../media/image2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9.png"/><Relationship Id="rId4" Type="http://schemas.openxmlformats.org/officeDocument/2006/relationships/image" Target="../media/image28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6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2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3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pixabay.com/" TargetMode="External"/><Relationship Id="rId4" Type="http://schemas.openxmlformats.org/officeDocument/2006/relationships/image" Target="../media/image34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1.png"/><Relationship Id="rId4" Type="http://schemas.openxmlformats.org/officeDocument/2006/relationships/image" Target="../media/image31.png"/><Relationship Id="rId5" Type="http://schemas.openxmlformats.org/officeDocument/2006/relationships/image" Target="../media/image37.png"/><Relationship Id="rId6" Type="http://schemas.openxmlformats.org/officeDocument/2006/relationships/image" Target="../media/image29.png"/><Relationship Id="rId7" Type="http://schemas.openxmlformats.org/officeDocument/2006/relationships/image" Target="../media/image35.png"/><Relationship Id="rId8" Type="http://schemas.openxmlformats.org/officeDocument/2006/relationships/image" Target="../media/image3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Relationship Id="rId4" Type="http://schemas.openxmlformats.org/officeDocument/2006/relationships/image" Target="../media/image12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.png"/><Relationship Id="rId8" Type="http://schemas.openxmlformats.org/officeDocument/2006/relationships/image" Target="../media/image2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útbol Americano, Atleta, Bola, Fútbol, Casco, Hombre" id="54" name="Google Shape;54;p13"/>
          <p:cNvPicPr preferRelativeResize="0"/>
          <p:nvPr/>
        </p:nvPicPr>
        <p:blipFill rotWithShape="1">
          <a:blip r:embed="rId3">
            <a:alphaModFix/>
          </a:blip>
          <a:srcRect b="0" l="0" r="0" t="15618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4347600" y="60375"/>
            <a:ext cx="4796400" cy="15621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rgbClr val="FFFFFF"/>
                </a:solidFill>
                <a:latin typeface="Nova Round"/>
                <a:ea typeface="Nova Round"/>
                <a:cs typeface="Nova Round"/>
                <a:sym typeface="Nova Round"/>
              </a:rPr>
              <a:t>PRESENTATION TITLE</a:t>
            </a:r>
            <a:endParaRPr b="1" sz="4800">
              <a:solidFill>
                <a:srgbClr val="FFFFFF"/>
              </a:solidFill>
              <a:latin typeface="Nova Round"/>
              <a:ea typeface="Nova Round"/>
              <a:cs typeface="Nova Round"/>
              <a:sym typeface="Nova Rou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Nova Round"/>
              <a:ea typeface="Nova Round"/>
              <a:cs typeface="Nova Round"/>
              <a:sym typeface="Nova Roun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uburn vs. georgia football game" id="130" name="Google Shape;130;p22"/>
          <p:cNvPicPr preferRelativeResize="0"/>
          <p:nvPr/>
        </p:nvPicPr>
        <p:blipFill rotWithShape="1">
          <a:blip r:embed="rId3">
            <a:alphaModFix/>
          </a:blip>
          <a:srcRect b="17167" l="0" r="0" t="45469"/>
          <a:stretch/>
        </p:blipFill>
        <p:spPr>
          <a:xfrm>
            <a:off x="250" y="0"/>
            <a:ext cx="9143500" cy="24147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2"/>
          <p:cNvSpPr txBox="1"/>
          <p:nvPr>
            <p:ph type="title"/>
          </p:nvPr>
        </p:nvSpPr>
        <p:spPr>
          <a:xfrm>
            <a:off x="157225" y="2414700"/>
            <a:ext cx="296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solidFill>
                  <a:srgbClr val="000000"/>
                </a:solidFill>
                <a:latin typeface="Nova Round"/>
                <a:ea typeface="Nova Round"/>
                <a:cs typeface="Nova Round"/>
                <a:sym typeface="Nova Round"/>
              </a:rPr>
              <a:t>INFOGRAPHICS</a:t>
            </a:r>
            <a:endParaRPr>
              <a:solidFill>
                <a:srgbClr val="000000"/>
              </a:solidFill>
              <a:latin typeface="Nova Round"/>
              <a:ea typeface="Nova Round"/>
              <a:cs typeface="Nova Round"/>
              <a:sym typeface="Nova Round"/>
            </a:endParaRPr>
          </a:p>
        </p:txBody>
      </p:sp>
      <p:sp>
        <p:nvSpPr>
          <p:cNvPr id="132" name="Google Shape;132;p22"/>
          <p:cNvSpPr/>
          <p:nvPr/>
        </p:nvSpPr>
        <p:spPr>
          <a:xfrm>
            <a:off x="1381500" y="3280692"/>
            <a:ext cx="2059800" cy="1637400"/>
          </a:xfrm>
          <a:prstGeom prst="flowChartConnector">
            <a:avLst/>
          </a:prstGeom>
          <a:solidFill>
            <a:srgbClr val="FFFFFF"/>
          </a:solidFill>
          <a:ln cap="flat" cmpd="sng" w="38100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1300">
                <a:latin typeface="Coustard"/>
                <a:ea typeface="Coustard"/>
                <a:cs typeface="Coustard"/>
                <a:sym typeface="Coustard"/>
              </a:rPr>
              <a:t>LOREM IPSUM</a:t>
            </a:r>
            <a:endParaRPr b="1" sz="1300">
              <a:latin typeface="Coustard"/>
              <a:ea typeface="Coustard"/>
              <a:cs typeface="Coustard"/>
              <a:sym typeface="Coustard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Coustard"/>
                <a:ea typeface="Coustard"/>
                <a:cs typeface="Coustard"/>
                <a:sym typeface="Coustard"/>
              </a:rPr>
              <a:t>Eodem modo typi, qui nunc nobis videntur parum clari.</a:t>
            </a:r>
            <a:endParaRPr sz="1300">
              <a:latin typeface="Coustard"/>
              <a:ea typeface="Coustard"/>
              <a:cs typeface="Coustard"/>
              <a:sym typeface="Coustard"/>
            </a:endParaRPr>
          </a:p>
        </p:txBody>
      </p:sp>
      <p:sp>
        <p:nvSpPr>
          <p:cNvPr id="133" name="Google Shape;133;p22"/>
          <p:cNvSpPr/>
          <p:nvPr/>
        </p:nvSpPr>
        <p:spPr>
          <a:xfrm>
            <a:off x="3527604" y="3280687"/>
            <a:ext cx="2089500" cy="1637400"/>
          </a:xfrm>
          <a:prstGeom prst="flowChartConnector">
            <a:avLst/>
          </a:prstGeom>
          <a:solidFill>
            <a:srgbClr val="FFFFFF"/>
          </a:solidFill>
          <a:ln cap="flat" cmpd="sng" w="38100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latin typeface="Coustard"/>
              <a:ea typeface="Coustard"/>
              <a:cs typeface="Coustard"/>
              <a:sym typeface="Coustard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1300">
                <a:latin typeface="Coustard"/>
                <a:ea typeface="Coustard"/>
                <a:cs typeface="Coustard"/>
                <a:sym typeface="Coustard"/>
              </a:rPr>
              <a:t>LOREM IPSUM</a:t>
            </a:r>
            <a:endParaRPr b="1" sz="1300">
              <a:latin typeface="Coustard"/>
              <a:ea typeface="Coustard"/>
              <a:cs typeface="Coustard"/>
              <a:sym typeface="Coustard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300">
                <a:latin typeface="Coustard"/>
                <a:ea typeface="Coustard"/>
                <a:cs typeface="Coustard"/>
                <a:sym typeface="Coustard"/>
              </a:rPr>
              <a:t>Eodem modo typi, qui nunc nobis videntur parum clari.</a:t>
            </a:r>
            <a:endParaRPr sz="1300">
              <a:latin typeface="Coustard"/>
              <a:ea typeface="Coustard"/>
              <a:cs typeface="Coustard"/>
              <a:sym typeface="Coustar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300">
              <a:latin typeface="Coustard"/>
              <a:ea typeface="Coustard"/>
              <a:cs typeface="Coustard"/>
              <a:sym typeface="Coustar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Coustard"/>
              <a:ea typeface="Coustard"/>
              <a:cs typeface="Coustard"/>
              <a:sym typeface="Coustard"/>
            </a:endParaRPr>
          </a:p>
        </p:txBody>
      </p:sp>
      <p:sp>
        <p:nvSpPr>
          <p:cNvPr id="134" name="Google Shape;134;p22"/>
          <p:cNvSpPr/>
          <p:nvPr/>
        </p:nvSpPr>
        <p:spPr>
          <a:xfrm>
            <a:off x="5703249" y="3287149"/>
            <a:ext cx="2059800" cy="1631100"/>
          </a:xfrm>
          <a:prstGeom prst="flowChartConnector">
            <a:avLst/>
          </a:prstGeom>
          <a:solidFill>
            <a:srgbClr val="FFFFFF"/>
          </a:solidFill>
          <a:ln cap="flat" cmpd="sng" w="38100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1300">
                <a:latin typeface="Coustard"/>
                <a:ea typeface="Coustard"/>
                <a:cs typeface="Coustard"/>
                <a:sym typeface="Coustard"/>
              </a:rPr>
              <a:t>LOREM IPSUM</a:t>
            </a:r>
            <a:endParaRPr b="1" sz="1300">
              <a:latin typeface="Coustard"/>
              <a:ea typeface="Coustard"/>
              <a:cs typeface="Coustard"/>
              <a:sym typeface="Coustard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Coustard"/>
                <a:ea typeface="Coustard"/>
                <a:cs typeface="Coustard"/>
                <a:sym typeface="Coustard"/>
              </a:rPr>
              <a:t>Eodem modo typi, qui nunc nobis videntur parum clari.</a:t>
            </a:r>
            <a:endParaRPr sz="1300">
              <a:latin typeface="Coustard"/>
              <a:ea typeface="Coustard"/>
              <a:cs typeface="Coustard"/>
              <a:sym typeface="Coustard"/>
            </a:endParaRPr>
          </a:p>
        </p:txBody>
      </p:sp>
      <p:cxnSp>
        <p:nvCxnSpPr>
          <p:cNvPr id="135" name="Google Shape;135;p22"/>
          <p:cNvCxnSpPr>
            <a:stCxn id="132" idx="0"/>
            <a:endCxn id="133" idx="0"/>
          </p:cNvCxnSpPr>
          <p:nvPr/>
        </p:nvCxnSpPr>
        <p:spPr>
          <a:xfrm flipH="1" rot="-5400000">
            <a:off x="3491550" y="2200542"/>
            <a:ext cx="600" cy="2160900"/>
          </a:xfrm>
          <a:prstGeom prst="curvedConnector3">
            <a:avLst>
              <a:gd fmla="val -39688590" name="adj1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6" name="Google Shape;136;p22"/>
          <p:cNvCxnSpPr>
            <a:stCxn id="133" idx="4"/>
            <a:endCxn id="134" idx="4"/>
          </p:cNvCxnSpPr>
          <p:nvPr/>
        </p:nvCxnSpPr>
        <p:spPr>
          <a:xfrm flipH="1" rot="-5400000">
            <a:off x="5652504" y="3837937"/>
            <a:ext cx="600" cy="2160900"/>
          </a:xfrm>
          <a:prstGeom prst="curvedConnector3">
            <a:avLst>
              <a:gd fmla="val 39687500" name="adj1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3"/>
          <p:cNvSpPr/>
          <p:nvPr/>
        </p:nvSpPr>
        <p:spPr>
          <a:xfrm>
            <a:off x="451800" y="289775"/>
            <a:ext cx="2639700" cy="4571700"/>
          </a:xfrm>
          <a:prstGeom prst="diamond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23"/>
          <p:cNvSpPr/>
          <p:nvPr/>
        </p:nvSpPr>
        <p:spPr>
          <a:xfrm>
            <a:off x="3256400" y="289775"/>
            <a:ext cx="2639700" cy="4571700"/>
          </a:xfrm>
          <a:prstGeom prst="diamond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23"/>
          <p:cNvSpPr/>
          <p:nvPr/>
        </p:nvSpPr>
        <p:spPr>
          <a:xfrm>
            <a:off x="6050650" y="289775"/>
            <a:ext cx="2639700" cy="4571700"/>
          </a:xfrm>
          <a:prstGeom prst="diamond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23"/>
          <p:cNvSpPr txBox="1"/>
          <p:nvPr/>
        </p:nvSpPr>
        <p:spPr>
          <a:xfrm>
            <a:off x="451800" y="285945"/>
            <a:ext cx="2639700" cy="457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latin typeface="Coustard"/>
                <a:ea typeface="Coustard"/>
                <a:cs typeface="Coustard"/>
                <a:sym typeface="Coustard"/>
              </a:rPr>
              <a:t>Less is more</a:t>
            </a:r>
            <a:endParaRPr b="1" sz="1500">
              <a:latin typeface="Coustard"/>
              <a:ea typeface="Coustard"/>
              <a:cs typeface="Coustard"/>
              <a:sym typeface="Coustar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oustard"/>
              <a:ea typeface="Coustard"/>
              <a:cs typeface="Coustard"/>
              <a:sym typeface="Coustar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Coustard"/>
                <a:ea typeface="Coustard"/>
                <a:cs typeface="Coustard"/>
                <a:sym typeface="Coustard"/>
              </a:rPr>
              <a:t>The less information you give, the best your audience will remember it. Short and concise messages. </a:t>
            </a:r>
            <a:endParaRPr sz="1500">
              <a:latin typeface="Coustard"/>
              <a:ea typeface="Coustard"/>
              <a:cs typeface="Coustard"/>
              <a:sym typeface="Coustard"/>
            </a:endParaRPr>
          </a:p>
        </p:txBody>
      </p:sp>
      <p:sp>
        <p:nvSpPr>
          <p:cNvPr id="145" name="Google Shape;145;p23"/>
          <p:cNvSpPr txBox="1"/>
          <p:nvPr/>
        </p:nvSpPr>
        <p:spPr>
          <a:xfrm>
            <a:off x="3252150" y="285850"/>
            <a:ext cx="2639700" cy="457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latin typeface="Coustard"/>
                <a:ea typeface="Coustard"/>
                <a:cs typeface="Coustard"/>
                <a:sym typeface="Coustard"/>
              </a:rPr>
              <a:t>Use the contrast</a:t>
            </a:r>
            <a:endParaRPr sz="1500">
              <a:latin typeface="Coustard"/>
              <a:ea typeface="Coustard"/>
              <a:cs typeface="Coustard"/>
              <a:sym typeface="Coustar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Coustard"/>
              <a:ea typeface="Coustard"/>
              <a:cs typeface="Coustard"/>
              <a:sym typeface="Coustar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Coustard"/>
                <a:ea typeface="Coustard"/>
                <a:cs typeface="Coustard"/>
                <a:sym typeface="Coustard"/>
              </a:rPr>
              <a:t>The contrast gives you the chance to draw attention in that part that you want to highlight. With size, color and the composition.</a:t>
            </a:r>
            <a:endParaRPr sz="1500">
              <a:latin typeface="Coustard"/>
              <a:ea typeface="Coustard"/>
              <a:cs typeface="Coustard"/>
              <a:sym typeface="Coustard"/>
            </a:endParaRPr>
          </a:p>
        </p:txBody>
      </p:sp>
      <p:sp>
        <p:nvSpPr>
          <p:cNvPr id="146" name="Google Shape;146;p23"/>
          <p:cNvSpPr txBox="1"/>
          <p:nvPr/>
        </p:nvSpPr>
        <p:spPr>
          <a:xfrm>
            <a:off x="6052500" y="285950"/>
            <a:ext cx="2639700" cy="457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latin typeface="Coustard"/>
                <a:ea typeface="Coustard"/>
                <a:cs typeface="Coustard"/>
                <a:sym typeface="Coustard"/>
              </a:rPr>
              <a:t>Use a good template</a:t>
            </a:r>
            <a:endParaRPr b="1" sz="1500">
              <a:latin typeface="Coustard"/>
              <a:ea typeface="Coustard"/>
              <a:cs typeface="Coustard"/>
              <a:sym typeface="Coustar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oustard"/>
              <a:ea typeface="Coustard"/>
              <a:cs typeface="Coustard"/>
              <a:sym typeface="Coustar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latin typeface="Coustard"/>
                <a:ea typeface="Coustard"/>
                <a:cs typeface="Coustard"/>
                <a:sym typeface="Coustard"/>
              </a:rPr>
              <a:t>You should choose a template that adapts to the kind of work you are going to present.</a:t>
            </a:r>
            <a:endParaRPr sz="1500">
              <a:latin typeface="Coustard"/>
              <a:ea typeface="Coustard"/>
              <a:cs typeface="Coustard"/>
              <a:sym typeface="Coustar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Coustard"/>
                <a:ea typeface="Coustard"/>
                <a:cs typeface="Coustard"/>
                <a:sym typeface="Coustard"/>
              </a:rPr>
              <a:t>Choose good background for your presentations. </a:t>
            </a:r>
            <a:endParaRPr sz="1500">
              <a:latin typeface="Coustard"/>
              <a:ea typeface="Coustard"/>
              <a:cs typeface="Coustard"/>
              <a:sym typeface="Coustard"/>
            </a:endParaRPr>
          </a:p>
        </p:txBody>
      </p:sp>
      <p:sp>
        <p:nvSpPr>
          <p:cNvPr id="147" name="Google Shape;147;p23"/>
          <p:cNvSpPr txBox="1"/>
          <p:nvPr>
            <p:ph type="title"/>
          </p:nvPr>
        </p:nvSpPr>
        <p:spPr>
          <a:xfrm>
            <a:off x="443450" y="445025"/>
            <a:ext cx="2639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THREE</a:t>
            </a:r>
            <a:endParaRPr>
              <a:solidFill>
                <a:srgbClr val="000000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48" name="Google Shape;148;p23"/>
          <p:cNvSpPr txBox="1"/>
          <p:nvPr>
            <p:ph type="title"/>
          </p:nvPr>
        </p:nvSpPr>
        <p:spPr>
          <a:xfrm>
            <a:off x="3252150" y="445025"/>
            <a:ext cx="2639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COLUMNS</a:t>
            </a:r>
            <a:endParaRPr>
              <a:solidFill>
                <a:srgbClr val="000000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49" name="Google Shape;149;p23"/>
          <p:cNvSpPr txBox="1"/>
          <p:nvPr>
            <p:ph type="title"/>
          </p:nvPr>
        </p:nvSpPr>
        <p:spPr>
          <a:xfrm>
            <a:off x="6052500" y="445025"/>
            <a:ext cx="2639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TEXT</a:t>
            </a:r>
            <a:endParaRPr>
              <a:solidFill>
                <a:srgbClr val="000000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4"/>
          <p:cNvSpPr txBox="1"/>
          <p:nvPr>
            <p:ph type="title"/>
          </p:nvPr>
        </p:nvSpPr>
        <p:spPr>
          <a:xfrm>
            <a:off x="259950" y="1252713"/>
            <a:ext cx="3792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000000"/>
                </a:solidFill>
                <a:latin typeface="Nova Round"/>
                <a:ea typeface="Nova Round"/>
                <a:cs typeface="Nova Round"/>
                <a:sym typeface="Nova Round"/>
              </a:rPr>
              <a:t>USE OF IMAGES</a:t>
            </a:r>
            <a:endParaRPr sz="2400">
              <a:solidFill>
                <a:srgbClr val="000000"/>
              </a:solidFill>
              <a:latin typeface="Nova Round"/>
              <a:ea typeface="Nova Round"/>
              <a:cs typeface="Nova Round"/>
              <a:sym typeface="Nova Rou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Nova Round"/>
              <a:ea typeface="Nova Round"/>
              <a:cs typeface="Nova Round"/>
              <a:sym typeface="Nova Round"/>
            </a:endParaRPr>
          </a:p>
        </p:txBody>
      </p:sp>
      <p:sp>
        <p:nvSpPr>
          <p:cNvPr id="155" name="Google Shape;155;p24"/>
          <p:cNvSpPr txBox="1"/>
          <p:nvPr/>
        </p:nvSpPr>
        <p:spPr>
          <a:xfrm>
            <a:off x="259950" y="2100388"/>
            <a:ext cx="3792300" cy="179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latin typeface="Coustard"/>
                <a:ea typeface="Coustard"/>
                <a:cs typeface="Coustard"/>
                <a:sym typeface="Coustard"/>
              </a:rPr>
              <a:t>A good image in your presentation is worth more than a thousand words. </a:t>
            </a:r>
            <a:endParaRPr sz="1800">
              <a:latin typeface="Coustard"/>
              <a:ea typeface="Coustard"/>
              <a:cs typeface="Coustard"/>
              <a:sym typeface="Coustar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latin typeface="Coustard"/>
                <a:ea typeface="Coustard"/>
                <a:cs typeface="Coustard"/>
                <a:sym typeface="Coustard"/>
              </a:rPr>
              <a:t>Use good themes to your presentations.</a:t>
            </a:r>
            <a:endParaRPr sz="1800">
              <a:latin typeface="Coustard"/>
              <a:ea typeface="Coustard"/>
              <a:cs typeface="Coustard"/>
              <a:sym typeface="Coustard"/>
            </a:endParaRPr>
          </a:p>
        </p:txBody>
      </p:sp>
      <p:pic>
        <p:nvPicPr>
          <p:cNvPr descr="Fútbol, American, Universidad, Juego, Corredor, Bola" id="156" name="Google Shape;156;p24"/>
          <p:cNvPicPr preferRelativeResize="0"/>
          <p:nvPr/>
        </p:nvPicPr>
        <p:blipFill rotWithShape="1">
          <a:blip r:embed="rId3">
            <a:alphaModFix/>
          </a:blip>
          <a:srcRect b="4446" l="20595" r="15285" t="5187"/>
          <a:stretch/>
        </p:blipFill>
        <p:spPr>
          <a:xfrm>
            <a:off x="4052250" y="247650"/>
            <a:ext cx="4953000" cy="464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útbol, American, Juego, Corredor, Bola, Running Back" id="161" name="Google Shape;161;p25"/>
          <p:cNvPicPr preferRelativeResize="0"/>
          <p:nvPr/>
        </p:nvPicPr>
        <p:blipFill rotWithShape="1">
          <a:blip r:embed="rId3">
            <a:alphaModFix/>
          </a:blip>
          <a:srcRect b="5003" l="0" r="0" t="10622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5"/>
          <p:cNvSpPr txBox="1"/>
          <p:nvPr>
            <p:ph type="title"/>
          </p:nvPr>
        </p:nvSpPr>
        <p:spPr>
          <a:xfrm>
            <a:off x="3778800" y="4570800"/>
            <a:ext cx="5365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000000"/>
                </a:solidFill>
                <a:latin typeface="Nova Round"/>
                <a:ea typeface="Nova Round"/>
                <a:cs typeface="Nova Round"/>
                <a:sym typeface="Nova Round"/>
              </a:rPr>
              <a:t>A good image impacts our audience</a:t>
            </a:r>
            <a:endParaRPr sz="2400">
              <a:solidFill>
                <a:srgbClr val="000000"/>
              </a:solidFill>
              <a:latin typeface="Nova Round"/>
              <a:ea typeface="Nova Round"/>
              <a:cs typeface="Nova Round"/>
              <a:sym typeface="Nova Rou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Nova Round"/>
              <a:ea typeface="Nova Round"/>
              <a:cs typeface="Nova Round"/>
              <a:sym typeface="Nova Roun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6"/>
          <p:cNvSpPr txBox="1"/>
          <p:nvPr>
            <p:ph type="title"/>
          </p:nvPr>
        </p:nvSpPr>
        <p:spPr>
          <a:xfrm>
            <a:off x="455000" y="464800"/>
            <a:ext cx="8426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00"/>
                </a:solidFill>
                <a:latin typeface="Nova Round"/>
                <a:ea typeface="Nova Round"/>
                <a:cs typeface="Nova Round"/>
                <a:sym typeface="Nova Round"/>
              </a:rPr>
              <a:t>USE OF TABLES</a:t>
            </a:r>
            <a:endParaRPr>
              <a:solidFill>
                <a:srgbClr val="000000"/>
              </a:solidFill>
              <a:latin typeface="Nova Round"/>
              <a:ea typeface="Nova Round"/>
              <a:cs typeface="Nova Round"/>
              <a:sym typeface="Nova Round"/>
            </a:endParaRPr>
          </a:p>
        </p:txBody>
      </p:sp>
      <p:graphicFrame>
        <p:nvGraphicFramePr>
          <p:cNvPr id="168" name="Google Shape;168;p26"/>
          <p:cNvGraphicFramePr/>
          <p:nvPr/>
        </p:nvGraphicFramePr>
        <p:xfrm>
          <a:off x="665888" y="21802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{C27958A7-5B81-4780-99EF-E87C20D67D7D}</a:tableStyleId>
              </a:tblPr>
              <a:tblGrid>
                <a:gridCol w="1561825"/>
                <a:gridCol w="2251800"/>
                <a:gridCol w="2222950"/>
                <a:gridCol w="1775625"/>
              </a:tblGrid>
              <a:tr h="9101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ustard"/>
                        <a:ea typeface="Coustard"/>
                        <a:cs typeface="Coustard"/>
                        <a:sym typeface="Coustard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latin typeface="Coustard"/>
                          <a:ea typeface="Coustard"/>
                          <a:cs typeface="Coustard"/>
                          <a:sym typeface="Coustard"/>
                        </a:rPr>
                        <a:t>CAPITAL</a:t>
                      </a:r>
                      <a:endParaRPr b="1" sz="1600">
                        <a:latin typeface="Coustard"/>
                        <a:ea typeface="Coustard"/>
                        <a:cs typeface="Coustard"/>
                        <a:sym typeface="Coustard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581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Calibri"/>
                        <a:buNone/>
                      </a:pPr>
                      <a:r>
                        <a:rPr b="1" lang="en" sz="1600">
                          <a:latin typeface="Coustard"/>
                          <a:ea typeface="Coustard"/>
                          <a:cs typeface="Coustard"/>
                          <a:sym typeface="Coustard"/>
                        </a:rPr>
                        <a:t>CITIZENS</a:t>
                      </a:r>
                      <a:endParaRPr b="1" sz="1600">
                        <a:latin typeface="Coustard"/>
                        <a:ea typeface="Coustard"/>
                        <a:cs typeface="Coustard"/>
                        <a:sym typeface="Coustard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Calibri"/>
                        <a:buNone/>
                      </a:pPr>
                      <a:r>
                        <a:rPr b="1" lang="en" sz="1600">
                          <a:latin typeface="Coustard"/>
                          <a:ea typeface="Coustard"/>
                          <a:cs typeface="Coustard"/>
                          <a:sym typeface="Coustard"/>
                        </a:rPr>
                        <a:t>(Millions)</a:t>
                      </a:r>
                      <a:endParaRPr b="1" sz="1600">
                        <a:latin typeface="Coustard"/>
                        <a:ea typeface="Coustard"/>
                        <a:cs typeface="Coustard"/>
                        <a:sym typeface="Coustard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581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Calibri"/>
                        <a:buNone/>
                      </a:pPr>
                      <a:r>
                        <a:rPr b="1" lang="en" sz="1600">
                          <a:latin typeface="Coustard"/>
                          <a:ea typeface="Coustard"/>
                          <a:cs typeface="Coustard"/>
                          <a:sym typeface="Coustard"/>
                        </a:rPr>
                        <a:t>CURRENCY</a:t>
                      </a:r>
                      <a:endParaRPr b="1" sz="1600">
                        <a:latin typeface="Coustard"/>
                        <a:ea typeface="Coustard"/>
                        <a:cs typeface="Coustard"/>
                        <a:sym typeface="Coustard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5818E"/>
                    </a:solidFill>
                  </a:tcPr>
                </a:tc>
              </a:tr>
              <a:tr h="6843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latin typeface="Coustard"/>
                          <a:ea typeface="Coustard"/>
                          <a:cs typeface="Coustard"/>
                          <a:sym typeface="Coustard"/>
                        </a:rPr>
                        <a:t>MÉXICO</a:t>
                      </a:r>
                      <a:endParaRPr sz="1600">
                        <a:latin typeface="Coustard"/>
                        <a:ea typeface="Coustard"/>
                        <a:cs typeface="Coustard"/>
                        <a:sym typeface="Coustard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581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Coustard"/>
                          <a:ea typeface="Coustard"/>
                          <a:cs typeface="Coustard"/>
                          <a:sym typeface="Coustard"/>
                        </a:rPr>
                        <a:t>CIUDAD DE MÉXICO</a:t>
                      </a:r>
                      <a:endParaRPr sz="1600">
                        <a:latin typeface="Coustard"/>
                        <a:ea typeface="Coustard"/>
                        <a:cs typeface="Coustard"/>
                        <a:sym typeface="Coustard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Coustard"/>
                          <a:ea typeface="Coustard"/>
                          <a:cs typeface="Coustard"/>
                          <a:sym typeface="Coustard"/>
                        </a:rPr>
                        <a:t>122 </a:t>
                      </a:r>
                      <a:endParaRPr sz="1600">
                        <a:latin typeface="Coustard"/>
                        <a:ea typeface="Coustard"/>
                        <a:cs typeface="Coustard"/>
                        <a:sym typeface="Coustard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Coustard"/>
                          <a:ea typeface="Coustard"/>
                          <a:cs typeface="Coustard"/>
                          <a:sym typeface="Coustard"/>
                        </a:rPr>
                        <a:t>PESO</a:t>
                      </a:r>
                      <a:endParaRPr sz="1600">
                        <a:latin typeface="Coustard"/>
                        <a:ea typeface="Coustard"/>
                        <a:cs typeface="Coustard"/>
                        <a:sym typeface="Coustard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</a:tr>
              <a:tr h="663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latin typeface="Coustard"/>
                          <a:ea typeface="Coustard"/>
                          <a:cs typeface="Coustard"/>
                          <a:sym typeface="Coustard"/>
                        </a:rPr>
                        <a:t>USA</a:t>
                      </a:r>
                      <a:endParaRPr b="1" sz="1600">
                        <a:latin typeface="Coustard"/>
                        <a:ea typeface="Coustard"/>
                        <a:cs typeface="Coustard"/>
                        <a:sym typeface="Coustard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581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Coustard"/>
                          <a:ea typeface="Coustard"/>
                          <a:cs typeface="Coustard"/>
                          <a:sym typeface="Coustard"/>
                        </a:rPr>
                        <a:t>WASHINGTON</a:t>
                      </a:r>
                      <a:endParaRPr sz="1600">
                        <a:latin typeface="Coustard"/>
                        <a:ea typeface="Coustard"/>
                        <a:cs typeface="Coustard"/>
                        <a:sym typeface="Coustard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Coustard"/>
                          <a:ea typeface="Coustard"/>
                          <a:cs typeface="Coustard"/>
                          <a:sym typeface="Coustard"/>
                        </a:rPr>
                        <a:t>270</a:t>
                      </a:r>
                      <a:endParaRPr sz="1600">
                        <a:latin typeface="Coustard"/>
                        <a:ea typeface="Coustard"/>
                        <a:cs typeface="Coustard"/>
                        <a:sym typeface="Coustard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Coustard"/>
                          <a:ea typeface="Coustard"/>
                          <a:cs typeface="Coustard"/>
                          <a:sym typeface="Coustard"/>
                        </a:rPr>
                        <a:t>DOLLAR</a:t>
                      </a:r>
                      <a:endParaRPr sz="1600">
                        <a:latin typeface="Coustard"/>
                        <a:ea typeface="Coustard"/>
                        <a:cs typeface="Coustard"/>
                        <a:sym typeface="Coustard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</a:tr>
              <a:tr h="5385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latin typeface="Coustard"/>
                          <a:ea typeface="Coustard"/>
                          <a:cs typeface="Coustard"/>
                          <a:sym typeface="Coustard"/>
                        </a:rPr>
                        <a:t>GERMANY</a:t>
                      </a:r>
                      <a:endParaRPr b="1" sz="1600">
                        <a:latin typeface="Coustard"/>
                        <a:ea typeface="Coustard"/>
                        <a:cs typeface="Coustard"/>
                        <a:sym typeface="Coustard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5818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Coustard"/>
                          <a:ea typeface="Coustard"/>
                          <a:cs typeface="Coustard"/>
                          <a:sym typeface="Coustard"/>
                        </a:rPr>
                        <a:t>BERLIN</a:t>
                      </a:r>
                      <a:endParaRPr sz="1600">
                        <a:latin typeface="Coustard"/>
                        <a:ea typeface="Coustard"/>
                        <a:cs typeface="Coustard"/>
                        <a:sym typeface="Coustard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Coustard"/>
                          <a:ea typeface="Coustard"/>
                          <a:cs typeface="Coustard"/>
                          <a:sym typeface="Coustard"/>
                        </a:rPr>
                        <a:t>82</a:t>
                      </a:r>
                      <a:endParaRPr sz="1600">
                        <a:latin typeface="Coustard"/>
                        <a:ea typeface="Coustard"/>
                        <a:cs typeface="Coustard"/>
                        <a:sym typeface="Coustard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Coustard"/>
                          <a:ea typeface="Coustard"/>
                          <a:cs typeface="Coustard"/>
                          <a:sym typeface="Coustard"/>
                        </a:rPr>
                        <a:t>EURO</a:t>
                      </a:r>
                      <a:endParaRPr sz="1600">
                        <a:latin typeface="Coustard"/>
                        <a:ea typeface="Coustard"/>
                        <a:cs typeface="Coustard"/>
                        <a:sym typeface="Coustard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</a:tr>
            </a:tbl>
          </a:graphicData>
        </a:graphic>
      </p:graphicFrame>
      <p:sp>
        <p:nvSpPr>
          <p:cNvPr id="169" name="Google Shape;169;p26"/>
          <p:cNvSpPr txBox="1"/>
          <p:nvPr/>
        </p:nvSpPr>
        <p:spPr>
          <a:xfrm>
            <a:off x="507900" y="864575"/>
            <a:ext cx="8324400" cy="158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latin typeface="Coustard"/>
                <a:ea typeface="Coustard"/>
                <a:cs typeface="Coustard"/>
                <a:sym typeface="Coustard"/>
              </a:rPr>
              <a:t>Graphics help to understand relationship between numerical values</a:t>
            </a:r>
            <a:endParaRPr sz="1800">
              <a:latin typeface="Coustard"/>
              <a:ea typeface="Coustard"/>
              <a:cs typeface="Coustard"/>
              <a:sym typeface="Coustard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7"/>
          <p:cNvSpPr txBox="1"/>
          <p:nvPr>
            <p:ph type="title"/>
          </p:nvPr>
        </p:nvSpPr>
        <p:spPr>
          <a:xfrm>
            <a:off x="311700" y="445025"/>
            <a:ext cx="3444900" cy="5727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00"/>
                </a:solidFill>
                <a:latin typeface="Nova Round"/>
                <a:ea typeface="Nova Round"/>
                <a:cs typeface="Nova Round"/>
                <a:sym typeface="Nova Round"/>
              </a:rPr>
              <a:t>USE OF GRAPHICS</a:t>
            </a:r>
            <a:endParaRPr>
              <a:solidFill>
                <a:srgbClr val="000000"/>
              </a:solidFill>
              <a:latin typeface="Nova Round"/>
              <a:ea typeface="Nova Round"/>
              <a:cs typeface="Nova Round"/>
              <a:sym typeface="Nova Round"/>
            </a:endParaRPr>
          </a:p>
        </p:txBody>
      </p:sp>
      <p:sp>
        <p:nvSpPr>
          <p:cNvPr id="175" name="Google Shape;175;p27"/>
          <p:cNvSpPr txBox="1"/>
          <p:nvPr>
            <p:ph idx="1" type="body"/>
          </p:nvPr>
        </p:nvSpPr>
        <p:spPr>
          <a:xfrm>
            <a:off x="5101675" y="2263513"/>
            <a:ext cx="3444900" cy="182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00"/>
                </a:solidFill>
                <a:latin typeface="Coustard"/>
                <a:ea typeface="Coustard"/>
                <a:cs typeface="Coustard"/>
                <a:sym typeface="Coustard"/>
              </a:rPr>
              <a:t>Flow diagrams are used to graphically represent the flow or the sequence of simple routines.</a:t>
            </a:r>
            <a:endParaRPr>
              <a:solidFill>
                <a:srgbClr val="000000"/>
              </a:solidFill>
              <a:latin typeface="Coustard"/>
              <a:ea typeface="Coustard"/>
              <a:cs typeface="Coustard"/>
              <a:sym typeface="Coustard"/>
            </a:endParaRPr>
          </a:p>
        </p:txBody>
      </p:sp>
      <p:sp>
        <p:nvSpPr>
          <p:cNvPr id="176" name="Google Shape;176;p27"/>
          <p:cNvSpPr txBox="1"/>
          <p:nvPr/>
        </p:nvSpPr>
        <p:spPr>
          <a:xfrm>
            <a:off x="959400" y="4210050"/>
            <a:ext cx="7225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Coustard"/>
                <a:ea typeface="Coustard"/>
                <a:cs typeface="Coustard"/>
                <a:sym typeface="Coustard"/>
              </a:rPr>
              <a:t>You can add graphics from</a:t>
            </a:r>
            <a:r>
              <a:rPr lang="en" sz="2000">
                <a:latin typeface="Coustard"/>
                <a:ea typeface="Coustard"/>
                <a:cs typeface="Coustard"/>
                <a:sym typeface="Coustard"/>
              </a:rPr>
              <a:t> </a:t>
            </a:r>
            <a:r>
              <a:rPr lang="en" sz="2000" u="sng">
                <a:latin typeface="Coustard"/>
                <a:ea typeface="Coustard"/>
                <a:cs typeface="Coustard"/>
                <a:sym typeface="Coustard"/>
                <a:hlinkClick r:id="rId3"/>
              </a:rPr>
              <a:t>Google Sheets </a:t>
            </a:r>
            <a:endParaRPr>
              <a:latin typeface="Coustard"/>
              <a:ea typeface="Coustard"/>
              <a:cs typeface="Coustard"/>
              <a:sym typeface="Coustard"/>
            </a:endParaRPr>
          </a:p>
        </p:txBody>
      </p:sp>
      <p:pic>
        <p:nvPicPr>
          <p:cNvPr id="177" name="Google Shape;177;p27" title="Points scored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9775" y="1506738"/>
            <a:ext cx="3444825" cy="21300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ssets, bar graphic, graphics, graphics bar, stats icon" id="178" name="Google Shape;178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17963" y="1051188"/>
            <a:ext cx="1212325" cy="1212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útbol Americano, Deporte, La Competencia, Super Bowl" id="183" name="Google Shape;183;p28"/>
          <p:cNvPicPr preferRelativeResize="0"/>
          <p:nvPr/>
        </p:nvPicPr>
        <p:blipFill rotWithShape="1">
          <a:blip r:embed="rId3">
            <a:alphaModFix amt="66000"/>
          </a:blip>
          <a:srcRect b="54784" l="0" r="0" t="2823"/>
          <a:stretch/>
        </p:blipFill>
        <p:spPr>
          <a:xfrm>
            <a:off x="0" y="0"/>
            <a:ext cx="9144000" cy="2571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útbol Americano, Deporte, La Competencia, Super Bowl" id="184" name="Google Shape;184;p28"/>
          <p:cNvPicPr preferRelativeResize="0"/>
          <p:nvPr/>
        </p:nvPicPr>
        <p:blipFill rotWithShape="1">
          <a:blip r:embed="rId3">
            <a:alphaModFix/>
          </a:blip>
          <a:srcRect b="8310" l="0" r="0" t="45439"/>
          <a:stretch/>
        </p:blipFill>
        <p:spPr>
          <a:xfrm>
            <a:off x="0" y="2571750"/>
            <a:ext cx="9144000" cy="2805725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8"/>
          <p:cNvSpPr txBox="1"/>
          <p:nvPr/>
        </p:nvSpPr>
        <p:spPr>
          <a:xfrm>
            <a:off x="311700" y="349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Nova Round"/>
                <a:ea typeface="Nova Round"/>
                <a:cs typeface="Nova Round"/>
                <a:sym typeface="Nova Round"/>
              </a:rPr>
              <a:t>FLOW DIAGRAMS</a:t>
            </a:r>
            <a:endParaRPr sz="2800">
              <a:latin typeface="Nova Round"/>
              <a:ea typeface="Nova Round"/>
              <a:cs typeface="Nova Round"/>
              <a:sym typeface="Nova Round"/>
            </a:endParaRPr>
          </a:p>
        </p:txBody>
      </p:sp>
      <p:sp>
        <p:nvSpPr>
          <p:cNvPr id="186" name="Google Shape;186;p28"/>
          <p:cNvSpPr txBox="1"/>
          <p:nvPr/>
        </p:nvSpPr>
        <p:spPr>
          <a:xfrm>
            <a:off x="311700" y="1384338"/>
            <a:ext cx="8520600" cy="7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latin typeface="Coustard"/>
                <a:ea typeface="Coustard"/>
                <a:cs typeface="Coustard"/>
                <a:sym typeface="Coustard"/>
              </a:rPr>
              <a:t>Flow diagrams are used to graphically represent the flow or the sequence of simple routines.</a:t>
            </a:r>
            <a:endParaRPr sz="1800">
              <a:latin typeface="Coustard"/>
              <a:ea typeface="Coustard"/>
              <a:cs typeface="Coustard"/>
              <a:sym typeface="Coustar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Coustard"/>
              <a:ea typeface="Coustard"/>
              <a:cs typeface="Coustard"/>
              <a:sym typeface="Coustar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oustard"/>
              <a:ea typeface="Coustard"/>
              <a:cs typeface="Coustard"/>
              <a:sym typeface="Coustard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latin typeface="Coustard"/>
              <a:ea typeface="Coustard"/>
              <a:cs typeface="Coustard"/>
              <a:sym typeface="Coustard"/>
            </a:endParaRPr>
          </a:p>
        </p:txBody>
      </p:sp>
      <p:sp>
        <p:nvSpPr>
          <p:cNvPr id="187" name="Google Shape;187;p28"/>
          <p:cNvSpPr/>
          <p:nvPr/>
        </p:nvSpPr>
        <p:spPr>
          <a:xfrm>
            <a:off x="5355662" y="2571769"/>
            <a:ext cx="2416800" cy="572700"/>
          </a:xfrm>
          <a:prstGeom prst="chevron">
            <a:avLst>
              <a:gd fmla="val 50000" name="adj"/>
            </a:avLst>
          </a:prstGeom>
          <a:solidFill>
            <a:srgbClr val="E69138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ustard"/>
                <a:ea typeface="Coustard"/>
                <a:cs typeface="Coustard"/>
                <a:sym typeface="Coustard"/>
              </a:rPr>
              <a:t>Lorem 3</a:t>
            </a:r>
            <a:endParaRPr>
              <a:latin typeface="Coustard"/>
              <a:ea typeface="Coustard"/>
              <a:cs typeface="Coustard"/>
              <a:sym typeface="Coustard"/>
            </a:endParaRPr>
          </a:p>
        </p:txBody>
      </p:sp>
      <p:sp>
        <p:nvSpPr>
          <p:cNvPr id="188" name="Google Shape;188;p28"/>
          <p:cNvSpPr/>
          <p:nvPr/>
        </p:nvSpPr>
        <p:spPr>
          <a:xfrm>
            <a:off x="1371538" y="2571856"/>
            <a:ext cx="2509200" cy="572700"/>
          </a:xfrm>
          <a:prstGeom prst="homePlate">
            <a:avLst>
              <a:gd fmla="val 50000" name="adj"/>
            </a:avLst>
          </a:prstGeom>
          <a:solidFill>
            <a:srgbClr val="F9CB9C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ustard"/>
                <a:ea typeface="Coustard"/>
                <a:cs typeface="Coustard"/>
                <a:sym typeface="Coustard"/>
              </a:rPr>
              <a:t>Lorem 1</a:t>
            </a:r>
            <a:endParaRPr>
              <a:latin typeface="Coustard"/>
              <a:ea typeface="Coustard"/>
              <a:cs typeface="Coustard"/>
              <a:sym typeface="Coustard"/>
            </a:endParaRPr>
          </a:p>
        </p:txBody>
      </p:sp>
      <p:sp>
        <p:nvSpPr>
          <p:cNvPr id="189" name="Google Shape;189;p28"/>
          <p:cNvSpPr/>
          <p:nvPr/>
        </p:nvSpPr>
        <p:spPr>
          <a:xfrm>
            <a:off x="3454162" y="2571769"/>
            <a:ext cx="2338200" cy="572700"/>
          </a:xfrm>
          <a:prstGeom prst="chevron">
            <a:avLst>
              <a:gd fmla="val 50000" name="adj"/>
            </a:avLst>
          </a:prstGeom>
          <a:solidFill>
            <a:srgbClr val="F6B26B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ustard"/>
                <a:ea typeface="Coustard"/>
                <a:cs typeface="Coustard"/>
                <a:sym typeface="Coustard"/>
              </a:rPr>
              <a:t>Lorem 2</a:t>
            </a:r>
            <a:endParaRPr>
              <a:latin typeface="Coustard"/>
              <a:ea typeface="Coustard"/>
              <a:cs typeface="Coustard"/>
              <a:sym typeface="Coustard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9"/>
          <p:cNvSpPr txBox="1"/>
          <p:nvPr>
            <p:ph type="title"/>
          </p:nvPr>
        </p:nvSpPr>
        <p:spPr>
          <a:xfrm>
            <a:off x="3733402" y="346338"/>
            <a:ext cx="1388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00"/>
                </a:solidFill>
                <a:latin typeface="Nova Round"/>
                <a:ea typeface="Nova Round"/>
                <a:cs typeface="Nova Round"/>
                <a:sym typeface="Nova Round"/>
              </a:rPr>
              <a:t>MAPS</a:t>
            </a:r>
            <a:endParaRPr>
              <a:solidFill>
                <a:srgbClr val="000000"/>
              </a:solidFill>
              <a:latin typeface="Nova Round"/>
              <a:ea typeface="Nova Round"/>
              <a:cs typeface="Nova Round"/>
              <a:sym typeface="Nova Round"/>
            </a:endParaRPr>
          </a:p>
        </p:txBody>
      </p:sp>
      <p:pic>
        <p:nvPicPr>
          <p:cNvPr descr="fondos-presentaciones.png" id="195" name="Google Shape;195;p29"/>
          <p:cNvPicPr preferRelativeResize="0"/>
          <p:nvPr/>
        </p:nvPicPr>
        <p:blipFill rotWithShape="1">
          <a:blip r:embed="rId3">
            <a:alphaModFix/>
          </a:blip>
          <a:srcRect b="69" l="0" r="0" t="69"/>
          <a:stretch/>
        </p:blipFill>
        <p:spPr>
          <a:xfrm>
            <a:off x="950263" y="1194901"/>
            <a:ext cx="7243474" cy="3700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ill, map, pin icon" id="196" name="Google Shape;196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45262" y="247650"/>
            <a:ext cx="481297" cy="770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p icon" id="197" name="Google Shape;197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28663" y="247663"/>
            <a:ext cx="770075" cy="770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0"/>
          <p:cNvSpPr txBox="1"/>
          <p:nvPr>
            <p:ph type="title"/>
          </p:nvPr>
        </p:nvSpPr>
        <p:spPr>
          <a:xfrm>
            <a:off x="289547" y="753500"/>
            <a:ext cx="4701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000000"/>
                </a:solidFill>
                <a:latin typeface="Nova Round"/>
                <a:ea typeface="Nova Round"/>
                <a:cs typeface="Nova Round"/>
                <a:sym typeface="Nova Round"/>
              </a:rPr>
              <a:t>TECHNOLOGY PRESENTATIONS</a:t>
            </a:r>
            <a:endParaRPr>
              <a:solidFill>
                <a:srgbClr val="000000"/>
              </a:solidFill>
              <a:latin typeface="Nova Round"/>
              <a:ea typeface="Nova Round"/>
              <a:cs typeface="Nova Round"/>
              <a:sym typeface="Nova Round"/>
            </a:endParaRPr>
          </a:p>
        </p:txBody>
      </p:sp>
      <p:sp>
        <p:nvSpPr>
          <p:cNvPr id="203" name="Google Shape;203;p30"/>
          <p:cNvSpPr txBox="1"/>
          <p:nvPr>
            <p:ph idx="1" type="body"/>
          </p:nvPr>
        </p:nvSpPr>
        <p:spPr>
          <a:xfrm>
            <a:off x="1698950" y="3192000"/>
            <a:ext cx="4168800" cy="123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rgbClr val="000000"/>
                </a:solidFill>
                <a:latin typeface="Coustard"/>
                <a:ea typeface="Coustard"/>
                <a:cs typeface="Coustard"/>
                <a:sym typeface="Coustard"/>
              </a:rPr>
              <a:t>In the next slides, we provide some templates for your App/web presentations. </a:t>
            </a:r>
            <a:endParaRPr sz="2000">
              <a:solidFill>
                <a:srgbClr val="000000"/>
              </a:solidFill>
              <a:latin typeface="Coustard"/>
              <a:ea typeface="Coustard"/>
              <a:cs typeface="Coustard"/>
              <a:sym typeface="Coustard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rgbClr val="000000"/>
              </a:solidFill>
              <a:latin typeface="Coustard"/>
              <a:ea typeface="Coustard"/>
              <a:cs typeface="Coustard"/>
              <a:sym typeface="Coustard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Font typeface="Arial"/>
              <a:buNone/>
            </a:pPr>
            <a:r>
              <a:t/>
            </a:r>
            <a:endParaRPr sz="2000">
              <a:solidFill>
                <a:srgbClr val="000000"/>
              </a:solidFill>
              <a:latin typeface="Coustard"/>
              <a:ea typeface="Coustard"/>
              <a:cs typeface="Coustard"/>
              <a:sym typeface="Coustard"/>
            </a:endParaRPr>
          </a:p>
        </p:txBody>
      </p:sp>
      <p:pic>
        <p:nvPicPr>
          <p:cNvPr descr="Mariscal De Campo, Fútbol Americano, Deporte" id="204" name="Google Shape;204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88350" y="0"/>
            <a:ext cx="3771900" cy="514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5" name="Google Shape;205;p30"/>
          <p:cNvCxnSpPr>
            <a:stCxn id="202" idx="2"/>
            <a:endCxn id="203" idx="0"/>
          </p:cNvCxnSpPr>
          <p:nvPr/>
        </p:nvCxnSpPr>
        <p:spPr>
          <a:xfrm flipH="1" rot="-5400000">
            <a:off x="2278997" y="1687550"/>
            <a:ext cx="1865700" cy="1143000"/>
          </a:xfrm>
          <a:prstGeom prst="bentConnector3">
            <a:avLst>
              <a:gd fmla="val 60634" name="adj1"/>
            </a:avLst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31"/>
          <p:cNvPicPr preferRelativeResize="0"/>
          <p:nvPr/>
        </p:nvPicPr>
        <p:blipFill rotWithShape="1">
          <a:blip r:embed="rId3">
            <a:alphaModFix/>
          </a:blip>
          <a:srcRect b="0" l="15071" r="27948" t="0"/>
          <a:stretch/>
        </p:blipFill>
        <p:spPr>
          <a:xfrm>
            <a:off x="3749757" y="61250"/>
            <a:ext cx="1644481" cy="19240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útbol Americano, Partido, Juegos, Equipo, Casco" id="211" name="Google Shape;211;p31"/>
          <p:cNvPicPr preferRelativeResize="0"/>
          <p:nvPr/>
        </p:nvPicPr>
        <p:blipFill rotWithShape="1">
          <a:blip r:embed="rId4">
            <a:alphaModFix/>
          </a:blip>
          <a:srcRect b="0" l="0" r="62082" t="0"/>
          <a:stretch/>
        </p:blipFill>
        <p:spPr>
          <a:xfrm>
            <a:off x="0" y="0"/>
            <a:ext cx="291465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útbol Americano, Partido, Juegos, Equipo, Casco" id="212" name="Google Shape;212;p31"/>
          <p:cNvPicPr preferRelativeResize="0"/>
          <p:nvPr/>
        </p:nvPicPr>
        <p:blipFill rotWithShape="1">
          <a:blip r:embed="rId4">
            <a:alphaModFix/>
          </a:blip>
          <a:srcRect b="0" l="44733" r="17347" t="0"/>
          <a:stretch/>
        </p:blipFill>
        <p:spPr>
          <a:xfrm>
            <a:off x="6229350" y="0"/>
            <a:ext cx="291465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31"/>
          <p:cNvSpPr txBox="1"/>
          <p:nvPr>
            <p:ph idx="1" type="body"/>
          </p:nvPr>
        </p:nvSpPr>
        <p:spPr>
          <a:xfrm>
            <a:off x="2914650" y="2362200"/>
            <a:ext cx="3314700" cy="27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rgbClr val="000000"/>
                </a:solidFill>
                <a:latin typeface="Coustard"/>
                <a:ea typeface="Coustard"/>
                <a:cs typeface="Coustard"/>
                <a:sym typeface="Coustard"/>
              </a:rPr>
              <a:t>Present your App using this template.</a:t>
            </a:r>
            <a:endParaRPr sz="2000">
              <a:solidFill>
                <a:srgbClr val="000000"/>
              </a:solidFill>
              <a:latin typeface="Coustard"/>
              <a:ea typeface="Coustard"/>
              <a:cs typeface="Coustard"/>
              <a:sym typeface="Coustard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rgbClr val="000000"/>
                </a:solidFill>
                <a:latin typeface="Coustard"/>
                <a:ea typeface="Coustard"/>
                <a:cs typeface="Coustard"/>
                <a:sym typeface="Coustard"/>
              </a:rPr>
              <a:t>You can modify the image or add text. </a:t>
            </a:r>
            <a:endParaRPr sz="2000">
              <a:solidFill>
                <a:srgbClr val="000000"/>
              </a:solidFill>
              <a:latin typeface="Coustard"/>
              <a:ea typeface="Coustard"/>
              <a:cs typeface="Coustard"/>
              <a:sym typeface="Coustard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rgbClr val="000000"/>
              </a:solidFill>
              <a:latin typeface="Coustard"/>
              <a:ea typeface="Coustard"/>
              <a:cs typeface="Coustard"/>
              <a:sym typeface="Coustard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rgbClr val="000000"/>
              </a:solidFill>
              <a:latin typeface="Coustard"/>
              <a:ea typeface="Coustard"/>
              <a:cs typeface="Coustard"/>
              <a:sym typeface="Coustard"/>
            </a:endParaRPr>
          </a:p>
        </p:txBody>
      </p:sp>
      <p:sp>
        <p:nvSpPr>
          <p:cNvPr id="214" name="Google Shape;214;p31"/>
          <p:cNvSpPr txBox="1"/>
          <p:nvPr>
            <p:ph type="title"/>
          </p:nvPr>
        </p:nvSpPr>
        <p:spPr>
          <a:xfrm>
            <a:off x="2914650" y="1117925"/>
            <a:ext cx="3314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000000"/>
                </a:solidFill>
                <a:latin typeface="Nova Round"/>
                <a:ea typeface="Nova Round"/>
                <a:cs typeface="Nova Round"/>
                <a:sym typeface="Nova Round"/>
              </a:rPr>
              <a:t>IPHONE</a:t>
            </a:r>
            <a:endParaRPr>
              <a:solidFill>
                <a:srgbClr val="000000"/>
              </a:solidFill>
              <a:latin typeface="Nova Round"/>
              <a:ea typeface="Nova Round"/>
              <a:cs typeface="Nova Round"/>
              <a:sym typeface="Nova Roun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/>
          <p:nvPr/>
        </p:nvSpPr>
        <p:spPr>
          <a:xfrm rot="10800000">
            <a:off x="0" y="0"/>
            <a:ext cx="9144000" cy="514350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4"/>
          <p:cNvSpPr/>
          <p:nvPr/>
        </p:nvSpPr>
        <p:spPr>
          <a:xfrm>
            <a:off x="5958100" y="2279738"/>
            <a:ext cx="1269300" cy="809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4"/>
          <p:cNvSpPr txBox="1"/>
          <p:nvPr>
            <p:ph type="title"/>
          </p:nvPr>
        </p:nvSpPr>
        <p:spPr>
          <a:xfrm>
            <a:off x="203225" y="1904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>
                <a:solidFill>
                  <a:srgbClr val="000000"/>
                </a:solidFill>
                <a:latin typeface="Nova Round"/>
                <a:ea typeface="Nova Round"/>
                <a:cs typeface="Nova Round"/>
                <a:sym typeface="Nova Round"/>
              </a:rPr>
              <a:t>INSTRUCTIONS FOR USE</a:t>
            </a:r>
            <a:endParaRPr sz="3600">
              <a:solidFill>
                <a:srgbClr val="000000"/>
              </a:solidFill>
              <a:latin typeface="Nova Round"/>
              <a:ea typeface="Nova Round"/>
              <a:cs typeface="Nova Round"/>
              <a:sym typeface="Nova Rou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Nova Round"/>
              <a:ea typeface="Nova Round"/>
              <a:cs typeface="Nova Round"/>
              <a:sym typeface="Nova Round"/>
            </a:endParaRPr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515525" y="3210025"/>
            <a:ext cx="4064100" cy="127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300">
                <a:solidFill>
                  <a:srgbClr val="000000"/>
                </a:solidFill>
                <a:latin typeface="Coustard"/>
                <a:ea typeface="Coustard"/>
                <a:cs typeface="Coustard"/>
                <a:sym typeface="Coustard"/>
              </a:rPr>
              <a:t>EDIT IN GOOGLE SLIDES</a:t>
            </a:r>
            <a:endParaRPr b="1" sz="1300">
              <a:solidFill>
                <a:srgbClr val="000000"/>
              </a:solidFill>
              <a:latin typeface="Coustard"/>
              <a:ea typeface="Coustard"/>
              <a:cs typeface="Coustard"/>
              <a:sym typeface="Coustard"/>
            </a:endParaRPr>
          </a:p>
          <a:p>
            <a:pPr indent="0" lvl="0" marL="0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000000"/>
                </a:solidFill>
                <a:latin typeface="Coustard"/>
                <a:ea typeface="Coustard"/>
                <a:cs typeface="Coustard"/>
                <a:sym typeface="Coustard"/>
              </a:rPr>
              <a:t>Go to File menu and choose Make a copy.</a:t>
            </a:r>
            <a:endParaRPr sz="1300">
              <a:solidFill>
                <a:srgbClr val="000000"/>
              </a:solidFill>
              <a:latin typeface="Coustard"/>
              <a:ea typeface="Coustard"/>
              <a:cs typeface="Coustard"/>
              <a:sym typeface="Coustard"/>
            </a:endParaRPr>
          </a:p>
          <a:p>
            <a:pPr indent="0" lvl="0" marL="0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000000"/>
                </a:solidFill>
                <a:latin typeface="Coustard"/>
                <a:ea typeface="Coustard"/>
                <a:cs typeface="Coustard"/>
                <a:sym typeface="Coustard"/>
              </a:rPr>
              <a:t>It will be open a copy of this template in your Google Drive where you can edit, add or delete slides.</a:t>
            </a:r>
            <a:endParaRPr sz="1300">
              <a:solidFill>
                <a:srgbClr val="000000"/>
              </a:solidFill>
              <a:latin typeface="Coustard"/>
              <a:ea typeface="Coustard"/>
              <a:cs typeface="Coustard"/>
              <a:sym typeface="Coustard"/>
            </a:endParaRPr>
          </a:p>
        </p:txBody>
      </p:sp>
      <p:sp>
        <p:nvSpPr>
          <p:cNvPr id="64" name="Google Shape;64;p14"/>
          <p:cNvSpPr txBox="1"/>
          <p:nvPr/>
        </p:nvSpPr>
        <p:spPr>
          <a:xfrm>
            <a:off x="1043700" y="1110800"/>
            <a:ext cx="7056600" cy="80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Coustard"/>
                <a:ea typeface="Coustard"/>
                <a:cs typeface="Coustard"/>
                <a:sym typeface="Coustard"/>
              </a:rPr>
              <a:t>Open this file in Google Slides or click in the button below “use this template”. To do it you must be logged with your Google account. </a:t>
            </a:r>
            <a:endParaRPr>
              <a:latin typeface="Coustard"/>
              <a:ea typeface="Coustard"/>
              <a:cs typeface="Coustard"/>
              <a:sym typeface="Coustard"/>
            </a:endParaRPr>
          </a:p>
        </p:txBody>
      </p:sp>
      <p:sp>
        <p:nvSpPr>
          <p:cNvPr id="65" name="Google Shape;65;p14"/>
          <p:cNvSpPr txBox="1"/>
          <p:nvPr/>
        </p:nvSpPr>
        <p:spPr>
          <a:xfrm>
            <a:off x="4564375" y="3210035"/>
            <a:ext cx="4064100" cy="12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  <a:latin typeface="Coustard"/>
                <a:ea typeface="Coustard"/>
                <a:cs typeface="Coustard"/>
                <a:sym typeface="Coustard"/>
              </a:rPr>
              <a:t>EDIT IN POWERPOINT</a:t>
            </a:r>
            <a:endParaRPr b="1" sz="1300">
              <a:solidFill>
                <a:schemeClr val="dk1"/>
              </a:solidFill>
              <a:latin typeface="Coustard"/>
              <a:ea typeface="Coustard"/>
              <a:cs typeface="Coustard"/>
              <a:sym typeface="Coustard"/>
            </a:endParaRPr>
          </a:p>
          <a:p>
            <a:pPr indent="0" lvl="0" marL="0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Coustard"/>
                <a:ea typeface="Coustard"/>
                <a:cs typeface="Coustard"/>
                <a:sym typeface="Coustard"/>
              </a:rPr>
              <a:t>Go to File menu and choose Download as Microsoft Powerpoint. You will download a pptx file that can edit in Powerpoint.</a:t>
            </a:r>
            <a:endParaRPr/>
          </a:p>
        </p:txBody>
      </p:sp>
      <p:sp>
        <p:nvSpPr>
          <p:cNvPr id="66" name="Google Shape;66;p14"/>
          <p:cNvSpPr/>
          <p:nvPr/>
        </p:nvSpPr>
        <p:spPr>
          <a:xfrm>
            <a:off x="1916600" y="2279738"/>
            <a:ext cx="1269300" cy="809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brand, brands, logo, logos, powerpoint icon" id="67" name="Google Shape;6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31425" y="2330288"/>
            <a:ext cx="737350" cy="7373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rive, google, google drive icon" id="68" name="Google Shape;68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82575" y="2301538"/>
            <a:ext cx="737350" cy="73735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4"/>
          <p:cNvSpPr txBox="1"/>
          <p:nvPr/>
        </p:nvSpPr>
        <p:spPr>
          <a:xfrm>
            <a:off x="2122500" y="4714100"/>
            <a:ext cx="48990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Coustard"/>
                <a:ea typeface="Coustard"/>
                <a:cs typeface="Coustard"/>
                <a:sym typeface="Coustard"/>
              </a:rPr>
              <a:t>For further information, go to www.slidespower.com</a:t>
            </a:r>
            <a:endParaRPr>
              <a:latin typeface="Coustard"/>
              <a:ea typeface="Coustard"/>
              <a:cs typeface="Coustard"/>
              <a:sym typeface="Coustard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útbol, Fútbol Americano, Running Back, Tackle" id="219" name="Google Shape;219;p32"/>
          <p:cNvPicPr preferRelativeResize="0"/>
          <p:nvPr/>
        </p:nvPicPr>
        <p:blipFill rotWithShape="1">
          <a:blip r:embed="rId3">
            <a:alphaModFix/>
          </a:blip>
          <a:srcRect b="13707" l="7663" r="17570" t="15924"/>
          <a:stretch/>
        </p:blipFill>
        <p:spPr>
          <a:xfrm>
            <a:off x="1200150" y="2316650"/>
            <a:ext cx="3600449" cy="2417275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32"/>
          <p:cNvSpPr txBox="1"/>
          <p:nvPr>
            <p:ph type="title"/>
          </p:nvPr>
        </p:nvSpPr>
        <p:spPr>
          <a:xfrm>
            <a:off x="464100" y="735575"/>
            <a:ext cx="1800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000000"/>
                </a:solidFill>
                <a:latin typeface="Nova Round"/>
                <a:ea typeface="Nova Round"/>
                <a:cs typeface="Nova Round"/>
                <a:sym typeface="Nova Round"/>
              </a:rPr>
              <a:t>ANDROID</a:t>
            </a:r>
            <a:endParaRPr>
              <a:solidFill>
                <a:srgbClr val="000000"/>
              </a:solidFill>
              <a:latin typeface="Nova Round"/>
              <a:ea typeface="Nova Round"/>
              <a:cs typeface="Nova Round"/>
              <a:sym typeface="Nova Round"/>
            </a:endParaRPr>
          </a:p>
        </p:txBody>
      </p:sp>
      <p:sp>
        <p:nvSpPr>
          <p:cNvPr id="221" name="Google Shape;221;p32"/>
          <p:cNvSpPr txBox="1"/>
          <p:nvPr>
            <p:ph idx="1" type="body"/>
          </p:nvPr>
        </p:nvSpPr>
        <p:spPr>
          <a:xfrm>
            <a:off x="2264550" y="409575"/>
            <a:ext cx="3279000" cy="140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rgbClr val="000000"/>
                </a:solidFill>
                <a:latin typeface="Coustard"/>
                <a:ea typeface="Coustard"/>
                <a:cs typeface="Coustard"/>
                <a:sym typeface="Coustard"/>
              </a:rPr>
              <a:t>Present your App using this template.</a:t>
            </a:r>
            <a:endParaRPr sz="2000">
              <a:solidFill>
                <a:srgbClr val="000000"/>
              </a:solidFill>
              <a:latin typeface="Coustard"/>
              <a:ea typeface="Coustard"/>
              <a:cs typeface="Coustard"/>
              <a:sym typeface="Coustar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rgbClr val="000000"/>
                </a:solidFill>
                <a:latin typeface="Coustard"/>
                <a:ea typeface="Coustard"/>
                <a:cs typeface="Coustard"/>
                <a:sym typeface="Coustard"/>
              </a:rPr>
              <a:t>You can modify the image or add text.</a:t>
            </a:r>
            <a:endParaRPr sz="2000">
              <a:solidFill>
                <a:srgbClr val="000000"/>
              </a:solidFill>
              <a:latin typeface="Coustard"/>
              <a:ea typeface="Coustard"/>
              <a:cs typeface="Coustard"/>
              <a:sym typeface="Coustard"/>
            </a:endParaRPr>
          </a:p>
        </p:txBody>
      </p:sp>
      <p:pic>
        <p:nvPicPr>
          <p:cNvPr descr="Android, Sistema Operativo, Reinicio, Apertura" id="222" name="Google Shape;222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01950" y="409575"/>
            <a:ext cx="2330350" cy="4324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3"/>
          <p:cNvSpPr txBox="1"/>
          <p:nvPr>
            <p:ph type="title"/>
          </p:nvPr>
        </p:nvSpPr>
        <p:spPr>
          <a:xfrm>
            <a:off x="193950" y="280925"/>
            <a:ext cx="4268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000000"/>
                </a:solidFill>
                <a:latin typeface="Nova Round"/>
                <a:ea typeface="Nova Round"/>
                <a:cs typeface="Nova Round"/>
                <a:sym typeface="Nova Round"/>
              </a:rPr>
              <a:t>TABLET</a:t>
            </a:r>
            <a:endParaRPr>
              <a:solidFill>
                <a:srgbClr val="000000"/>
              </a:solidFill>
              <a:latin typeface="Nova Round"/>
              <a:ea typeface="Nova Round"/>
              <a:cs typeface="Nova Round"/>
              <a:sym typeface="Nova Round"/>
            </a:endParaRPr>
          </a:p>
        </p:txBody>
      </p:sp>
      <p:sp>
        <p:nvSpPr>
          <p:cNvPr id="228" name="Google Shape;228;p33"/>
          <p:cNvSpPr txBox="1"/>
          <p:nvPr>
            <p:ph idx="1" type="body"/>
          </p:nvPr>
        </p:nvSpPr>
        <p:spPr>
          <a:xfrm>
            <a:off x="193950" y="1097175"/>
            <a:ext cx="4268100" cy="13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rgbClr val="000000"/>
                </a:solidFill>
                <a:latin typeface="Coustard"/>
                <a:ea typeface="Coustard"/>
                <a:cs typeface="Coustard"/>
                <a:sym typeface="Coustard"/>
              </a:rPr>
              <a:t>Present your App using this template.</a:t>
            </a:r>
            <a:endParaRPr sz="2000">
              <a:solidFill>
                <a:srgbClr val="000000"/>
              </a:solidFill>
              <a:latin typeface="Coustard"/>
              <a:ea typeface="Coustard"/>
              <a:cs typeface="Coustard"/>
              <a:sym typeface="Coustar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rgbClr val="000000"/>
                </a:solidFill>
                <a:latin typeface="Coustard"/>
                <a:ea typeface="Coustard"/>
                <a:cs typeface="Coustard"/>
                <a:sym typeface="Coustard"/>
              </a:rPr>
              <a:t>You can modify the image or add text. </a:t>
            </a:r>
            <a:endParaRPr sz="2000">
              <a:solidFill>
                <a:srgbClr val="000000"/>
              </a:solidFill>
              <a:latin typeface="Coustard"/>
              <a:ea typeface="Coustard"/>
              <a:cs typeface="Coustard"/>
              <a:sym typeface="Coustard"/>
            </a:endParaRPr>
          </a:p>
        </p:txBody>
      </p:sp>
      <p:pic>
        <p:nvPicPr>
          <p:cNvPr descr="Fondo-para-presentaciones-tecnológica.png" id="229" name="Google Shape;229;p33"/>
          <p:cNvPicPr preferRelativeResize="0"/>
          <p:nvPr/>
        </p:nvPicPr>
        <p:blipFill rotWithShape="1">
          <a:blip r:embed="rId3">
            <a:alphaModFix/>
          </a:blip>
          <a:srcRect b="89" l="0" r="0" t="89"/>
          <a:stretch/>
        </p:blipFill>
        <p:spPr>
          <a:xfrm>
            <a:off x="5791025" y="252650"/>
            <a:ext cx="2838625" cy="200775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33"/>
          <p:cNvSpPr txBox="1"/>
          <p:nvPr/>
        </p:nvSpPr>
        <p:spPr>
          <a:xfrm>
            <a:off x="5970289" y="1059838"/>
            <a:ext cx="2479800" cy="63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Coustard"/>
                <a:ea typeface="Coustard"/>
                <a:cs typeface="Coustard"/>
                <a:sym typeface="Coustard"/>
              </a:rPr>
              <a:t>www.slidespower.com</a:t>
            </a:r>
            <a:endParaRPr sz="1600">
              <a:solidFill>
                <a:srgbClr val="FFFFFF"/>
              </a:solidFill>
              <a:latin typeface="Coustard"/>
              <a:ea typeface="Coustard"/>
              <a:cs typeface="Coustard"/>
              <a:sym typeface="Coustard"/>
            </a:endParaRPr>
          </a:p>
        </p:txBody>
      </p:sp>
      <p:pic>
        <p:nvPicPr>
          <p:cNvPr descr="Fútbol, American, Juego, Corredor, Bola, Running Back" id="231" name="Google Shape;231;p33"/>
          <p:cNvPicPr preferRelativeResize="0"/>
          <p:nvPr/>
        </p:nvPicPr>
        <p:blipFill rotWithShape="1">
          <a:blip r:embed="rId4">
            <a:alphaModFix/>
          </a:blip>
          <a:srcRect b="50002" l="3088" r="16912" t="2963"/>
          <a:stretch/>
        </p:blipFill>
        <p:spPr>
          <a:xfrm>
            <a:off x="1485900" y="2724150"/>
            <a:ext cx="6172200" cy="2419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4"/>
          <p:cNvSpPr/>
          <p:nvPr/>
        </p:nvSpPr>
        <p:spPr>
          <a:xfrm>
            <a:off x="0" y="2552700"/>
            <a:ext cx="9144000" cy="572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237" name="Google Shape;237;p34"/>
          <p:cNvGraphicFramePr/>
          <p:nvPr/>
        </p:nvGraphicFramePr>
        <p:xfrm>
          <a:off x="0" y="2556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{C27958A7-5B81-4780-99EF-E87C20D67D7D}</a:tableStyleId>
              </a:tblPr>
              <a:tblGrid>
                <a:gridCol w="1955000"/>
                <a:gridCol w="2574550"/>
                <a:gridCol w="2252250"/>
                <a:gridCol w="2362200"/>
              </a:tblGrid>
              <a:tr h="23145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  <a:latin typeface="Coustard"/>
                          <a:ea typeface="Coustard"/>
                          <a:cs typeface="Coustard"/>
                          <a:sym typeface="Coustard"/>
                        </a:rPr>
                        <a:t>FONT</a:t>
                      </a:r>
                      <a:endParaRPr b="1">
                        <a:solidFill>
                          <a:schemeClr val="dk1"/>
                        </a:solidFill>
                        <a:latin typeface="Coustard"/>
                        <a:ea typeface="Coustard"/>
                        <a:cs typeface="Coustard"/>
                        <a:sym typeface="Coustard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b="1">
                        <a:solidFill>
                          <a:schemeClr val="dk1"/>
                        </a:solidFill>
                        <a:latin typeface="Coustard"/>
                        <a:ea typeface="Coustard"/>
                        <a:cs typeface="Coustard"/>
                        <a:sym typeface="Coustard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oustard"/>
                          <a:ea typeface="Coustard"/>
                          <a:cs typeface="Coustard"/>
                          <a:sym typeface="Coustard"/>
                        </a:rPr>
                        <a:t>It is important to choose a types that can be easily read without being bold. For example: “ Impact”</a:t>
                      </a:r>
                      <a:endParaRPr>
                        <a:solidFill>
                          <a:schemeClr val="dk1"/>
                        </a:solidFill>
                        <a:latin typeface="Coustard"/>
                        <a:ea typeface="Coustard"/>
                        <a:cs typeface="Coustard"/>
                        <a:sym typeface="Coustard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b="1">
                        <a:latin typeface="Coustard"/>
                        <a:ea typeface="Coustard"/>
                        <a:cs typeface="Coustard"/>
                        <a:sym typeface="Coustard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b="1" lang="en">
                          <a:latin typeface="Coustard"/>
                          <a:ea typeface="Coustard"/>
                          <a:cs typeface="Coustard"/>
                          <a:sym typeface="Coustard"/>
                        </a:rPr>
                        <a:t>TIME IN EACH SLIDE</a:t>
                      </a:r>
                      <a:endParaRPr b="1">
                        <a:latin typeface="Coustard"/>
                        <a:ea typeface="Coustard"/>
                        <a:cs typeface="Coustard"/>
                        <a:sym typeface="Coustard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>
                        <a:latin typeface="Coustard"/>
                        <a:ea typeface="Coustard"/>
                        <a:cs typeface="Coustard"/>
                        <a:sym typeface="Coustard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lang="en">
                          <a:latin typeface="Coustard"/>
                          <a:ea typeface="Coustard"/>
                          <a:cs typeface="Coustard"/>
                          <a:sym typeface="Coustard"/>
                        </a:rPr>
                        <a:t>Use a quality slide, time should not be more than 30 seconds of exposure. </a:t>
                      </a:r>
                      <a:endParaRPr>
                        <a:latin typeface="Coustard"/>
                        <a:ea typeface="Coustard"/>
                        <a:cs typeface="Coustard"/>
                        <a:sym typeface="Coustard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b="1" lang="en">
                          <a:latin typeface="Coustard"/>
                          <a:ea typeface="Coustard"/>
                          <a:cs typeface="Coustard"/>
                          <a:sym typeface="Coustard"/>
                        </a:rPr>
                        <a:t>DESIGN</a:t>
                      </a:r>
                      <a:endParaRPr b="1">
                        <a:latin typeface="Coustard"/>
                        <a:ea typeface="Coustard"/>
                        <a:cs typeface="Coustard"/>
                        <a:sym typeface="Coustard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b="1">
                        <a:latin typeface="Coustard"/>
                        <a:ea typeface="Coustard"/>
                        <a:cs typeface="Coustard"/>
                        <a:sym typeface="Coustard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lang="en">
                          <a:latin typeface="Coustard"/>
                          <a:ea typeface="Coustard"/>
                          <a:cs typeface="Coustard"/>
                          <a:sym typeface="Coustard"/>
                        </a:rPr>
                        <a:t>A well-designed slide is an ideal way to transmit with simplicity and clarity.</a:t>
                      </a:r>
                      <a:endParaRPr>
                        <a:latin typeface="Coustard"/>
                        <a:ea typeface="Coustard"/>
                        <a:cs typeface="Coustard"/>
                        <a:sym typeface="Coustard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b="1" lang="en">
                          <a:latin typeface="Coustard"/>
                          <a:ea typeface="Coustard"/>
                          <a:cs typeface="Coustard"/>
                          <a:sym typeface="Coustard"/>
                        </a:rPr>
                        <a:t>PREPARATION</a:t>
                      </a:r>
                      <a:endParaRPr b="1">
                        <a:latin typeface="Coustard"/>
                        <a:ea typeface="Coustard"/>
                        <a:cs typeface="Coustard"/>
                        <a:sym typeface="Coustard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b="1">
                        <a:latin typeface="Coustard"/>
                        <a:ea typeface="Coustard"/>
                        <a:cs typeface="Coustard"/>
                        <a:sym typeface="Coustard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lang="en">
                          <a:latin typeface="Coustard"/>
                          <a:ea typeface="Coustard"/>
                          <a:cs typeface="Coustard"/>
                          <a:sym typeface="Coustard"/>
                        </a:rPr>
                        <a:t>Out of respect for the audience, it is essential to prepare the presentation very well and try not to leave nothing to improvisation.</a:t>
                      </a:r>
                      <a:endParaRPr>
                        <a:latin typeface="Coustard"/>
                        <a:ea typeface="Coustard"/>
                        <a:cs typeface="Coustard"/>
                        <a:sym typeface="Coustard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descr="Equipo De Fútbol, Orando, Arrodillada, Equipo" id="238" name="Google Shape;238;p34"/>
          <p:cNvPicPr preferRelativeResize="0"/>
          <p:nvPr/>
        </p:nvPicPr>
        <p:blipFill rotWithShape="1">
          <a:blip r:embed="rId3">
            <a:alphaModFix amt="60000"/>
          </a:blip>
          <a:srcRect b="23330" l="0" r="0" t="22501"/>
          <a:stretch/>
        </p:blipFill>
        <p:spPr>
          <a:xfrm>
            <a:off x="0" y="0"/>
            <a:ext cx="9144000" cy="2476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34"/>
          <p:cNvSpPr txBox="1"/>
          <p:nvPr>
            <p:ph type="title"/>
          </p:nvPr>
        </p:nvSpPr>
        <p:spPr>
          <a:xfrm>
            <a:off x="311700" y="445025"/>
            <a:ext cx="3974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00"/>
                </a:solidFill>
                <a:latin typeface="Nova Round"/>
                <a:ea typeface="Nova Round"/>
                <a:cs typeface="Nova Round"/>
                <a:sym typeface="Nova Round"/>
              </a:rPr>
              <a:t>FINAL CONCLUSIONS</a:t>
            </a:r>
            <a:endParaRPr>
              <a:solidFill>
                <a:srgbClr val="000000"/>
              </a:solidFill>
              <a:latin typeface="Nova Round"/>
              <a:ea typeface="Nova Round"/>
              <a:cs typeface="Nova Round"/>
              <a:sym typeface="Nova Round"/>
            </a:endParaRPr>
          </a:p>
        </p:txBody>
      </p:sp>
      <p:sp>
        <p:nvSpPr>
          <p:cNvPr id="240" name="Google Shape;240;p34"/>
          <p:cNvSpPr txBox="1"/>
          <p:nvPr>
            <p:ph idx="1" type="body"/>
          </p:nvPr>
        </p:nvSpPr>
        <p:spPr>
          <a:xfrm>
            <a:off x="311700" y="1152475"/>
            <a:ext cx="8520600" cy="92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rgbClr val="000000"/>
                </a:solidFill>
                <a:latin typeface="Coustard"/>
                <a:ea typeface="Coustard"/>
                <a:cs typeface="Coustard"/>
                <a:sym typeface="Coustard"/>
              </a:rPr>
              <a:t>We proceed to make a summary of the main discussed points in the presentation.</a:t>
            </a:r>
            <a:endParaRPr sz="2000">
              <a:solidFill>
                <a:srgbClr val="000000"/>
              </a:solidFill>
              <a:latin typeface="Coustard"/>
              <a:ea typeface="Coustard"/>
              <a:cs typeface="Coustard"/>
              <a:sym typeface="Coustard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tletas, Estadio, Multitud, Audiencia, Gradas" id="245" name="Google Shape;245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352550"/>
            <a:ext cx="9144000" cy="379095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35"/>
          <p:cNvSpPr/>
          <p:nvPr/>
        </p:nvSpPr>
        <p:spPr>
          <a:xfrm>
            <a:off x="1454475" y="0"/>
            <a:ext cx="6235053" cy="135255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rgbClr val="D9D9D9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000000"/>
                </a:solidFill>
                <a:latin typeface="Nova Round"/>
              </a:rPr>
              <a:t>Thank you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6"/>
          <p:cNvSpPr txBox="1"/>
          <p:nvPr>
            <p:ph type="title"/>
          </p:nvPr>
        </p:nvSpPr>
        <p:spPr>
          <a:xfrm>
            <a:off x="311700" y="445025"/>
            <a:ext cx="44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00"/>
                </a:solidFill>
                <a:latin typeface="Nova Round"/>
                <a:ea typeface="Nova Round"/>
                <a:cs typeface="Nova Round"/>
                <a:sym typeface="Nova Round"/>
              </a:rPr>
              <a:t>BIBLIOGRAPHY</a:t>
            </a:r>
            <a:endParaRPr>
              <a:solidFill>
                <a:srgbClr val="000000"/>
              </a:solidFill>
              <a:latin typeface="Nova Round"/>
              <a:ea typeface="Nova Round"/>
              <a:cs typeface="Nova Round"/>
              <a:sym typeface="Nova Round"/>
            </a:endParaRPr>
          </a:p>
        </p:txBody>
      </p:sp>
      <p:sp>
        <p:nvSpPr>
          <p:cNvPr id="252" name="Google Shape;252;p36"/>
          <p:cNvSpPr txBox="1"/>
          <p:nvPr>
            <p:ph idx="1" type="body"/>
          </p:nvPr>
        </p:nvSpPr>
        <p:spPr>
          <a:xfrm>
            <a:off x="311700" y="1717650"/>
            <a:ext cx="4405500" cy="256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667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oustard"/>
              <a:buChar char="•"/>
            </a:pPr>
            <a:r>
              <a:rPr lang="en" sz="2000">
                <a:solidFill>
                  <a:srgbClr val="000000"/>
                </a:solidFill>
                <a:latin typeface="Coustard"/>
                <a:ea typeface="Coustard"/>
                <a:cs typeface="Coustard"/>
                <a:sym typeface="Coustard"/>
              </a:rPr>
              <a:t>Google Images.</a:t>
            </a:r>
            <a:endParaRPr sz="2000">
              <a:solidFill>
                <a:srgbClr val="000000"/>
              </a:solidFill>
              <a:latin typeface="Coustard"/>
              <a:ea typeface="Coustard"/>
              <a:cs typeface="Coustard"/>
              <a:sym typeface="Coustard"/>
            </a:endParaRPr>
          </a:p>
          <a:p>
            <a:pPr indent="-2667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oustard"/>
              <a:buChar char="•"/>
            </a:pPr>
            <a:r>
              <a:rPr lang="en" sz="2000">
                <a:solidFill>
                  <a:srgbClr val="000000"/>
                </a:solidFill>
                <a:latin typeface="Coustard"/>
                <a:ea typeface="Coustard"/>
                <a:cs typeface="Coustard"/>
                <a:sym typeface="Coustard"/>
              </a:rPr>
              <a:t>Prof. Reynel A. Llanes Belett.</a:t>
            </a:r>
            <a:endParaRPr sz="2000">
              <a:solidFill>
                <a:srgbClr val="000000"/>
              </a:solidFill>
              <a:latin typeface="Coustard"/>
              <a:ea typeface="Coustard"/>
              <a:cs typeface="Coustard"/>
              <a:sym typeface="Coustard"/>
            </a:endParaRPr>
          </a:p>
          <a:p>
            <a:pPr indent="-2667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oustard"/>
              <a:buChar char="•"/>
            </a:pPr>
            <a:r>
              <a:rPr lang="en" sz="2000">
                <a:solidFill>
                  <a:srgbClr val="000000"/>
                </a:solidFill>
                <a:latin typeface="Coustard"/>
                <a:ea typeface="Coustard"/>
                <a:cs typeface="Coustard"/>
                <a:sym typeface="Coustard"/>
              </a:rPr>
              <a:t>Google Images.</a:t>
            </a:r>
            <a:endParaRPr sz="2000">
              <a:solidFill>
                <a:srgbClr val="000000"/>
              </a:solidFill>
              <a:latin typeface="Coustard"/>
              <a:ea typeface="Coustard"/>
              <a:cs typeface="Coustard"/>
              <a:sym typeface="Coustard"/>
            </a:endParaRPr>
          </a:p>
          <a:p>
            <a:pPr indent="-2667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oustard"/>
              <a:buChar char="•"/>
            </a:pPr>
            <a:r>
              <a:rPr lang="en" sz="2000">
                <a:solidFill>
                  <a:srgbClr val="000000"/>
                </a:solidFill>
                <a:latin typeface="Coustard"/>
                <a:ea typeface="Coustard"/>
                <a:cs typeface="Coustard"/>
                <a:sym typeface="Coustard"/>
              </a:rPr>
              <a:t>Prof. Reynel A. Llanes Belett.</a:t>
            </a:r>
            <a:endParaRPr sz="2000">
              <a:solidFill>
                <a:srgbClr val="000000"/>
              </a:solidFill>
              <a:latin typeface="Coustard"/>
              <a:ea typeface="Coustard"/>
              <a:cs typeface="Coustard"/>
              <a:sym typeface="Coustard"/>
            </a:endParaRPr>
          </a:p>
          <a:p>
            <a:pPr indent="-2667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oustard"/>
              <a:buChar char="•"/>
            </a:pPr>
            <a:r>
              <a:rPr lang="en" sz="2000">
                <a:solidFill>
                  <a:srgbClr val="000000"/>
                </a:solidFill>
                <a:latin typeface="Coustard"/>
                <a:ea typeface="Coustard"/>
                <a:cs typeface="Coustard"/>
                <a:sym typeface="Coustard"/>
              </a:rPr>
              <a:t>El Arte de presentar.</a:t>
            </a:r>
            <a:endParaRPr>
              <a:solidFill>
                <a:srgbClr val="000000"/>
              </a:solidFill>
              <a:latin typeface="Coustard"/>
              <a:ea typeface="Coustard"/>
              <a:cs typeface="Coustard"/>
              <a:sym typeface="Coustard"/>
            </a:endParaRPr>
          </a:p>
        </p:txBody>
      </p:sp>
      <p:pic>
        <p:nvPicPr>
          <p:cNvPr descr="Fútbol Profesional, Jugador, Nfl, Orando, El Deporte" id="253" name="Google Shape;253;p36"/>
          <p:cNvPicPr preferRelativeResize="0"/>
          <p:nvPr/>
        </p:nvPicPr>
        <p:blipFill rotWithShape="1">
          <a:blip r:embed="rId3">
            <a:alphaModFix/>
          </a:blip>
          <a:srcRect b="0" l="0" r="19704" t="0"/>
          <a:stretch/>
        </p:blipFill>
        <p:spPr>
          <a:xfrm>
            <a:off x="4717350" y="863550"/>
            <a:ext cx="4114950" cy="341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7"/>
          <p:cNvSpPr txBox="1"/>
          <p:nvPr>
            <p:ph type="title"/>
          </p:nvPr>
        </p:nvSpPr>
        <p:spPr>
          <a:xfrm>
            <a:off x="228975" y="327288"/>
            <a:ext cx="4895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00"/>
                </a:solidFill>
                <a:latin typeface="Nova Round"/>
                <a:ea typeface="Nova Round"/>
                <a:cs typeface="Nova Round"/>
                <a:sym typeface="Nova Round"/>
              </a:rPr>
              <a:t>PRESENTATION DESIGN</a:t>
            </a:r>
            <a:endParaRPr>
              <a:solidFill>
                <a:srgbClr val="000000"/>
              </a:solidFill>
              <a:latin typeface="Nova Round"/>
              <a:ea typeface="Nova Round"/>
              <a:cs typeface="Nova Round"/>
              <a:sym typeface="Nova Round"/>
            </a:endParaRPr>
          </a:p>
        </p:txBody>
      </p:sp>
      <p:sp>
        <p:nvSpPr>
          <p:cNvPr id="259" name="Google Shape;259;p37"/>
          <p:cNvSpPr txBox="1"/>
          <p:nvPr>
            <p:ph idx="1" type="body"/>
          </p:nvPr>
        </p:nvSpPr>
        <p:spPr>
          <a:xfrm>
            <a:off x="228975" y="1032913"/>
            <a:ext cx="4265400" cy="378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6670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oustard"/>
              <a:buChar char="•"/>
            </a:pPr>
            <a:r>
              <a:rPr lang="en" sz="2000">
                <a:solidFill>
                  <a:srgbClr val="000000"/>
                </a:solidFill>
                <a:latin typeface="Coustard"/>
                <a:ea typeface="Coustard"/>
                <a:cs typeface="Coustard"/>
                <a:sym typeface="Coustard"/>
              </a:rPr>
              <a:t>Font:</a:t>
            </a:r>
            <a:endParaRPr sz="2000">
              <a:solidFill>
                <a:srgbClr val="000000"/>
              </a:solidFill>
              <a:latin typeface="Coustard"/>
              <a:ea typeface="Coustard"/>
              <a:cs typeface="Coustard"/>
              <a:sym typeface="Coustard"/>
            </a:endParaRPr>
          </a:p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Coustard"/>
                <a:ea typeface="Coustard"/>
                <a:cs typeface="Coustard"/>
                <a:sym typeface="Coustard"/>
              </a:rPr>
              <a:t>Coustard y Nova Round</a:t>
            </a:r>
            <a:endParaRPr sz="2000">
              <a:solidFill>
                <a:srgbClr val="000000"/>
              </a:solidFill>
              <a:latin typeface="Coustard"/>
              <a:ea typeface="Coustard"/>
              <a:cs typeface="Coustard"/>
              <a:sym typeface="Coustard"/>
            </a:endParaRPr>
          </a:p>
          <a:p>
            <a:pPr indent="-2667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oustard"/>
              <a:buChar char="•"/>
            </a:pPr>
            <a:r>
              <a:rPr lang="en" sz="2000">
                <a:solidFill>
                  <a:srgbClr val="000000"/>
                </a:solidFill>
                <a:latin typeface="Coustard"/>
                <a:ea typeface="Coustard"/>
                <a:cs typeface="Coustard"/>
                <a:sym typeface="Coustard"/>
              </a:rPr>
              <a:t>Images:</a:t>
            </a:r>
            <a:endParaRPr sz="2000">
              <a:solidFill>
                <a:srgbClr val="000000"/>
              </a:solidFill>
              <a:latin typeface="Coustard"/>
              <a:ea typeface="Coustard"/>
              <a:cs typeface="Coustard"/>
              <a:sym typeface="Coustard"/>
            </a:endParaRPr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uFill>
                  <a:noFill/>
                </a:uFill>
                <a:latin typeface="Coustard"/>
                <a:ea typeface="Coustard"/>
                <a:cs typeface="Coustard"/>
                <a:sym typeface="Coustard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https://pixabay.com/</a:t>
            </a:r>
            <a:endParaRPr sz="2000">
              <a:solidFill>
                <a:srgbClr val="000000"/>
              </a:solidFill>
              <a:latin typeface="Coustard"/>
              <a:ea typeface="Coustard"/>
              <a:cs typeface="Coustard"/>
              <a:sym typeface="Coustard"/>
            </a:endParaRPr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Coustard"/>
                <a:ea typeface="Coustard"/>
                <a:cs typeface="Coustard"/>
                <a:sym typeface="Coustard"/>
              </a:rPr>
              <a:t>www.freeimages.com </a:t>
            </a:r>
            <a:endParaRPr sz="2000">
              <a:solidFill>
                <a:srgbClr val="000000"/>
              </a:solidFill>
              <a:latin typeface="Coustard"/>
              <a:ea typeface="Coustard"/>
              <a:cs typeface="Coustard"/>
              <a:sym typeface="Coustard"/>
            </a:endParaRPr>
          </a:p>
          <a:p>
            <a:pPr indent="-2667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oustard"/>
              <a:buChar char="•"/>
            </a:pPr>
            <a:r>
              <a:rPr lang="en" sz="2000">
                <a:solidFill>
                  <a:srgbClr val="000000"/>
                </a:solidFill>
                <a:latin typeface="Coustard"/>
                <a:ea typeface="Coustard"/>
                <a:cs typeface="Coustard"/>
                <a:sym typeface="Coustard"/>
              </a:rPr>
              <a:t>Icons: </a:t>
            </a:r>
            <a:endParaRPr sz="2000">
              <a:solidFill>
                <a:srgbClr val="000000"/>
              </a:solidFill>
              <a:latin typeface="Coustard"/>
              <a:ea typeface="Coustard"/>
              <a:cs typeface="Coustard"/>
              <a:sym typeface="Coustard"/>
            </a:endParaRPr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Coustard"/>
                <a:ea typeface="Coustard"/>
                <a:cs typeface="Coustard"/>
                <a:sym typeface="Coustard"/>
              </a:rPr>
              <a:t>www.iconfinder.com</a:t>
            </a:r>
            <a:endParaRPr sz="2000">
              <a:solidFill>
                <a:srgbClr val="000000"/>
              </a:solidFill>
              <a:latin typeface="Coustard"/>
              <a:ea typeface="Coustard"/>
              <a:cs typeface="Coustard"/>
              <a:sym typeface="Coustard"/>
            </a:endParaRPr>
          </a:p>
          <a:p>
            <a:pPr indent="-2667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oustard"/>
              <a:buChar char="•"/>
            </a:pPr>
            <a:r>
              <a:rPr lang="en" sz="2000">
                <a:solidFill>
                  <a:srgbClr val="000000"/>
                </a:solidFill>
                <a:latin typeface="Coustard"/>
                <a:ea typeface="Coustard"/>
                <a:cs typeface="Coustard"/>
                <a:sym typeface="Coustard"/>
              </a:rPr>
              <a:t>Presentation design:</a:t>
            </a:r>
            <a:endParaRPr sz="2000">
              <a:solidFill>
                <a:srgbClr val="000000"/>
              </a:solidFill>
              <a:latin typeface="Coustard"/>
              <a:ea typeface="Coustard"/>
              <a:cs typeface="Coustard"/>
              <a:sym typeface="Coustard"/>
            </a:endParaRPr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Coustard"/>
                <a:ea typeface="Coustard"/>
                <a:cs typeface="Coustard"/>
                <a:sym typeface="Coustard"/>
              </a:rPr>
              <a:t>Slidespower</a:t>
            </a:r>
            <a:endParaRPr sz="2000">
              <a:solidFill>
                <a:srgbClr val="000000"/>
              </a:solidFill>
              <a:latin typeface="Coustard"/>
              <a:ea typeface="Coustard"/>
              <a:cs typeface="Coustard"/>
              <a:sym typeface="Coustard"/>
            </a:endParaRPr>
          </a:p>
        </p:txBody>
      </p:sp>
      <p:pic>
        <p:nvPicPr>
          <p:cNvPr descr="Fútbol, Fútbol Americano, Juego, El Deporte, Jugar" id="260" name="Google Shape;260;p37"/>
          <p:cNvPicPr preferRelativeResize="0"/>
          <p:nvPr/>
        </p:nvPicPr>
        <p:blipFill rotWithShape="1">
          <a:blip r:embed="rId4">
            <a:alphaModFix/>
          </a:blip>
          <a:srcRect b="6670" l="3623" r="11924" t="7033"/>
          <a:stretch/>
        </p:blipFill>
        <p:spPr>
          <a:xfrm>
            <a:off x="5581650" y="352425"/>
            <a:ext cx="3105150" cy="443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8"/>
          <p:cNvSpPr txBox="1"/>
          <p:nvPr>
            <p:ph type="title"/>
          </p:nvPr>
        </p:nvSpPr>
        <p:spPr>
          <a:xfrm>
            <a:off x="632100" y="445025"/>
            <a:ext cx="8371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000000"/>
                </a:solidFill>
                <a:latin typeface="Nova Round"/>
                <a:ea typeface="Nova Round"/>
                <a:cs typeface="Nova Round"/>
                <a:sym typeface="Nova Round"/>
              </a:rPr>
              <a:t>You can find other icons in others of our presentations</a:t>
            </a:r>
            <a:endParaRPr sz="2400">
              <a:solidFill>
                <a:srgbClr val="000000"/>
              </a:solidFill>
              <a:latin typeface="Nova Round"/>
              <a:ea typeface="Nova Round"/>
              <a:cs typeface="Nova Round"/>
              <a:sym typeface="Nova Round"/>
            </a:endParaRPr>
          </a:p>
        </p:txBody>
      </p:sp>
      <p:pic>
        <p:nvPicPr>
          <p:cNvPr id="266" name="Google Shape;266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1" y="476900"/>
            <a:ext cx="508951" cy="5089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ootball icon" id="267" name="Google Shape;267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2100" y="1882775"/>
            <a:ext cx="1387801" cy="1377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merican football, sports icon" id="268" name="Google Shape;268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36275" y="1882775"/>
            <a:ext cx="1387801" cy="1377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merican, ball, football, sport icon" id="269" name="Google Shape;269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865550" y="1882775"/>
            <a:ext cx="1387801" cy="1377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ootball, hat, head, helmet, protection, sport icon" id="270" name="Google Shape;270;p3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494824" y="1968897"/>
            <a:ext cx="1387801" cy="120570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ootball, futbol, rugby, sport icon" id="271" name="Google Shape;271;p3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124099" y="1882775"/>
            <a:ext cx="1387801" cy="1377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/>
          <p:nvPr/>
        </p:nvSpPr>
        <p:spPr>
          <a:xfrm>
            <a:off x="1399050" y="2266800"/>
            <a:ext cx="6345900" cy="2876700"/>
          </a:xfrm>
          <a:prstGeom prst="trapezoid">
            <a:avLst>
              <a:gd fmla="val 25000" name="adj"/>
            </a:avLst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15"/>
          <p:cNvSpPr txBox="1"/>
          <p:nvPr/>
        </p:nvSpPr>
        <p:spPr>
          <a:xfrm>
            <a:off x="1399050" y="2266800"/>
            <a:ext cx="6345900" cy="287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Nova Round"/>
                <a:ea typeface="Nova Round"/>
                <a:cs typeface="Nova Round"/>
                <a:sym typeface="Nova Round"/>
              </a:rPr>
              <a:t>Hello!</a:t>
            </a:r>
            <a:r>
              <a:rPr b="1" lang="en" sz="2400">
                <a:latin typeface="Nova Round"/>
                <a:ea typeface="Nova Round"/>
                <a:cs typeface="Nova Round"/>
                <a:sym typeface="Nova Round"/>
              </a:rPr>
              <a:t> </a:t>
            </a:r>
            <a:endParaRPr sz="2400">
              <a:latin typeface="Nova Round"/>
              <a:ea typeface="Nova Round"/>
              <a:cs typeface="Nova Round"/>
              <a:sym typeface="Nova Round"/>
            </a:endParaRPr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300">
                <a:latin typeface="Coustard"/>
                <a:ea typeface="Coustard"/>
                <a:cs typeface="Coustard"/>
                <a:sym typeface="Coustard"/>
              </a:rPr>
              <a:t>My name: </a:t>
            </a:r>
            <a:r>
              <a:rPr b="1" lang="en" sz="2300">
                <a:latin typeface="Coustard"/>
                <a:ea typeface="Coustard"/>
                <a:cs typeface="Coustard"/>
                <a:sym typeface="Coustard"/>
              </a:rPr>
              <a:t>Name and surname</a:t>
            </a:r>
            <a:endParaRPr b="1" sz="2300">
              <a:latin typeface="Coustard"/>
              <a:ea typeface="Coustard"/>
              <a:cs typeface="Coustard"/>
              <a:sym typeface="Coustard"/>
            </a:endParaRPr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300">
                <a:latin typeface="Coustard"/>
                <a:ea typeface="Coustard"/>
                <a:cs typeface="Coustard"/>
                <a:sym typeface="Coustard"/>
              </a:rPr>
              <a:t>My e-mail: </a:t>
            </a:r>
            <a:r>
              <a:rPr b="1" lang="en" sz="2300">
                <a:latin typeface="Coustard"/>
                <a:ea typeface="Coustard"/>
                <a:cs typeface="Coustard"/>
                <a:sym typeface="Coustard"/>
              </a:rPr>
              <a:t>slidespower@gmail.com</a:t>
            </a:r>
            <a:endParaRPr b="1" sz="2300">
              <a:latin typeface="Coustard"/>
              <a:ea typeface="Coustard"/>
              <a:cs typeface="Coustard"/>
              <a:sym typeface="Coustard"/>
            </a:endParaRPr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" sz="2300">
                <a:latin typeface="Coustard"/>
                <a:ea typeface="Coustard"/>
                <a:cs typeface="Coustard"/>
                <a:sym typeface="Coustard"/>
              </a:rPr>
              <a:t>Telephone: </a:t>
            </a:r>
            <a:r>
              <a:rPr b="1" lang="en" sz="2300">
                <a:latin typeface="Coustard"/>
                <a:ea typeface="Coustard"/>
                <a:cs typeface="Coustard"/>
                <a:sym typeface="Coustard"/>
              </a:rPr>
              <a:t>(1) 123456789</a:t>
            </a:r>
            <a:endParaRPr b="1" sz="2300">
              <a:latin typeface="Coustard"/>
              <a:ea typeface="Coustard"/>
              <a:cs typeface="Coustard"/>
              <a:sym typeface="Coustard"/>
            </a:endParaRPr>
          </a:p>
        </p:txBody>
      </p:sp>
      <p:pic>
        <p:nvPicPr>
          <p:cNvPr descr="circle, color, facebook icon" id="76" name="Google Shape;7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56237" y="918650"/>
            <a:ext cx="834025" cy="834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ircle, color, twitter icon" id="77" name="Google Shape;7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95738" y="918650"/>
            <a:ext cx="834025" cy="834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ircle, color, instagram icon" id="78" name="Google Shape;78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35238" y="918650"/>
            <a:ext cx="834025" cy="834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ircle, color, youtube icon" id="79" name="Google Shape;79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74738" y="918650"/>
            <a:ext cx="834025" cy="834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ircle, color, linkedin icon" id="80" name="Google Shape;80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714238" y="918650"/>
            <a:ext cx="834025" cy="834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nterest, social, social media icon" id="81" name="Google Shape;81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753738" y="918650"/>
            <a:ext cx="834025" cy="834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agle" id="86" name="Google Shape;86;p16"/>
          <p:cNvPicPr preferRelativeResize="0"/>
          <p:nvPr/>
        </p:nvPicPr>
        <p:blipFill rotWithShape="1">
          <a:blip r:embed="rId3">
            <a:alphaModFix/>
          </a:blip>
          <a:srcRect b="0" l="0" r="0" t="15404"/>
          <a:stretch/>
        </p:blipFill>
        <p:spPr>
          <a:xfrm>
            <a:off x="0" y="125"/>
            <a:ext cx="9143999" cy="5143374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6"/>
          <p:cNvSpPr txBox="1"/>
          <p:nvPr>
            <p:ph type="title"/>
          </p:nvPr>
        </p:nvSpPr>
        <p:spPr>
          <a:xfrm>
            <a:off x="311700" y="326350"/>
            <a:ext cx="8520600" cy="6405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>
                <a:solidFill>
                  <a:srgbClr val="000000"/>
                </a:solidFill>
                <a:latin typeface="Nova Round"/>
                <a:ea typeface="Nova Round"/>
                <a:cs typeface="Nova Round"/>
                <a:sym typeface="Nova Round"/>
              </a:rPr>
              <a:t>TITLE TO INTRODUCE THE NEXT SLIDES</a:t>
            </a:r>
            <a:endParaRPr sz="3600">
              <a:solidFill>
                <a:srgbClr val="000000"/>
              </a:solidFill>
              <a:latin typeface="Nova Round"/>
              <a:ea typeface="Nova Round"/>
              <a:cs typeface="Nova Round"/>
              <a:sym typeface="Nova Rou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88" name="Google Shape;88;p16"/>
          <p:cNvSpPr txBox="1"/>
          <p:nvPr/>
        </p:nvSpPr>
        <p:spPr>
          <a:xfrm>
            <a:off x="2238450" y="2710025"/>
            <a:ext cx="4667100" cy="10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" sz="3000">
                <a:latin typeface="Coustard"/>
                <a:ea typeface="Coustard"/>
                <a:cs typeface="Coustard"/>
                <a:sym typeface="Coustard"/>
              </a:rPr>
              <a:t>“</a:t>
            </a:r>
            <a:r>
              <a:rPr lang="en" sz="3000">
                <a:latin typeface="Coustard"/>
                <a:ea typeface="Coustard"/>
                <a:cs typeface="Coustard"/>
                <a:sym typeface="Coustard"/>
              </a:rPr>
              <a:t>How to do a good presentation</a:t>
            </a:r>
            <a:r>
              <a:rPr lang="en" sz="3000">
                <a:latin typeface="Coustard"/>
                <a:ea typeface="Coustard"/>
                <a:cs typeface="Coustard"/>
                <a:sym typeface="Coustard"/>
              </a:rPr>
              <a:t>“</a:t>
            </a:r>
            <a:endParaRPr>
              <a:latin typeface="Coustard"/>
              <a:ea typeface="Coustard"/>
              <a:cs typeface="Coustard"/>
              <a:sym typeface="Coustar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/>
          <p:nvPr>
            <p:ph idx="1" type="body"/>
          </p:nvPr>
        </p:nvSpPr>
        <p:spPr>
          <a:xfrm>
            <a:off x="311700" y="2592900"/>
            <a:ext cx="8520600" cy="15774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00"/>
                </a:solidFill>
                <a:latin typeface="Coustard"/>
                <a:ea typeface="Coustard"/>
                <a:cs typeface="Coustard"/>
                <a:sym typeface="Coustard"/>
              </a:rPr>
              <a:t>It is essential to make a good design of your slides in a presentation to transmit our message with simplicity and clarity and thus guarantee the success of our exhibition.</a:t>
            </a:r>
            <a:endParaRPr>
              <a:solidFill>
                <a:srgbClr val="000000"/>
              </a:solidFill>
              <a:latin typeface="Coustard"/>
              <a:ea typeface="Coustard"/>
              <a:cs typeface="Coustard"/>
              <a:sym typeface="Coustard"/>
            </a:endParaRPr>
          </a:p>
        </p:txBody>
      </p:sp>
      <p:pic>
        <p:nvPicPr>
          <p:cNvPr descr="Bald Eagle 2" id="94" name="Google Shape;94;p17"/>
          <p:cNvPicPr preferRelativeResize="0"/>
          <p:nvPr/>
        </p:nvPicPr>
        <p:blipFill rotWithShape="1">
          <a:blip r:embed="rId3">
            <a:alphaModFix/>
          </a:blip>
          <a:srcRect b="2943" l="10642" r="2695" t="7047"/>
          <a:stretch/>
        </p:blipFill>
        <p:spPr>
          <a:xfrm>
            <a:off x="3538500" y="303350"/>
            <a:ext cx="2067000" cy="1944900"/>
          </a:xfrm>
          <a:prstGeom prst="flowChartConnector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) Transfer (" id="99" name="Google Shape;99;p18"/>
          <p:cNvPicPr preferRelativeResize="0"/>
          <p:nvPr/>
        </p:nvPicPr>
        <p:blipFill rotWithShape="1">
          <a:blip r:embed="rId3">
            <a:alphaModFix amt="38000"/>
          </a:blip>
          <a:srcRect b="8153" l="26248" r="26252" t="7265"/>
          <a:stretch/>
        </p:blipFill>
        <p:spPr>
          <a:xfrm>
            <a:off x="2400300" y="0"/>
            <a:ext cx="4343400" cy="5143500"/>
          </a:xfrm>
          <a:prstGeom prst="flowChartProcess">
            <a:avLst/>
          </a:prstGeom>
          <a:noFill/>
          <a:ln>
            <a:noFill/>
          </a:ln>
        </p:spPr>
      </p:pic>
      <p:pic>
        <p:nvPicPr>
          <p:cNvPr descr=") Transfer (" id="100" name="Google Shape;100;p18"/>
          <p:cNvPicPr preferRelativeResize="0"/>
          <p:nvPr/>
        </p:nvPicPr>
        <p:blipFill rotWithShape="1">
          <a:blip r:embed="rId3">
            <a:alphaModFix/>
          </a:blip>
          <a:srcRect b="8153" l="0" r="73749" t="7265"/>
          <a:stretch/>
        </p:blipFill>
        <p:spPr>
          <a:xfrm>
            <a:off x="0" y="0"/>
            <a:ext cx="24003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8"/>
          <p:cNvSpPr txBox="1"/>
          <p:nvPr>
            <p:ph type="title"/>
          </p:nvPr>
        </p:nvSpPr>
        <p:spPr>
          <a:xfrm>
            <a:off x="2642850" y="239525"/>
            <a:ext cx="3858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00"/>
                </a:solidFill>
                <a:latin typeface="Nova Round"/>
                <a:ea typeface="Nova Round"/>
                <a:cs typeface="Nova Round"/>
                <a:sym typeface="Nova Round"/>
              </a:rPr>
              <a:t>POINTS TO DISCUSS</a:t>
            </a:r>
            <a:endParaRPr>
              <a:solidFill>
                <a:srgbClr val="000000"/>
              </a:solidFill>
              <a:latin typeface="Nova Round"/>
              <a:ea typeface="Nova Round"/>
              <a:cs typeface="Nova Round"/>
              <a:sym typeface="Nova Round"/>
            </a:endParaRPr>
          </a:p>
        </p:txBody>
      </p:sp>
      <p:sp>
        <p:nvSpPr>
          <p:cNvPr id="102" name="Google Shape;102;p18"/>
          <p:cNvSpPr txBox="1"/>
          <p:nvPr>
            <p:ph idx="1" type="body"/>
          </p:nvPr>
        </p:nvSpPr>
        <p:spPr>
          <a:xfrm>
            <a:off x="2279850" y="1103225"/>
            <a:ext cx="4584300" cy="388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413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oustard"/>
              <a:buChar char="•"/>
            </a:pPr>
            <a:r>
              <a:rPr lang="en" sz="1600">
                <a:solidFill>
                  <a:srgbClr val="000000"/>
                </a:solidFill>
                <a:latin typeface="Coustard"/>
                <a:ea typeface="Coustard"/>
                <a:cs typeface="Coustard"/>
                <a:sym typeface="Coustard"/>
              </a:rPr>
              <a:t>Choose clean backgrounds for your presentations so as not to distract.</a:t>
            </a:r>
            <a:endParaRPr sz="1600">
              <a:solidFill>
                <a:srgbClr val="000000"/>
              </a:solidFill>
              <a:latin typeface="Coustard"/>
              <a:ea typeface="Coustard"/>
              <a:cs typeface="Coustard"/>
              <a:sym typeface="Coustard"/>
            </a:endParaRPr>
          </a:p>
          <a:p>
            <a:pPr indent="-241300" lvl="0" marL="342900" rtl="0" algn="l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oustard"/>
              <a:buChar char="•"/>
            </a:pPr>
            <a:r>
              <a:rPr lang="en" sz="1600">
                <a:solidFill>
                  <a:srgbClr val="000000"/>
                </a:solidFill>
                <a:latin typeface="Coustard"/>
                <a:ea typeface="Coustard"/>
                <a:cs typeface="Coustard"/>
                <a:sym typeface="Coustard"/>
              </a:rPr>
              <a:t>Transmite only one idea in each slide.</a:t>
            </a:r>
            <a:endParaRPr sz="1600">
              <a:solidFill>
                <a:srgbClr val="000000"/>
              </a:solidFill>
              <a:latin typeface="Coustard"/>
              <a:ea typeface="Coustard"/>
              <a:cs typeface="Coustard"/>
              <a:sym typeface="Coustard"/>
            </a:endParaRPr>
          </a:p>
          <a:p>
            <a:pPr indent="-241300" lvl="0" marL="342900" rtl="0" algn="l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oustard"/>
              <a:buChar char="•"/>
            </a:pPr>
            <a:r>
              <a:rPr lang="en" sz="1600">
                <a:solidFill>
                  <a:srgbClr val="000000"/>
                </a:solidFill>
                <a:latin typeface="Coustard"/>
                <a:ea typeface="Coustard"/>
                <a:cs typeface="Coustard"/>
                <a:sym typeface="Coustard"/>
              </a:rPr>
              <a:t>Do not overcharging the slides of 6 or 7 lines of text.</a:t>
            </a:r>
            <a:endParaRPr sz="1600">
              <a:solidFill>
                <a:srgbClr val="000000"/>
              </a:solidFill>
              <a:latin typeface="Coustard"/>
              <a:ea typeface="Coustard"/>
              <a:cs typeface="Coustard"/>
              <a:sym typeface="Coustard"/>
            </a:endParaRPr>
          </a:p>
          <a:p>
            <a:pPr indent="-241300" lvl="0" marL="342900" rtl="0" algn="l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oustard"/>
              <a:buChar char="•"/>
            </a:pPr>
            <a:r>
              <a:rPr lang="en" sz="1600">
                <a:solidFill>
                  <a:srgbClr val="000000"/>
                </a:solidFill>
                <a:latin typeface="Coustard"/>
                <a:ea typeface="Coustard"/>
                <a:cs typeface="Coustard"/>
                <a:sym typeface="Coustard"/>
              </a:rPr>
              <a:t>Each line of text must not have more than 7 words. </a:t>
            </a:r>
            <a:endParaRPr sz="1600">
              <a:solidFill>
                <a:srgbClr val="000000"/>
              </a:solidFill>
              <a:latin typeface="Coustard"/>
              <a:ea typeface="Coustard"/>
              <a:cs typeface="Coustard"/>
              <a:sym typeface="Coustard"/>
            </a:endParaRPr>
          </a:p>
          <a:p>
            <a:pPr indent="-241300" lvl="0" marL="342900" rtl="0" algn="l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600"/>
              <a:buFont typeface="Coustard"/>
              <a:buChar char="•"/>
            </a:pPr>
            <a:r>
              <a:rPr lang="en" sz="1600">
                <a:solidFill>
                  <a:srgbClr val="000000"/>
                </a:solidFill>
                <a:latin typeface="Coustard"/>
                <a:ea typeface="Coustard"/>
                <a:cs typeface="Coustard"/>
                <a:sym typeface="Coustard"/>
              </a:rPr>
              <a:t>It is preferable that the audience listen to you than they dedicate themselves to read the presentation.</a:t>
            </a:r>
            <a:endParaRPr sz="1600">
              <a:solidFill>
                <a:srgbClr val="000000"/>
              </a:solidFill>
              <a:latin typeface="Coustard"/>
              <a:ea typeface="Coustard"/>
              <a:cs typeface="Coustard"/>
              <a:sym typeface="Coustard"/>
            </a:endParaRPr>
          </a:p>
        </p:txBody>
      </p:sp>
      <p:pic>
        <p:nvPicPr>
          <p:cNvPr descr=") Transfer (" id="103" name="Google Shape;103;p18"/>
          <p:cNvPicPr preferRelativeResize="0"/>
          <p:nvPr/>
        </p:nvPicPr>
        <p:blipFill rotWithShape="1">
          <a:blip r:embed="rId3">
            <a:alphaModFix/>
          </a:blip>
          <a:srcRect b="8153" l="73749" r="0" t="7265"/>
          <a:stretch/>
        </p:blipFill>
        <p:spPr>
          <a:xfrm>
            <a:off x="6743700" y="0"/>
            <a:ext cx="24003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ootball 3" id="108" name="Google Shape;108;p19"/>
          <p:cNvPicPr preferRelativeResize="0"/>
          <p:nvPr/>
        </p:nvPicPr>
        <p:blipFill rotWithShape="1">
          <a:blip r:embed="rId3">
            <a:alphaModFix amt="40000"/>
          </a:blip>
          <a:srcRect b="15997" l="0" r="0" t="9525"/>
          <a:stretch/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9"/>
          <p:cNvSpPr txBox="1"/>
          <p:nvPr>
            <p:ph type="title"/>
          </p:nvPr>
        </p:nvSpPr>
        <p:spPr>
          <a:xfrm>
            <a:off x="311700" y="886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00"/>
                </a:solidFill>
                <a:latin typeface="Nova Round"/>
                <a:ea typeface="Nova Round"/>
                <a:cs typeface="Nova Round"/>
                <a:sym typeface="Nova Round"/>
              </a:rPr>
              <a:t>THE MARKET</a:t>
            </a:r>
            <a:endParaRPr>
              <a:solidFill>
                <a:srgbClr val="000000"/>
              </a:solidFill>
              <a:latin typeface="Nova Round"/>
              <a:ea typeface="Nova Round"/>
              <a:cs typeface="Nova Round"/>
              <a:sym typeface="Nova Round"/>
            </a:endParaRPr>
          </a:p>
        </p:txBody>
      </p:sp>
      <p:sp>
        <p:nvSpPr>
          <p:cNvPr id="110" name="Google Shape;110;p19"/>
          <p:cNvSpPr txBox="1"/>
          <p:nvPr>
            <p:ph idx="1" type="body"/>
          </p:nvPr>
        </p:nvSpPr>
        <p:spPr>
          <a:xfrm>
            <a:off x="1352550" y="1066800"/>
            <a:ext cx="5924700" cy="3028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solidFill>
                  <a:schemeClr val="dk1"/>
                </a:solidFill>
                <a:latin typeface="Coustard"/>
                <a:ea typeface="Coustard"/>
                <a:cs typeface="Coustard"/>
                <a:sym typeface="Coustard"/>
              </a:rPr>
              <a:t>132.000.000 INHABITANTS</a:t>
            </a:r>
            <a:endParaRPr sz="3000">
              <a:solidFill>
                <a:schemeClr val="dk1"/>
              </a:solidFill>
              <a:latin typeface="Coustard"/>
              <a:ea typeface="Coustard"/>
              <a:cs typeface="Coustard"/>
              <a:sym typeface="Coustard"/>
            </a:endParaRPr>
          </a:p>
          <a:p>
            <a:pPr indent="-139700" lvl="0" marL="34290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000">
              <a:solidFill>
                <a:schemeClr val="dk1"/>
              </a:solidFill>
              <a:latin typeface="Coustard"/>
              <a:ea typeface="Coustard"/>
              <a:cs typeface="Coustard"/>
              <a:sym typeface="Coustard"/>
            </a:endParaRPr>
          </a:p>
          <a:p>
            <a:pPr indent="-139700" lvl="0" marL="34290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solidFill>
                  <a:schemeClr val="dk1"/>
                </a:solidFill>
                <a:latin typeface="Coustard"/>
                <a:ea typeface="Coustard"/>
                <a:cs typeface="Coustard"/>
                <a:sym typeface="Coustard"/>
              </a:rPr>
              <a:t>80 % MOBILE USERS</a:t>
            </a:r>
            <a:endParaRPr sz="3000">
              <a:solidFill>
                <a:schemeClr val="dk1"/>
              </a:solidFill>
              <a:latin typeface="Coustard"/>
              <a:ea typeface="Coustard"/>
              <a:cs typeface="Coustard"/>
              <a:sym typeface="Coustard"/>
            </a:endParaRPr>
          </a:p>
          <a:p>
            <a:pPr indent="-139700" lvl="0" marL="34290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000">
              <a:solidFill>
                <a:schemeClr val="dk1"/>
              </a:solidFill>
              <a:latin typeface="Coustard"/>
              <a:ea typeface="Coustard"/>
              <a:cs typeface="Coustard"/>
              <a:sym typeface="Coustard"/>
            </a:endParaRPr>
          </a:p>
          <a:p>
            <a:pPr indent="-139700" lvl="0" marL="34290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solidFill>
                  <a:schemeClr val="dk1"/>
                </a:solidFill>
                <a:latin typeface="Coustard"/>
                <a:ea typeface="Coustard"/>
                <a:cs typeface="Coustard"/>
                <a:sym typeface="Coustard"/>
              </a:rPr>
              <a:t> </a:t>
            </a:r>
            <a:r>
              <a:rPr lang="en" sz="2800">
                <a:solidFill>
                  <a:schemeClr val="dk1"/>
                </a:solidFill>
                <a:latin typeface="Coustard"/>
                <a:ea typeface="Coustard"/>
                <a:cs typeface="Coustard"/>
                <a:sym typeface="Coustard"/>
              </a:rPr>
              <a:t>INCOME:</a:t>
            </a:r>
            <a:r>
              <a:rPr lang="en" sz="3000">
                <a:solidFill>
                  <a:schemeClr val="dk1"/>
                </a:solidFill>
                <a:latin typeface="Coustard"/>
                <a:ea typeface="Coustard"/>
                <a:cs typeface="Coustard"/>
                <a:sym typeface="Coustard"/>
              </a:rPr>
              <a:t> 2.640 Million $</a:t>
            </a:r>
            <a:endParaRPr sz="3000">
              <a:solidFill>
                <a:schemeClr val="dk1"/>
              </a:solidFill>
              <a:latin typeface="Coustard"/>
              <a:ea typeface="Coustard"/>
              <a:cs typeface="Coustard"/>
              <a:sym typeface="Coustar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tletas, Fútbol Americano, Jugadores, Equipo, Bola" id="115" name="Google Shape;115;p20"/>
          <p:cNvPicPr preferRelativeResize="0"/>
          <p:nvPr/>
        </p:nvPicPr>
        <p:blipFill rotWithShape="1">
          <a:blip r:embed="rId3">
            <a:alphaModFix/>
          </a:blip>
          <a:srcRect b="24688" l="0" r="0" t="31561"/>
          <a:stretch/>
        </p:blipFill>
        <p:spPr>
          <a:xfrm>
            <a:off x="0" y="2515725"/>
            <a:ext cx="9144001" cy="2667001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20"/>
          <p:cNvSpPr txBox="1"/>
          <p:nvPr>
            <p:ph idx="1" type="body"/>
          </p:nvPr>
        </p:nvSpPr>
        <p:spPr>
          <a:xfrm>
            <a:off x="4081725" y="426725"/>
            <a:ext cx="4683900" cy="149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Clr>
                <a:schemeClr val="accent2"/>
              </a:buClr>
              <a:buFont typeface="Arial"/>
              <a:buNone/>
            </a:pPr>
            <a:r>
              <a:rPr lang="en">
                <a:solidFill>
                  <a:srgbClr val="000000"/>
                </a:solidFill>
                <a:latin typeface="Coustard"/>
                <a:ea typeface="Coustard"/>
                <a:cs typeface="Coustard"/>
                <a:sym typeface="Coustard"/>
              </a:rPr>
              <a:t>Define the main idea that is going to be the axis of your presentation. Use icons and/or illustrations to attract the attention of your audience.</a:t>
            </a:r>
            <a:endParaRPr>
              <a:solidFill>
                <a:srgbClr val="000000"/>
              </a:solidFill>
              <a:latin typeface="Coustard"/>
              <a:ea typeface="Coustard"/>
              <a:cs typeface="Coustard"/>
              <a:sym typeface="Coustard"/>
            </a:endParaRPr>
          </a:p>
        </p:txBody>
      </p:sp>
      <p:sp>
        <p:nvSpPr>
          <p:cNvPr id="117" name="Google Shape;117;p20"/>
          <p:cNvSpPr txBox="1"/>
          <p:nvPr/>
        </p:nvSpPr>
        <p:spPr>
          <a:xfrm>
            <a:off x="378375" y="604925"/>
            <a:ext cx="32793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500">
                <a:latin typeface="Nova Round"/>
                <a:ea typeface="Nova Round"/>
                <a:cs typeface="Nova Round"/>
                <a:sym typeface="Nova Round"/>
              </a:rPr>
              <a:t>THE</a:t>
            </a:r>
            <a:r>
              <a:rPr b="1" lang="en" sz="5500">
                <a:latin typeface="Nova Round"/>
                <a:ea typeface="Nova Round"/>
                <a:cs typeface="Nova Round"/>
                <a:sym typeface="Nova Round"/>
              </a:rPr>
              <a:t> IDEA</a:t>
            </a:r>
            <a:endParaRPr>
              <a:latin typeface="Nova Round"/>
              <a:ea typeface="Nova Round"/>
              <a:cs typeface="Nova Round"/>
              <a:sym typeface="Nova Roun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structions from the coach" id="122" name="Google Shape;122;p21"/>
          <p:cNvPicPr preferRelativeResize="0"/>
          <p:nvPr/>
        </p:nvPicPr>
        <p:blipFill rotWithShape="1">
          <a:blip r:embed="rId3">
            <a:alphaModFix/>
          </a:blip>
          <a:srcRect b="10248" l="0" r="0" t="10248"/>
          <a:stretch/>
        </p:blipFill>
        <p:spPr>
          <a:xfrm>
            <a:off x="258950" y="0"/>
            <a:ext cx="862612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1"/>
          <p:cNvSpPr txBox="1"/>
          <p:nvPr/>
        </p:nvSpPr>
        <p:spPr>
          <a:xfrm>
            <a:off x="258950" y="1500750"/>
            <a:ext cx="3999900" cy="3436200"/>
          </a:xfrm>
          <a:prstGeom prst="rect">
            <a:avLst/>
          </a:prstGeom>
          <a:solidFill>
            <a:srgbClr val="F3F3F3"/>
          </a:solidFill>
          <a:ln cap="flat" cmpd="sng" w="952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latin typeface="Coustard"/>
              <a:ea typeface="Coustard"/>
              <a:cs typeface="Coustard"/>
              <a:sym typeface="Coustard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latin typeface="Coustard"/>
              <a:ea typeface="Coustard"/>
              <a:cs typeface="Coustard"/>
              <a:sym typeface="Coustard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Coustard"/>
                <a:ea typeface="Coustard"/>
                <a:cs typeface="Coustard"/>
                <a:sym typeface="Coustard"/>
              </a:rPr>
              <a:t>Text size</a:t>
            </a:r>
            <a:endParaRPr b="1" sz="1800">
              <a:latin typeface="Coustard"/>
              <a:ea typeface="Coustard"/>
              <a:cs typeface="Coustard"/>
              <a:sym typeface="Coustard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oustard"/>
              <a:ea typeface="Coustard"/>
              <a:cs typeface="Coustard"/>
              <a:sym typeface="Coustard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Coustard"/>
                <a:ea typeface="Coustard"/>
                <a:cs typeface="Coustard"/>
                <a:sym typeface="Coustard"/>
              </a:rPr>
              <a:t>The text must be legible from the end of the auditorium, that is why we choose a well readable type and a minimum size of 24. </a:t>
            </a:r>
            <a:endParaRPr sz="1800">
              <a:latin typeface="Coustard"/>
              <a:ea typeface="Coustard"/>
              <a:cs typeface="Coustard"/>
              <a:sym typeface="Coustar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latin typeface="Coustard"/>
              <a:ea typeface="Coustard"/>
              <a:cs typeface="Coustard"/>
              <a:sym typeface="Coustar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latin typeface="Coustard"/>
              <a:ea typeface="Coustard"/>
              <a:cs typeface="Coustard"/>
              <a:sym typeface="Coustard"/>
            </a:endParaRPr>
          </a:p>
        </p:txBody>
      </p:sp>
      <p:sp>
        <p:nvSpPr>
          <p:cNvPr id="124" name="Google Shape;124;p21"/>
          <p:cNvSpPr txBox="1"/>
          <p:nvPr/>
        </p:nvSpPr>
        <p:spPr>
          <a:xfrm>
            <a:off x="4885175" y="1500750"/>
            <a:ext cx="3999900" cy="3436200"/>
          </a:xfrm>
          <a:prstGeom prst="rect">
            <a:avLst/>
          </a:prstGeom>
          <a:solidFill>
            <a:srgbClr val="F3F3F3"/>
          </a:solidFill>
          <a:ln cap="flat" cmpd="sng" w="952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762" lvl="0" marL="360362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latin typeface="Coustard"/>
              <a:ea typeface="Coustard"/>
              <a:cs typeface="Coustard"/>
              <a:sym typeface="Coustard"/>
            </a:endParaRPr>
          </a:p>
          <a:p>
            <a:pPr indent="-4762" lvl="0" marL="360362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latin typeface="Coustard"/>
              <a:ea typeface="Coustard"/>
              <a:cs typeface="Coustard"/>
              <a:sym typeface="Coustard"/>
            </a:endParaRPr>
          </a:p>
          <a:p>
            <a:pPr indent="-4762" lvl="0" marL="360362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Coustard"/>
                <a:ea typeface="Coustard"/>
                <a:cs typeface="Coustard"/>
                <a:sym typeface="Coustard"/>
              </a:rPr>
              <a:t>Margins around the text</a:t>
            </a:r>
            <a:endParaRPr sz="1800">
              <a:latin typeface="Coustard"/>
              <a:ea typeface="Coustard"/>
              <a:cs typeface="Coustard"/>
              <a:sym typeface="Coustard"/>
            </a:endParaRPr>
          </a:p>
          <a:p>
            <a:pPr indent="-4762" lvl="0" marL="360362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oustard"/>
              <a:ea typeface="Coustard"/>
              <a:cs typeface="Coustard"/>
              <a:sym typeface="Coustard"/>
            </a:endParaRPr>
          </a:p>
          <a:p>
            <a:pPr indent="-4762" lvl="0" marL="360362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Coustard"/>
                <a:ea typeface="Coustard"/>
                <a:cs typeface="Coustard"/>
                <a:sym typeface="Coustard"/>
              </a:rPr>
              <a:t>The texts, images or graphics should not be stuck to the edge of the slide. The edges must be broad around the entire text. </a:t>
            </a:r>
            <a:endParaRPr sz="1800">
              <a:latin typeface="Coustard"/>
              <a:ea typeface="Coustard"/>
              <a:cs typeface="Coustard"/>
              <a:sym typeface="Coustard"/>
            </a:endParaRPr>
          </a:p>
        </p:txBody>
      </p:sp>
      <p:sp>
        <p:nvSpPr>
          <p:cNvPr id="125" name="Google Shape;125;p21"/>
          <p:cNvSpPr txBox="1"/>
          <p:nvPr>
            <p:ph type="title"/>
          </p:nvPr>
        </p:nvSpPr>
        <p:spPr>
          <a:xfrm>
            <a:off x="2487450" y="1500750"/>
            <a:ext cx="4169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solidFill>
                  <a:srgbClr val="000000"/>
                </a:solidFill>
                <a:latin typeface="Nova Round"/>
                <a:ea typeface="Nova Round"/>
                <a:cs typeface="Nova Round"/>
                <a:sym typeface="Nova Round"/>
              </a:rPr>
              <a:t>TWO COLUMNS TEXT</a:t>
            </a:r>
            <a:endParaRPr>
              <a:solidFill>
                <a:srgbClr val="000000"/>
              </a:solidFill>
              <a:latin typeface="Nova Round"/>
              <a:ea typeface="Nova Round"/>
              <a:cs typeface="Nova Round"/>
              <a:sym typeface="Nova Roun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