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Philosopher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31E9B25-3240-4080-AACB-8CA192350585}">
  <a:tblStyle styleId="{131E9B25-3240-4080-AACB-8CA19235058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Philosopher-bold.fntdata"/><Relationship Id="rId10" Type="http://schemas.openxmlformats.org/officeDocument/2006/relationships/slide" Target="slides/slide5.xml"/><Relationship Id="rId32" Type="http://schemas.openxmlformats.org/officeDocument/2006/relationships/font" Target="fonts/Philosopher-regular.fntdata"/><Relationship Id="rId13" Type="http://schemas.openxmlformats.org/officeDocument/2006/relationships/slide" Target="slides/slide8.xml"/><Relationship Id="rId35" Type="http://schemas.openxmlformats.org/officeDocument/2006/relationships/font" Target="fonts/Philosopher-boldItalic.fntdata"/><Relationship Id="rId12" Type="http://schemas.openxmlformats.org/officeDocument/2006/relationships/slide" Target="slides/slide7.xml"/><Relationship Id="rId34" Type="http://schemas.openxmlformats.org/officeDocument/2006/relationships/font" Target="fonts/Philosopher-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7" name="Google Shape;27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8" name="Google Shape;28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2" name="Google Shape;62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3" name="Google Shape;63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1" name="Google Shape;31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5" name="Google Shape;3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9" name="Google Shape;39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0" name="Google Shape;4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7" name="Google Shape;47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4" name="Google Shape;54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5" name="Google Shape;55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9" name="Google Shape;59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" name="Google Shape;9;p1"/>
          <p:cNvSpPr/>
          <p:nvPr/>
        </p:nvSpPr>
        <p:spPr>
          <a:xfrm rot="5400000">
            <a:off x="-331175" y="-207000"/>
            <a:ext cx="641700" cy="1055700"/>
          </a:xfrm>
          <a:prstGeom prst="blockArc">
            <a:avLst>
              <a:gd fmla="val 10800000" name="adj1"/>
              <a:gd fmla="val 0" name="adj2"/>
              <a:gd fmla="val 25000" name="adj3"/>
            </a:avLst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1"/>
          <p:cNvSpPr/>
          <p:nvPr/>
        </p:nvSpPr>
        <p:spPr>
          <a:xfrm rot="5400000">
            <a:off x="-331175" y="434700"/>
            <a:ext cx="641700" cy="1055700"/>
          </a:xfrm>
          <a:prstGeom prst="blockArc">
            <a:avLst>
              <a:gd fmla="val 10800000" name="adj1"/>
              <a:gd fmla="val 0" name="adj2"/>
              <a:gd fmla="val 25000" name="adj3"/>
            </a:avLst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1"/>
          <p:cNvSpPr/>
          <p:nvPr/>
        </p:nvSpPr>
        <p:spPr>
          <a:xfrm rot="-5400000">
            <a:off x="8833475" y="-201950"/>
            <a:ext cx="641700" cy="1055700"/>
          </a:xfrm>
          <a:prstGeom prst="blockArc">
            <a:avLst>
              <a:gd fmla="val 10800000" name="adj1"/>
              <a:gd fmla="val 0" name="adj2"/>
              <a:gd fmla="val 25000" name="adj3"/>
            </a:avLst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1"/>
          <p:cNvSpPr/>
          <p:nvPr/>
        </p:nvSpPr>
        <p:spPr>
          <a:xfrm rot="5400000">
            <a:off x="-331175" y="1076388"/>
            <a:ext cx="641700" cy="1055700"/>
          </a:xfrm>
          <a:prstGeom prst="blockArc">
            <a:avLst>
              <a:gd fmla="val 10800000" name="adj1"/>
              <a:gd fmla="val 0" name="adj2"/>
              <a:gd fmla="val 25000" name="adj3"/>
            </a:avLst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1"/>
          <p:cNvSpPr/>
          <p:nvPr/>
        </p:nvSpPr>
        <p:spPr>
          <a:xfrm rot="-5400000">
            <a:off x="8833475" y="439750"/>
            <a:ext cx="641700" cy="1055700"/>
          </a:xfrm>
          <a:prstGeom prst="blockArc">
            <a:avLst>
              <a:gd fmla="val 10800000" name="adj1"/>
              <a:gd fmla="val 0" name="adj2"/>
              <a:gd fmla="val 25000" name="adj3"/>
            </a:avLst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"/>
          <p:cNvSpPr/>
          <p:nvPr/>
        </p:nvSpPr>
        <p:spPr>
          <a:xfrm rot="5400000">
            <a:off x="-331175" y="1718088"/>
            <a:ext cx="641700" cy="1055700"/>
          </a:xfrm>
          <a:prstGeom prst="blockArc">
            <a:avLst>
              <a:gd fmla="val 10800000" name="adj1"/>
              <a:gd fmla="val 0" name="adj2"/>
              <a:gd fmla="val 25000" name="adj3"/>
            </a:avLst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1"/>
          <p:cNvSpPr/>
          <p:nvPr/>
        </p:nvSpPr>
        <p:spPr>
          <a:xfrm rot="-5400000">
            <a:off x="8833475" y="1081438"/>
            <a:ext cx="641700" cy="1055700"/>
          </a:xfrm>
          <a:prstGeom prst="blockArc">
            <a:avLst>
              <a:gd fmla="val 10800000" name="adj1"/>
              <a:gd fmla="val 0" name="adj2"/>
              <a:gd fmla="val 25000" name="adj3"/>
            </a:avLst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1"/>
          <p:cNvSpPr/>
          <p:nvPr/>
        </p:nvSpPr>
        <p:spPr>
          <a:xfrm rot="5400000">
            <a:off x="-331175" y="2359600"/>
            <a:ext cx="641700" cy="1055700"/>
          </a:xfrm>
          <a:prstGeom prst="blockArc">
            <a:avLst>
              <a:gd fmla="val 10800000" name="adj1"/>
              <a:gd fmla="val 0" name="adj2"/>
              <a:gd fmla="val 25000" name="adj3"/>
            </a:avLst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1"/>
          <p:cNvSpPr/>
          <p:nvPr/>
        </p:nvSpPr>
        <p:spPr>
          <a:xfrm rot="-5400000">
            <a:off x="8833475" y="1723138"/>
            <a:ext cx="641700" cy="1055700"/>
          </a:xfrm>
          <a:prstGeom prst="blockArc">
            <a:avLst>
              <a:gd fmla="val 10800000" name="adj1"/>
              <a:gd fmla="val 0" name="adj2"/>
              <a:gd fmla="val 25000" name="adj3"/>
            </a:avLst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1"/>
          <p:cNvSpPr/>
          <p:nvPr/>
        </p:nvSpPr>
        <p:spPr>
          <a:xfrm rot="5400000">
            <a:off x="-331175" y="3001300"/>
            <a:ext cx="641700" cy="1055700"/>
          </a:xfrm>
          <a:prstGeom prst="blockArc">
            <a:avLst>
              <a:gd fmla="val 10800000" name="adj1"/>
              <a:gd fmla="val 0" name="adj2"/>
              <a:gd fmla="val 25000" name="adj3"/>
            </a:avLst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1"/>
          <p:cNvSpPr/>
          <p:nvPr/>
        </p:nvSpPr>
        <p:spPr>
          <a:xfrm rot="-5400000">
            <a:off x="8833475" y="2364650"/>
            <a:ext cx="641700" cy="1055700"/>
          </a:xfrm>
          <a:prstGeom prst="blockArc">
            <a:avLst>
              <a:gd fmla="val 10800000" name="adj1"/>
              <a:gd fmla="val 0" name="adj2"/>
              <a:gd fmla="val 25000" name="adj3"/>
            </a:avLst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1"/>
          <p:cNvSpPr/>
          <p:nvPr/>
        </p:nvSpPr>
        <p:spPr>
          <a:xfrm rot="5400000">
            <a:off x="-331175" y="3642988"/>
            <a:ext cx="641700" cy="1055700"/>
          </a:xfrm>
          <a:prstGeom prst="blockArc">
            <a:avLst>
              <a:gd fmla="val 10800000" name="adj1"/>
              <a:gd fmla="val 0" name="adj2"/>
              <a:gd fmla="val 25000" name="adj3"/>
            </a:avLst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1"/>
          <p:cNvSpPr/>
          <p:nvPr/>
        </p:nvSpPr>
        <p:spPr>
          <a:xfrm rot="-5400000">
            <a:off x="8833475" y="3006350"/>
            <a:ext cx="641700" cy="1055700"/>
          </a:xfrm>
          <a:prstGeom prst="blockArc">
            <a:avLst>
              <a:gd fmla="val 10800000" name="adj1"/>
              <a:gd fmla="val 0" name="adj2"/>
              <a:gd fmla="val 25000" name="adj3"/>
            </a:avLst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1"/>
          <p:cNvSpPr/>
          <p:nvPr/>
        </p:nvSpPr>
        <p:spPr>
          <a:xfrm rot="5400000">
            <a:off x="-331175" y="4284688"/>
            <a:ext cx="641700" cy="1055700"/>
          </a:xfrm>
          <a:prstGeom prst="blockArc">
            <a:avLst>
              <a:gd fmla="val 10800000" name="adj1"/>
              <a:gd fmla="val 0" name="adj2"/>
              <a:gd fmla="val 25000" name="adj3"/>
            </a:avLst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1"/>
          <p:cNvSpPr/>
          <p:nvPr/>
        </p:nvSpPr>
        <p:spPr>
          <a:xfrm rot="-5400000">
            <a:off x="8833475" y="3648038"/>
            <a:ext cx="641700" cy="1055700"/>
          </a:xfrm>
          <a:prstGeom prst="blockArc">
            <a:avLst>
              <a:gd fmla="val 10800000" name="adj1"/>
              <a:gd fmla="val 0" name="adj2"/>
              <a:gd fmla="val 25000" name="adj3"/>
            </a:avLst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1"/>
          <p:cNvSpPr/>
          <p:nvPr/>
        </p:nvSpPr>
        <p:spPr>
          <a:xfrm rot="-5400000">
            <a:off x="8833475" y="4289738"/>
            <a:ext cx="641700" cy="1055700"/>
          </a:xfrm>
          <a:prstGeom prst="blockArc">
            <a:avLst>
              <a:gd fmla="val 10800000" name="adj1"/>
              <a:gd fmla="val 0" name="adj2"/>
              <a:gd fmla="val 25000" name="adj3"/>
            </a:avLst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Relationship Id="rId4" Type="http://schemas.openxmlformats.org/officeDocument/2006/relationships/image" Target="../media/image1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png"/><Relationship Id="rId4" Type="http://schemas.openxmlformats.org/officeDocument/2006/relationships/image" Target="../media/image2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2.jpg"/><Relationship Id="rId4" Type="http://schemas.openxmlformats.org/officeDocument/2006/relationships/image" Target="../media/image3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0.png"/><Relationship Id="rId4" Type="http://schemas.openxmlformats.org/officeDocument/2006/relationships/image" Target="../media/image38.png"/><Relationship Id="rId5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6.png"/><Relationship Id="rId4" Type="http://schemas.openxmlformats.org/officeDocument/2006/relationships/image" Target="../media/image25.jpg"/><Relationship Id="rId5" Type="http://schemas.openxmlformats.org/officeDocument/2006/relationships/image" Target="../media/image2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9.png"/><Relationship Id="rId4" Type="http://schemas.openxmlformats.org/officeDocument/2006/relationships/image" Target="../media/image28.png"/><Relationship Id="rId5" Type="http://schemas.openxmlformats.org/officeDocument/2006/relationships/image" Target="../media/image30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4.png"/><Relationship Id="rId4" Type="http://schemas.openxmlformats.org/officeDocument/2006/relationships/image" Target="../media/image2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iconfinder.com" TargetMode="External"/><Relationship Id="rId5" Type="http://schemas.openxmlformats.org/officeDocument/2006/relationships/hyperlink" Target="http://www.slidespower.com" TargetMode="External"/><Relationship Id="rId6" Type="http://schemas.openxmlformats.org/officeDocument/2006/relationships/image" Target="../media/image3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Relationship Id="rId4" Type="http://schemas.openxmlformats.org/officeDocument/2006/relationships/image" Target="../media/image7.jpg"/><Relationship Id="rId5" Type="http://schemas.openxmlformats.org/officeDocument/2006/relationships/image" Target="../media/image11.png"/><Relationship Id="rId6" Type="http://schemas.openxmlformats.org/officeDocument/2006/relationships/image" Target="../media/image4.png"/><Relationship Id="rId7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4" Type="http://schemas.openxmlformats.org/officeDocument/2006/relationships/image" Target="../media/image16.png"/><Relationship Id="rId5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zul, Cubo, Diseño, Moderno, Forma De Cubo" id="70" name="Google Shape;70;p13"/>
          <p:cNvPicPr preferRelativeResize="0"/>
          <p:nvPr/>
        </p:nvPicPr>
        <p:blipFill rotWithShape="1">
          <a:blip r:embed="rId3">
            <a:alphaModFix/>
          </a:blip>
          <a:srcRect b="0" l="7037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3"/>
          <p:cNvSpPr txBox="1"/>
          <p:nvPr>
            <p:ph type="ctrTitle"/>
          </p:nvPr>
        </p:nvSpPr>
        <p:spPr>
          <a:xfrm>
            <a:off x="132425" y="124200"/>
            <a:ext cx="3848100" cy="91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PRESENTATION TITLE</a:t>
            </a:r>
            <a:endParaRPr b="1" sz="30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INFOGRAPHIC DIAGRAM</a:t>
            </a:r>
            <a:endParaRPr sz="30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237" name="Google Shape;237;p22"/>
          <p:cNvSpPr/>
          <p:nvPr/>
        </p:nvSpPr>
        <p:spPr>
          <a:xfrm>
            <a:off x="1220300" y="1624650"/>
            <a:ext cx="2463300" cy="2319900"/>
          </a:xfrm>
          <a:prstGeom prst="flowChartConnector">
            <a:avLst/>
          </a:prstGeom>
          <a:solidFill>
            <a:srgbClr val="D0E0E3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Philosopher"/>
                <a:ea typeface="Philosopher"/>
                <a:cs typeface="Philosopher"/>
                <a:sym typeface="Philosopher"/>
              </a:rPr>
              <a:t>LOREM IPSUM</a:t>
            </a:r>
            <a:endParaRPr b="1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hilosopher"/>
                <a:ea typeface="Philosopher"/>
                <a:cs typeface="Philosopher"/>
                <a:sym typeface="Philosopher"/>
              </a:rPr>
              <a:t>Eodem modo typi, qui nunc nobis videntur parum clari.</a:t>
            </a:r>
            <a:endParaRPr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238" name="Google Shape;238;p22"/>
          <p:cNvSpPr/>
          <p:nvPr/>
        </p:nvSpPr>
        <p:spPr>
          <a:xfrm>
            <a:off x="3340353" y="1624650"/>
            <a:ext cx="2463300" cy="2319900"/>
          </a:xfrm>
          <a:prstGeom prst="flowChartConnector">
            <a:avLst/>
          </a:prstGeom>
          <a:solidFill>
            <a:srgbClr val="A2C4C9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Philosopher"/>
                <a:ea typeface="Philosopher"/>
                <a:cs typeface="Philosopher"/>
                <a:sym typeface="Philosopher"/>
              </a:rPr>
              <a:t>LOREM IPSUM</a:t>
            </a:r>
            <a:endParaRPr b="1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hilosopher"/>
                <a:ea typeface="Philosopher"/>
                <a:cs typeface="Philosopher"/>
                <a:sym typeface="Philosopher"/>
              </a:rPr>
              <a:t>Eodem modo typi, qui nunc nobis videntur parum clari.</a:t>
            </a:r>
            <a:endParaRPr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239" name="Google Shape;239;p22"/>
          <p:cNvSpPr/>
          <p:nvPr/>
        </p:nvSpPr>
        <p:spPr>
          <a:xfrm>
            <a:off x="5460405" y="1624650"/>
            <a:ext cx="2463300" cy="2319900"/>
          </a:xfrm>
          <a:prstGeom prst="flowChartConnector">
            <a:avLst/>
          </a:prstGeom>
          <a:solidFill>
            <a:srgbClr val="76A5A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Philosopher"/>
                <a:ea typeface="Philosopher"/>
                <a:cs typeface="Philosopher"/>
                <a:sym typeface="Philosopher"/>
              </a:rPr>
              <a:t>LOREM IPSUM</a:t>
            </a:r>
            <a:endParaRPr b="1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hilosopher"/>
                <a:ea typeface="Philosopher"/>
                <a:cs typeface="Philosopher"/>
                <a:sym typeface="Philosopher"/>
              </a:rPr>
              <a:t>Eodem modo typi, qui nunc nobis videntur parum clari.</a:t>
            </a:r>
            <a:endParaRPr>
              <a:latin typeface="Philosopher"/>
              <a:ea typeface="Philosopher"/>
              <a:cs typeface="Philosopher"/>
              <a:sym typeface="Philosopher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3"/>
          <p:cNvSpPr/>
          <p:nvPr/>
        </p:nvSpPr>
        <p:spPr>
          <a:xfrm>
            <a:off x="3141000" y="1789050"/>
            <a:ext cx="2544000" cy="1799100"/>
          </a:xfrm>
          <a:prstGeom prst="rect">
            <a:avLst/>
          </a:prstGeom>
          <a:solidFill>
            <a:srgbClr val="6FA8D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3"/>
          <p:cNvSpPr/>
          <p:nvPr/>
        </p:nvSpPr>
        <p:spPr>
          <a:xfrm>
            <a:off x="5794300" y="2693750"/>
            <a:ext cx="2544000" cy="1799100"/>
          </a:xfrm>
          <a:prstGeom prst="rect">
            <a:avLst/>
          </a:prstGeom>
          <a:solidFill>
            <a:srgbClr val="6FA8D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23"/>
          <p:cNvSpPr/>
          <p:nvPr/>
        </p:nvSpPr>
        <p:spPr>
          <a:xfrm>
            <a:off x="527425" y="1329700"/>
            <a:ext cx="2544000" cy="1799100"/>
          </a:xfrm>
          <a:prstGeom prst="rect">
            <a:avLst/>
          </a:prstGeom>
          <a:solidFill>
            <a:srgbClr val="6FA8DC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23"/>
          <p:cNvSpPr txBox="1"/>
          <p:nvPr>
            <p:ph type="title"/>
          </p:nvPr>
        </p:nvSpPr>
        <p:spPr>
          <a:xfrm>
            <a:off x="572100" y="418425"/>
            <a:ext cx="7999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THREE COLUMN TEXT</a:t>
            </a:r>
            <a:endParaRPr sz="30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248" name="Google Shape;248;p23"/>
          <p:cNvSpPr txBox="1"/>
          <p:nvPr/>
        </p:nvSpPr>
        <p:spPr>
          <a:xfrm>
            <a:off x="556825" y="1329700"/>
            <a:ext cx="2514600" cy="17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latin typeface="Philosopher"/>
                <a:ea typeface="Philosopher"/>
                <a:cs typeface="Philosopher"/>
                <a:sym typeface="Philosopher"/>
              </a:rPr>
              <a:t>Less is More</a:t>
            </a:r>
            <a:endParaRPr b="1" sz="1800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hilosopher"/>
                <a:ea typeface="Philosopher"/>
                <a:cs typeface="Philosopher"/>
                <a:sym typeface="Philosopher"/>
              </a:rPr>
              <a:t>The less information you give, better remember your audience. Create shorts and concise messages.</a:t>
            </a:r>
            <a:endParaRPr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249" name="Google Shape;249;p23"/>
          <p:cNvSpPr txBox="1"/>
          <p:nvPr/>
        </p:nvSpPr>
        <p:spPr>
          <a:xfrm>
            <a:off x="3146200" y="1789050"/>
            <a:ext cx="2544000" cy="17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latin typeface="Philosopher"/>
                <a:ea typeface="Philosopher"/>
                <a:cs typeface="Philosopher"/>
                <a:sym typeface="Philosopher"/>
              </a:rPr>
              <a:t>Use the Contrast. </a:t>
            </a:r>
            <a:endParaRPr b="1" sz="1800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Philosopher"/>
                <a:ea typeface="Philosopher"/>
                <a:cs typeface="Philosopher"/>
                <a:sym typeface="Philosopher"/>
              </a:rPr>
              <a:t>The contrast gives you the option to call attention to what you want to highlight. Use the size, colour, composition. </a:t>
            </a:r>
            <a:endParaRPr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250" name="Google Shape;250;p23"/>
          <p:cNvSpPr txBox="1"/>
          <p:nvPr/>
        </p:nvSpPr>
        <p:spPr>
          <a:xfrm>
            <a:off x="5764975" y="2679700"/>
            <a:ext cx="2544000" cy="17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latin typeface="Philosopher"/>
                <a:ea typeface="Philosopher"/>
                <a:cs typeface="Philosopher"/>
                <a:sym typeface="Philosopher"/>
              </a:rPr>
              <a:t>Use a good Slide. </a:t>
            </a:r>
            <a:endParaRPr b="1" sz="1800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hilosopher"/>
                <a:ea typeface="Philosopher"/>
                <a:cs typeface="Philosopher"/>
                <a:sym typeface="Philosopher"/>
              </a:rPr>
              <a:t>You must choose a template that suits the type of work your are about to submit.</a:t>
            </a:r>
            <a:endParaRPr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Philosopher"/>
              <a:ea typeface="Philosopher"/>
              <a:cs typeface="Philosopher"/>
              <a:sym typeface="Philosopher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4"/>
          <p:cNvSpPr txBox="1"/>
          <p:nvPr>
            <p:ph type="title"/>
          </p:nvPr>
        </p:nvSpPr>
        <p:spPr>
          <a:xfrm>
            <a:off x="2182188" y="122525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USE GOOD IMAGES</a:t>
            </a:r>
            <a:endParaRPr sz="30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256" name="Google Shape;256;p24"/>
          <p:cNvSpPr txBox="1"/>
          <p:nvPr/>
        </p:nvSpPr>
        <p:spPr>
          <a:xfrm>
            <a:off x="1700300" y="4068463"/>
            <a:ext cx="5743500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Philosopher"/>
                <a:ea typeface="Philosopher"/>
                <a:cs typeface="Philosopher"/>
                <a:sym typeface="Philosopher"/>
              </a:rPr>
              <a:t>A good image in your presentation is worth a thousand words.</a:t>
            </a:r>
            <a:endParaRPr sz="1800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Philosopher"/>
                <a:ea typeface="Philosopher"/>
                <a:cs typeface="Philosopher"/>
                <a:sym typeface="Philosopher"/>
              </a:rPr>
              <a:t>Choose good themes for your presentations.</a:t>
            </a:r>
            <a:endParaRPr sz="1800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latin typeface="Philosopher"/>
              <a:ea typeface="Philosopher"/>
              <a:cs typeface="Philosopher"/>
              <a:sym typeface="Philosopher"/>
            </a:endParaRPr>
          </a:p>
        </p:txBody>
      </p:sp>
      <p:pic>
        <p:nvPicPr>
          <p:cNvPr descr="Nueva York Turismo Atasco Time Square Nuev" id="257" name="Google Shape;25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0188" y="829963"/>
            <a:ext cx="5743575" cy="3238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24"/>
          <p:cNvSpPr/>
          <p:nvPr/>
        </p:nvSpPr>
        <p:spPr>
          <a:xfrm>
            <a:off x="1636575" y="742050"/>
            <a:ext cx="5865300" cy="4401600"/>
          </a:xfrm>
          <a:prstGeom prst="frame">
            <a:avLst>
              <a:gd fmla="val 2137" name="adj1"/>
            </a:avLst>
          </a:prstGeom>
          <a:solidFill>
            <a:srgbClr val="A2C4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5"/>
          <p:cNvSpPr/>
          <p:nvPr/>
        </p:nvSpPr>
        <p:spPr>
          <a:xfrm>
            <a:off x="1933500" y="4378075"/>
            <a:ext cx="5277000" cy="7452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264" name="Google Shape;264;p25"/>
          <p:cNvSpPr txBox="1"/>
          <p:nvPr/>
        </p:nvSpPr>
        <p:spPr>
          <a:xfrm>
            <a:off x="1933500" y="4378075"/>
            <a:ext cx="5277000" cy="7452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Philosopher"/>
                <a:ea typeface="Philosopher"/>
                <a:cs typeface="Philosopher"/>
                <a:sym typeface="Philosopher"/>
              </a:rPr>
              <a:t>With a good image you can explain a complex concept in a simple way.</a:t>
            </a:r>
            <a:endParaRPr sz="1800">
              <a:latin typeface="Philosopher"/>
              <a:ea typeface="Philosopher"/>
              <a:cs typeface="Philosopher"/>
              <a:sym typeface="Philosopher"/>
            </a:endParaRPr>
          </a:p>
        </p:txBody>
      </p:sp>
      <p:pic>
        <p:nvPicPr>
          <p:cNvPr descr="Basílica De San Pedro, De Columna, Antigüedad, Romano" id="265" name="Google Shape;26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6310" y="0"/>
            <a:ext cx="6491376" cy="43329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6"/>
          <p:cNvSpPr txBox="1"/>
          <p:nvPr>
            <p:ph type="title"/>
          </p:nvPr>
        </p:nvSpPr>
        <p:spPr>
          <a:xfrm>
            <a:off x="5284575" y="817888"/>
            <a:ext cx="2971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USE OF TABLES</a:t>
            </a:r>
            <a:endParaRPr sz="30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271" name="Google Shape;271;p26"/>
          <p:cNvSpPr txBox="1"/>
          <p:nvPr/>
        </p:nvSpPr>
        <p:spPr>
          <a:xfrm>
            <a:off x="2712300" y="1896863"/>
            <a:ext cx="37194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Philosopher"/>
                <a:ea typeface="Philosopher"/>
                <a:cs typeface="Philosopher"/>
                <a:sym typeface="Philosopher"/>
              </a:rPr>
              <a:t>The tables are very useful for displaying information ordered.</a:t>
            </a:r>
            <a:endParaRPr sz="1800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latin typeface="Philosopher"/>
              <a:ea typeface="Philosopher"/>
              <a:cs typeface="Philosopher"/>
              <a:sym typeface="Philosopher"/>
            </a:endParaRPr>
          </a:p>
        </p:txBody>
      </p:sp>
      <p:graphicFrame>
        <p:nvGraphicFramePr>
          <p:cNvPr id="272" name="Google Shape;272;p26"/>
          <p:cNvGraphicFramePr/>
          <p:nvPr/>
        </p:nvGraphicFramePr>
        <p:xfrm>
          <a:off x="1628238" y="27519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{131E9B25-3240-4080-AACB-8CA192350585}</a:tableStyleId>
              </a:tblPr>
              <a:tblGrid>
                <a:gridCol w="1079525"/>
                <a:gridCol w="1881700"/>
                <a:gridCol w="1790975"/>
                <a:gridCol w="1135300"/>
              </a:tblGrid>
              <a:tr h="595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Philosopher"/>
                        <a:ea typeface="Philosopher"/>
                        <a:cs typeface="Philosopher"/>
                        <a:sym typeface="Philosoph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Philosopher"/>
                          <a:ea typeface="Philosopher"/>
                          <a:cs typeface="Philosopher"/>
                          <a:sym typeface="Philosopher"/>
                        </a:rPr>
                        <a:t>CAPITAL</a:t>
                      </a:r>
                      <a:endParaRPr>
                        <a:latin typeface="Philosopher"/>
                        <a:ea typeface="Philosopher"/>
                        <a:cs typeface="Philosopher"/>
                        <a:sym typeface="Philosoph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latin typeface="Philosopher"/>
                          <a:ea typeface="Philosopher"/>
                          <a:cs typeface="Philosopher"/>
                          <a:sym typeface="Philosopher"/>
                        </a:rPr>
                        <a:t>INHABITANTS (MILLIONS)</a:t>
                      </a:r>
                      <a:endParaRPr>
                        <a:latin typeface="Philosopher"/>
                        <a:ea typeface="Philosopher"/>
                        <a:cs typeface="Philosopher"/>
                        <a:sym typeface="Philosoph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latin typeface="Philosopher"/>
                          <a:ea typeface="Philosopher"/>
                          <a:cs typeface="Philosopher"/>
                          <a:sym typeface="Philosopher"/>
                        </a:rPr>
                        <a:t>CURRENCY</a:t>
                      </a:r>
                      <a:endParaRPr>
                        <a:latin typeface="Philosopher"/>
                        <a:ea typeface="Philosopher"/>
                        <a:cs typeface="Philosopher"/>
                        <a:sym typeface="Philosoph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6086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Philosopher"/>
                          <a:ea typeface="Philosopher"/>
                          <a:cs typeface="Philosopher"/>
                          <a:sym typeface="Philosopher"/>
                        </a:rPr>
                        <a:t>MEXICO</a:t>
                      </a:r>
                      <a:endParaRPr>
                        <a:latin typeface="Philosopher"/>
                        <a:ea typeface="Philosopher"/>
                        <a:cs typeface="Philosopher"/>
                        <a:sym typeface="Philosoph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Philosopher"/>
                          <a:ea typeface="Philosopher"/>
                          <a:cs typeface="Philosopher"/>
                          <a:sym typeface="Philosopher"/>
                        </a:rPr>
                        <a:t>CIUDAD DE MÉXICO</a:t>
                      </a:r>
                      <a:endParaRPr>
                        <a:latin typeface="Philosopher"/>
                        <a:ea typeface="Philosopher"/>
                        <a:cs typeface="Philosopher"/>
                        <a:sym typeface="Philosoph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Philosopher"/>
                          <a:ea typeface="Philosopher"/>
                          <a:cs typeface="Philosopher"/>
                          <a:sym typeface="Philosopher"/>
                        </a:rPr>
                        <a:t>122</a:t>
                      </a:r>
                      <a:endParaRPr>
                        <a:latin typeface="Philosopher"/>
                        <a:ea typeface="Philosopher"/>
                        <a:cs typeface="Philosopher"/>
                        <a:sym typeface="Philosoph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Philosopher"/>
                          <a:ea typeface="Philosopher"/>
                          <a:cs typeface="Philosopher"/>
                          <a:sym typeface="Philosopher"/>
                        </a:rPr>
                        <a:t>PESO</a:t>
                      </a:r>
                      <a:endParaRPr>
                        <a:latin typeface="Philosopher"/>
                        <a:ea typeface="Philosopher"/>
                        <a:cs typeface="Philosopher"/>
                        <a:sym typeface="Philosoph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488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Philosopher"/>
                          <a:ea typeface="Philosopher"/>
                          <a:cs typeface="Philosopher"/>
                          <a:sym typeface="Philosopher"/>
                        </a:rPr>
                        <a:t>BRAZIL</a:t>
                      </a:r>
                      <a:endParaRPr>
                        <a:latin typeface="Philosopher"/>
                        <a:ea typeface="Philosopher"/>
                        <a:cs typeface="Philosopher"/>
                        <a:sym typeface="Philosoph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Philosopher"/>
                          <a:ea typeface="Philosopher"/>
                          <a:cs typeface="Philosopher"/>
                          <a:sym typeface="Philosopher"/>
                        </a:rPr>
                        <a:t>BRASILIA</a:t>
                      </a:r>
                      <a:endParaRPr>
                        <a:latin typeface="Philosopher"/>
                        <a:ea typeface="Philosopher"/>
                        <a:cs typeface="Philosopher"/>
                        <a:sym typeface="Philosoph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Philosopher"/>
                          <a:ea typeface="Philosopher"/>
                          <a:cs typeface="Philosopher"/>
                          <a:sym typeface="Philosopher"/>
                        </a:rPr>
                        <a:t>208</a:t>
                      </a:r>
                      <a:endParaRPr>
                        <a:latin typeface="Philosopher"/>
                        <a:ea typeface="Philosopher"/>
                        <a:cs typeface="Philosopher"/>
                        <a:sym typeface="Philosoph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Philosopher"/>
                          <a:ea typeface="Philosopher"/>
                          <a:cs typeface="Philosopher"/>
                          <a:sym typeface="Philosopher"/>
                        </a:rPr>
                        <a:t>DOLLAR</a:t>
                      </a:r>
                      <a:endParaRPr>
                        <a:latin typeface="Philosopher"/>
                        <a:ea typeface="Philosopher"/>
                        <a:cs typeface="Philosopher"/>
                        <a:sym typeface="Philosoph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488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Philosopher"/>
                          <a:ea typeface="Philosopher"/>
                          <a:cs typeface="Philosopher"/>
                          <a:sym typeface="Philosopher"/>
                        </a:rPr>
                        <a:t>GERMANY</a:t>
                      </a:r>
                      <a:endParaRPr>
                        <a:latin typeface="Philosopher"/>
                        <a:ea typeface="Philosopher"/>
                        <a:cs typeface="Philosopher"/>
                        <a:sym typeface="Philosoph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Philosopher"/>
                          <a:ea typeface="Philosopher"/>
                          <a:cs typeface="Philosopher"/>
                          <a:sym typeface="Philosopher"/>
                        </a:rPr>
                        <a:t>BERLIN</a:t>
                      </a:r>
                      <a:endParaRPr>
                        <a:latin typeface="Philosopher"/>
                        <a:ea typeface="Philosopher"/>
                        <a:cs typeface="Philosopher"/>
                        <a:sym typeface="Philosoph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Philosopher"/>
                          <a:ea typeface="Philosopher"/>
                          <a:cs typeface="Philosopher"/>
                          <a:sym typeface="Philosopher"/>
                        </a:rPr>
                        <a:t>82</a:t>
                      </a:r>
                      <a:endParaRPr>
                        <a:latin typeface="Philosopher"/>
                        <a:ea typeface="Philosopher"/>
                        <a:cs typeface="Philosopher"/>
                        <a:sym typeface="Philosoph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Philosopher"/>
                          <a:ea typeface="Philosopher"/>
                          <a:cs typeface="Philosopher"/>
                          <a:sym typeface="Philosopher"/>
                        </a:rPr>
                        <a:t>EURO</a:t>
                      </a:r>
                      <a:endParaRPr>
                        <a:latin typeface="Philosopher"/>
                        <a:ea typeface="Philosopher"/>
                        <a:cs typeface="Philosopher"/>
                        <a:sym typeface="Philosoph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</a:tbl>
          </a:graphicData>
        </a:graphic>
      </p:graphicFrame>
      <p:pic>
        <p:nvPicPr>
          <p:cNvPr descr="tabla-google-slides.png" id="273" name="Google Shape;27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925" y="335724"/>
            <a:ext cx="2053626" cy="1537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7"/>
          <p:cNvSpPr txBox="1"/>
          <p:nvPr>
            <p:ph type="title"/>
          </p:nvPr>
        </p:nvSpPr>
        <p:spPr>
          <a:xfrm>
            <a:off x="913225" y="1123475"/>
            <a:ext cx="3411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USE CHARTS</a:t>
            </a:r>
            <a:endParaRPr sz="30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279" name="Google Shape;279;p27"/>
          <p:cNvSpPr txBox="1"/>
          <p:nvPr/>
        </p:nvSpPr>
        <p:spPr>
          <a:xfrm>
            <a:off x="4916125" y="3305950"/>
            <a:ext cx="3411000" cy="10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Philosopher"/>
                <a:ea typeface="Philosopher"/>
                <a:cs typeface="Philosopher"/>
                <a:sym typeface="Philosopher"/>
              </a:rPr>
              <a:t>Graphics help us to understand the relationships between numerical values.</a:t>
            </a:r>
            <a:endParaRPr sz="1800">
              <a:latin typeface="Philosopher"/>
              <a:ea typeface="Philosopher"/>
              <a:cs typeface="Philosopher"/>
              <a:sym typeface="Philosopher"/>
            </a:endParaRPr>
          </a:p>
        </p:txBody>
      </p:sp>
      <p:pic>
        <p:nvPicPr>
          <p:cNvPr id="280" name="Google Shape;280;p27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975" y="2679024"/>
            <a:ext cx="3673500" cy="22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fico-google-slides.png" id="281" name="Google Shape;281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77425" y="515100"/>
            <a:ext cx="2688394" cy="17894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2" name="Google Shape;282;p27"/>
          <p:cNvCxnSpPr/>
          <p:nvPr/>
        </p:nvCxnSpPr>
        <p:spPr>
          <a:xfrm rot="10800000">
            <a:off x="1133100" y="2482238"/>
            <a:ext cx="68778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3" name="Google Shape;283;p27"/>
          <p:cNvCxnSpPr/>
          <p:nvPr/>
        </p:nvCxnSpPr>
        <p:spPr>
          <a:xfrm rot="10800000">
            <a:off x="4450975" y="384894"/>
            <a:ext cx="0" cy="43737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4" name="Google Shape;284;p27"/>
          <p:cNvCxnSpPr/>
          <p:nvPr/>
        </p:nvCxnSpPr>
        <p:spPr>
          <a:xfrm rot="10800000">
            <a:off x="4693025" y="384902"/>
            <a:ext cx="0" cy="43737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5" name="Google Shape;285;p27"/>
          <p:cNvCxnSpPr/>
          <p:nvPr/>
        </p:nvCxnSpPr>
        <p:spPr>
          <a:xfrm rot="10800000">
            <a:off x="1133100" y="2679013"/>
            <a:ext cx="68778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6" name="Google Shape;286;p27"/>
          <p:cNvCxnSpPr/>
          <p:nvPr/>
        </p:nvCxnSpPr>
        <p:spPr>
          <a:xfrm rot="10800000">
            <a:off x="4572000" y="384894"/>
            <a:ext cx="0" cy="43737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7" name="Google Shape;287;p27"/>
          <p:cNvCxnSpPr/>
          <p:nvPr/>
        </p:nvCxnSpPr>
        <p:spPr>
          <a:xfrm rot="10800000">
            <a:off x="1133100" y="2579163"/>
            <a:ext cx="68778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28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56650" y="986286"/>
            <a:ext cx="5128151" cy="3170925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28"/>
          <p:cNvSpPr txBox="1"/>
          <p:nvPr/>
        </p:nvSpPr>
        <p:spPr>
          <a:xfrm>
            <a:off x="1298988" y="3342700"/>
            <a:ext cx="2406300" cy="4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latin typeface="Philosopher"/>
                <a:ea typeface="Philosopher"/>
                <a:cs typeface="Philosopher"/>
                <a:sym typeface="Philosopher"/>
              </a:rPr>
              <a:t>You can insert graphs from  Google Sheets</a:t>
            </a:r>
            <a:endParaRPr sz="1700">
              <a:latin typeface="Philosopher"/>
              <a:ea typeface="Philosopher"/>
              <a:cs typeface="Philosopher"/>
              <a:sym typeface="Philosopher"/>
            </a:endParaRPr>
          </a:p>
        </p:txBody>
      </p:sp>
      <p:pic>
        <p:nvPicPr>
          <p:cNvPr id="294" name="Google Shape;29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9350" y="3376576"/>
            <a:ext cx="429650" cy="429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hart, graph, graphic, graphics icon" id="295" name="Google Shape;295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04700" y="1303375"/>
            <a:ext cx="1435250" cy="143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9"/>
          <p:cNvSpPr txBox="1"/>
          <p:nvPr>
            <p:ph type="title"/>
          </p:nvPr>
        </p:nvSpPr>
        <p:spPr>
          <a:xfrm>
            <a:off x="840850" y="2325700"/>
            <a:ext cx="4086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FLOW CHARTS</a:t>
            </a:r>
            <a:endParaRPr sz="30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301" name="Google Shape;301;p29"/>
          <p:cNvSpPr txBox="1"/>
          <p:nvPr/>
        </p:nvSpPr>
        <p:spPr>
          <a:xfrm>
            <a:off x="875138" y="3193453"/>
            <a:ext cx="37485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Philosopher"/>
                <a:ea typeface="Philosopher"/>
                <a:cs typeface="Philosopher"/>
                <a:sym typeface="Philosopher"/>
              </a:rPr>
              <a:t>Flowcharts are used to graphically represent the flow or sequences of simple routines.</a:t>
            </a:r>
            <a:endParaRPr sz="1800">
              <a:latin typeface="Philosopher"/>
              <a:ea typeface="Philosopher"/>
              <a:cs typeface="Philosopher"/>
              <a:sym typeface="Philosopher"/>
            </a:endParaRPr>
          </a:p>
        </p:txBody>
      </p:sp>
      <p:pic>
        <p:nvPicPr>
          <p:cNvPr id="302" name="Google Shape;30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2125" y="857150"/>
            <a:ext cx="1034525" cy="1034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iagrama-flujo-google-slides.png" id="303" name="Google Shape;303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02150" y="1036076"/>
            <a:ext cx="3087475" cy="3082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pa Del Mundo, Fondo, Papel, Color, Azul, Globo" id="308" name="Google Shape;308;p30"/>
          <p:cNvPicPr preferRelativeResize="0"/>
          <p:nvPr/>
        </p:nvPicPr>
        <p:blipFill rotWithShape="1">
          <a:blip r:embed="rId3">
            <a:alphaModFix/>
          </a:blip>
          <a:srcRect b="6609" l="3524" r="3244" t="15075"/>
          <a:stretch/>
        </p:blipFill>
        <p:spPr>
          <a:xfrm>
            <a:off x="567150" y="1043875"/>
            <a:ext cx="8009699" cy="40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30"/>
          <p:cNvSpPr txBox="1"/>
          <p:nvPr>
            <p:ph type="title"/>
          </p:nvPr>
        </p:nvSpPr>
        <p:spPr>
          <a:xfrm>
            <a:off x="4240700" y="336034"/>
            <a:ext cx="1536300" cy="43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MAPS</a:t>
            </a:r>
            <a:endParaRPr sz="3000">
              <a:solidFill>
                <a:srgbClr val="434343"/>
              </a:solidFill>
              <a:latin typeface="Philosopher"/>
              <a:ea typeface="Philosopher"/>
              <a:cs typeface="Philosopher"/>
              <a:sym typeface="Philosopher"/>
            </a:endParaRPr>
          </a:p>
        </p:txBody>
      </p:sp>
      <p:pic>
        <p:nvPicPr>
          <p:cNvPr descr="location, map, maps, marker, pin icon" id="310" name="Google Shape;31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66997" y="171825"/>
            <a:ext cx="762800" cy="76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1"/>
          <p:cNvSpPr txBox="1"/>
          <p:nvPr>
            <p:ph type="title"/>
          </p:nvPr>
        </p:nvSpPr>
        <p:spPr>
          <a:xfrm>
            <a:off x="710475" y="949850"/>
            <a:ext cx="4463400" cy="105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TECHNOLOGY PRESENTATIONS</a:t>
            </a:r>
            <a:endParaRPr sz="30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316" name="Google Shape;316;p31"/>
          <p:cNvSpPr txBox="1"/>
          <p:nvPr/>
        </p:nvSpPr>
        <p:spPr>
          <a:xfrm>
            <a:off x="710475" y="2586550"/>
            <a:ext cx="44634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Philosopher"/>
                <a:ea typeface="Philosopher"/>
                <a:cs typeface="Philosopher"/>
                <a:sym typeface="Philosopher"/>
              </a:rPr>
              <a:t>Below we provide a set of slides for your Apps or Web presentations.</a:t>
            </a:r>
            <a:endParaRPr sz="1800">
              <a:latin typeface="Philosopher"/>
              <a:ea typeface="Philosopher"/>
              <a:cs typeface="Philosopher"/>
              <a:sym typeface="Philosopher"/>
            </a:endParaRPr>
          </a:p>
        </p:txBody>
      </p:sp>
      <p:pic>
        <p:nvPicPr>
          <p:cNvPr descr="google-slide-tecnologia.png" id="317" name="Google Shape;31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8500" y="933451"/>
            <a:ext cx="2969425" cy="327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1625" y="4715598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4"/>
          <p:cNvSpPr txBox="1"/>
          <p:nvPr>
            <p:ph type="title"/>
          </p:nvPr>
        </p:nvSpPr>
        <p:spPr>
          <a:xfrm>
            <a:off x="1891350" y="217350"/>
            <a:ext cx="5361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6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INSTRUCTIONS FOR USE</a:t>
            </a:r>
            <a:endParaRPr sz="36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78" name="Google Shape;78;p14"/>
          <p:cNvSpPr txBox="1"/>
          <p:nvPr>
            <p:ph idx="1" type="body"/>
          </p:nvPr>
        </p:nvSpPr>
        <p:spPr>
          <a:xfrm>
            <a:off x="694475" y="1183525"/>
            <a:ext cx="7789800" cy="302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Open this document in Google Slides, or click on the button “use this template”. To do this you must be logged in with your google.</a:t>
            </a:r>
            <a:endParaRPr sz="14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457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4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EDIT IN GOOGLE SLIDES</a:t>
            </a:r>
            <a:endParaRPr b="1" sz="14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Open File menu and select make a copy.</a:t>
            </a:r>
            <a:endParaRPr sz="14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That will open a copy of this template in your google drive you can edit, add or delete.</a:t>
            </a:r>
            <a:endParaRPr sz="14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4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EDIT IN POWERPOINT</a:t>
            </a:r>
            <a:endParaRPr b="1" sz="14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Open File menu and select Download as a Microsoft Powerpoint. You will download a PPTX file that you can edit in Powerpoint.</a:t>
            </a:r>
            <a:endParaRPr sz="14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</p:txBody>
      </p:sp>
      <p:pic>
        <p:nvPicPr>
          <p:cNvPr id="79" name="Google Shape;7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7937" y="2177575"/>
            <a:ext cx="557081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1032" y="3246750"/>
            <a:ext cx="470880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4"/>
          <p:cNvSpPr txBox="1"/>
          <p:nvPr/>
        </p:nvSpPr>
        <p:spPr>
          <a:xfrm>
            <a:off x="2521875" y="4715525"/>
            <a:ext cx="44205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latin typeface="Philosopher"/>
                <a:ea typeface="Philosopher"/>
                <a:cs typeface="Philosopher"/>
                <a:sym typeface="Philosopher"/>
              </a:rPr>
              <a:t>For further information, go to https://www.slidespower.com/</a:t>
            </a:r>
            <a:endParaRPr sz="1200"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82" name="Google Shape;82;p14"/>
          <p:cNvSpPr/>
          <p:nvPr/>
        </p:nvSpPr>
        <p:spPr>
          <a:xfrm>
            <a:off x="565000" y="1055600"/>
            <a:ext cx="8031300" cy="3280800"/>
          </a:xfrm>
          <a:prstGeom prst="frame">
            <a:avLst>
              <a:gd fmla="val 3337" name="adj1"/>
            </a:avLst>
          </a:prstGeom>
          <a:solidFill>
            <a:srgbClr val="3C78D8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32"/>
          <p:cNvGrpSpPr/>
          <p:nvPr/>
        </p:nvGrpSpPr>
        <p:grpSpPr>
          <a:xfrm>
            <a:off x="5856786" y="865478"/>
            <a:ext cx="1624095" cy="3412535"/>
            <a:chOff x="5458478" y="663159"/>
            <a:chExt cx="1895094" cy="3652114"/>
          </a:xfrm>
        </p:grpSpPr>
        <p:pic>
          <p:nvPicPr>
            <p:cNvPr descr="iphone.png" id="323" name="Google Shape;323;p32"/>
            <p:cNvPicPr preferRelativeResize="0"/>
            <p:nvPr/>
          </p:nvPicPr>
          <p:blipFill rotWithShape="1">
            <a:blip r:embed="rId3">
              <a:alphaModFix/>
            </a:blip>
            <a:srcRect b="0" l="23820" r="52787" t="0"/>
            <a:stretch/>
          </p:blipFill>
          <p:spPr>
            <a:xfrm>
              <a:off x="5458478" y="663159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324" name="Google Shape;324;p32"/>
            <p:cNvPicPr preferRelativeResize="0"/>
            <p:nvPr/>
          </p:nvPicPr>
          <p:blipFill rotWithShape="1">
            <a:blip r:embed="rId4">
              <a:alphaModFix/>
            </a:blip>
            <a:srcRect b="0" l="18346" r="18346" t="0"/>
            <a:stretch/>
          </p:blipFill>
          <p:spPr>
            <a:xfrm>
              <a:off x="5635093" y="1239334"/>
              <a:ext cx="1578909" cy="2494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5" name="Google Shape;325;p32"/>
          <p:cNvSpPr txBox="1"/>
          <p:nvPr/>
        </p:nvSpPr>
        <p:spPr>
          <a:xfrm>
            <a:off x="1138475" y="2877550"/>
            <a:ext cx="3501300" cy="14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Philosopher"/>
                <a:ea typeface="Philosopher"/>
                <a:cs typeface="Philosopher"/>
                <a:sym typeface="Philosopher"/>
              </a:rPr>
              <a:t>Introduce your app using this template.</a:t>
            </a:r>
            <a:endParaRPr sz="1800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Philosopher"/>
                <a:ea typeface="Philosopher"/>
                <a:cs typeface="Philosopher"/>
                <a:sym typeface="Philosopher"/>
              </a:rPr>
              <a:t>You can change the picture or introduce a text.</a:t>
            </a:r>
            <a:endParaRPr sz="1800">
              <a:latin typeface="Philosopher"/>
              <a:ea typeface="Philosopher"/>
              <a:cs typeface="Philosopher"/>
              <a:sym typeface="Philosopher"/>
            </a:endParaRPr>
          </a:p>
        </p:txBody>
      </p:sp>
      <p:pic>
        <p:nvPicPr>
          <p:cNvPr id="326" name="Google Shape;326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38538" y="865463"/>
            <a:ext cx="3501175" cy="14004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7" name="Google Shape;327;p32"/>
          <p:cNvCxnSpPr/>
          <p:nvPr/>
        </p:nvCxnSpPr>
        <p:spPr>
          <a:xfrm>
            <a:off x="5279850" y="606300"/>
            <a:ext cx="0" cy="39309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8" name="Google Shape;328;p32"/>
          <p:cNvCxnSpPr/>
          <p:nvPr/>
        </p:nvCxnSpPr>
        <p:spPr>
          <a:xfrm>
            <a:off x="1045938" y="2571750"/>
            <a:ext cx="35955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3"/>
          <p:cNvSpPr txBox="1"/>
          <p:nvPr/>
        </p:nvSpPr>
        <p:spPr>
          <a:xfrm>
            <a:off x="1045963" y="2915775"/>
            <a:ext cx="3595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Philosopher"/>
                <a:ea typeface="Philosopher"/>
                <a:cs typeface="Philosopher"/>
                <a:sym typeface="Philosopher"/>
              </a:rPr>
              <a:t>Introduce your app using this template.</a:t>
            </a:r>
            <a:endParaRPr sz="1800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Philosopher"/>
                <a:ea typeface="Philosopher"/>
                <a:cs typeface="Philosopher"/>
                <a:sym typeface="Philosopher"/>
              </a:rPr>
              <a:t>You can change the picture or introduce a text.</a:t>
            </a:r>
            <a:endParaRPr sz="1800">
              <a:latin typeface="Philosopher"/>
              <a:ea typeface="Philosopher"/>
              <a:cs typeface="Philosopher"/>
              <a:sym typeface="Philosopher"/>
            </a:endParaRPr>
          </a:p>
        </p:txBody>
      </p:sp>
      <p:pic>
        <p:nvPicPr>
          <p:cNvPr id="334" name="Google Shape;334;p33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917938" y="503025"/>
            <a:ext cx="1851525" cy="172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5" name="Google Shape;335;p33"/>
          <p:cNvGrpSpPr/>
          <p:nvPr/>
        </p:nvGrpSpPr>
        <p:grpSpPr>
          <a:xfrm>
            <a:off x="5918228" y="557113"/>
            <a:ext cx="1851519" cy="3902202"/>
            <a:chOff x="5609703" y="406638"/>
            <a:chExt cx="1851519" cy="3902202"/>
          </a:xfrm>
        </p:grpSpPr>
        <p:pic>
          <p:nvPicPr>
            <p:cNvPr descr="iphone.png" id="336" name="Google Shape;336;p33"/>
            <p:cNvPicPr preferRelativeResize="0"/>
            <p:nvPr/>
          </p:nvPicPr>
          <p:blipFill rotWithShape="1">
            <a:blip r:embed="rId4">
              <a:alphaModFix/>
            </a:blip>
            <a:srcRect b="0" l="76275" r="0" t="0"/>
            <a:stretch/>
          </p:blipFill>
          <p:spPr>
            <a:xfrm>
              <a:off x="5609703" y="406638"/>
              <a:ext cx="1851519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337" name="Google Shape;337;p33"/>
            <p:cNvPicPr preferRelativeResize="0"/>
            <p:nvPr/>
          </p:nvPicPr>
          <p:blipFill rotWithShape="1">
            <a:blip r:embed="rId5">
              <a:alphaModFix/>
            </a:blip>
            <a:srcRect b="0" l="18950" r="18956" t="0"/>
            <a:stretch/>
          </p:blipFill>
          <p:spPr>
            <a:xfrm>
              <a:off x="5682266" y="892194"/>
              <a:ext cx="1729681" cy="278559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338" name="Google Shape;338;p33"/>
          <p:cNvCxnSpPr/>
          <p:nvPr/>
        </p:nvCxnSpPr>
        <p:spPr>
          <a:xfrm>
            <a:off x="5279850" y="606300"/>
            <a:ext cx="0" cy="39309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9" name="Google Shape;339;p33"/>
          <p:cNvCxnSpPr/>
          <p:nvPr/>
        </p:nvCxnSpPr>
        <p:spPr>
          <a:xfrm>
            <a:off x="1045938" y="2571750"/>
            <a:ext cx="35955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4"/>
          <p:cNvSpPr txBox="1"/>
          <p:nvPr/>
        </p:nvSpPr>
        <p:spPr>
          <a:xfrm>
            <a:off x="1045950" y="3100850"/>
            <a:ext cx="3595500" cy="14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Philosopher"/>
                <a:ea typeface="Philosopher"/>
                <a:cs typeface="Philosopher"/>
                <a:sym typeface="Philosopher"/>
              </a:rPr>
              <a:t>Introduce your app using this template.</a:t>
            </a:r>
            <a:endParaRPr sz="1800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Philosopher"/>
                <a:ea typeface="Philosopher"/>
                <a:cs typeface="Philosopher"/>
                <a:sym typeface="Philosopher"/>
              </a:rPr>
              <a:t>You can change the picture or introduce a text.</a:t>
            </a:r>
            <a:endParaRPr sz="1800">
              <a:latin typeface="Philosopher"/>
              <a:ea typeface="Philosopher"/>
              <a:cs typeface="Philosopher"/>
              <a:sym typeface="Philosopher"/>
            </a:endParaRPr>
          </a:p>
        </p:txBody>
      </p:sp>
      <p:pic>
        <p:nvPicPr>
          <p:cNvPr descr="Fondo-para-presentaciones-tecnológica.png" id="345" name="Google Shape;345;p34"/>
          <p:cNvPicPr preferRelativeResize="0"/>
          <p:nvPr/>
        </p:nvPicPr>
        <p:blipFill rotWithShape="1">
          <a:blip r:embed="rId3">
            <a:alphaModFix/>
          </a:blip>
          <a:srcRect b="89" l="0" r="0" t="89"/>
          <a:stretch/>
        </p:blipFill>
        <p:spPr>
          <a:xfrm>
            <a:off x="5529275" y="1578488"/>
            <a:ext cx="2808650" cy="1986525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34"/>
          <p:cNvSpPr txBox="1"/>
          <p:nvPr/>
        </p:nvSpPr>
        <p:spPr>
          <a:xfrm>
            <a:off x="5755650" y="2392666"/>
            <a:ext cx="2355900" cy="3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Philosopher"/>
                <a:ea typeface="Philosopher"/>
                <a:cs typeface="Philosopher"/>
                <a:sym typeface="Philosopher"/>
              </a:rPr>
              <a:t>www.slidespower.com</a:t>
            </a:r>
            <a:endParaRPr b="1">
              <a:latin typeface="Philosopher"/>
              <a:ea typeface="Philosopher"/>
              <a:cs typeface="Philosopher"/>
              <a:sym typeface="Philosopher"/>
            </a:endParaRPr>
          </a:p>
        </p:txBody>
      </p:sp>
      <p:pic>
        <p:nvPicPr>
          <p:cNvPr id="347" name="Google Shape;347;p34"/>
          <p:cNvPicPr preferRelativeResize="0"/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2125525" y="606300"/>
            <a:ext cx="1436349" cy="14363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8" name="Google Shape;348;p34"/>
          <p:cNvCxnSpPr/>
          <p:nvPr/>
        </p:nvCxnSpPr>
        <p:spPr>
          <a:xfrm>
            <a:off x="5279850" y="606300"/>
            <a:ext cx="0" cy="39309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49" name="Google Shape;349;p34"/>
          <p:cNvCxnSpPr/>
          <p:nvPr/>
        </p:nvCxnSpPr>
        <p:spPr>
          <a:xfrm>
            <a:off x="1045938" y="2571750"/>
            <a:ext cx="3595500" cy="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5"/>
          <p:cNvSpPr/>
          <p:nvPr/>
        </p:nvSpPr>
        <p:spPr>
          <a:xfrm>
            <a:off x="644650" y="2171975"/>
            <a:ext cx="1806600" cy="23013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35"/>
          <p:cNvSpPr/>
          <p:nvPr/>
        </p:nvSpPr>
        <p:spPr>
          <a:xfrm>
            <a:off x="2653450" y="2171975"/>
            <a:ext cx="1806600" cy="23013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35"/>
          <p:cNvSpPr/>
          <p:nvPr/>
        </p:nvSpPr>
        <p:spPr>
          <a:xfrm>
            <a:off x="4662250" y="2171950"/>
            <a:ext cx="1806600" cy="23013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35"/>
          <p:cNvSpPr/>
          <p:nvPr/>
        </p:nvSpPr>
        <p:spPr>
          <a:xfrm>
            <a:off x="6671050" y="2171950"/>
            <a:ext cx="1806600" cy="2301300"/>
          </a:xfrm>
          <a:prstGeom prst="rect">
            <a:avLst/>
          </a:prstGeom>
          <a:solidFill>
            <a:srgbClr val="E0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35"/>
          <p:cNvSpPr txBox="1"/>
          <p:nvPr>
            <p:ph type="title"/>
          </p:nvPr>
        </p:nvSpPr>
        <p:spPr>
          <a:xfrm>
            <a:off x="644650" y="631875"/>
            <a:ext cx="4017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FINAL CONCLUSIONS</a:t>
            </a:r>
            <a:endParaRPr sz="30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359" name="Google Shape;359;p35"/>
          <p:cNvSpPr txBox="1"/>
          <p:nvPr/>
        </p:nvSpPr>
        <p:spPr>
          <a:xfrm>
            <a:off x="644650" y="1204575"/>
            <a:ext cx="5253000" cy="7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Philosopher"/>
                <a:ea typeface="Philosopher"/>
                <a:cs typeface="Philosopher"/>
                <a:sym typeface="Philosopher"/>
              </a:rPr>
              <a:t>We proceed to make a summary of the main points discussed in the presentation.</a:t>
            </a:r>
            <a:endParaRPr sz="1800"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360" name="Google Shape;360;p35"/>
          <p:cNvSpPr txBox="1"/>
          <p:nvPr/>
        </p:nvSpPr>
        <p:spPr>
          <a:xfrm>
            <a:off x="644650" y="2171825"/>
            <a:ext cx="1806600" cy="23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Philosopher"/>
                <a:ea typeface="Philosopher"/>
                <a:cs typeface="Philosopher"/>
                <a:sym typeface="Philosopher"/>
              </a:rPr>
              <a:t>FONTS</a:t>
            </a:r>
            <a:endParaRPr b="1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hilosopher"/>
                <a:ea typeface="Philosopher"/>
                <a:cs typeface="Philosopher"/>
                <a:sym typeface="Philosopher"/>
              </a:rPr>
              <a:t>It is important to use fonts that read well, without being in bold. Example: helvética.</a:t>
            </a:r>
            <a:endParaRPr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361" name="Google Shape;361;p35"/>
          <p:cNvSpPr txBox="1"/>
          <p:nvPr/>
        </p:nvSpPr>
        <p:spPr>
          <a:xfrm>
            <a:off x="2653450" y="2171825"/>
            <a:ext cx="1806600" cy="23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Philosopher"/>
                <a:ea typeface="Philosopher"/>
                <a:cs typeface="Philosopher"/>
                <a:sym typeface="Philosopher"/>
              </a:rPr>
              <a:t>DESIGN</a:t>
            </a:r>
            <a:endParaRPr b="1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Philosopher"/>
                <a:ea typeface="Philosopher"/>
                <a:cs typeface="Philosopher"/>
                <a:sym typeface="Philosopher"/>
              </a:rPr>
              <a:t>A well-designed template is an ideal way to communicate a message simply and clearly.</a:t>
            </a:r>
            <a:endParaRPr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362" name="Google Shape;362;p35"/>
          <p:cNvSpPr txBox="1"/>
          <p:nvPr/>
        </p:nvSpPr>
        <p:spPr>
          <a:xfrm>
            <a:off x="4662250" y="2171800"/>
            <a:ext cx="1806600" cy="23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Philosopher"/>
                <a:ea typeface="Philosopher"/>
                <a:cs typeface="Philosopher"/>
                <a:sym typeface="Philosopher"/>
              </a:rPr>
              <a:t>TIME PER SLIDE</a:t>
            </a:r>
            <a:endParaRPr b="1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Philosopher"/>
                <a:ea typeface="Philosopher"/>
                <a:cs typeface="Philosopher"/>
                <a:sym typeface="Philosopher"/>
              </a:rPr>
              <a:t>In a quality slideshow, the time of exposure should not exceed 30 seconds.</a:t>
            </a:r>
            <a:endParaRPr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363" name="Google Shape;363;p35"/>
          <p:cNvSpPr txBox="1"/>
          <p:nvPr/>
        </p:nvSpPr>
        <p:spPr>
          <a:xfrm>
            <a:off x="6671050" y="2171800"/>
            <a:ext cx="1806600" cy="23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Philosopher"/>
                <a:ea typeface="Philosopher"/>
                <a:cs typeface="Philosopher"/>
                <a:sym typeface="Philosopher"/>
              </a:rPr>
              <a:t>PREPARATION</a:t>
            </a:r>
            <a:endParaRPr b="1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Philosopher"/>
                <a:ea typeface="Philosopher"/>
                <a:cs typeface="Philosopher"/>
                <a:sym typeface="Philosopher"/>
              </a:rPr>
              <a:t>Out of respect for the audience, it is essential to prepare well the presentation and try not to leave anything to chance.</a:t>
            </a:r>
            <a:endParaRPr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hilosopher"/>
              <a:ea typeface="Philosopher"/>
              <a:cs typeface="Philosopher"/>
              <a:sym typeface="Philosopher"/>
            </a:endParaRPr>
          </a:p>
        </p:txBody>
      </p:sp>
      <p:pic>
        <p:nvPicPr>
          <p:cNvPr descr="bubble, chat, chat bubble, message, text icon" id="364" name="Google Shape;36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61550" y="321800"/>
            <a:ext cx="1625600" cy="162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6"/>
          <p:cNvSpPr/>
          <p:nvPr/>
        </p:nvSpPr>
        <p:spPr>
          <a:xfrm>
            <a:off x="2566813" y="980279"/>
            <a:ext cx="4010386" cy="318294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20124D"/>
                </a:solidFill>
                <a:latin typeface="Philosopher"/>
              </a:rPr>
              <a:t>Thank</a:t>
            </a:r>
            <a:b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20124D"/>
                </a:solidFill>
                <a:latin typeface="Philosopher"/>
              </a:rPr>
            </a:br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20124D"/>
                </a:solidFill>
                <a:latin typeface="Philosopher"/>
              </a:rPr>
              <a:t>you</a:t>
            </a:r>
          </a:p>
        </p:txBody>
      </p:sp>
      <p:cxnSp>
        <p:nvCxnSpPr>
          <p:cNvPr id="370" name="Google Shape;370;p36"/>
          <p:cNvCxnSpPr/>
          <p:nvPr/>
        </p:nvCxnSpPr>
        <p:spPr>
          <a:xfrm>
            <a:off x="1811400" y="2571750"/>
            <a:ext cx="55212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7"/>
          <p:cNvSpPr/>
          <p:nvPr/>
        </p:nvSpPr>
        <p:spPr>
          <a:xfrm rot="10800000">
            <a:off x="901950" y="451425"/>
            <a:ext cx="7340100" cy="4692075"/>
          </a:xfrm>
          <a:prstGeom prst="flowChartManualOperation">
            <a:avLst/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37"/>
          <p:cNvSpPr/>
          <p:nvPr/>
        </p:nvSpPr>
        <p:spPr>
          <a:xfrm>
            <a:off x="901950" y="0"/>
            <a:ext cx="7340100" cy="474550"/>
          </a:xfrm>
          <a:prstGeom prst="flowChartManualOperation">
            <a:avLst/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37"/>
          <p:cNvSpPr txBox="1"/>
          <p:nvPr/>
        </p:nvSpPr>
        <p:spPr>
          <a:xfrm>
            <a:off x="1889488" y="1071750"/>
            <a:ext cx="30681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413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hilosopher"/>
              <a:buChar char="•"/>
            </a:pPr>
            <a:r>
              <a:rPr lang="en-GB" sz="1600">
                <a:latin typeface="Philosopher"/>
                <a:ea typeface="Philosopher"/>
                <a:cs typeface="Philosopher"/>
                <a:sym typeface="Philosopher"/>
              </a:rPr>
              <a:t>El Arte de presentar (Gonzalo Álvarez Marañón)</a:t>
            </a:r>
            <a:endParaRPr sz="1600">
              <a:latin typeface="Philosopher"/>
              <a:ea typeface="Philosopher"/>
              <a:cs typeface="Philosopher"/>
              <a:sym typeface="Philosopher"/>
            </a:endParaRPr>
          </a:p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hilosopher"/>
              <a:buChar char="•"/>
            </a:pPr>
            <a:r>
              <a:rPr lang="en-GB" sz="1600">
                <a:latin typeface="Philosopher"/>
                <a:ea typeface="Philosopher"/>
                <a:cs typeface="Philosopher"/>
                <a:sym typeface="Philosopher"/>
              </a:rPr>
              <a:t>Google Images.</a:t>
            </a:r>
            <a:endParaRPr sz="1600">
              <a:latin typeface="Philosopher"/>
              <a:ea typeface="Philosopher"/>
              <a:cs typeface="Philosopher"/>
              <a:sym typeface="Philosopher"/>
            </a:endParaRPr>
          </a:p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hilosopher"/>
              <a:buChar char="•"/>
            </a:pPr>
            <a:r>
              <a:rPr lang="en-GB" sz="1600">
                <a:latin typeface="Philosopher"/>
                <a:ea typeface="Philosopher"/>
                <a:cs typeface="Philosopher"/>
                <a:sym typeface="Philosopher"/>
              </a:rPr>
              <a:t>Prof. Reynel A. Llanes Belett.</a:t>
            </a:r>
            <a:endParaRPr sz="1600"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378" name="Google Shape;378;p37"/>
          <p:cNvSpPr txBox="1"/>
          <p:nvPr/>
        </p:nvSpPr>
        <p:spPr>
          <a:xfrm>
            <a:off x="4957601" y="3430350"/>
            <a:ext cx="2859600" cy="64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latin typeface="Philosopher"/>
                <a:ea typeface="Philosopher"/>
                <a:cs typeface="Philosopher"/>
                <a:sym typeface="Philosopher"/>
              </a:rPr>
              <a:t>BIBLIOGRAPHY</a:t>
            </a:r>
            <a:endParaRPr sz="3000">
              <a:latin typeface="Philosopher"/>
              <a:ea typeface="Philosopher"/>
              <a:cs typeface="Philosopher"/>
              <a:sym typeface="Philosopher"/>
            </a:endParaRPr>
          </a:p>
        </p:txBody>
      </p:sp>
      <p:pic>
        <p:nvPicPr>
          <p:cNvPr descr="book, books, education, library, study icon" id="379" name="Google Shape;37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4588" y="1071750"/>
            <a:ext cx="1625600" cy="162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8"/>
          <p:cNvSpPr/>
          <p:nvPr/>
        </p:nvSpPr>
        <p:spPr>
          <a:xfrm rot="10800000">
            <a:off x="901950" y="451425"/>
            <a:ext cx="7340100" cy="4692075"/>
          </a:xfrm>
          <a:prstGeom prst="flowChartManualOperation">
            <a:avLst/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38"/>
          <p:cNvSpPr txBox="1"/>
          <p:nvPr/>
        </p:nvSpPr>
        <p:spPr>
          <a:xfrm>
            <a:off x="4305525" y="852900"/>
            <a:ext cx="3631500" cy="343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hilosopher"/>
              <a:buChar char="●"/>
            </a:pPr>
            <a:r>
              <a:rPr lang="en-GB">
                <a:latin typeface="Philosopher"/>
                <a:ea typeface="Philosopher"/>
                <a:cs typeface="Philosopher"/>
                <a:sym typeface="Philosopher"/>
              </a:rPr>
              <a:t>TYPE</a:t>
            </a:r>
            <a:r>
              <a:rPr lang="en-GB">
                <a:latin typeface="Philosopher"/>
                <a:ea typeface="Philosopher"/>
                <a:cs typeface="Philosopher"/>
                <a:sym typeface="Philosopher"/>
              </a:rPr>
              <a:t>:</a:t>
            </a:r>
            <a:endParaRPr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hilosopher"/>
                <a:ea typeface="Philosopher"/>
                <a:cs typeface="Philosopher"/>
                <a:sym typeface="Philosopher"/>
              </a:rPr>
              <a:t> 	Montserrat</a:t>
            </a:r>
            <a:endParaRPr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hilosopher"/>
              <a:ea typeface="Philosopher"/>
              <a:cs typeface="Philosopher"/>
              <a:sym typeface="Philosopher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SzPts val="1400"/>
              <a:buFont typeface="Philosopher"/>
              <a:buChar char="●"/>
            </a:pPr>
            <a:r>
              <a:rPr lang="en-GB">
                <a:latin typeface="Philosopher"/>
                <a:ea typeface="Philosopher"/>
                <a:cs typeface="Philosopher"/>
                <a:sym typeface="Philosopher"/>
              </a:rPr>
              <a:t>PHOTOS:</a:t>
            </a:r>
            <a:endParaRPr>
              <a:latin typeface="Philosopher"/>
              <a:ea typeface="Philosopher"/>
              <a:cs typeface="Philosopher"/>
              <a:sym typeface="Philosopher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latin typeface="Philosopher"/>
                <a:ea typeface="Philosopher"/>
                <a:cs typeface="Philosopher"/>
                <a:sym typeface="Philosopher"/>
                <a:hlinkClick r:id="rId3"/>
              </a:rPr>
              <a:t>www.pixabay.com</a:t>
            </a:r>
            <a:endParaRPr>
              <a:latin typeface="Philosopher"/>
              <a:ea typeface="Philosopher"/>
              <a:cs typeface="Philosopher"/>
              <a:sym typeface="Philosopher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hilosopher"/>
              <a:ea typeface="Philosopher"/>
              <a:cs typeface="Philosopher"/>
              <a:sym typeface="Philosopher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SzPts val="1400"/>
              <a:buFont typeface="Philosopher"/>
              <a:buChar char="●"/>
            </a:pPr>
            <a:r>
              <a:rPr lang="en-GB">
                <a:latin typeface="Philosopher"/>
                <a:ea typeface="Philosopher"/>
                <a:cs typeface="Philosopher"/>
                <a:sym typeface="Philosopher"/>
              </a:rPr>
              <a:t>ICONS:</a:t>
            </a:r>
            <a:endParaRPr>
              <a:latin typeface="Philosopher"/>
              <a:ea typeface="Philosopher"/>
              <a:cs typeface="Philosopher"/>
              <a:sym typeface="Philosopher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latin typeface="Philosopher"/>
                <a:ea typeface="Philosopher"/>
                <a:cs typeface="Philosopher"/>
                <a:sym typeface="Philosopher"/>
                <a:hlinkClick r:id="rId4"/>
              </a:rPr>
              <a:t>www.iconfinder.com</a:t>
            </a:r>
            <a:endParaRPr>
              <a:latin typeface="Philosopher"/>
              <a:ea typeface="Philosopher"/>
              <a:cs typeface="Philosopher"/>
              <a:sym typeface="Philosopher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hilosopher"/>
              <a:ea typeface="Philosopher"/>
              <a:cs typeface="Philosopher"/>
              <a:sym typeface="Philosopher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SzPts val="1400"/>
              <a:buFont typeface="Philosopher"/>
              <a:buChar char="●"/>
            </a:pPr>
            <a:r>
              <a:rPr lang="en-GB">
                <a:latin typeface="Philosopher"/>
                <a:ea typeface="Philosopher"/>
                <a:cs typeface="Philosopher"/>
                <a:sym typeface="Philosopher"/>
              </a:rPr>
              <a:t>TEMPLATE PRESENTATION DESIGN:</a:t>
            </a:r>
            <a:endParaRPr>
              <a:latin typeface="Philosopher"/>
              <a:ea typeface="Philosopher"/>
              <a:cs typeface="Philosopher"/>
              <a:sym typeface="Philosopher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latin typeface="Philosopher"/>
                <a:ea typeface="Philosopher"/>
                <a:cs typeface="Philosopher"/>
                <a:sym typeface="Philosopher"/>
                <a:hlinkClick r:id="rId5"/>
              </a:rPr>
              <a:t>www.slidespower.com</a:t>
            </a:r>
            <a:endParaRPr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386" name="Google Shape;386;p38"/>
          <p:cNvSpPr txBox="1"/>
          <p:nvPr/>
        </p:nvSpPr>
        <p:spPr>
          <a:xfrm>
            <a:off x="843225" y="3230700"/>
            <a:ext cx="3462300" cy="10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latin typeface="Philosopher"/>
                <a:ea typeface="Philosopher"/>
                <a:cs typeface="Philosopher"/>
                <a:sym typeface="Philosopher"/>
              </a:rPr>
              <a:t>PRESENTATION DESIGN</a:t>
            </a:r>
            <a:endParaRPr sz="3000">
              <a:latin typeface="Philosopher"/>
              <a:ea typeface="Philosopher"/>
              <a:cs typeface="Philosopher"/>
              <a:sym typeface="Philosopher"/>
            </a:endParaRPr>
          </a:p>
        </p:txBody>
      </p:sp>
      <p:pic>
        <p:nvPicPr>
          <p:cNvPr descr="office, presentation icon" id="387" name="Google Shape;387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61575" y="852900"/>
            <a:ext cx="1625600" cy="162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38"/>
          <p:cNvSpPr/>
          <p:nvPr/>
        </p:nvSpPr>
        <p:spPr>
          <a:xfrm>
            <a:off x="901950" y="0"/>
            <a:ext cx="7340100" cy="474550"/>
          </a:xfrm>
          <a:prstGeom prst="flowChartManualOperation">
            <a:avLst/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-presentacion-google-slides.png" id="87" name="Google Shape;87;p15"/>
          <p:cNvPicPr preferRelativeResize="0"/>
          <p:nvPr/>
        </p:nvPicPr>
        <p:blipFill rotWithShape="1">
          <a:blip r:embed="rId3">
            <a:alphaModFix/>
          </a:blip>
          <a:srcRect b="0" l="15383" r="17614" t="0"/>
          <a:stretch/>
        </p:blipFill>
        <p:spPr>
          <a:xfrm>
            <a:off x="5125400" y="0"/>
            <a:ext cx="344625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5"/>
          <p:cNvSpPr txBox="1"/>
          <p:nvPr>
            <p:ph idx="1" type="body"/>
          </p:nvPr>
        </p:nvSpPr>
        <p:spPr>
          <a:xfrm>
            <a:off x="627475" y="504450"/>
            <a:ext cx="3749400" cy="1447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My Name: </a:t>
            </a:r>
            <a:r>
              <a:rPr lang="en-GB" sz="18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Name &amp; Surname</a:t>
            </a:r>
            <a:endParaRPr sz="18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Email: </a:t>
            </a:r>
            <a:r>
              <a:rPr lang="en-GB" sz="18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slidespower@gmail.com</a:t>
            </a:r>
            <a:endParaRPr sz="18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Phone: </a:t>
            </a:r>
            <a:r>
              <a:rPr lang="en-GB" sz="18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+1 123 45 67 89</a:t>
            </a:r>
            <a:endParaRPr sz="18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</p:txBody>
      </p:sp>
      <p:pic>
        <p:nvPicPr>
          <p:cNvPr id="89" name="Google Shape;8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30585" y="3265433"/>
            <a:ext cx="496175" cy="496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31713" y="4328063"/>
            <a:ext cx="533275" cy="53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03275" y="2308798"/>
            <a:ext cx="390150" cy="39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75975" y="3318438"/>
            <a:ext cx="390150" cy="39015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5"/>
          <p:cNvSpPr/>
          <p:nvPr/>
        </p:nvSpPr>
        <p:spPr>
          <a:xfrm>
            <a:off x="1725600" y="2840775"/>
            <a:ext cx="1345500" cy="1345500"/>
          </a:xfrm>
          <a:prstGeom prst="quadArrowCallout">
            <a:avLst>
              <a:gd fmla="val 18515" name="adj1"/>
              <a:gd fmla="val 18515" name="adj2"/>
              <a:gd fmla="val 18515" name="adj3"/>
              <a:gd fmla="val 48123" name="adj4"/>
            </a:avLst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/>
          <p:nvPr/>
        </p:nvSpPr>
        <p:spPr>
          <a:xfrm>
            <a:off x="585917" y="921400"/>
            <a:ext cx="8122200" cy="792600"/>
          </a:xfrm>
          <a:prstGeom prst="mathEqual">
            <a:avLst>
              <a:gd fmla="val 23520" name="adj1"/>
              <a:gd fmla="val 11760" name="adj2"/>
            </a:avLst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6"/>
          <p:cNvSpPr/>
          <p:nvPr/>
        </p:nvSpPr>
        <p:spPr>
          <a:xfrm>
            <a:off x="524411" y="3450200"/>
            <a:ext cx="8122200" cy="792600"/>
          </a:xfrm>
          <a:prstGeom prst="mathEqual">
            <a:avLst>
              <a:gd fmla="val 23520" name="adj1"/>
              <a:gd fmla="val 11760" name="adj2"/>
            </a:avLst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6"/>
          <p:cNvSpPr/>
          <p:nvPr/>
        </p:nvSpPr>
        <p:spPr>
          <a:xfrm>
            <a:off x="-565000" y="2812825"/>
            <a:ext cx="10301100" cy="792600"/>
          </a:xfrm>
          <a:prstGeom prst="mathEqual">
            <a:avLst>
              <a:gd fmla="val 23520" name="adj1"/>
              <a:gd fmla="val 11760" name="adj2"/>
            </a:avLst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6"/>
          <p:cNvSpPr/>
          <p:nvPr/>
        </p:nvSpPr>
        <p:spPr>
          <a:xfrm>
            <a:off x="-565000" y="2185800"/>
            <a:ext cx="10301100" cy="792600"/>
          </a:xfrm>
          <a:prstGeom prst="mathEqual">
            <a:avLst>
              <a:gd fmla="val 23520" name="adj1"/>
              <a:gd fmla="val 11760" name="adj2"/>
            </a:avLst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6"/>
          <p:cNvSpPr/>
          <p:nvPr/>
        </p:nvSpPr>
        <p:spPr>
          <a:xfrm>
            <a:off x="-564662" y="1558775"/>
            <a:ext cx="10301100" cy="792600"/>
          </a:xfrm>
          <a:prstGeom prst="mathEqual">
            <a:avLst>
              <a:gd fmla="val 23520" name="adj1"/>
              <a:gd fmla="val 11760" name="adj2"/>
            </a:avLst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6"/>
          <p:cNvSpPr txBox="1"/>
          <p:nvPr>
            <p:ph type="ctrTitle"/>
          </p:nvPr>
        </p:nvSpPr>
        <p:spPr>
          <a:xfrm>
            <a:off x="1676950" y="1956125"/>
            <a:ext cx="5940000" cy="869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6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TITLE TO INTRODUCE</a:t>
            </a:r>
            <a:endParaRPr sz="36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THE FOLLOWING SLIDES</a:t>
            </a:r>
            <a:endParaRPr sz="36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104" name="Google Shape;104;p16"/>
          <p:cNvSpPr txBox="1"/>
          <p:nvPr>
            <p:ph idx="1" type="subTitle"/>
          </p:nvPr>
        </p:nvSpPr>
        <p:spPr>
          <a:xfrm>
            <a:off x="2641200" y="3587750"/>
            <a:ext cx="3970500" cy="49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“How to make a good presentation”</a:t>
            </a:r>
            <a:endParaRPr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105" name="Google Shape;105;p16"/>
          <p:cNvSpPr/>
          <p:nvPr/>
        </p:nvSpPr>
        <p:spPr>
          <a:xfrm>
            <a:off x="524411" y="4071150"/>
            <a:ext cx="8122200" cy="792600"/>
          </a:xfrm>
          <a:prstGeom prst="mathEqual">
            <a:avLst>
              <a:gd fmla="val 23520" name="adj1"/>
              <a:gd fmla="val 11760" name="adj2"/>
            </a:avLst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6"/>
          <p:cNvSpPr/>
          <p:nvPr/>
        </p:nvSpPr>
        <p:spPr>
          <a:xfrm>
            <a:off x="585917" y="290100"/>
            <a:ext cx="8122200" cy="792600"/>
          </a:xfrm>
          <a:prstGeom prst="mathEqual">
            <a:avLst>
              <a:gd fmla="val 23520" name="adj1"/>
              <a:gd fmla="val 11760" name="adj2"/>
            </a:avLst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6"/>
          <p:cNvSpPr/>
          <p:nvPr/>
        </p:nvSpPr>
        <p:spPr>
          <a:xfrm>
            <a:off x="715471" y="1558775"/>
            <a:ext cx="89700" cy="20424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6"/>
          <p:cNvSpPr/>
          <p:nvPr/>
        </p:nvSpPr>
        <p:spPr>
          <a:xfrm>
            <a:off x="8365623" y="1562885"/>
            <a:ext cx="89700" cy="20424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6"/>
          <p:cNvSpPr/>
          <p:nvPr/>
        </p:nvSpPr>
        <p:spPr>
          <a:xfrm>
            <a:off x="1587250" y="310800"/>
            <a:ext cx="89700" cy="14238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6"/>
          <p:cNvSpPr/>
          <p:nvPr/>
        </p:nvSpPr>
        <p:spPr>
          <a:xfrm>
            <a:off x="7616861" y="310807"/>
            <a:ext cx="89700" cy="14238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6"/>
          <p:cNvSpPr/>
          <p:nvPr/>
        </p:nvSpPr>
        <p:spPr>
          <a:xfrm>
            <a:off x="1525741" y="3429600"/>
            <a:ext cx="89700" cy="14238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6"/>
          <p:cNvSpPr/>
          <p:nvPr/>
        </p:nvSpPr>
        <p:spPr>
          <a:xfrm>
            <a:off x="7555352" y="3429607"/>
            <a:ext cx="89700" cy="14238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imes Square, Nueva York, Ciudad De Nueva York" id="117" name="Google Shape;117;p17"/>
          <p:cNvPicPr preferRelativeResize="0"/>
          <p:nvPr/>
        </p:nvPicPr>
        <p:blipFill rotWithShape="1">
          <a:blip r:embed="rId3">
            <a:alphaModFix/>
          </a:blip>
          <a:srcRect b="26062" l="0" r="0" t="0"/>
          <a:stretch/>
        </p:blipFill>
        <p:spPr>
          <a:xfrm>
            <a:off x="1282825" y="143050"/>
            <a:ext cx="6578350" cy="364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7"/>
          <p:cNvSpPr/>
          <p:nvPr/>
        </p:nvSpPr>
        <p:spPr>
          <a:xfrm>
            <a:off x="849000" y="3653575"/>
            <a:ext cx="7446000" cy="1398600"/>
          </a:xfrm>
          <a:prstGeom prst="snip1Rect">
            <a:avLst>
              <a:gd fmla="val 16667" name="adj"/>
            </a:avLst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7"/>
          <p:cNvSpPr txBox="1"/>
          <p:nvPr>
            <p:ph idx="1" type="subTitle"/>
          </p:nvPr>
        </p:nvSpPr>
        <p:spPr>
          <a:xfrm>
            <a:off x="849000" y="3653575"/>
            <a:ext cx="7446000" cy="139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To build a good presentation is essential to make a good design of the slides, this help us to communicate our message in a clear and simple way and thus guarantee to the success of the presentation.</a:t>
            </a:r>
            <a:endParaRPr sz="18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/>
          <p:nvPr/>
        </p:nvSpPr>
        <p:spPr>
          <a:xfrm>
            <a:off x="1453700" y="1977525"/>
            <a:ext cx="6236700" cy="3067200"/>
          </a:xfrm>
          <a:prstGeom prst="up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D0E0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8"/>
          <p:cNvSpPr txBox="1"/>
          <p:nvPr>
            <p:ph idx="1" type="subTitle"/>
          </p:nvPr>
        </p:nvSpPr>
        <p:spPr>
          <a:xfrm>
            <a:off x="1453600" y="3047000"/>
            <a:ext cx="6236700" cy="199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59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hilosopher"/>
              <a:buChar char="•"/>
            </a:pPr>
            <a:r>
              <a:rPr lang="en-GB" sz="12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Choose a clean background to avoid distracting.</a:t>
            </a:r>
            <a:endParaRPr sz="12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  <a:p>
            <a:pPr indent="-2159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hilosopher"/>
              <a:buChar char="•"/>
            </a:pPr>
            <a:r>
              <a:rPr lang="en-GB" sz="12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Transmit only one idea per slide .</a:t>
            </a:r>
            <a:endParaRPr sz="12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  <a:p>
            <a:pPr indent="-2159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hilosopher"/>
              <a:buChar char="•"/>
            </a:pPr>
            <a:r>
              <a:rPr lang="en-GB" sz="12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Do not overload slides, just 6 or 7 lines.</a:t>
            </a:r>
            <a:endParaRPr sz="12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  <a:p>
            <a:pPr indent="-2159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hilosopher"/>
              <a:buChar char="•"/>
            </a:pPr>
            <a:r>
              <a:rPr lang="en-GB" sz="12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Each line no more than 7 words.</a:t>
            </a:r>
            <a:endParaRPr sz="12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  <a:p>
            <a:pPr indent="-2159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hilosopher"/>
              <a:buChar char="•"/>
            </a:pPr>
            <a:r>
              <a:rPr lang="en-GB" sz="12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Is preferable that the audience listen to your, rather that read to the presentation.</a:t>
            </a:r>
            <a:endParaRPr sz="12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</p:txBody>
      </p:sp>
      <p:pic>
        <p:nvPicPr>
          <p:cNvPr descr="modelos-slide-presentacion.png" id="126" name="Google Shape;12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8425" y="260475"/>
            <a:ext cx="1407229" cy="1273099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8"/>
          <p:cNvSpPr txBox="1"/>
          <p:nvPr>
            <p:ph type="ctrTitle"/>
          </p:nvPr>
        </p:nvSpPr>
        <p:spPr>
          <a:xfrm>
            <a:off x="608550" y="1652825"/>
            <a:ext cx="7926900" cy="95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6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TOPICS TO TALK ABOUT</a:t>
            </a:r>
            <a:endParaRPr sz="36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9"/>
          <p:cNvSpPr/>
          <p:nvPr/>
        </p:nvSpPr>
        <p:spPr>
          <a:xfrm>
            <a:off x="2469500" y="4194307"/>
            <a:ext cx="4205100" cy="1164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9"/>
          <p:cNvSpPr/>
          <p:nvPr/>
        </p:nvSpPr>
        <p:spPr>
          <a:xfrm>
            <a:off x="2469500" y="3996321"/>
            <a:ext cx="4205100" cy="1164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9"/>
          <p:cNvSpPr/>
          <p:nvPr/>
        </p:nvSpPr>
        <p:spPr>
          <a:xfrm>
            <a:off x="2469500" y="4590278"/>
            <a:ext cx="4205100" cy="1164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9"/>
          <p:cNvSpPr/>
          <p:nvPr/>
        </p:nvSpPr>
        <p:spPr>
          <a:xfrm>
            <a:off x="2469500" y="4392293"/>
            <a:ext cx="4205100" cy="1164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9"/>
          <p:cNvSpPr/>
          <p:nvPr/>
        </p:nvSpPr>
        <p:spPr>
          <a:xfrm>
            <a:off x="2469500" y="704932"/>
            <a:ext cx="4205100" cy="1164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9"/>
          <p:cNvSpPr/>
          <p:nvPr/>
        </p:nvSpPr>
        <p:spPr>
          <a:xfrm>
            <a:off x="2469500" y="506946"/>
            <a:ext cx="4205100" cy="1164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9"/>
          <p:cNvSpPr/>
          <p:nvPr/>
        </p:nvSpPr>
        <p:spPr>
          <a:xfrm>
            <a:off x="2469500" y="110975"/>
            <a:ext cx="4205100" cy="1164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9"/>
          <p:cNvSpPr/>
          <p:nvPr/>
        </p:nvSpPr>
        <p:spPr>
          <a:xfrm>
            <a:off x="2469500" y="1496875"/>
            <a:ext cx="4205100" cy="1164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9"/>
          <p:cNvSpPr/>
          <p:nvPr/>
        </p:nvSpPr>
        <p:spPr>
          <a:xfrm>
            <a:off x="2469500" y="1100903"/>
            <a:ext cx="4205100" cy="1164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9"/>
          <p:cNvSpPr/>
          <p:nvPr/>
        </p:nvSpPr>
        <p:spPr>
          <a:xfrm>
            <a:off x="2469500" y="902918"/>
            <a:ext cx="4205100" cy="1164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9"/>
          <p:cNvSpPr txBox="1"/>
          <p:nvPr>
            <p:ph idx="1" type="subTitle"/>
          </p:nvPr>
        </p:nvSpPr>
        <p:spPr>
          <a:xfrm>
            <a:off x="2850050" y="1778888"/>
            <a:ext cx="3410100" cy="166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Define the main idea that will be the focus of your presentation, and use icons or illustrations to attract the attention of your audience.</a:t>
            </a:r>
            <a:endParaRPr sz="18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</p:txBody>
      </p:sp>
      <p:pic>
        <p:nvPicPr>
          <p:cNvPr descr="Idea, Soluciones, Negocio, La Comunicación, De Papel" id="143" name="Google Shape;143;p19"/>
          <p:cNvPicPr preferRelativeResize="0"/>
          <p:nvPr/>
        </p:nvPicPr>
        <p:blipFill rotWithShape="1">
          <a:blip r:embed="rId3">
            <a:alphaModFix/>
          </a:blip>
          <a:srcRect b="38149" l="36148" r="35862" t="15926"/>
          <a:stretch/>
        </p:blipFill>
        <p:spPr>
          <a:xfrm>
            <a:off x="574025" y="1390650"/>
            <a:ext cx="1895474" cy="2362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dea, Soluciones, Negocio, La Comunicación, De Papel" id="144" name="Google Shape;144;p19"/>
          <p:cNvPicPr preferRelativeResize="0"/>
          <p:nvPr/>
        </p:nvPicPr>
        <p:blipFill rotWithShape="1">
          <a:blip r:embed="rId3">
            <a:alphaModFix/>
          </a:blip>
          <a:srcRect b="38149" l="36148" r="35862" t="15926"/>
          <a:stretch/>
        </p:blipFill>
        <p:spPr>
          <a:xfrm>
            <a:off x="6674500" y="1390650"/>
            <a:ext cx="1895474" cy="2362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9"/>
          <p:cNvSpPr/>
          <p:nvPr/>
        </p:nvSpPr>
        <p:spPr>
          <a:xfrm>
            <a:off x="2791250" y="3611013"/>
            <a:ext cx="3527700" cy="1008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9"/>
          <p:cNvSpPr txBox="1"/>
          <p:nvPr>
            <p:ph type="ctrTitle"/>
          </p:nvPr>
        </p:nvSpPr>
        <p:spPr>
          <a:xfrm>
            <a:off x="2469450" y="418275"/>
            <a:ext cx="4205100" cy="8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THE</a:t>
            </a:r>
            <a:r>
              <a:rPr lang="en-GB" sz="36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 IDEA</a:t>
            </a:r>
            <a:endParaRPr sz="36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147" name="Google Shape;147;p19"/>
          <p:cNvSpPr/>
          <p:nvPr/>
        </p:nvSpPr>
        <p:spPr>
          <a:xfrm>
            <a:off x="2791250" y="4983213"/>
            <a:ext cx="3527700" cy="1008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0"/>
          <p:cNvSpPr/>
          <p:nvPr/>
        </p:nvSpPr>
        <p:spPr>
          <a:xfrm>
            <a:off x="3027000" y="1590875"/>
            <a:ext cx="3219900" cy="2175600"/>
          </a:xfrm>
          <a:prstGeom prst="foldedCorner">
            <a:avLst>
              <a:gd fmla="val 16667" name="adj"/>
            </a:avLst>
          </a:prstGeom>
          <a:solidFill>
            <a:srgbClr val="D0E0E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20"/>
          <p:cNvSpPr txBox="1"/>
          <p:nvPr/>
        </p:nvSpPr>
        <p:spPr>
          <a:xfrm>
            <a:off x="2897250" y="524900"/>
            <a:ext cx="3349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latin typeface="Philosopher"/>
                <a:ea typeface="Philosopher"/>
                <a:cs typeface="Philosopher"/>
                <a:sym typeface="Philosopher"/>
              </a:rPr>
              <a:t>THE CONTEXT</a:t>
            </a:r>
            <a:endParaRPr sz="3600"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154" name="Google Shape;154;p20"/>
          <p:cNvSpPr txBox="1"/>
          <p:nvPr/>
        </p:nvSpPr>
        <p:spPr>
          <a:xfrm>
            <a:off x="2692050" y="1590875"/>
            <a:ext cx="3759900" cy="22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Philosopher"/>
                <a:ea typeface="Philosopher"/>
                <a:cs typeface="Philosopher"/>
                <a:sym typeface="Philosopher"/>
              </a:rPr>
              <a:t>207.700.000 CITIZENS</a:t>
            </a:r>
            <a:endParaRPr sz="1800">
              <a:latin typeface="Philosopher"/>
              <a:ea typeface="Philosopher"/>
              <a:cs typeface="Philosopher"/>
              <a:sym typeface="Philosopher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Philosopher"/>
              <a:ea typeface="Philosopher"/>
              <a:cs typeface="Philosopher"/>
              <a:sym typeface="Philosopher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Philosopher"/>
                <a:ea typeface="Philosopher"/>
                <a:cs typeface="Philosopher"/>
                <a:sym typeface="Philosopher"/>
              </a:rPr>
              <a:t>139 % MOBILE DIFFUSION</a:t>
            </a:r>
            <a:endParaRPr sz="1800">
              <a:latin typeface="Philosopher"/>
              <a:ea typeface="Philosopher"/>
              <a:cs typeface="Philosopher"/>
              <a:sym typeface="Philosopher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Philosopher"/>
              <a:ea typeface="Philosopher"/>
              <a:cs typeface="Philosopher"/>
              <a:sym typeface="Philosopher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>
                <a:latin typeface="Philosopher"/>
                <a:ea typeface="Philosopher"/>
                <a:cs typeface="Philosopher"/>
                <a:sym typeface="Philosopher"/>
              </a:rPr>
              <a:t>PROFIT: 5000 Millions $</a:t>
            </a:r>
            <a:endParaRPr b="1" sz="1800">
              <a:latin typeface="Philosopher"/>
              <a:ea typeface="Philosopher"/>
              <a:cs typeface="Philosopher"/>
              <a:sym typeface="Philosopher"/>
            </a:endParaRPr>
          </a:p>
        </p:txBody>
      </p:sp>
      <p:pic>
        <p:nvPicPr>
          <p:cNvPr id="155" name="Google Shape;15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4726" y="4150503"/>
            <a:ext cx="1035050" cy="79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7458" y="4150488"/>
            <a:ext cx="533152" cy="7910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7" name="Google Shape;157;p20"/>
          <p:cNvCxnSpPr/>
          <p:nvPr/>
        </p:nvCxnSpPr>
        <p:spPr>
          <a:xfrm>
            <a:off x="3027000" y="3050100"/>
            <a:ext cx="309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8" name="Google Shape;158;p20"/>
          <p:cNvSpPr/>
          <p:nvPr/>
        </p:nvSpPr>
        <p:spPr>
          <a:xfrm>
            <a:off x="4420650" y="2197200"/>
            <a:ext cx="302700" cy="282300"/>
          </a:xfrm>
          <a:prstGeom prst="mathPlus">
            <a:avLst>
              <a:gd fmla="val 23520" name="adj1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0"/>
          <p:cNvSpPr/>
          <p:nvPr/>
        </p:nvSpPr>
        <p:spPr>
          <a:xfrm>
            <a:off x="3647263" y="4404863"/>
            <a:ext cx="302700" cy="282300"/>
          </a:xfrm>
          <a:prstGeom prst="mathPlus">
            <a:avLst>
              <a:gd fmla="val 23520" name="adj1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0"/>
          <p:cNvSpPr/>
          <p:nvPr/>
        </p:nvSpPr>
        <p:spPr>
          <a:xfrm>
            <a:off x="5438075" y="4404863"/>
            <a:ext cx="302700" cy="282300"/>
          </a:xfrm>
          <a:prstGeom prst="mathEqual">
            <a:avLst>
              <a:gd fmla="val 23520" name="adj1"/>
              <a:gd fmla="val 11760" name="adj2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money icon" id="161" name="Google Shape;161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8250" y="4150500"/>
            <a:ext cx="791025" cy="791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1"/>
          <p:cNvSpPr/>
          <p:nvPr/>
        </p:nvSpPr>
        <p:spPr>
          <a:xfrm>
            <a:off x="6131713" y="3690900"/>
            <a:ext cx="1089600" cy="1215900"/>
          </a:xfrm>
          <a:prstGeom prst="rect">
            <a:avLst/>
          </a:prstGeom>
          <a:solidFill>
            <a:srgbClr val="EFEFE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1"/>
          <p:cNvSpPr txBox="1"/>
          <p:nvPr>
            <p:ph type="title"/>
          </p:nvPr>
        </p:nvSpPr>
        <p:spPr>
          <a:xfrm>
            <a:off x="601800" y="200525"/>
            <a:ext cx="7940400" cy="897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TWO COLUMNS TEXT</a:t>
            </a:r>
            <a:endParaRPr sz="36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</p:txBody>
      </p:sp>
      <p:sp>
        <p:nvSpPr>
          <p:cNvPr id="168" name="Google Shape;168;p21"/>
          <p:cNvSpPr txBox="1"/>
          <p:nvPr>
            <p:ph idx="1" type="body"/>
          </p:nvPr>
        </p:nvSpPr>
        <p:spPr>
          <a:xfrm>
            <a:off x="604175" y="1438575"/>
            <a:ext cx="3726600" cy="204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Text Size</a:t>
            </a:r>
            <a:endParaRPr b="1" sz="18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The text should be readable from the end of the auditorium, so choose a well readable font and use a minimum size of 24.</a:t>
            </a:r>
            <a:endParaRPr sz="18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</p:txBody>
      </p:sp>
      <p:cxnSp>
        <p:nvCxnSpPr>
          <p:cNvPr id="169" name="Google Shape;169;p21"/>
          <p:cNvCxnSpPr/>
          <p:nvPr/>
        </p:nvCxnSpPr>
        <p:spPr>
          <a:xfrm>
            <a:off x="4574375" y="1438575"/>
            <a:ext cx="0" cy="1895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0" name="Google Shape;170;p21"/>
          <p:cNvSpPr txBox="1"/>
          <p:nvPr>
            <p:ph idx="1" type="body"/>
          </p:nvPr>
        </p:nvSpPr>
        <p:spPr>
          <a:xfrm>
            <a:off x="4817975" y="1528413"/>
            <a:ext cx="3726600" cy="173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Margins around text</a:t>
            </a:r>
            <a:endParaRPr b="1" sz="18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Philosopher"/>
                <a:ea typeface="Philosopher"/>
                <a:cs typeface="Philosopher"/>
                <a:sym typeface="Philosopher"/>
              </a:rPr>
              <a:t>The texts, images or graphics should not be next to the edge of the slide. The edges should be wide around the texts.</a:t>
            </a:r>
            <a:endParaRPr sz="18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Philosopher"/>
              <a:ea typeface="Philosopher"/>
              <a:cs typeface="Philosopher"/>
              <a:sym typeface="Philosopher"/>
            </a:endParaRPr>
          </a:p>
        </p:txBody>
      </p:sp>
      <p:pic>
        <p:nvPicPr>
          <p:cNvPr descr="document, text icon" id="171" name="Google Shape;171;p21"/>
          <p:cNvPicPr preferRelativeResize="0"/>
          <p:nvPr/>
        </p:nvPicPr>
        <p:blipFill rotWithShape="1">
          <a:blip r:embed="rId3">
            <a:alphaModFix/>
          </a:blip>
          <a:srcRect b="0" l="0" r="25373" t="0"/>
          <a:stretch/>
        </p:blipFill>
        <p:spPr>
          <a:xfrm>
            <a:off x="2013815" y="3690927"/>
            <a:ext cx="907325" cy="12158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2" name="Google Shape;172;p21"/>
          <p:cNvCxnSpPr/>
          <p:nvPr/>
        </p:nvCxnSpPr>
        <p:spPr>
          <a:xfrm>
            <a:off x="6303500" y="3617550"/>
            <a:ext cx="0" cy="13626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3" name="Google Shape;173;p21"/>
          <p:cNvCxnSpPr/>
          <p:nvPr/>
        </p:nvCxnSpPr>
        <p:spPr>
          <a:xfrm>
            <a:off x="7049550" y="3617550"/>
            <a:ext cx="0" cy="13626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4" name="Google Shape;174;p21"/>
          <p:cNvCxnSpPr/>
          <p:nvPr/>
        </p:nvCxnSpPr>
        <p:spPr>
          <a:xfrm>
            <a:off x="6055375" y="4750175"/>
            <a:ext cx="12423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5" name="Google Shape;175;p21"/>
          <p:cNvCxnSpPr/>
          <p:nvPr/>
        </p:nvCxnSpPr>
        <p:spPr>
          <a:xfrm>
            <a:off x="6055375" y="3836275"/>
            <a:ext cx="12423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6" name="Google Shape;176;p21"/>
          <p:cNvSpPr/>
          <p:nvPr/>
        </p:nvSpPr>
        <p:spPr>
          <a:xfrm>
            <a:off x="6344675" y="3877050"/>
            <a:ext cx="663300" cy="957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21"/>
          <p:cNvSpPr/>
          <p:nvPr/>
        </p:nvSpPr>
        <p:spPr>
          <a:xfrm>
            <a:off x="6344875" y="4002225"/>
            <a:ext cx="197100" cy="957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21"/>
          <p:cNvSpPr/>
          <p:nvPr/>
        </p:nvSpPr>
        <p:spPr>
          <a:xfrm>
            <a:off x="6344875" y="4124000"/>
            <a:ext cx="480600" cy="957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1"/>
          <p:cNvSpPr/>
          <p:nvPr/>
        </p:nvSpPr>
        <p:spPr>
          <a:xfrm>
            <a:off x="6344875" y="4253500"/>
            <a:ext cx="419100" cy="957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1"/>
          <p:cNvSpPr/>
          <p:nvPr/>
        </p:nvSpPr>
        <p:spPr>
          <a:xfrm>
            <a:off x="6344875" y="4376825"/>
            <a:ext cx="354300" cy="957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1"/>
          <p:cNvSpPr/>
          <p:nvPr/>
        </p:nvSpPr>
        <p:spPr>
          <a:xfrm>
            <a:off x="6344875" y="4503225"/>
            <a:ext cx="585600" cy="957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1"/>
          <p:cNvSpPr/>
          <p:nvPr/>
        </p:nvSpPr>
        <p:spPr>
          <a:xfrm>
            <a:off x="6344875" y="4625025"/>
            <a:ext cx="289500" cy="957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83" name="Google Shape;183;p21"/>
          <p:cNvCxnSpPr/>
          <p:nvPr/>
        </p:nvCxnSpPr>
        <p:spPr>
          <a:xfrm flipH="1">
            <a:off x="6151250" y="3856350"/>
            <a:ext cx="62400" cy="77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4" name="Google Shape;184;p21"/>
          <p:cNvCxnSpPr/>
          <p:nvPr/>
        </p:nvCxnSpPr>
        <p:spPr>
          <a:xfrm flipH="1">
            <a:off x="6149775" y="3856350"/>
            <a:ext cx="1230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5" name="Google Shape;185;p21"/>
          <p:cNvCxnSpPr/>
          <p:nvPr/>
        </p:nvCxnSpPr>
        <p:spPr>
          <a:xfrm flipH="1">
            <a:off x="6149775" y="3933525"/>
            <a:ext cx="1230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6" name="Google Shape;186;p21"/>
          <p:cNvCxnSpPr/>
          <p:nvPr/>
        </p:nvCxnSpPr>
        <p:spPr>
          <a:xfrm flipH="1">
            <a:off x="6149775" y="4009600"/>
            <a:ext cx="1230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7" name="Google Shape;187;p21"/>
          <p:cNvCxnSpPr/>
          <p:nvPr/>
        </p:nvCxnSpPr>
        <p:spPr>
          <a:xfrm flipH="1">
            <a:off x="6149775" y="4089350"/>
            <a:ext cx="1230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8" name="Google Shape;188;p21"/>
          <p:cNvCxnSpPr/>
          <p:nvPr/>
        </p:nvCxnSpPr>
        <p:spPr>
          <a:xfrm flipH="1">
            <a:off x="6149775" y="4166525"/>
            <a:ext cx="1230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9" name="Google Shape;189;p21"/>
          <p:cNvCxnSpPr/>
          <p:nvPr/>
        </p:nvCxnSpPr>
        <p:spPr>
          <a:xfrm flipH="1">
            <a:off x="6149775" y="4242600"/>
            <a:ext cx="1230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0" name="Google Shape;190;p21"/>
          <p:cNvCxnSpPr/>
          <p:nvPr/>
        </p:nvCxnSpPr>
        <p:spPr>
          <a:xfrm flipH="1">
            <a:off x="6149775" y="4319950"/>
            <a:ext cx="1230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1" name="Google Shape;191;p21"/>
          <p:cNvCxnSpPr/>
          <p:nvPr/>
        </p:nvCxnSpPr>
        <p:spPr>
          <a:xfrm flipH="1">
            <a:off x="6149775" y="4399700"/>
            <a:ext cx="1230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2" name="Google Shape;192;p21"/>
          <p:cNvCxnSpPr/>
          <p:nvPr/>
        </p:nvCxnSpPr>
        <p:spPr>
          <a:xfrm flipH="1">
            <a:off x="6149775" y="4476875"/>
            <a:ext cx="1230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3" name="Google Shape;193;p21"/>
          <p:cNvCxnSpPr/>
          <p:nvPr/>
        </p:nvCxnSpPr>
        <p:spPr>
          <a:xfrm flipH="1">
            <a:off x="6149775" y="4552950"/>
            <a:ext cx="1230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4" name="Google Shape;194;p21"/>
          <p:cNvCxnSpPr/>
          <p:nvPr/>
        </p:nvCxnSpPr>
        <p:spPr>
          <a:xfrm flipH="1">
            <a:off x="6180975" y="4626675"/>
            <a:ext cx="91800" cy="107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5" name="Google Shape;195;p21"/>
          <p:cNvCxnSpPr/>
          <p:nvPr/>
        </p:nvCxnSpPr>
        <p:spPr>
          <a:xfrm flipH="1">
            <a:off x="6243675" y="4703850"/>
            <a:ext cx="29100" cy="345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6" name="Google Shape;196;p21"/>
          <p:cNvCxnSpPr/>
          <p:nvPr/>
        </p:nvCxnSpPr>
        <p:spPr>
          <a:xfrm rot="10800000">
            <a:off x="7074902" y="4700325"/>
            <a:ext cx="28200" cy="339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7" name="Google Shape;197;p21"/>
          <p:cNvCxnSpPr/>
          <p:nvPr/>
        </p:nvCxnSpPr>
        <p:spPr>
          <a:xfrm rot="10800000">
            <a:off x="7069701" y="4621425"/>
            <a:ext cx="93300" cy="1128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8" name="Google Shape;198;p21"/>
          <p:cNvCxnSpPr/>
          <p:nvPr/>
        </p:nvCxnSpPr>
        <p:spPr>
          <a:xfrm rot="10800000">
            <a:off x="7069225" y="4553975"/>
            <a:ext cx="1230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9" name="Google Shape;199;p21"/>
          <p:cNvCxnSpPr/>
          <p:nvPr/>
        </p:nvCxnSpPr>
        <p:spPr>
          <a:xfrm rot="10800000">
            <a:off x="7069225" y="4474425"/>
            <a:ext cx="1230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0" name="Google Shape;200;p21"/>
          <p:cNvCxnSpPr/>
          <p:nvPr/>
        </p:nvCxnSpPr>
        <p:spPr>
          <a:xfrm rot="10800000">
            <a:off x="7069225" y="4397250"/>
            <a:ext cx="1230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1" name="Google Shape;201;p21"/>
          <p:cNvCxnSpPr/>
          <p:nvPr/>
        </p:nvCxnSpPr>
        <p:spPr>
          <a:xfrm rot="10800000">
            <a:off x="7069225" y="4320975"/>
            <a:ext cx="1230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2" name="Google Shape;202;p21"/>
          <p:cNvCxnSpPr/>
          <p:nvPr/>
        </p:nvCxnSpPr>
        <p:spPr>
          <a:xfrm rot="10800000">
            <a:off x="7069225" y="4241425"/>
            <a:ext cx="1230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3" name="Google Shape;203;p21"/>
          <p:cNvCxnSpPr/>
          <p:nvPr/>
        </p:nvCxnSpPr>
        <p:spPr>
          <a:xfrm rot="10800000">
            <a:off x="7069225" y="4164250"/>
            <a:ext cx="1230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4" name="Google Shape;204;p21"/>
          <p:cNvCxnSpPr/>
          <p:nvPr/>
        </p:nvCxnSpPr>
        <p:spPr>
          <a:xfrm rot="10800000">
            <a:off x="7069225" y="4164075"/>
            <a:ext cx="1230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5" name="Google Shape;205;p21"/>
          <p:cNvCxnSpPr/>
          <p:nvPr/>
        </p:nvCxnSpPr>
        <p:spPr>
          <a:xfrm rot="10800000">
            <a:off x="7069225" y="4086900"/>
            <a:ext cx="1230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6" name="Google Shape;206;p21"/>
          <p:cNvCxnSpPr/>
          <p:nvPr/>
        </p:nvCxnSpPr>
        <p:spPr>
          <a:xfrm rot="10800000">
            <a:off x="7069225" y="4010625"/>
            <a:ext cx="1230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7" name="Google Shape;207;p21"/>
          <p:cNvCxnSpPr/>
          <p:nvPr/>
        </p:nvCxnSpPr>
        <p:spPr>
          <a:xfrm rot="10800000">
            <a:off x="7069225" y="3931075"/>
            <a:ext cx="1230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8" name="Google Shape;208;p21"/>
          <p:cNvCxnSpPr/>
          <p:nvPr/>
        </p:nvCxnSpPr>
        <p:spPr>
          <a:xfrm rot="10800000">
            <a:off x="7069225" y="3853900"/>
            <a:ext cx="1230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9" name="Google Shape;209;p21"/>
          <p:cNvCxnSpPr/>
          <p:nvPr/>
        </p:nvCxnSpPr>
        <p:spPr>
          <a:xfrm rot="10800000">
            <a:off x="7131925" y="3855650"/>
            <a:ext cx="60300" cy="71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0" name="Google Shape;210;p21"/>
          <p:cNvCxnSpPr/>
          <p:nvPr/>
        </p:nvCxnSpPr>
        <p:spPr>
          <a:xfrm rot="10800000">
            <a:off x="6944375" y="3712200"/>
            <a:ext cx="88200" cy="591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1" name="Google Shape;211;p21"/>
          <p:cNvCxnSpPr/>
          <p:nvPr/>
        </p:nvCxnSpPr>
        <p:spPr>
          <a:xfrm flipH="1" rot="5400000">
            <a:off x="6891175" y="3688323"/>
            <a:ext cx="957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2" name="Google Shape;212;p21"/>
          <p:cNvCxnSpPr/>
          <p:nvPr/>
        </p:nvCxnSpPr>
        <p:spPr>
          <a:xfrm flipH="1" rot="5400000">
            <a:off x="6814900" y="3688323"/>
            <a:ext cx="957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3" name="Google Shape;213;p21"/>
          <p:cNvCxnSpPr/>
          <p:nvPr/>
        </p:nvCxnSpPr>
        <p:spPr>
          <a:xfrm flipH="1" rot="5400000">
            <a:off x="6735350" y="3688323"/>
            <a:ext cx="957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4" name="Google Shape;214;p21"/>
          <p:cNvCxnSpPr/>
          <p:nvPr/>
        </p:nvCxnSpPr>
        <p:spPr>
          <a:xfrm flipH="1" rot="5400000">
            <a:off x="6658175" y="3688323"/>
            <a:ext cx="957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5" name="Google Shape;215;p21"/>
          <p:cNvCxnSpPr/>
          <p:nvPr/>
        </p:nvCxnSpPr>
        <p:spPr>
          <a:xfrm flipH="1" rot="5400000">
            <a:off x="6658000" y="3688323"/>
            <a:ext cx="957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6" name="Google Shape;216;p21"/>
          <p:cNvCxnSpPr/>
          <p:nvPr/>
        </p:nvCxnSpPr>
        <p:spPr>
          <a:xfrm flipH="1" rot="5400000">
            <a:off x="6580825" y="3688323"/>
            <a:ext cx="957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7" name="Google Shape;217;p21"/>
          <p:cNvCxnSpPr/>
          <p:nvPr/>
        </p:nvCxnSpPr>
        <p:spPr>
          <a:xfrm flipH="1" rot="5400000">
            <a:off x="6504550" y="3688323"/>
            <a:ext cx="957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8" name="Google Shape;218;p21"/>
          <p:cNvCxnSpPr/>
          <p:nvPr/>
        </p:nvCxnSpPr>
        <p:spPr>
          <a:xfrm flipH="1" rot="5400000">
            <a:off x="6425000" y="3688323"/>
            <a:ext cx="957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9" name="Google Shape;219;p21"/>
          <p:cNvCxnSpPr/>
          <p:nvPr/>
        </p:nvCxnSpPr>
        <p:spPr>
          <a:xfrm flipH="1" rot="5400000">
            <a:off x="6347825" y="3688323"/>
            <a:ext cx="957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0" name="Google Shape;220;p21"/>
          <p:cNvCxnSpPr/>
          <p:nvPr/>
        </p:nvCxnSpPr>
        <p:spPr>
          <a:xfrm flipH="1" rot="5400000">
            <a:off x="6338025" y="3748773"/>
            <a:ext cx="46800" cy="71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1" name="Google Shape;221;p21"/>
          <p:cNvCxnSpPr/>
          <p:nvPr/>
        </p:nvCxnSpPr>
        <p:spPr>
          <a:xfrm rot="10800000">
            <a:off x="6941825" y="4779650"/>
            <a:ext cx="88200" cy="591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2" name="Google Shape;222;p21"/>
          <p:cNvCxnSpPr/>
          <p:nvPr/>
        </p:nvCxnSpPr>
        <p:spPr>
          <a:xfrm flipH="1" rot="5400000">
            <a:off x="6888625" y="4755773"/>
            <a:ext cx="957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3" name="Google Shape;223;p21"/>
          <p:cNvCxnSpPr/>
          <p:nvPr/>
        </p:nvCxnSpPr>
        <p:spPr>
          <a:xfrm flipH="1" rot="5400000">
            <a:off x="6812350" y="4755773"/>
            <a:ext cx="957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4" name="Google Shape;224;p21"/>
          <p:cNvCxnSpPr/>
          <p:nvPr/>
        </p:nvCxnSpPr>
        <p:spPr>
          <a:xfrm flipH="1" rot="5400000">
            <a:off x="6732800" y="4755773"/>
            <a:ext cx="957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5" name="Google Shape;225;p21"/>
          <p:cNvCxnSpPr/>
          <p:nvPr/>
        </p:nvCxnSpPr>
        <p:spPr>
          <a:xfrm flipH="1" rot="5400000">
            <a:off x="6655625" y="4755773"/>
            <a:ext cx="957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6" name="Google Shape;226;p21"/>
          <p:cNvCxnSpPr/>
          <p:nvPr/>
        </p:nvCxnSpPr>
        <p:spPr>
          <a:xfrm flipH="1" rot="5400000">
            <a:off x="6655450" y="4755773"/>
            <a:ext cx="957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7" name="Google Shape;227;p21"/>
          <p:cNvCxnSpPr/>
          <p:nvPr/>
        </p:nvCxnSpPr>
        <p:spPr>
          <a:xfrm flipH="1" rot="5400000">
            <a:off x="6578275" y="4755773"/>
            <a:ext cx="957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8" name="Google Shape;228;p21"/>
          <p:cNvCxnSpPr/>
          <p:nvPr/>
        </p:nvCxnSpPr>
        <p:spPr>
          <a:xfrm flipH="1" rot="5400000">
            <a:off x="6502000" y="4755773"/>
            <a:ext cx="957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9" name="Google Shape;229;p21"/>
          <p:cNvCxnSpPr/>
          <p:nvPr/>
        </p:nvCxnSpPr>
        <p:spPr>
          <a:xfrm flipH="1" rot="5400000">
            <a:off x="6422450" y="4755773"/>
            <a:ext cx="957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0" name="Google Shape;230;p21"/>
          <p:cNvCxnSpPr/>
          <p:nvPr/>
        </p:nvCxnSpPr>
        <p:spPr>
          <a:xfrm flipH="1" rot="5400000">
            <a:off x="6345275" y="4755773"/>
            <a:ext cx="95700" cy="143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1" name="Google Shape;231;p21"/>
          <p:cNvCxnSpPr/>
          <p:nvPr/>
        </p:nvCxnSpPr>
        <p:spPr>
          <a:xfrm flipH="1" rot="5400000">
            <a:off x="6335475" y="4816223"/>
            <a:ext cx="46800" cy="71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