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Merriweather Light"/>
      <p:regular r:id="rId35"/>
      <p:bold r:id="rId36"/>
      <p:italic r:id="rId37"/>
      <p:boldItalic r:id="rId38"/>
    </p:embeddedFont>
    <p:embeddedFont>
      <p:font typeface="Abril Fatface"/>
      <p:regular r:id="rId39"/>
    </p:embeddedFont>
    <p:embeddedFont>
      <p:font typeface="Montserrat"/>
      <p:regular r:id="rId40"/>
      <p:bold r:id="rId41"/>
      <p:italic r:id="rId42"/>
      <p:boldItalic r:id="rId43"/>
    </p:embeddedFont>
    <p:embeddedFont>
      <p:font typeface="Vidaloka"/>
      <p:regular r:id="rId44"/>
    </p:embeddedFont>
    <p:embeddedFont>
      <p:font typeface="Merriweather"/>
      <p:regular r:id="rId45"/>
      <p:bold r:id="rId46"/>
      <p:italic r:id="rId47"/>
      <p:boldItalic r:id="rId4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4BDBC43-2ACD-4AEF-A852-1AE6CAD00769}">
  <a:tblStyle styleId="{44BDBC43-2ACD-4AEF-A852-1AE6CAD0076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-regular.fntdata"/><Relationship Id="rId20" Type="http://schemas.openxmlformats.org/officeDocument/2006/relationships/slide" Target="slides/slide15.xml"/><Relationship Id="rId42" Type="http://schemas.openxmlformats.org/officeDocument/2006/relationships/font" Target="fonts/Montserrat-italic.fntdata"/><Relationship Id="rId41" Type="http://schemas.openxmlformats.org/officeDocument/2006/relationships/font" Target="fonts/Montserrat-bold.fntdata"/><Relationship Id="rId22" Type="http://schemas.openxmlformats.org/officeDocument/2006/relationships/slide" Target="slides/slide17.xml"/><Relationship Id="rId44" Type="http://schemas.openxmlformats.org/officeDocument/2006/relationships/font" Target="fonts/Vidaloka-regular.fntdata"/><Relationship Id="rId21" Type="http://schemas.openxmlformats.org/officeDocument/2006/relationships/slide" Target="slides/slide16.xml"/><Relationship Id="rId43" Type="http://schemas.openxmlformats.org/officeDocument/2006/relationships/font" Target="fonts/Montserrat-boldItalic.fntdata"/><Relationship Id="rId24" Type="http://schemas.openxmlformats.org/officeDocument/2006/relationships/slide" Target="slides/slide19.xml"/><Relationship Id="rId46" Type="http://schemas.openxmlformats.org/officeDocument/2006/relationships/font" Target="fonts/Merriweather-bold.fntdata"/><Relationship Id="rId23" Type="http://schemas.openxmlformats.org/officeDocument/2006/relationships/slide" Target="slides/slide18.xml"/><Relationship Id="rId45" Type="http://schemas.openxmlformats.org/officeDocument/2006/relationships/font" Target="fonts/Merriweather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48" Type="http://schemas.openxmlformats.org/officeDocument/2006/relationships/font" Target="fonts/Merriweather-boldItalic.fntdata"/><Relationship Id="rId25" Type="http://schemas.openxmlformats.org/officeDocument/2006/relationships/slide" Target="slides/slide20.xml"/><Relationship Id="rId47" Type="http://schemas.openxmlformats.org/officeDocument/2006/relationships/font" Target="fonts/Merriweather-italic.fntdata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MerriweatherLight-regular.fntdata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MerriweatherLight-italic.fntdata"/><Relationship Id="rId14" Type="http://schemas.openxmlformats.org/officeDocument/2006/relationships/slide" Target="slides/slide9.xml"/><Relationship Id="rId36" Type="http://schemas.openxmlformats.org/officeDocument/2006/relationships/font" Target="fonts/MerriweatherLight-bold.fntdata"/><Relationship Id="rId17" Type="http://schemas.openxmlformats.org/officeDocument/2006/relationships/slide" Target="slides/slide12.xml"/><Relationship Id="rId39" Type="http://schemas.openxmlformats.org/officeDocument/2006/relationships/font" Target="fonts/AbrilFatface-regular.fntdata"/><Relationship Id="rId16" Type="http://schemas.openxmlformats.org/officeDocument/2006/relationships/slide" Target="slides/slide11.xml"/><Relationship Id="rId38" Type="http://schemas.openxmlformats.org/officeDocument/2006/relationships/font" Target="fonts/MerriweatherLight-bold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9b4b686a97_0_57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9b4b686a97_0_5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7" name="Google Shape;367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35694cd56_06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" name="Google Shape;382;g35694cd56_0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g77ac4a4f4f_0_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2" name="Google Shape;672;g77ac4a4f4f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0" name="Shape 1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1" name="Google Shape;1121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2" name="Google Shape;1122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8" name="Shape 1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" name="Google Shape;1129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0" name="Google Shape;1130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4.png"/><Relationship Id="rId6" Type="http://schemas.openxmlformats.org/officeDocument/2006/relationships/image" Target="../media/image10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4.png"/><Relationship Id="rId6" Type="http://schemas.openxmlformats.org/officeDocument/2006/relationships/image" Target="../media/image10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10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4.png"/><Relationship Id="rId6" Type="http://schemas.openxmlformats.org/officeDocument/2006/relationships/image" Target="../media/image10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4.png"/><Relationship Id="rId6" Type="http://schemas.openxmlformats.org/officeDocument/2006/relationships/image" Target="../media/image10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4.png"/><Relationship Id="rId6" Type="http://schemas.openxmlformats.org/officeDocument/2006/relationships/image" Target="../media/image10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4.png"/><Relationship Id="rId6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gradFill>
          <a:gsLst>
            <a:gs pos="0">
              <a:schemeClr val="accent6"/>
            </a:gs>
            <a:gs pos="50000">
              <a:schemeClr val="accent5"/>
            </a:gs>
            <a:gs pos="100000">
              <a:schemeClr val="dk1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1517975" y="1257750"/>
            <a:ext cx="6108000" cy="2628000"/>
          </a:xfrm>
          <a:prstGeom prst="rect">
            <a:avLst/>
          </a:prstGeom>
          <a:effectLst>
            <a:outerShdw blurRad="85725" rotWithShape="0" algn="bl" dir="5400000" dist="19050">
              <a:schemeClr val="dk1">
                <a:alpha val="40000"/>
              </a:scheme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1"/>
          <p:cNvSpPr txBox="1"/>
          <p:nvPr>
            <p:ph idx="12" type="sldNum"/>
          </p:nvPr>
        </p:nvSpPr>
        <p:spPr>
          <a:xfrm>
            <a:off x="4297650" y="4525025"/>
            <a:ext cx="548700" cy="36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18" name="Google Shape;118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gradFill>
          <a:gsLst>
            <a:gs pos="0">
              <a:schemeClr val="accent2"/>
            </a:gs>
            <a:gs pos="32000">
              <a:schemeClr val="accent3"/>
            </a:gs>
            <a:gs pos="75000">
              <a:schemeClr val="accent5"/>
            </a:gs>
            <a:gs pos="100000">
              <a:schemeClr val="dk1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oogle Shape;13;p3"/>
          <p:cNvGrpSpPr/>
          <p:nvPr/>
        </p:nvGrpSpPr>
        <p:grpSpPr>
          <a:xfrm>
            <a:off x="0" y="-4"/>
            <a:ext cx="9144000" cy="5143506"/>
            <a:chOff x="0" y="-4"/>
            <a:chExt cx="9144000" cy="5143506"/>
          </a:xfrm>
        </p:grpSpPr>
        <p:pic>
          <p:nvPicPr>
            <p:cNvPr id="14" name="Google Shape;14;p3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Google Shape;15;p3"/>
            <p:cNvSpPr/>
            <p:nvPr/>
          </p:nvSpPr>
          <p:spPr>
            <a:xfrm>
              <a:off x="621650" y="621800"/>
              <a:ext cx="7908000" cy="3900300"/>
            </a:xfrm>
            <a:prstGeom prst="roundRect">
              <a:avLst>
                <a:gd fmla="val 740" name="adj"/>
              </a:avLst>
            </a:prstGeom>
            <a:solidFill>
              <a:schemeClr val="lt2"/>
            </a:solidFill>
            <a:ln>
              <a:noFill/>
            </a:ln>
            <a:effectLst>
              <a:outerShdw blurRad="214313" rotWithShape="0" algn="bl" dir="5400000" dist="38100">
                <a:schemeClr val="dk1">
                  <a:alpha val="6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6" name="Google Shape;16;p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82500" y="1944450"/>
              <a:ext cx="595725" cy="7536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Google Shape;17;p3"/>
            <p:cNvPicPr preferRelativeResize="0"/>
            <p:nvPr/>
          </p:nvPicPr>
          <p:blipFill rotWithShape="1">
            <a:blip r:embed="rId4">
              <a:alphaModFix/>
            </a:blip>
            <a:srcRect b="0" l="0" r="22480" t="0"/>
            <a:stretch/>
          </p:blipFill>
          <p:spPr>
            <a:xfrm>
              <a:off x="8047947" y="1912825"/>
              <a:ext cx="1096050" cy="19450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" name="Google Shape;18;p3"/>
            <p:cNvPicPr preferRelativeResize="0"/>
            <p:nvPr/>
          </p:nvPicPr>
          <p:blipFill rotWithShape="1">
            <a:blip r:embed="rId5">
              <a:alphaModFix/>
            </a:blip>
            <a:srcRect b="0" l="0" r="0" t="40915"/>
            <a:stretch/>
          </p:blipFill>
          <p:spPr>
            <a:xfrm>
              <a:off x="787000" y="-4"/>
              <a:ext cx="1923550" cy="147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Google Shape;19;p3"/>
            <p:cNvPicPr preferRelativeResize="0"/>
            <p:nvPr/>
          </p:nvPicPr>
          <p:blipFill rotWithShape="1">
            <a:blip r:embed="rId6">
              <a:alphaModFix/>
            </a:blip>
            <a:srcRect b="27081" l="0" r="0" t="0"/>
            <a:stretch/>
          </p:blipFill>
          <p:spPr>
            <a:xfrm>
              <a:off x="215950" y="4149127"/>
              <a:ext cx="1902000" cy="9943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" name="Google Shape;20;p3"/>
          <p:cNvSpPr txBox="1"/>
          <p:nvPr>
            <p:ph type="ctrTitle"/>
          </p:nvPr>
        </p:nvSpPr>
        <p:spPr>
          <a:xfrm>
            <a:off x="1344500" y="1583350"/>
            <a:ext cx="64551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1" name="Google Shape;21;p3"/>
          <p:cNvSpPr txBox="1"/>
          <p:nvPr>
            <p:ph idx="1" type="subTitle"/>
          </p:nvPr>
        </p:nvSpPr>
        <p:spPr>
          <a:xfrm>
            <a:off x="1344500" y="2763852"/>
            <a:ext cx="64551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rtl="0" algn="ctr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 rtl="0" algn="ctr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 rtl="0" algn="ctr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 rtl="0" algn="ctr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 rtl="0" algn="ctr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 rtl="0" algn="ctr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 rtl="0" algn="ctr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 rtl="0" algn="ctr">
              <a:spcBef>
                <a:spcPts val="600"/>
              </a:spcBef>
              <a:spcAft>
                <a:spcPts val="60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gradFill>
          <a:gsLst>
            <a:gs pos="0">
              <a:schemeClr val="accent2"/>
            </a:gs>
            <a:gs pos="32000">
              <a:schemeClr val="accent3"/>
            </a:gs>
            <a:gs pos="75000">
              <a:schemeClr val="accent5"/>
            </a:gs>
            <a:gs pos="100000">
              <a:schemeClr val="dk1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4"/>
          <p:cNvSpPr txBox="1"/>
          <p:nvPr>
            <p:ph idx="1" type="body"/>
          </p:nvPr>
        </p:nvSpPr>
        <p:spPr>
          <a:xfrm>
            <a:off x="2255275" y="1510750"/>
            <a:ext cx="4633200" cy="2121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381000" lvl="0" marL="457200" rtl="0" algn="ctr">
              <a:spcBef>
                <a:spcPts val="0"/>
              </a:spcBef>
              <a:spcAft>
                <a:spcPts val="0"/>
              </a:spcAft>
              <a:buSzPts val="2400"/>
              <a:buFont typeface="Merriweather"/>
              <a:buChar char="●"/>
              <a:defRPr b="1" i="1" sz="2400">
                <a:latin typeface="Merriweather"/>
                <a:ea typeface="Merriweather"/>
                <a:cs typeface="Merriweather"/>
                <a:sym typeface="Merriweather"/>
              </a:defRPr>
            </a:lvl1pPr>
            <a:lvl2pPr indent="-381000" lvl="1" marL="914400" rtl="0" algn="ctr">
              <a:spcBef>
                <a:spcPts val="600"/>
              </a:spcBef>
              <a:spcAft>
                <a:spcPts val="0"/>
              </a:spcAft>
              <a:buSzPts val="2400"/>
              <a:buFont typeface="Merriweather"/>
              <a:buChar char="○"/>
              <a:defRPr b="1" i="1" sz="2400">
                <a:latin typeface="Merriweather"/>
                <a:ea typeface="Merriweather"/>
                <a:cs typeface="Merriweather"/>
                <a:sym typeface="Merriweather"/>
              </a:defRPr>
            </a:lvl2pPr>
            <a:lvl3pPr indent="-381000" lvl="2" marL="1371600" rtl="0" algn="ctr">
              <a:spcBef>
                <a:spcPts val="600"/>
              </a:spcBef>
              <a:spcAft>
                <a:spcPts val="0"/>
              </a:spcAft>
              <a:buSzPts val="2400"/>
              <a:buFont typeface="Merriweather"/>
              <a:buChar char="■"/>
              <a:defRPr b="1" i="1" sz="2400">
                <a:latin typeface="Merriweather"/>
                <a:ea typeface="Merriweather"/>
                <a:cs typeface="Merriweather"/>
                <a:sym typeface="Merriweather"/>
              </a:defRPr>
            </a:lvl3pPr>
            <a:lvl4pPr indent="-381000" lvl="3" marL="1828800" rtl="0" algn="ctr">
              <a:spcBef>
                <a:spcPts val="600"/>
              </a:spcBef>
              <a:spcAft>
                <a:spcPts val="0"/>
              </a:spcAft>
              <a:buSzPts val="2400"/>
              <a:buFont typeface="Merriweather"/>
              <a:buChar char="●"/>
              <a:defRPr b="1" i="1" sz="2400">
                <a:latin typeface="Merriweather"/>
                <a:ea typeface="Merriweather"/>
                <a:cs typeface="Merriweather"/>
                <a:sym typeface="Merriweather"/>
              </a:defRPr>
            </a:lvl4pPr>
            <a:lvl5pPr indent="-381000" lvl="4" marL="2286000" rtl="0" algn="ctr">
              <a:spcBef>
                <a:spcPts val="600"/>
              </a:spcBef>
              <a:spcAft>
                <a:spcPts val="0"/>
              </a:spcAft>
              <a:buSzPts val="2400"/>
              <a:buFont typeface="Merriweather"/>
              <a:buChar char="○"/>
              <a:defRPr b="1" i="1" sz="2400">
                <a:latin typeface="Merriweather"/>
                <a:ea typeface="Merriweather"/>
                <a:cs typeface="Merriweather"/>
                <a:sym typeface="Merriweather"/>
              </a:defRPr>
            </a:lvl5pPr>
            <a:lvl6pPr indent="-381000" lvl="5" marL="2743200" rtl="0" algn="ctr">
              <a:spcBef>
                <a:spcPts val="600"/>
              </a:spcBef>
              <a:spcAft>
                <a:spcPts val="0"/>
              </a:spcAft>
              <a:buSzPts val="2400"/>
              <a:buFont typeface="Merriweather"/>
              <a:buChar char="■"/>
              <a:defRPr b="1" i="1" sz="2400">
                <a:latin typeface="Merriweather"/>
                <a:ea typeface="Merriweather"/>
                <a:cs typeface="Merriweather"/>
                <a:sym typeface="Merriweather"/>
              </a:defRPr>
            </a:lvl6pPr>
            <a:lvl7pPr indent="-381000" lvl="6" marL="3200400" rtl="0" algn="ctr">
              <a:spcBef>
                <a:spcPts val="600"/>
              </a:spcBef>
              <a:spcAft>
                <a:spcPts val="0"/>
              </a:spcAft>
              <a:buSzPts val="2400"/>
              <a:buFont typeface="Merriweather"/>
              <a:buChar char="●"/>
              <a:defRPr b="1" i="1" sz="2400">
                <a:latin typeface="Merriweather"/>
                <a:ea typeface="Merriweather"/>
                <a:cs typeface="Merriweather"/>
                <a:sym typeface="Merriweather"/>
              </a:defRPr>
            </a:lvl7pPr>
            <a:lvl8pPr indent="-381000" lvl="7" marL="3657600" rtl="0" algn="ctr">
              <a:spcBef>
                <a:spcPts val="600"/>
              </a:spcBef>
              <a:spcAft>
                <a:spcPts val="0"/>
              </a:spcAft>
              <a:buSzPts val="2400"/>
              <a:buFont typeface="Merriweather"/>
              <a:buChar char="○"/>
              <a:defRPr b="1" i="1" sz="2400">
                <a:latin typeface="Merriweather"/>
                <a:ea typeface="Merriweather"/>
                <a:cs typeface="Merriweather"/>
                <a:sym typeface="Merriweather"/>
              </a:defRPr>
            </a:lvl8pPr>
            <a:lvl9pPr indent="-381000" lvl="8" marL="4114800" rtl="0" algn="ctr">
              <a:spcBef>
                <a:spcPts val="600"/>
              </a:spcBef>
              <a:spcAft>
                <a:spcPts val="600"/>
              </a:spcAft>
              <a:buSzPts val="2400"/>
              <a:buFont typeface="Merriweather"/>
              <a:buChar char="■"/>
              <a:defRPr b="1" i="1" sz="2400"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/>
        </p:txBody>
      </p:sp>
      <p:sp>
        <p:nvSpPr>
          <p:cNvPr id="25" name="Google Shape;25;p4"/>
          <p:cNvSpPr txBox="1"/>
          <p:nvPr/>
        </p:nvSpPr>
        <p:spPr>
          <a:xfrm>
            <a:off x="3593400" y="768723"/>
            <a:ext cx="1957200" cy="4890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chemeClr val="dk1">
                <a:alpha val="50000"/>
              </a:scheme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0">
                <a:solidFill>
                  <a:schemeClr val="lt1"/>
                </a:solidFill>
                <a:latin typeface="Vidaloka"/>
                <a:ea typeface="Vidaloka"/>
                <a:cs typeface="Vidaloka"/>
                <a:sym typeface="Vidaloka"/>
              </a:rPr>
              <a:t>“</a:t>
            </a:r>
            <a:endParaRPr sz="9000">
              <a:solidFill>
                <a:schemeClr val="lt1"/>
              </a:solidFill>
              <a:latin typeface="Vidaloka"/>
              <a:ea typeface="Vidaloka"/>
              <a:cs typeface="Vidaloka"/>
              <a:sym typeface="Vidaloka"/>
            </a:endParaRPr>
          </a:p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4297650" y="4525025"/>
            <a:ext cx="548700" cy="36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lt2"/>
                </a:solidFill>
              </a:defRPr>
            </a:lvl1pPr>
            <a:lvl2pPr lvl="1" rtl="0">
              <a:buNone/>
              <a:defRPr>
                <a:solidFill>
                  <a:schemeClr val="lt2"/>
                </a:solidFill>
              </a:defRPr>
            </a:lvl2pPr>
            <a:lvl3pPr lvl="2" rtl="0">
              <a:buNone/>
              <a:defRPr>
                <a:solidFill>
                  <a:schemeClr val="lt2"/>
                </a:solidFill>
              </a:defRPr>
            </a:lvl3pPr>
            <a:lvl4pPr lvl="3" rtl="0">
              <a:buNone/>
              <a:defRPr>
                <a:solidFill>
                  <a:schemeClr val="lt2"/>
                </a:solidFill>
              </a:defRPr>
            </a:lvl4pPr>
            <a:lvl5pPr lvl="4" rtl="0">
              <a:buNone/>
              <a:defRPr>
                <a:solidFill>
                  <a:schemeClr val="lt2"/>
                </a:solidFill>
              </a:defRPr>
            </a:lvl5pPr>
            <a:lvl6pPr lvl="5" rtl="0">
              <a:buNone/>
              <a:defRPr>
                <a:solidFill>
                  <a:schemeClr val="lt2"/>
                </a:solidFill>
              </a:defRPr>
            </a:lvl6pPr>
            <a:lvl7pPr lvl="6" rtl="0">
              <a:buNone/>
              <a:defRPr>
                <a:solidFill>
                  <a:schemeClr val="lt2"/>
                </a:solidFill>
              </a:defRPr>
            </a:lvl7pPr>
            <a:lvl8pPr lvl="7" rtl="0">
              <a:buNone/>
              <a:defRPr>
                <a:solidFill>
                  <a:schemeClr val="lt2"/>
                </a:solidFill>
              </a:defRPr>
            </a:lvl8pPr>
            <a:lvl9pPr lvl="8" rtl="0">
              <a:buNone/>
              <a:defRPr>
                <a:solidFill>
                  <a:schemeClr val="lt2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oogle Shape;28;p5"/>
          <p:cNvGrpSpPr/>
          <p:nvPr/>
        </p:nvGrpSpPr>
        <p:grpSpPr>
          <a:xfrm>
            <a:off x="0" y="-4"/>
            <a:ext cx="9144000" cy="5143506"/>
            <a:chOff x="0" y="-4"/>
            <a:chExt cx="9144000" cy="5143506"/>
          </a:xfrm>
        </p:grpSpPr>
        <p:pic>
          <p:nvPicPr>
            <p:cNvPr id="29" name="Google Shape;29;p5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" name="Google Shape;30;p5"/>
            <p:cNvSpPr/>
            <p:nvPr/>
          </p:nvSpPr>
          <p:spPr>
            <a:xfrm>
              <a:off x="621650" y="621800"/>
              <a:ext cx="7908000" cy="3900300"/>
            </a:xfrm>
            <a:prstGeom prst="roundRect">
              <a:avLst>
                <a:gd fmla="val 740" name="adj"/>
              </a:avLst>
            </a:prstGeom>
            <a:solidFill>
              <a:schemeClr val="lt1"/>
            </a:solidFill>
            <a:ln>
              <a:noFill/>
            </a:ln>
            <a:effectLst>
              <a:outerShdw blurRad="214313" rotWithShape="0" algn="bl" dir="5400000" dist="38100">
                <a:schemeClr val="dk1">
                  <a:alpha val="6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1" name="Google Shape;31;p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82500" y="1944450"/>
              <a:ext cx="595725" cy="7536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" name="Google Shape;32;p5"/>
            <p:cNvPicPr preferRelativeResize="0"/>
            <p:nvPr/>
          </p:nvPicPr>
          <p:blipFill rotWithShape="1">
            <a:blip r:embed="rId4">
              <a:alphaModFix/>
            </a:blip>
            <a:srcRect b="0" l="0" r="22480" t="0"/>
            <a:stretch/>
          </p:blipFill>
          <p:spPr>
            <a:xfrm>
              <a:off x="8047947" y="1912825"/>
              <a:ext cx="1096050" cy="19450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" name="Google Shape;33;p5"/>
            <p:cNvPicPr preferRelativeResize="0"/>
            <p:nvPr/>
          </p:nvPicPr>
          <p:blipFill rotWithShape="1">
            <a:blip r:embed="rId5">
              <a:alphaModFix/>
            </a:blip>
            <a:srcRect b="0" l="0" r="0" t="40915"/>
            <a:stretch/>
          </p:blipFill>
          <p:spPr>
            <a:xfrm>
              <a:off x="787000" y="-4"/>
              <a:ext cx="1923550" cy="147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" name="Google Shape;34;p5"/>
            <p:cNvPicPr preferRelativeResize="0"/>
            <p:nvPr/>
          </p:nvPicPr>
          <p:blipFill rotWithShape="1">
            <a:blip r:embed="rId6">
              <a:alphaModFix/>
            </a:blip>
            <a:srcRect b="27081" l="0" r="0" t="0"/>
            <a:stretch/>
          </p:blipFill>
          <p:spPr>
            <a:xfrm>
              <a:off x="215950" y="4149127"/>
              <a:ext cx="1902000" cy="9943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5" name="Google Shape;35;p5"/>
          <p:cNvSpPr txBox="1"/>
          <p:nvPr>
            <p:ph type="title"/>
          </p:nvPr>
        </p:nvSpPr>
        <p:spPr>
          <a:xfrm>
            <a:off x="983075" y="621650"/>
            <a:ext cx="7177800" cy="77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" type="body"/>
          </p:nvPr>
        </p:nvSpPr>
        <p:spPr>
          <a:xfrm>
            <a:off x="983075" y="1452925"/>
            <a:ext cx="7177800" cy="267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indent="-355600" lvl="1" marL="9144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/>
            </a:lvl2pPr>
            <a:lvl3pPr indent="-355600" lvl="2" marL="13716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/>
            </a:lvl3pPr>
            <a:lvl4pPr indent="-355600" lvl="3" marL="18288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/>
            </a:lvl4pPr>
            <a:lvl5pPr indent="-355600" lvl="4" marL="22860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 rtl="0">
              <a:spcBef>
                <a:spcPts val="600"/>
              </a:spcBef>
              <a:spcAft>
                <a:spcPts val="60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2" type="sldNum"/>
          </p:nvPr>
        </p:nvSpPr>
        <p:spPr>
          <a:xfrm>
            <a:off x="4297650" y="4525025"/>
            <a:ext cx="548700" cy="36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8" name="Google Shape;38;p5"/>
          <p:cNvGrpSpPr/>
          <p:nvPr/>
        </p:nvGrpSpPr>
        <p:grpSpPr>
          <a:xfrm>
            <a:off x="4172925" y="1213654"/>
            <a:ext cx="798150" cy="142397"/>
            <a:chOff x="4172925" y="1213654"/>
            <a:chExt cx="798150" cy="142397"/>
          </a:xfrm>
        </p:grpSpPr>
        <p:sp>
          <p:nvSpPr>
            <p:cNvPr id="39" name="Google Shape;39;p5"/>
            <p:cNvSpPr/>
            <p:nvPr/>
          </p:nvSpPr>
          <p:spPr>
            <a:xfrm>
              <a:off x="4478514" y="1213654"/>
              <a:ext cx="186973" cy="142397"/>
            </a:xfrm>
            <a:custGeom>
              <a:rect b="b" l="l" r="r" t="t"/>
              <a:pathLst>
                <a:path extrusionOk="0" h="99753" w="130979">
                  <a:moveTo>
                    <a:pt x="65345" y="92524"/>
                  </a:moveTo>
                  <a:lnTo>
                    <a:pt x="35275" y="99753"/>
                  </a:lnTo>
                  <a:lnTo>
                    <a:pt x="23131" y="94837"/>
                  </a:lnTo>
                  <a:lnTo>
                    <a:pt x="30648" y="87320"/>
                  </a:lnTo>
                  <a:lnTo>
                    <a:pt x="15035" y="84139"/>
                  </a:lnTo>
                  <a:lnTo>
                    <a:pt x="0" y="68526"/>
                  </a:lnTo>
                  <a:lnTo>
                    <a:pt x="21396" y="59562"/>
                  </a:lnTo>
                  <a:lnTo>
                    <a:pt x="13589" y="51177"/>
                  </a:lnTo>
                  <a:lnTo>
                    <a:pt x="10409" y="22842"/>
                  </a:lnTo>
                  <a:lnTo>
                    <a:pt x="37588" y="26312"/>
                  </a:lnTo>
                  <a:lnTo>
                    <a:pt x="49442" y="39612"/>
                  </a:lnTo>
                  <a:lnTo>
                    <a:pt x="48575" y="21396"/>
                  </a:lnTo>
                  <a:lnTo>
                    <a:pt x="64767" y="0"/>
                  </a:lnTo>
                  <a:lnTo>
                    <a:pt x="81826" y="23131"/>
                  </a:lnTo>
                  <a:lnTo>
                    <a:pt x="81248" y="39034"/>
                  </a:lnTo>
                  <a:lnTo>
                    <a:pt x="91657" y="26312"/>
                  </a:lnTo>
                  <a:lnTo>
                    <a:pt x="119703" y="22553"/>
                  </a:lnTo>
                  <a:lnTo>
                    <a:pt x="116523" y="51177"/>
                  </a:lnTo>
                  <a:lnTo>
                    <a:pt x="107559" y="60430"/>
                  </a:lnTo>
                  <a:lnTo>
                    <a:pt x="130979" y="69104"/>
                  </a:lnTo>
                  <a:lnTo>
                    <a:pt x="113631" y="84717"/>
                  </a:lnTo>
                  <a:lnTo>
                    <a:pt x="98596" y="86741"/>
                  </a:lnTo>
                  <a:lnTo>
                    <a:pt x="105824" y="95126"/>
                  </a:lnTo>
                  <a:lnTo>
                    <a:pt x="94837" y="99174"/>
                  </a:lnTo>
                  <a:close/>
                </a:path>
              </a:pathLst>
            </a:custGeom>
            <a:solidFill>
              <a:srgbClr val="E6DCD2"/>
            </a:solidFill>
            <a:ln>
              <a:noFill/>
            </a:ln>
          </p:spPr>
        </p:sp>
        <p:cxnSp>
          <p:nvCxnSpPr>
            <p:cNvPr id="40" name="Google Shape;40;p5"/>
            <p:cNvCxnSpPr/>
            <p:nvPr/>
          </p:nvCxnSpPr>
          <p:spPr>
            <a:xfrm>
              <a:off x="4677975" y="1296550"/>
              <a:ext cx="293100" cy="0"/>
            </a:xfrm>
            <a:prstGeom prst="straightConnector1">
              <a:avLst/>
            </a:prstGeom>
            <a:noFill/>
            <a:ln cap="flat" cmpd="sng" w="9525">
              <a:solidFill>
                <a:srgbClr val="E6DCD2"/>
              </a:solidFill>
              <a:prstDash val="solid"/>
              <a:round/>
              <a:headEnd len="sm" w="sm" type="none"/>
              <a:tailEnd len="sm" w="sm" type="oval"/>
            </a:ln>
          </p:spPr>
        </p:cxnSp>
        <p:cxnSp>
          <p:nvCxnSpPr>
            <p:cNvPr id="41" name="Google Shape;41;p5"/>
            <p:cNvCxnSpPr/>
            <p:nvPr/>
          </p:nvCxnSpPr>
          <p:spPr>
            <a:xfrm>
              <a:off x="4172925" y="1296550"/>
              <a:ext cx="293100" cy="0"/>
            </a:xfrm>
            <a:prstGeom prst="straightConnector1">
              <a:avLst/>
            </a:prstGeom>
            <a:noFill/>
            <a:ln cap="flat" cmpd="sng" w="9525">
              <a:solidFill>
                <a:srgbClr val="E6DCD2"/>
              </a:solidFill>
              <a:prstDash val="solid"/>
              <a:round/>
              <a:headEnd len="sm" w="sm" type="oval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 half">
  <p:cSld name="TITLE_AND_BODY_1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oogle Shape;43;p6"/>
          <p:cNvGrpSpPr/>
          <p:nvPr/>
        </p:nvGrpSpPr>
        <p:grpSpPr>
          <a:xfrm>
            <a:off x="0" y="0"/>
            <a:ext cx="9144000" cy="5143502"/>
            <a:chOff x="0" y="0"/>
            <a:chExt cx="9144000" cy="5143502"/>
          </a:xfrm>
        </p:grpSpPr>
        <p:pic>
          <p:nvPicPr>
            <p:cNvPr id="44" name="Google Shape;44;p6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" name="Google Shape;45;p6"/>
            <p:cNvSpPr/>
            <p:nvPr/>
          </p:nvSpPr>
          <p:spPr>
            <a:xfrm>
              <a:off x="621650" y="621800"/>
              <a:ext cx="7908000" cy="3900300"/>
            </a:xfrm>
            <a:prstGeom prst="roundRect">
              <a:avLst>
                <a:gd fmla="val 740" name="adj"/>
              </a:avLst>
            </a:prstGeom>
            <a:solidFill>
              <a:schemeClr val="lt1"/>
            </a:solidFill>
            <a:ln>
              <a:noFill/>
            </a:ln>
            <a:effectLst>
              <a:outerShdw blurRad="214313" rotWithShape="0" algn="bl" dir="5400000" dist="38100">
                <a:schemeClr val="dk1">
                  <a:alpha val="6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6" name="Google Shape;46;p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82500" y="1944450"/>
              <a:ext cx="595725" cy="7536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" name="Google Shape;47;p6"/>
            <p:cNvPicPr preferRelativeResize="0"/>
            <p:nvPr/>
          </p:nvPicPr>
          <p:blipFill rotWithShape="1">
            <a:blip r:embed="rId4">
              <a:alphaModFix/>
            </a:blip>
            <a:srcRect b="0" l="0" r="22480" t="0"/>
            <a:stretch/>
          </p:blipFill>
          <p:spPr>
            <a:xfrm>
              <a:off x="8047947" y="1912825"/>
              <a:ext cx="1096050" cy="19450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" name="Google Shape;48;p6"/>
            <p:cNvPicPr preferRelativeResize="0"/>
            <p:nvPr/>
          </p:nvPicPr>
          <p:blipFill rotWithShape="1">
            <a:blip r:embed="rId5">
              <a:alphaModFix/>
            </a:blip>
            <a:srcRect b="27081" l="0" r="0" t="0"/>
            <a:stretch/>
          </p:blipFill>
          <p:spPr>
            <a:xfrm>
              <a:off x="215950" y="4149127"/>
              <a:ext cx="1902000" cy="9943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9" name="Google Shape;49;p6"/>
          <p:cNvSpPr txBox="1"/>
          <p:nvPr>
            <p:ph type="title"/>
          </p:nvPr>
        </p:nvSpPr>
        <p:spPr>
          <a:xfrm>
            <a:off x="983075" y="958867"/>
            <a:ext cx="3354000" cy="618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9pPr>
          </a:lstStyle>
          <a:p/>
        </p:txBody>
      </p:sp>
      <p:sp>
        <p:nvSpPr>
          <p:cNvPr id="50" name="Google Shape;50;p6"/>
          <p:cNvSpPr txBox="1"/>
          <p:nvPr>
            <p:ph idx="1" type="body"/>
          </p:nvPr>
        </p:nvSpPr>
        <p:spPr>
          <a:xfrm>
            <a:off x="983075" y="1913026"/>
            <a:ext cx="3354000" cy="2248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600"/>
              </a:spcBef>
              <a:spcAft>
                <a:spcPts val="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51" name="Google Shape;51;p6"/>
          <p:cNvSpPr txBox="1"/>
          <p:nvPr>
            <p:ph idx="12" type="sldNum"/>
          </p:nvPr>
        </p:nvSpPr>
        <p:spPr>
          <a:xfrm>
            <a:off x="4297650" y="4525025"/>
            <a:ext cx="548700" cy="36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2" name="Google Shape;52;p6"/>
          <p:cNvGrpSpPr/>
          <p:nvPr/>
        </p:nvGrpSpPr>
        <p:grpSpPr>
          <a:xfrm>
            <a:off x="983064" y="1673746"/>
            <a:ext cx="701061" cy="142397"/>
            <a:chOff x="4478514" y="1213654"/>
            <a:chExt cx="701061" cy="142397"/>
          </a:xfrm>
        </p:grpSpPr>
        <p:sp>
          <p:nvSpPr>
            <p:cNvPr id="53" name="Google Shape;53;p6"/>
            <p:cNvSpPr/>
            <p:nvPr/>
          </p:nvSpPr>
          <p:spPr>
            <a:xfrm>
              <a:off x="4478514" y="1213654"/>
              <a:ext cx="186973" cy="142397"/>
            </a:xfrm>
            <a:custGeom>
              <a:rect b="b" l="l" r="r" t="t"/>
              <a:pathLst>
                <a:path extrusionOk="0" h="99753" w="130979">
                  <a:moveTo>
                    <a:pt x="65345" y="92524"/>
                  </a:moveTo>
                  <a:lnTo>
                    <a:pt x="35275" y="99753"/>
                  </a:lnTo>
                  <a:lnTo>
                    <a:pt x="23131" y="94837"/>
                  </a:lnTo>
                  <a:lnTo>
                    <a:pt x="30648" y="87320"/>
                  </a:lnTo>
                  <a:lnTo>
                    <a:pt x="15035" y="84139"/>
                  </a:lnTo>
                  <a:lnTo>
                    <a:pt x="0" y="68526"/>
                  </a:lnTo>
                  <a:lnTo>
                    <a:pt x="21396" y="59562"/>
                  </a:lnTo>
                  <a:lnTo>
                    <a:pt x="13589" y="51177"/>
                  </a:lnTo>
                  <a:lnTo>
                    <a:pt x="10409" y="22842"/>
                  </a:lnTo>
                  <a:lnTo>
                    <a:pt x="37588" y="26312"/>
                  </a:lnTo>
                  <a:lnTo>
                    <a:pt x="49442" y="39612"/>
                  </a:lnTo>
                  <a:lnTo>
                    <a:pt x="48575" y="21396"/>
                  </a:lnTo>
                  <a:lnTo>
                    <a:pt x="64767" y="0"/>
                  </a:lnTo>
                  <a:lnTo>
                    <a:pt x="81826" y="23131"/>
                  </a:lnTo>
                  <a:lnTo>
                    <a:pt x="81248" y="39034"/>
                  </a:lnTo>
                  <a:lnTo>
                    <a:pt x="91657" y="26312"/>
                  </a:lnTo>
                  <a:lnTo>
                    <a:pt x="119703" y="22553"/>
                  </a:lnTo>
                  <a:lnTo>
                    <a:pt x="116523" y="51177"/>
                  </a:lnTo>
                  <a:lnTo>
                    <a:pt x="107559" y="60430"/>
                  </a:lnTo>
                  <a:lnTo>
                    <a:pt x="130979" y="69104"/>
                  </a:lnTo>
                  <a:lnTo>
                    <a:pt x="113631" y="84717"/>
                  </a:lnTo>
                  <a:lnTo>
                    <a:pt x="98596" y="86741"/>
                  </a:lnTo>
                  <a:lnTo>
                    <a:pt x="105824" y="95126"/>
                  </a:lnTo>
                  <a:lnTo>
                    <a:pt x="94837" y="99174"/>
                  </a:lnTo>
                  <a:close/>
                </a:path>
              </a:pathLst>
            </a:custGeom>
            <a:solidFill>
              <a:srgbClr val="E6DCD2"/>
            </a:solidFill>
            <a:ln>
              <a:noFill/>
            </a:ln>
          </p:spPr>
        </p:sp>
        <p:cxnSp>
          <p:nvCxnSpPr>
            <p:cNvPr id="54" name="Google Shape;54;p6"/>
            <p:cNvCxnSpPr/>
            <p:nvPr/>
          </p:nvCxnSpPr>
          <p:spPr>
            <a:xfrm>
              <a:off x="4677975" y="1296550"/>
              <a:ext cx="501600" cy="0"/>
            </a:xfrm>
            <a:prstGeom prst="straightConnector1">
              <a:avLst/>
            </a:prstGeom>
            <a:noFill/>
            <a:ln cap="flat" cmpd="sng" w="9525">
              <a:solidFill>
                <a:srgbClr val="E6DCD2"/>
              </a:solidFill>
              <a:prstDash val="solid"/>
              <a:round/>
              <a:headEnd len="sm" w="sm" type="none"/>
              <a:tailEnd len="sm" w="sm" type="oval"/>
            </a:ln>
          </p:spPr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7"/>
          <p:cNvGrpSpPr/>
          <p:nvPr/>
        </p:nvGrpSpPr>
        <p:grpSpPr>
          <a:xfrm>
            <a:off x="0" y="-4"/>
            <a:ext cx="9144000" cy="5143506"/>
            <a:chOff x="0" y="-4"/>
            <a:chExt cx="9144000" cy="5143506"/>
          </a:xfrm>
        </p:grpSpPr>
        <p:pic>
          <p:nvPicPr>
            <p:cNvPr id="57" name="Google Shape;57;p7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8" name="Google Shape;58;p7"/>
            <p:cNvSpPr/>
            <p:nvPr/>
          </p:nvSpPr>
          <p:spPr>
            <a:xfrm>
              <a:off x="621650" y="621800"/>
              <a:ext cx="7908000" cy="3900300"/>
            </a:xfrm>
            <a:prstGeom prst="roundRect">
              <a:avLst>
                <a:gd fmla="val 740" name="adj"/>
              </a:avLst>
            </a:prstGeom>
            <a:solidFill>
              <a:schemeClr val="lt1"/>
            </a:solidFill>
            <a:ln>
              <a:noFill/>
            </a:ln>
            <a:effectLst>
              <a:outerShdw blurRad="214313" rotWithShape="0" algn="bl" dir="5400000" dist="38100">
                <a:schemeClr val="dk1">
                  <a:alpha val="6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9" name="Google Shape;59;p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82500" y="1944450"/>
              <a:ext cx="595725" cy="7536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0" name="Google Shape;60;p7"/>
            <p:cNvPicPr preferRelativeResize="0"/>
            <p:nvPr/>
          </p:nvPicPr>
          <p:blipFill rotWithShape="1">
            <a:blip r:embed="rId4">
              <a:alphaModFix/>
            </a:blip>
            <a:srcRect b="0" l="0" r="22480" t="0"/>
            <a:stretch/>
          </p:blipFill>
          <p:spPr>
            <a:xfrm>
              <a:off x="8047947" y="1912825"/>
              <a:ext cx="1096050" cy="19450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" name="Google Shape;61;p7"/>
            <p:cNvPicPr preferRelativeResize="0"/>
            <p:nvPr/>
          </p:nvPicPr>
          <p:blipFill rotWithShape="1">
            <a:blip r:embed="rId5">
              <a:alphaModFix/>
            </a:blip>
            <a:srcRect b="0" l="0" r="0" t="40915"/>
            <a:stretch/>
          </p:blipFill>
          <p:spPr>
            <a:xfrm>
              <a:off x="787000" y="-4"/>
              <a:ext cx="1923550" cy="147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" name="Google Shape;62;p7"/>
            <p:cNvPicPr preferRelativeResize="0"/>
            <p:nvPr/>
          </p:nvPicPr>
          <p:blipFill rotWithShape="1">
            <a:blip r:embed="rId6">
              <a:alphaModFix/>
            </a:blip>
            <a:srcRect b="27081" l="0" r="0" t="0"/>
            <a:stretch/>
          </p:blipFill>
          <p:spPr>
            <a:xfrm>
              <a:off x="215950" y="4149127"/>
              <a:ext cx="1902000" cy="9943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3" name="Google Shape;63;p7"/>
          <p:cNvSpPr txBox="1"/>
          <p:nvPr>
            <p:ph type="title"/>
          </p:nvPr>
        </p:nvSpPr>
        <p:spPr>
          <a:xfrm>
            <a:off x="983075" y="621650"/>
            <a:ext cx="7177800" cy="77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9pPr>
          </a:lstStyle>
          <a:p/>
        </p:txBody>
      </p:sp>
      <p:sp>
        <p:nvSpPr>
          <p:cNvPr id="64" name="Google Shape;64;p7"/>
          <p:cNvSpPr txBox="1"/>
          <p:nvPr>
            <p:ph idx="1" type="body"/>
          </p:nvPr>
        </p:nvSpPr>
        <p:spPr>
          <a:xfrm>
            <a:off x="983100" y="1452925"/>
            <a:ext cx="3353700" cy="268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600"/>
              </a:spcBef>
              <a:spcAft>
                <a:spcPts val="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65" name="Google Shape;65;p7"/>
          <p:cNvSpPr txBox="1"/>
          <p:nvPr>
            <p:ph idx="2" type="body"/>
          </p:nvPr>
        </p:nvSpPr>
        <p:spPr>
          <a:xfrm>
            <a:off x="4807223" y="1452925"/>
            <a:ext cx="3353700" cy="268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600"/>
              </a:spcBef>
              <a:spcAft>
                <a:spcPts val="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66" name="Google Shape;66;p7"/>
          <p:cNvSpPr txBox="1"/>
          <p:nvPr>
            <p:ph idx="12" type="sldNum"/>
          </p:nvPr>
        </p:nvSpPr>
        <p:spPr>
          <a:xfrm>
            <a:off x="4297650" y="4525025"/>
            <a:ext cx="548700" cy="36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67" name="Google Shape;67;p7"/>
          <p:cNvGrpSpPr/>
          <p:nvPr/>
        </p:nvGrpSpPr>
        <p:grpSpPr>
          <a:xfrm>
            <a:off x="4172925" y="1213654"/>
            <a:ext cx="798150" cy="142397"/>
            <a:chOff x="4172925" y="1213654"/>
            <a:chExt cx="798150" cy="142397"/>
          </a:xfrm>
        </p:grpSpPr>
        <p:sp>
          <p:nvSpPr>
            <p:cNvPr id="68" name="Google Shape;68;p7"/>
            <p:cNvSpPr/>
            <p:nvPr/>
          </p:nvSpPr>
          <p:spPr>
            <a:xfrm>
              <a:off x="4478514" y="1213654"/>
              <a:ext cx="186973" cy="142397"/>
            </a:xfrm>
            <a:custGeom>
              <a:rect b="b" l="l" r="r" t="t"/>
              <a:pathLst>
                <a:path extrusionOk="0" h="99753" w="130979">
                  <a:moveTo>
                    <a:pt x="65345" y="92524"/>
                  </a:moveTo>
                  <a:lnTo>
                    <a:pt x="35275" y="99753"/>
                  </a:lnTo>
                  <a:lnTo>
                    <a:pt x="23131" y="94837"/>
                  </a:lnTo>
                  <a:lnTo>
                    <a:pt x="30648" y="87320"/>
                  </a:lnTo>
                  <a:lnTo>
                    <a:pt x="15035" y="84139"/>
                  </a:lnTo>
                  <a:lnTo>
                    <a:pt x="0" y="68526"/>
                  </a:lnTo>
                  <a:lnTo>
                    <a:pt x="21396" y="59562"/>
                  </a:lnTo>
                  <a:lnTo>
                    <a:pt x="13589" y="51177"/>
                  </a:lnTo>
                  <a:lnTo>
                    <a:pt x="10409" y="22842"/>
                  </a:lnTo>
                  <a:lnTo>
                    <a:pt x="37588" y="26312"/>
                  </a:lnTo>
                  <a:lnTo>
                    <a:pt x="49442" y="39612"/>
                  </a:lnTo>
                  <a:lnTo>
                    <a:pt x="48575" y="21396"/>
                  </a:lnTo>
                  <a:lnTo>
                    <a:pt x="64767" y="0"/>
                  </a:lnTo>
                  <a:lnTo>
                    <a:pt x="81826" y="23131"/>
                  </a:lnTo>
                  <a:lnTo>
                    <a:pt x="81248" y="39034"/>
                  </a:lnTo>
                  <a:lnTo>
                    <a:pt x="91657" y="26312"/>
                  </a:lnTo>
                  <a:lnTo>
                    <a:pt x="119703" y="22553"/>
                  </a:lnTo>
                  <a:lnTo>
                    <a:pt x="116523" y="51177"/>
                  </a:lnTo>
                  <a:lnTo>
                    <a:pt x="107559" y="60430"/>
                  </a:lnTo>
                  <a:lnTo>
                    <a:pt x="130979" y="69104"/>
                  </a:lnTo>
                  <a:lnTo>
                    <a:pt x="113631" y="84717"/>
                  </a:lnTo>
                  <a:lnTo>
                    <a:pt x="98596" y="86741"/>
                  </a:lnTo>
                  <a:lnTo>
                    <a:pt x="105824" y="95126"/>
                  </a:lnTo>
                  <a:lnTo>
                    <a:pt x="94837" y="99174"/>
                  </a:lnTo>
                  <a:close/>
                </a:path>
              </a:pathLst>
            </a:custGeom>
            <a:solidFill>
              <a:srgbClr val="E6DCD2"/>
            </a:solidFill>
            <a:ln>
              <a:noFill/>
            </a:ln>
          </p:spPr>
        </p:sp>
        <p:cxnSp>
          <p:nvCxnSpPr>
            <p:cNvPr id="69" name="Google Shape;69;p7"/>
            <p:cNvCxnSpPr/>
            <p:nvPr/>
          </p:nvCxnSpPr>
          <p:spPr>
            <a:xfrm>
              <a:off x="4677975" y="1296550"/>
              <a:ext cx="293100" cy="0"/>
            </a:xfrm>
            <a:prstGeom prst="straightConnector1">
              <a:avLst/>
            </a:prstGeom>
            <a:noFill/>
            <a:ln cap="flat" cmpd="sng" w="9525">
              <a:solidFill>
                <a:srgbClr val="E6DCD2"/>
              </a:solidFill>
              <a:prstDash val="solid"/>
              <a:round/>
              <a:headEnd len="sm" w="sm" type="none"/>
              <a:tailEnd len="sm" w="sm" type="oval"/>
            </a:ln>
          </p:spPr>
        </p:cxnSp>
        <p:cxnSp>
          <p:nvCxnSpPr>
            <p:cNvPr id="70" name="Google Shape;70;p7"/>
            <p:cNvCxnSpPr/>
            <p:nvPr/>
          </p:nvCxnSpPr>
          <p:spPr>
            <a:xfrm>
              <a:off x="4172925" y="1296550"/>
              <a:ext cx="293100" cy="0"/>
            </a:xfrm>
            <a:prstGeom prst="straightConnector1">
              <a:avLst/>
            </a:prstGeom>
            <a:noFill/>
            <a:ln cap="flat" cmpd="sng" w="9525">
              <a:solidFill>
                <a:srgbClr val="E6DCD2"/>
              </a:solidFill>
              <a:prstDash val="solid"/>
              <a:round/>
              <a:headEnd len="sm" w="sm" type="oval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oogle Shape;72;p8"/>
          <p:cNvGrpSpPr/>
          <p:nvPr/>
        </p:nvGrpSpPr>
        <p:grpSpPr>
          <a:xfrm>
            <a:off x="0" y="-4"/>
            <a:ext cx="9144000" cy="5143506"/>
            <a:chOff x="0" y="-4"/>
            <a:chExt cx="9144000" cy="5143506"/>
          </a:xfrm>
        </p:grpSpPr>
        <p:pic>
          <p:nvPicPr>
            <p:cNvPr id="73" name="Google Shape;73;p8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4" name="Google Shape;74;p8"/>
            <p:cNvSpPr/>
            <p:nvPr/>
          </p:nvSpPr>
          <p:spPr>
            <a:xfrm>
              <a:off x="621650" y="621800"/>
              <a:ext cx="7908000" cy="3900300"/>
            </a:xfrm>
            <a:prstGeom prst="roundRect">
              <a:avLst>
                <a:gd fmla="val 740" name="adj"/>
              </a:avLst>
            </a:prstGeom>
            <a:solidFill>
              <a:schemeClr val="lt1"/>
            </a:solidFill>
            <a:ln>
              <a:noFill/>
            </a:ln>
            <a:effectLst>
              <a:outerShdw blurRad="214313" rotWithShape="0" algn="bl" dir="5400000" dist="38100">
                <a:schemeClr val="dk1">
                  <a:alpha val="6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75" name="Google Shape;75;p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82500" y="1944450"/>
              <a:ext cx="595725" cy="7536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6" name="Google Shape;76;p8"/>
            <p:cNvPicPr preferRelativeResize="0"/>
            <p:nvPr/>
          </p:nvPicPr>
          <p:blipFill rotWithShape="1">
            <a:blip r:embed="rId4">
              <a:alphaModFix/>
            </a:blip>
            <a:srcRect b="0" l="0" r="22480" t="0"/>
            <a:stretch/>
          </p:blipFill>
          <p:spPr>
            <a:xfrm>
              <a:off x="8047947" y="1912825"/>
              <a:ext cx="1096050" cy="19450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7" name="Google Shape;77;p8"/>
            <p:cNvPicPr preferRelativeResize="0"/>
            <p:nvPr/>
          </p:nvPicPr>
          <p:blipFill rotWithShape="1">
            <a:blip r:embed="rId5">
              <a:alphaModFix/>
            </a:blip>
            <a:srcRect b="0" l="0" r="0" t="40915"/>
            <a:stretch/>
          </p:blipFill>
          <p:spPr>
            <a:xfrm>
              <a:off x="787000" y="-4"/>
              <a:ext cx="1923550" cy="147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" name="Google Shape;78;p8"/>
            <p:cNvPicPr preferRelativeResize="0"/>
            <p:nvPr/>
          </p:nvPicPr>
          <p:blipFill rotWithShape="1">
            <a:blip r:embed="rId6">
              <a:alphaModFix/>
            </a:blip>
            <a:srcRect b="27081" l="0" r="0" t="0"/>
            <a:stretch/>
          </p:blipFill>
          <p:spPr>
            <a:xfrm>
              <a:off x="215950" y="4149127"/>
              <a:ext cx="1902000" cy="9943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9" name="Google Shape;79;p8"/>
          <p:cNvSpPr txBox="1"/>
          <p:nvPr>
            <p:ph type="title"/>
          </p:nvPr>
        </p:nvSpPr>
        <p:spPr>
          <a:xfrm>
            <a:off x="983075" y="621650"/>
            <a:ext cx="7177800" cy="77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9pPr>
          </a:lstStyle>
          <a:p/>
        </p:txBody>
      </p:sp>
      <p:sp>
        <p:nvSpPr>
          <p:cNvPr id="80" name="Google Shape;80;p8"/>
          <p:cNvSpPr txBox="1"/>
          <p:nvPr>
            <p:ph idx="1" type="body"/>
          </p:nvPr>
        </p:nvSpPr>
        <p:spPr>
          <a:xfrm>
            <a:off x="983225" y="1452925"/>
            <a:ext cx="2235900" cy="269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rtl="0"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6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6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6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6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600"/>
              </a:spcBef>
              <a:spcAft>
                <a:spcPts val="6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81" name="Google Shape;81;p8"/>
          <p:cNvSpPr txBox="1"/>
          <p:nvPr>
            <p:ph idx="2" type="body"/>
          </p:nvPr>
        </p:nvSpPr>
        <p:spPr>
          <a:xfrm>
            <a:off x="3454050" y="1452925"/>
            <a:ext cx="2235900" cy="269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rtl="0"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6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6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6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6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600"/>
              </a:spcBef>
              <a:spcAft>
                <a:spcPts val="6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82" name="Google Shape;82;p8"/>
          <p:cNvSpPr txBox="1"/>
          <p:nvPr>
            <p:ph idx="3" type="body"/>
          </p:nvPr>
        </p:nvSpPr>
        <p:spPr>
          <a:xfrm>
            <a:off x="5924876" y="1452925"/>
            <a:ext cx="2235900" cy="269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rtl="0"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6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6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6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6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600"/>
              </a:spcBef>
              <a:spcAft>
                <a:spcPts val="6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83" name="Google Shape;83;p8"/>
          <p:cNvSpPr txBox="1"/>
          <p:nvPr>
            <p:ph idx="12" type="sldNum"/>
          </p:nvPr>
        </p:nvSpPr>
        <p:spPr>
          <a:xfrm>
            <a:off x="4297650" y="4525025"/>
            <a:ext cx="548700" cy="36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84" name="Google Shape;84;p8"/>
          <p:cNvGrpSpPr/>
          <p:nvPr/>
        </p:nvGrpSpPr>
        <p:grpSpPr>
          <a:xfrm>
            <a:off x="4172925" y="1213654"/>
            <a:ext cx="798150" cy="142397"/>
            <a:chOff x="4172925" y="1213654"/>
            <a:chExt cx="798150" cy="142397"/>
          </a:xfrm>
        </p:grpSpPr>
        <p:sp>
          <p:nvSpPr>
            <p:cNvPr id="85" name="Google Shape;85;p8"/>
            <p:cNvSpPr/>
            <p:nvPr/>
          </p:nvSpPr>
          <p:spPr>
            <a:xfrm>
              <a:off x="4478514" y="1213654"/>
              <a:ext cx="186973" cy="142397"/>
            </a:xfrm>
            <a:custGeom>
              <a:rect b="b" l="l" r="r" t="t"/>
              <a:pathLst>
                <a:path extrusionOk="0" h="99753" w="130979">
                  <a:moveTo>
                    <a:pt x="65345" y="92524"/>
                  </a:moveTo>
                  <a:lnTo>
                    <a:pt x="35275" y="99753"/>
                  </a:lnTo>
                  <a:lnTo>
                    <a:pt x="23131" y="94837"/>
                  </a:lnTo>
                  <a:lnTo>
                    <a:pt x="30648" y="87320"/>
                  </a:lnTo>
                  <a:lnTo>
                    <a:pt x="15035" y="84139"/>
                  </a:lnTo>
                  <a:lnTo>
                    <a:pt x="0" y="68526"/>
                  </a:lnTo>
                  <a:lnTo>
                    <a:pt x="21396" y="59562"/>
                  </a:lnTo>
                  <a:lnTo>
                    <a:pt x="13589" y="51177"/>
                  </a:lnTo>
                  <a:lnTo>
                    <a:pt x="10409" y="22842"/>
                  </a:lnTo>
                  <a:lnTo>
                    <a:pt x="37588" y="26312"/>
                  </a:lnTo>
                  <a:lnTo>
                    <a:pt x="49442" y="39612"/>
                  </a:lnTo>
                  <a:lnTo>
                    <a:pt x="48575" y="21396"/>
                  </a:lnTo>
                  <a:lnTo>
                    <a:pt x="64767" y="0"/>
                  </a:lnTo>
                  <a:lnTo>
                    <a:pt x="81826" y="23131"/>
                  </a:lnTo>
                  <a:lnTo>
                    <a:pt x="81248" y="39034"/>
                  </a:lnTo>
                  <a:lnTo>
                    <a:pt x="91657" y="26312"/>
                  </a:lnTo>
                  <a:lnTo>
                    <a:pt x="119703" y="22553"/>
                  </a:lnTo>
                  <a:lnTo>
                    <a:pt x="116523" y="51177"/>
                  </a:lnTo>
                  <a:lnTo>
                    <a:pt x="107559" y="60430"/>
                  </a:lnTo>
                  <a:lnTo>
                    <a:pt x="130979" y="69104"/>
                  </a:lnTo>
                  <a:lnTo>
                    <a:pt x="113631" y="84717"/>
                  </a:lnTo>
                  <a:lnTo>
                    <a:pt x="98596" y="86741"/>
                  </a:lnTo>
                  <a:lnTo>
                    <a:pt x="105824" y="95126"/>
                  </a:lnTo>
                  <a:lnTo>
                    <a:pt x="94837" y="99174"/>
                  </a:lnTo>
                  <a:close/>
                </a:path>
              </a:pathLst>
            </a:custGeom>
            <a:solidFill>
              <a:srgbClr val="E6DCD2"/>
            </a:solidFill>
            <a:ln>
              <a:noFill/>
            </a:ln>
          </p:spPr>
        </p:sp>
        <p:cxnSp>
          <p:nvCxnSpPr>
            <p:cNvPr id="86" name="Google Shape;86;p8"/>
            <p:cNvCxnSpPr/>
            <p:nvPr/>
          </p:nvCxnSpPr>
          <p:spPr>
            <a:xfrm>
              <a:off x="4677975" y="1296550"/>
              <a:ext cx="293100" cy="0"/>
            </a:xfrm>
            <a:prstGeom prst="straightConnector1">
              <a:avLst/>
            </a:prstGeom>
            <a:noFill/>
            <a:ln cap="flat" cmpd="sng" w="9525">
              <a:solidFill>
                <a:srgbClr val="E6DCD2"/>
              </a:solidFill>
              <a:prstDash val="solid"/>
              <a:round/>
              <a:headEnd len="sm" w="sm" type="none"/>
              <a:tailEnd len="sm" w="sm" type="oval"/>
            </a:ln>
          </p:spPr>
        </p:cxnSp>
        <p:cxnSp>
          <p:nvCxnSpPr>
            <p:cNvPr id="87" name="Google Shape;87;p8"/>
            <p:cNvCxnSpPr/>
            <p:nvPr/>
          </p:nvCxnSpPr>
          <p:spPr>
            <a:xfrm>
              <a:off x="4172925" y="1296550"/>
              <a:ext cx="293100" cy="0"/>
            </a:xfrm>
            <a:prstGeom prst="straightConnector1">
              <a:avLst/>
            </a:prstGeom>
            <a:noFill/>
            <a:ln cap="flat" cmpd="sng" w="9525">
              <a:solidFill>
                <a:srgbClr val="E6DCD2"/>
              </a:solidFill>
              <a:prstDash val="solid"/>
              <a:round/>
              <a:headEnd len="sm" w="sm" type="oval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9"/>
          <p:cNvGrpSpPr/>
          <p:nvPr/>
        </p:nvGrpSpPr>
        <p:grpSpPr>
          <a:xfrm>
            <a:off x="0" y="-4"/>
            <a:ext cx="9144000" cy="5143506"/>
            <a:chOff x="0" y="-4"/>
            <a:chExt cx="9144000" cy="5143506"/>
          </a:xfrm>
        </p:grpSpPr>
        <p:pic>
          <p:nvPicPr>
            <p:cNvPr id="90" name="Google Shape;90;p9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1" name="Google Shape;91;p9"/>
            <p:cNvSpPr/>
            <p:nvPr/>
          </p:nvSpPr>
          <p:spPr>
            <a:xfrm>
              <a:off x="621650" y="621800"/>
              <a:ext cx="7908000" cy="3900300"/>
            </a:xfrm>
            <a:prstGeom prst="roundRect">
              <a:avLst>
                <a:gd fmla="val 740" name="adj"/>
              </a:avLst>
            </a:prstGeom>
            <a:solidFill>
              <a:schemeClr val="lt1"/>
            </a:solidFill>
            <a:ln>
              <a:noFill/>
            </a:ln>
            <a:effectLst>
              <a:outerShdw blurRad="214313" rotWithShape="0" algn="bl" dir="5400000" dist="38100">
                <a:schemeClr val="dk1">
                  <a:alpha val="6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2" name="Google Shape;92;p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82500" y="1944450"/>
              <a:ext cx="595725" cy="7536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3" name="Google Shape;93;p9"/>
            <p:cNvPicPr preferRelativeResize="0"/>
            <p:nvPr/>
          </p:nvPicPr>
          <p:blipFill rotWithShape="1">
            <a:blip r:embed="rId4">
              <a:alphaModFix/>
            </a:blip>
            <a:srcRect b="0" l="0" r="22480" t="0"/>
            <a:stretch/>
          </p:blipFill>
          <p:spPr>
            <a:xfrm>
              <a:off x="8047947" y="1912825"/>
              <a:ext cx="1096050" cy="19450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4" name="Google Shape;94;p9"/>
            <p:cNvPicPr preferRelativeResize="0"/>
            <p:nvPr/>
          </p:nvPicPr>
          <p:blipFill rotWithShape="1">
            <a:blip r:embed="rId5">
              <a:alphaModFix/>
            </a:blip>
            <a:srcRect b="0" l="0" r="0" t="40915"/>
            <a:stretch/>
          </p:blipFill>
          <p:spPr>
            <a:xfrm>
              <a:off x="787000" y="-4"/>
              <a:ext cx="1923550" cy="147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5" name="Google Shape;95;p9"/>
            <p:cNvPicPr preferRelativeResize="0"/>
            <p:nvPr/>
          </p:nvPicPr>
          <p:blipFill rotWithShape="1">
            <a:blip r:embed="rId6">
              <a:alphaModFix/>
            </a:blip>
            <a:srcRect b="27081" l="0" r="0" t="0"/>
            <a:stretch/>
          </p:blipFill>
          <p:spPr>
            <a:xfrm>
              <a:off x="215950" y="4149127"/>
              <a:ext cx="1902000" cy="99437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6" name="Google Shape;96;p9"/>
          <p:cNvGrpSpPr/>
          <p:nvPr/>
        </p:nvGrpSpPr>
        <p:grpSpPr>
          <a:xfrm>
            <a:off x="4172925" y="1213654"/>
            <a:ext cx="798150" cy="142397"/>
            <a:chOff x="4172925" y="1213654"/>
            <a:chExt cx="798150" cy="142397"/>
          </a:xfrm>
        </p:grpSpPr>
        <p:sp>
          <p:nvSpPr>
            <p:cNvPr id="97" name="Google Shape;97;p9"/>
            <p:cNvSpPr/>
            <p:nvPr/>
          </p:nvSpPr>
          <p:spPr>
            <a:xfrm>
              <a:off x="4478514" y="1213654"/>
              <a:ext cx="186973" cy="142397"/>
            </a:xfrm>
            <a:custGeom>
              <a:rect b="b" l="l" r="r" t="t"/>
              <a:pathLst>
                <a:path extrusionOk="0" h="99753" w="130979">
                  <a:moveTo>
                    <a:pt x="65345" y="92524"/>
                  </a:moveTo>
                  <a:lnTo>
                    <a:pt x="35275" y="99753"/>
                  </a:lnTo>
                  <a:lnTo>
                    <a:pt x="23131" y="94837"/>
                  </a:lnTo>
                  <a:lnTo>
                    <a:pt x="30648" y="87320"/>
                  </a:lnTo>
                  <a:lnTo>
                    <a:pt x="15035" y="84139"/>
                  </a:lnTo>
                  <a:lnTo>
                    <a:pt x="0" y="68526"/>
                  </a:lnTo>
                  <a:lnTo>
                    <a:pt x="21396" y="59562"/>
                  </a:lnTo>
                  <a:lnTo>
                    <a:pt x="13589" y="51177"/>
                  </a:lnTo>
                  <a:lnTo>
                    <a:pt x="10409" y="22842"/>
                  </a:lnTo>
                  <a:lnTo>
                    <a:pt x="37588" y="26312"/>
                  </a:lnTo>
                  <a:lnTo>
                    <a:pt x="49442" y="39612"/>
                  </a:lnTo>
                  <a:lnTo>
                    <a:pt x="48575" y="21396"/>
                  </a:lnTo>
                  <a:lnTo>
                    <a:pt x="64767" y="0"/>
                  </a:lnTo>
                  <a:lnTo>
                    <a:pt x="81826" y="23131"/>
                  </a:lnTo>
                  <a:lnTo>
                    <a:pt x="81248" y="39034"/>
                  </a:lnTo>
                  <a:lnTo>
                    <a:pt x="91657" y="26312"/>
                  </a:lnTo>
                  <a:lnTo>
                    <a:pt x="119703" y="22553"/>
                  </a:lnTo>
                  <a:lnTo>
                    <a:pt x="116523" y="51177"/>
                  </a:lnTo>
                  <a:lnTo>
                    <a:pt x="107559" y="60430"/>
                  </a:lnTo>
                  <a:lnTo>
                    <a:pt x="130979" y="69104"/>
                  </a:lnTo>
                  <a:lnTo>
                    <a:pt x="113631" y="84717"/>
                  </a:lnTo>
                  <a:lnTo>
                    <a:pt x="98596" y="86741"/>
                  </a:lnTo>
                  <a:lnTo>
                    <a:pt x="105824" y="95126"/>
                  </a:lnTo>
                  <a:lnTo>
                    <a:pt x="94837" y="99174"/>
                  </a:lnTo>
                  <a:close/>
                </a:path>
              </a:pathLst>
            </a:custGeom>
            <a:solidFill>
              <a:srgbClr val="E6DCD2"/>
            </a:solidFill>
            <a:ln>
              <a:noFill/>
            </a:ln>
          </p:spPr>
        </p:sp>
        <p:cxnSp>
          <p:nvCxnSpPr>
            <p:cNvPr id="98" name="Google Shape;98;p9"/>
            <p:cNvCxnSpPr/>
            <p:nvPr/>
          </p:nvCxnSpPr>
          <p:spPr>
            <a:xfrm>
              <a:off x="4677975" y="1296550"/>
              <a:ext cx="293100" cy="0"/>
            </a:xfrm>
            <a:prstGeom prst="straightConnector1">
              <a:avLst/>
            </a:prstGeom>
            <a:noFill/>
            <a:ln cap="flat" cmpd="sng" w="9525">
              <a:solidFill>
                <a:srgbClr val="E6DCD2"/>
              </a:solidFill>
              <a:prstDash val="solid"/>
              <a:round/>
              <a:headEnd len="sm" w="sm" type="none"/>
              <a:tailEnd len="sm" w="sm" type="oval"/>
            </a:ln>
          </p:spPr>
        </p:cxnSp>
        <p:cxnSp>
          <p:nvCxnSpPr>
            <p:cNvPr id="99" name="Google Shape;99;p9"/>
            <p:cNvCxnSpPr/>
            <p:nvPr/>
          </p:nvCxnSpPr>
          <p:spPr>
            <a:xfrm>
              <a:off x="4172925" y="1296550"/>
              <a:ext cx="293100" cy="0"/>
            </a:xfrm>
            <a:prstGeom prst="straightConnector1">
              <a:avLst/>
            </a:prstGeom>
            <a:noFill/>
            <a:ln cap="flat" cmpd="sng" w="9525">
              <a:solidFill>
                <a:srgbClr val="E6DCD2"/>
              </a:solidFill>
              <a:prstDash val="solid"/>
              <a:round/>
              <a:headEnd len="sm" w="sm" type="oval"/>
              <a:tailEnd len="sm" w="sm" type="none"/>
            </a:ln>
          </p:spPr>
        </p:cxnSp>
      </p:grpSp>
      <p:sp>
        <p:nvSpPr>
          <p:cNvPr id="100" name="Google Shape;100;p9"/>
          <p:cNvSpPr txBox="1"/>
          <p:nvPr>
            <p:ph type="title"/>
          </p:nvPr>
        </p:nvSpPr>
        <p:spPr>
          <a:xfrm>
            <a:off x="983075" y="621650"/>
            <a:ext cx="7177800" cy="77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9pPr>
          </a:lstStyle>
          <a:p/>
        </p:txBody>
      </p:sp>
      <p:sp>
        <p:nvSpPr>
          <p:cNvPr id="101" name="Google Shape;101;p9"/>
          <p:cNvSpPr txBox="1"/>
          <p:nvPr>
            <p:ph idx="12" type="sldNum"/>
          </p:nvPr>
        </p:nvSpPr>
        <p:spPr>
          <a:xfrm>
            <a:off x="4297650" y="4525025"/>
            <a:ext cx="548700" cy="36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10"/>
          <p:cNvGrpSpPr/>
          <p:nvPr/>
        </p:nvGrpSpPr>
        <p:grpSpPr>
          <a:xfrm>
            <a:off x="0" y="-4"/>
            <a:ext cx="9144000" cy="5143506"/>
            <a:chOff x="0" y="-4"/>
            <a:chExt cx="9144000" cy="5143506"/>
          </a:xfrm>
        </p:grpSpPr>
        <p:pic>
          <p:nvPicPr>
            <p:cNvPr id="104" name="Google Shape;104;p10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5" name="Google Shape;105;p10"/>
            <p:cNvSpPr/>
            <p:nvPr/>
          </p:nvSpPr>
          <p:spPr>
            <a:xfrm>
              <a:off x="621650" y="621800"/>
              <a:ext cx="7908000" cy="3900300"/>
            </a:xfrm>
            <a:prstGeom prst="roundRect">
              <a:avLst>
                <a:gd fmla="val 740" name="adj"/>
              </a:avLst>
            </a:prstGeom>
            <a:solidFill>
              <a:schemeClr val="lt1"/>
            </a:solidFill>
            <a:ln>
              <a:noFill/>
            </a:ln>
            <a:effectLst>
              <a:outerShdw blurRad="214313" rotWithShape="0" algn="bl" dir="5400000" dist="38100">
                <a:schemeClr val="dk1">
                  <a:alpha val="6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06" name="Google Shape;106;p1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82500" y="1944450"/>
              <a:ext cx="595725" cy="7536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7" name="Google Shape;107;p10"/>
            <p:cNvPicPr preferRelativeResize="0"/>
            <p:nvPr/>
          </p:nvPicPr>
          <p:blipFill rotWithShape="1">
            <a:blip r:embed="rId4">
              <a:alphaModFix/>
            </a:blip>
            <a:srcRect b="0" l="0" r="22480" t="0"/>
            <a:stretch/>
          </p:blipFill>
          <p:spPr>
            <a:xfrm>
              <a:off x="8047947" y="1912825"/>
              <a:ext cx="1096050" cy="19450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8" name="Google Shape;108;p10"/>
            <p:cNvPicPr preferRelativeResize="0"/>
            <p:nvPr/>
          </p:nvPicPr>
          <p:blipFill rotWithShape="1">
            <a:blip r:embed="rId5">
              <a:alphaModFix/>
            </a:blip>
            <a:srcRect b="0" l="0" r="0" t="40915"/>
            <a:stretch/>
          </p:blipFill>
          <p:spPr>
            <a:xfrm>
              <a:off x="787000" y="-4"/>
              <a:ext cx="1923550" cy="147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9" name="Google Shape;109;p10"/>
            <p:cNvPicPr preferRelativeResize="0"/>
            <p:nvPr/>
          </p:nvPicPr>
          <p:blipFill rotWithShape="1">
            <a:blip r:embed="rId6">
              <a:alphaModFix/>
            </a:blip>
            <a:srcRect b="27081" l="0" r="0" t="0"/>
            <a:stretch/>
          </p:blipFill>
          <p:spPr>
            <a:xfrm>
              <a:off x="215950" y="4149127"/>
              <a:ext cx="1902000" cy="99437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10" name="Google Shape;110;p10"/>
          <p:cNvGrpSpPr/>
          <p:nvPr/>
        </p:nvGrpSpPr>
        <p:grpSpPr>
          <a:xfrm>
            <a:off x="4172925" y="3934854"/>
            <a:ext cx="798150" cy="142397"/>
            <a:chOff x="4172925" y="1213654"/>
            <a:chExt cx="798150" cy="142397"/>
          </a:xfrm>
        </p:grpSpPr>
        <p:sp>
          <p:nvSpPr>
            <p:cNvPr id="111" name="Google Shape;111;p10"/>
            <p:cNvSpPr/>
            <p:nvPr/>
          </p:nvSpPr>
          <p:spPr>
            <a:xfrm>
              <a:off x="4478514" y="1213654"/>
              <a:ext cx="186973" cy="142397"/>
            </a:xfrm>
            <a:custGeom>
              <a:rect b="b" l="l" r="r" t="t"/>
              <a:pathLst>
                <a:path extrusionOk="0" h="99753" w="130979">
                  <a:moveTo>
                    <a:pt x="65345" y="92524"/>
                  </a:moveTo>
                  <a:lnTo>
                    <a:pt x="35275" y="99753"/>
                  </a:lnTo>
                  <a:lnTo>
                    <a:pt x="23131" y="94837"/>
                  </a:lnTo>
                  <a:lnTo>
                    <a:pt x="30648" y="87320"/>
                  </a:lnTo>
                  <a:lnTo>
                    <a:pt x="15035" y="84139"/>
                  </a:lnTo>
                  <a:lnTo>
                    <a:pt x="0" y="68526"/>
                  </a:lnTo>
                  <a:lnTo>
                    <a:pt x="21396" y="59562"/>
                  </a:lnTo>
                  <a:lnTo>
                    <a:pt x="13589" y="51177"/>
                  </a:lnTo>
                  <a:lnTo>
                    <a:pt x="10409" y="22842"/>
                  </a:lnTo>
                  <a:lnTo>
                    <a:pt x="37588" y="26312"/>
                  </a:lnTo>
                  <a:lnTo>
                    <a:pt x="49442" y="39612"/>
                  </a:lnTo>
                  <a:lnTo>
                    <a:pt x="48575" y="21396"/>
                  </a:lnTo>
                  <a:lnTo>
                    <a:pt x="64767" y="0"/>
                  </a:lnTo>
                  <a:lnTo>
                    <a:pt x="81826" y="23131"/>
                  </a:lnTo>
                  <a:lnTo>
                    <a:pt x="81248" y="39034"/>
                  </a:lnTo>
                  <a:lnTo>
                    <a:pt x="91657" y="26312"/>
                  </a:lnTo>
                  <a:lnTo>
                    <a:pt x="119703" y="22553"/>
                  </a:lnTo>
                  <a:lnTo>
                    <a:pt x="116523" y="51177"/>
                  </a:lnTo>
                  <a:lnTo>
                    <a:pt x="107559" y="60430"/>
                  </a:lnTo>
                  <a:lnTo>
                    <a:pt x="130979" y="69104"/>
                  </a:lnTo>
                  <a:lnTo>
                    <a:pt x="113631" y="84717"/>
                  </a:lnTo>
                  <a:lnTo>
                    <a:pt x="98596" y="86741"/>
                  </a:lnTo>
                  <a:lnTo>
                    <a:pt x="105824" y="95126"/>
                  </a:lnTo>
                  <a:lnTo>
                    <a:pt x="94837" y="99174"/>
                  </a:lnTo>
                  <a:close/>
                </a:path>
              </a:pathLst>
            </a:custGeom>
            <a:solidFill>
              <a:srgbClr val="E6DCD2"/>
            </a:solidFill>
            <a:ln>
              <a:noFill/>
            </a:ln>
          </p:spPr>
        </p:sp>
        <p:cxnSp>
          <p:nvCxnSpPr>
            <p:cNvPr id="112" name="Google Shape;112;p10"/>
            <p:cNvCxnSpPr/>
            <p:nvPr/>
          </p:nvCxnSpPr>
          <p:spPr>
            <a:xfrm>
              <a:off x="4677975" y="1296550"/>
              <a:ext cx="293100" cy="0"/>
            </a:xfrm>
            <a:prstGeom prst="straightConnector1">
              <a:avLst/>
            </a:prstGeom>
            <a:noFill/>
            <a:ln cap="flat" cmpd="sng" w="9525">
              <a:solidFill>
                <a:srgbClr val="E6DCD2"/>
              </a:solidFill>
              <a:prstDash val="solid"/>
              <a:round/>
              <a:headEnd len="sm" w="sm" type="none"/>
              <a:tailEnd len="sm" w="sm" type="oval"/>
            </a:ln>
          </p:spPr>
        </p:cxnSp>
        <p:cxnSp>
          <p:nvCxnSpPr>
            <p:cNvPr id="113" name="Google Shape;113;p10"/>
            <p:cNvCxnSpPr/>
            <p:nvPr/>
          </p:nvCxnSpPr>
          <p:spPr>
            <a:xfrm>
              <a:off x="4172925" y="1296550"/>
              <a:ext cx="293100" cy="0"/>
            </a:xfrm>
            <a:prstGeom prst="straightConnector1">
              <a:avLst/>
            </a:prstGeom>
            <a:noFill/>
            <a:ln cap="flat" cmpd="sng" w="9525">
              <a:solidFill>
                <a:srgbClr val="E6DCD2"/>
              </a:solidFill>
              <a:prstDash val="solid"/>
              <a:round/>
              <a:headEnd len="sm" w="sm" type="oval"/>
              <a:tailEnd len="sm" w="sm" type="none"/>
            </a:ln>
          </p:spPr>
        </p:cxnSp>
      </p:grpSp>
      <p:sp>
        <p:nvSpPr>
          <p:cNvPr id="114" name="Google Shape;114;p10"/>
          <p:cNvSpPr txBox="1"/>
          <p:nvPr>
            <p:ph idx="1" type="body"/>
          </p:nvPr>
        </p:nvSpPr>
        <p:spPr>
          <a:xfrm>
            <a:off x="855300" y="4019025"/>
            <a:ext cx="7433400" cy="506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rtl="0" algn="ctr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</a:lstStyle>
          <a:p/>
        </p:txBody>
      </p:sp>
      <p:sp>
        <p:nvSpPr>
          <p:cNvPr id="115" name="Google Shape;115;p10"/>
          <p:cNvSpPr txBox="1"/>
          <p:nvPr>
            <p:ph idx="12" type="sldNum"/>
          </p:nvPr>
        </p:nvSpPr>
        <p:spPr>
          <a:xfrm>
            <a:off x="4297650" y="4525025"/>
            <a:ext cx="548700" cy="36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2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983075" y="621650"/>
            <a:ext cx="7177800" cy="77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Vidaloka"/>
              <a:buNone/>
              <a:defRPr sz="2200">
                <a:solidFill>
                  <a:schemeClr val="accent5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Vidaloka"/>
              <a:buNone/>
              <a:defRPr sz="2200">
                <a:solidFill>
                  <a:schemeClr val="accent5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Vidaloka"/>
              <a:buNone/>
              <a:defRPr sz="2200">
                <a:solidFill>
                  <a:schemeClr val="accent5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Vidaloka"/>
              <a:buNone/>
              <a:defRPr sz="2200">
                <a:solidFill>
                  <a:schemeClr val="accent5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Vidaloka"/>
              <a:buNone/>
              <a:defRPr sz="2200">
                <a:solidFill>
                  <a:schemeClr val="accent5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Vidaloka"/>
              <a:buNone/>
              <a:defRPr sz="2200">
                <a:solidFill>
                  <a:schemeClr val="accent5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Vidaloka"/>
              <a:buNone/>
              <a:defRPr sz="2200">
                <a:solidFill>
                  <a:schemeClr val="accent5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Vidaloka"/>
              <a:buNone/>
              <a:defRPr sz="2200">
                <a:solidFill>
                  <a:schemeClr val="accent5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Vidaloka"/>
              <a:buNone/>
              <a:defRPr sz="2200">
                <a:solidFill>
                  <a:schemeClr val="accent5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983075" y="1452925"/>
            <a:ext cx="7177800" cy="26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Merriweather Light"/>
              <a:buChar char="●"/>
              <a:defRPr sz="2000">
                <a:solidFill>
                  <a:schemeClr val="dk1"/>
                </a:solidFill>
                <a:latin typeface="Merriweather Light"/>
                <a:ea typeface="Merriweather Light"/>
                <a:cs typeface="Merriweather Light"/>
                <a:sym typeface="Merriweather Light"/>
              </a:defRPr>
            </a:lvl1pPr>
            <a:lvl2pPr indent="-355600" lvl="1" marL="9144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Merriweather Light"/>
              <a:buChar char="○"/>
              <a:defRPr sz="2000">
                <a:solidFill>
                  <a:schemeClr val="dk1"/>
                </a:solidFill>
                <a:latin typeface="Merriweather Light"/>
                <a:ea typeface="Merriweather Light"/>
                <a:cs typeface="Merriweather Light"/>
                <a:sym typeface="Merriweather Light"/>
              </a:defRPr>
            </a:lvl2pPr>
            <a:lvl3pPr indent="-355600" lvl="2" marL="13716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Merriweather Light"/>
              <a:buChar char="■"/>
              <a:defRPr sz="2000">
                <a:solidFill>
                  <a:schemeClr val="dk1"/>
                </a:solidFill>
                <a:latin typeface="Merriweather Light"/>
                <a:ea typeface="Merriweather Light"/>
                <a:cs typeface="Merriweather Light"/>
                <a:sym typeface="Merriweather Light"/>
              </a:defRPr>
            </a:lvl3pPr>
            <a:lvl4pPr indent="-355600" lvl="3" marL="18288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erriweather Light"/>
              <a:buChar char="●"/>
              <a:defRPr sz="2000">
                <a:solidFill>
                  <a:schemeClr val="dk1"/>
                </a:solidFill>
                <a:latin typeface="Merriweather Light"/>
                <a:ea typeface="Merriweather Light"/>
                <a:cs typeface="Merriweather Light"/>
                <a:sym typeface="Merriweather Light"/>
              </a:defRPr>
            </a:lvl4pPr>
            <a:lvl5pPr indent="-355600" lvl="4" marL="22860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erriweather Light"/>
              <a:buChar char="○"/>
              <a:defRPr sz="2000">
                <a:solidFill>
                  <a:schemeClr val="dk1"/>
                </a:solidFill>
                <a:latin typeface="Merriweather Light"/>
                <a:ea typeface="Merriweather Light"/>
                <a:cs typeface="Merriweather Light"/>
                <a:sym typeface="Merriweather Light"/>
              </a:defRPr>
            </a:lvl5pPr>
            <a:lvl6pPr indent="-355600" lvl="5" marL="27432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erriweather Light"/>
              <a:buChar char="■"/>
              <a:defRPr sz="2000">
                <a:solidFill>
                  <a:schemeClr val="dk1"/>
                </a:solidFill>
                <a:latin typeface="Merriweather Light"/>
                <a:ea typeface="Merriweather Light"/>
                <a:cs typeface="Merriweather Light"/>
                <a:sym typeface="Merriweather Light"/>
              </a:defRPr>
            </a:lvl6pPr>
            <a:lvl7pPr indent="-355600" lvl="6" marL="32004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erriweather Light"/>
              <a:buChar char="●"/>
              <a:defRPr sz="2000">
                <a:solidFill>
                  <a:schemeClr val="dk1"/>
                </a:solidFill>
                <a:latin typeface="Merriweather Light"/>
                <a:ea typeface="Merriweather Light"/>
                <a:cs typeface="Merriweather Light"/>
                <a:sym typeface="Merriweather Light"/>
              </a:defRPr>
            </a:lvl7pPr>
            <a:lvl8pPr indent="-355600" lvl="7" marL="36576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erriweather Light"/>
              <a:buChar char="○"/>
              <a:defRPr sz="2000">
                <a:solidFill>
                  <a:schemeClr val="dk1"/>
                </a:solidFill>
                <a:latin typeface="Merriweather Light"/>
                <a:ea typeface="Merriweather Light"/>
                <a:cs typeface="Merriweather Light"/>
                <a:sym typeface="Merriweather Light"/>
              </a:defRPr>
            </a:lvl8pPr>
            <a:lvl9pPr indent="-355600" lvl="8" marL="4114800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000"/>
              <a:buFont typeface="Merriweather Light"/>
              <a:buChar char="■"/>
              <a:defRPr sz="2000">
                <a:solidFill>
                  <a:schemeClr val="dk1"/>
                </a:solidFill>
                <a:latin typeface="Merriweather Light"/>
                <a:ea typeface="Merriweather Light"/>
                <a:cs typeface="Merriweather Light"/>
                <a:sym typeface="Merriweather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4297650" y="4525025"/>
            <a:ext cx="548700" cy="36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buNone/>
              <a:defRPr sz="1300">
                <a:solidFill>
                  <a:schemeClr val="accent5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rtl="0" algn="ctr">
              <a:buNone/>
              <a:defRPr sz="1300">
                <a:solidFill>
                  <a:schemeClr val="accent5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 algn="ctr">
              <a:buNone/>
              <a:defRPr sz="1300">
                <a:solidFill>
                  <a:schemeClr val="accent5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 algn="ctr">
              <a:buNone/>
              <a:defRPr sz="1300">
                <a:solidFill>
                  <a:schemeClr val="accent5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 algn="ctr">
              <a:buNone/>
              <a:defRPr sz="1300">
                <a:solidFill>
                  <a:schemeClr val="accent5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 algn="ctr">
              <a:buNone/>
              <a:defRPr sz="1300">
                <a:solidFill>
                  <a:schemeClr val="accent5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 algn="ctr">
              <a:buNone/>
              <a:defRPr sz="1300">
                <a:solidFill>
                  <a:schemeClr val="accent5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 algn="ctr">
              <a:buNone/>
              <a:defRPr sz="1300">
                <a:solidFill>
                  <a:schemeClr val="accent5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 algn="ctr">
              <a:buNone/>
              <a:defRPr sz="1300">
                <a:solidFill>
                  <a:schemeClr val="accent5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8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://unsplash.com/&amp;utm_source=slidescarnival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fontsquirrel.com/fonts/vidaloka" TargetMode="External"/><Relationship Id="rId4" Type="http://schemas.openxmlformats.org/officeDocument/2006/relationships/hyperlink" Target="https://www.fontsquirrel.com/fonts/merriweather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twitter.com/googledocs/status/730087240156643328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/>
          <p:nvPr>
            <p:ph type="ctrTitle"/>
          </p:nvPr>
        </p:nvSpPr>
        <p:spPr>
          <a:xfrm>
            <a:off x="1517975" y="1257750"/>
            <a:ext cx="6108000" cy="2628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1"/>
          <p:cNvSpPr txBox="1"/>
          <p:nvPr>
            <p:ph type="title"/>
          </p:nvPr>
        </p:nvSpPr>
        <p:spPr>
          <a:xfrm>
            <a:off x="983075" y="958867"/>
            <a:ext cx="3354000" cy="618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202" name="Google Shape;202;p21"/>
          <p:cNvSpPr txBox="1"/>
          <p:nvPr>
            <p:ph idx="1" type="body"/>
          </p:nvPr>
        </p:nvSpPr>
        <p:spPr>
          <a:xfrm>
            <a:off x="983075" y="1913026"/>
            <a:ext cx="3354000" cy="2248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pic>
        <p:nvPicPr>
          <p:cNvPr id="203" name="Google Shape;203;p21"/>
          <p:cNvPicPr preferRelativeResize="0"/>
          <p:nvPr/>
        </p:nvPicPr>
        <p:blipFill rotWithShape="1">
          <a:blip r:embed="rId3">
            <a:alphaModFix/>
          </a:blip>
          <a:srcRect b="0" l="17569" r="17575" t="0"/>
          <a:stretch/>
        </p:blipFill>
        <p:spPr>
          <a:xfrm>
            <a:off x="4812863" y="697925"/>
            <a:ext cx="3636900" cy="3743100"/>
          </a:xfrm>
          <a:prstGeom prst="roundRect">
            <a:avLst>
              <a:gd fmla="val 1158" name="adj"/>
            </a:avLst>
          </a:prstGeom>
          <a:noFill/>
          <a:ln>
            <a:noFill/>
          </a:ln>
        </p:spPr>
      </p:pic>
      <p:sp>
        <p:nvSpPr>
          <p:cNvPr id="204" name="Google Shape;204;p21"/>
          <p:cNvSpPr txBox="1"/>
          <p:nvPr>
            <p:ph idx="12" type="sldNum"/>
          </p:nvPr>
        </p:nvSpPr>
        <p:spPr>
          <a:xfrm>
            <a:off x="4297650" y="4525025"/>
            <a:ext cx="548700" cy="36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2"/>
          <p:cNvSpPr txBox="1"/>
          <p:nvPr>
            <p:ph idx="4294967295" type="title"/>
          </p:nvPr>
        </p:nvSpPr>
        <p:spPr>
          <a:xfrm>
            <a:off x="1156775" y="2443350"/>
            <a:ext cx="6830400" cy="31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800">
                <a:solidFill>
                  <a:schemeClr val="accent3"/>
                </a:solidFill>
              </a:rPr>
              <a:t>Want big impact?</a:t>
            </a:r>
            <a:r>
              <a:rPr lang="en" sz="1800">
                <a:solidFill>
                  <a:schemeClr val="accent3"/>
                </a:solidFill>
              </a:rPr>
              <a:t>						</a:t>
            </a:r>
            <a:r>
              <a:rPr lang="en" sz="1800">
                <a:solidFill>
                  <a:schemeClr val="accent3"/>
                </a:solidFill>
              </a:rPr>
              <a:t>Use big image.</a:t>
            </a:r>
            <a:endParaRPr sz="1800">
              <a:solidFill>
                <a:schemeClr val="accent3"/>
              </a:solidFill>
            </a:endParaRPr>
          </a:p>
        </p:txBody>
      </p:sp>
      <p:sp>
        <p:nvSpPr>
          <p:cNvPr id="210" name="Google Shape;210;p22"/>
          <p:cNvSpPr txBox="1"/>
          <p:nvPr>
            <p:ph idx="12" type="sldNum"/>
          </p:nvPr>
        </p:nvSpPr>
        <p:spPr>
          <a:xfrm>
            <a:off x="4297650" y="4525025"/>
            <a:ext cx="548700" cy="36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2"/>
                </a:solidFill>
              </a:rPr>
              <a:t>‹#›</a:t>
            </a:fld>
            <a:endParaRPr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3"/>
          <p:cNvSpPr txBox="1"/>
          <p:nvPr>
            <p:ph type="title"/>
          </p:nvPr>
        </p:nvSpPr>
        <p:spPr>
          <a:xfrm>
            <a:off x="983075" y="621650"/>
            <a:ext cx="7177800" cy="77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216" name="Google Shape;216;p23"/>
          <p:cNvSpPr txBox="1"/>
          <p:nvPr>
            <p:ph idx="12" type="sldNum"/>
          </p:nvPr>
        </p:nvSpPr>
        <p:spPr>
          <a:xfrm>
            <a:off x="4297650" y="4525025"/>
            <a:ext cx="548700" cy="36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17" name="Google Shape;217;p23"/>
          <p:cNvCxnSpPr>
            <a:stCxn id="218" idx="2"/>
            <a:endCxn id="219" idx="0"/>
          </p:cNvCxnSpPr>
          <p:nvPr/>
        </p:nvCxnSpPr>
        <p:spPr>
          <a:xfrm flipH="1" rot="-5400000">
            <a:off x="5138721" y="1355521"/>
            <a:ext cx="690600" cy="18237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rgbClr val="E6DCD2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220" name="Google Shape;220;p23"/>
          <p:cNvCxnSpPr>
            <a:stCxn id="221" idx="0"/>
            <a:endCxn id="218" idx="2"/>
          </p:cNvCxnSpPr>
          <p:nvPr/>
        </p:nvCxnSpPr>
        <p:spPr>
          <a:xfrm rot="-5400000">
            <a:off x="3315135" y="1355522"/>
            <a:ext cx="690600" cy="18237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rgbClr val="E6DCD2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222" name="Google Shape;222;p23"/>
          <p:cNvCxnSpPr>
            <a:stCxn id="221" idx="2"/>
            <a:endCxn id="223" idx="0"/>
          </p:cNvCxnSpPr>
          <p:nvPr/>
        </p:nvCxnSpPr>
        <p:spPr>
          <a:xfrm flipH="1" rot="-5400000">
            <a:off x="2838585" y="2923709"/>
            <a:ext cx="690600" cy="870600"/>
          </a:xfrm>
          <a:prstGeom prst="bentConnector3">
            <a:avLst>
              <a:gd fmla="val 50005" name="adj1"/>
            </a:avLst>
          </a:prstGeom>
          <a:noFill/>
          <a:ln cap="flat" cmpd="sng" w="9525">
            <a:solidFill>
              <a:srgbClr val="E6DCD2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224" name="Google Shape;224;p23"/>
          <p:cNvCxnSpPr>
            <a:stCxn id="225" idx="0"/>
            <a:endCxn id="221" idx="2"/>
          </p:cNvCxnSpPr>
          <p:nvPr/>
        </p:nvCxnSpPr>
        <p:spPr>
          <a:xfrm rot="-5400000">
            <a:off x="1967893" y="2923778"/>
            <a:ext cx="690600" cy="870600"/>
          </a:xfrm>
          <a:prstGeom prst="bentConnector3">
            <a:avLst>
              <a:gd fmla="val 50005" name="adj1"/>
            </a:avLst>
          </a:prstGeom>
          <a:noFill/>
          <a:ln cap="flat" cmpd="sng" w="9525">
            <a:solidFill>
              <a:srgbClr val="E6DCD2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226" name="Google Shape;226;p23"/>
          <p:cNvCxnSpPr>
            <a:stCxn id="219" idx="2"/>
            <a:endCxn id="227" idx="0"/>
          </p:cNvCxnSpPr>
          <p:nvPr/>
        </p:nvCxnSpPr>
        <p:spPr>
          <a:xfrm flipH="1" rot="-5400000">
            <a:off x="6485757" y="2923709"/>
            <a:ext cx="690600" cy="870600"/>
          </a:xfrm>
          <a:prstGeom prst="bentConnector3">
            <a:avLst>
              <a:gd fmla="val 50005" name="adj1"/>
            </a:avLst>
          </a:prstGeom>
          <a:noFill/>
          <a:ln cap="flat" cmpd="sng" w="9525">
            <a:solidFill>
              <a:srgbClr val="E6DCD2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228" name="Google Shape;228;p23"/>
          <p:cNvCxnSpPr>
            <a:stCxn id="229" idx="0"/>
            <a:endCxn id="219" idx="2"/>
          </p:cNvCxnSpPr>
          <p:nvPr/>
        </p:nvCxnSpPr>
        <p:spPr>
          <a:xfrm rot="-5400000">
            <a:off x="5615065" y="2923778"/>
            <a:ext cx="690600" cy="870600"/>
          </a:xfrm>
          <a:prstGeom prst="bentConnector3">
            <a:avLst>
              <a:gd fmla="val 50005" name="adj1"/>
            </a:avLst>
          </a:prstGeom>
          <a:noFill/>
          <a:ln cap="flat" cmpd="sng" w="9525">
            <a:solidFill>
              <a:srgbClr val="E6DCD2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230" name="Google Shape;230;p23"/>
          <p:cNvGrpSpPr/>
          <p:nvPr/>
        </p:nvGrpSpPr>
        <p:grpSpPr>
          <a:xfrm>
            <a:off x="3779972" y="1521022"/>
            <a:ext cx="1584397" cy="401049"/>
            <a:chOff x="3802950" y="1145950"/>
            <a:chExt cx="1538100" cy="442513"/>
          </a:xfrm>
        </p:grpSpPr>
        <p:sp>
          <p:nvSpPr>
            <p:cNvPr id="218" name="Google Shape;218;p23"/>
            <p:cNvSpPr txBox="1"/>
            <p:nvPr/>
          </p:nvSpPr>
          <p:spPr>
            <a:xfrm>
              <a:off x="3802950" y="1145963"/>
              <a:ext cx="1538100" cy="442500"/>
            </a:xfrm>
            <a:prstGeom prst="rect">
              <a:avLst/>
            </a:prstGeom>
            <a:solidFill>
              <a:schemeClr val="accent5"/>
            </a:solidFill>
            <a:ln cap="flat" cmpd="sng" w="1905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b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2"/>
                  </a:solidFill>
                  <a:latin typeface="Merriweather Light"/>
                  <a:ea typeface="Merriweather Light"/>
                  <a:cs typeface="Merriweather Light"/>
                  <a:sym typeface="Merriweather Light"/>
                </a:rPr>
                <a:t>Lorem Ipsum</a:t>
              </a:r>
              <a:endParaRPr sz="1000">
                <a:solidFill>
                  <a:schemeClr val="lt2"/>
                </a:solidFill>
                <a:latin typeface="Merriweather Light"/>
                <a:ea typeface="Merriweather Light"/>
                <a:cs typeface="Merriweather Light"/>
                <a:sym typeface="Merriweather Light"/>
              </a:endParaRPr>
            </a:p>
          </p:txBody>
        </p:sp>
        <p:sp>
          <p:nvSpPr>
            <p:cNvPr id="231" name="Google Shape;231;p23"/>
            <p:cNvSpPr/>
            <p:nvPr/>
          </p:nvSpPr>
          <p:spPr>
            <a:xfrm>
              <a:off x="3802950" y="1145950"/>
              <a:ext cx="1538100" cy="52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2"/>
                </a:solidFill>
                <a:latin typeface="Merriweather Light"/>
                <a:ea typeface="Merriweather Light"/>
                <a:cs typeface="Merriweather Light"/>
                <a:sym typeface="Merriweather Light"/>
              </a:endParaRPr>
            </a:p>
          </p:txBody>
        </p:sp>
      </p:grpSp>
      <p:grpSp>
        <p:nvGrpSpPr>
          <p:cNvPr id="232" name="Google Shape;232;p23"/>
          <p:cNvGrpSpPr/>
          <p:nvPr/>
        </p:nvGrpSpPr>
        <p:grpSpPr>
          <a:xfrm>
            <a:off x="1956386" y="2612660"/>
            <a:ext cx="1584397" cy="401049"/>
            <a:chOff x="2032650" y="2350450"/>
            <a:chExt cx="1538100" cy="442513"/>
          </a:xfrm>
        </p:grpSpPr>
        <p:sp>
          <p:nvSpPr>
            <p:cNvPr id="221" name="Google Shape;221;p23"/>
            <p:cNvSpPr txBox="1"/>
            <p:nvPr/>
          </p:nvSpPr>
          <p:spPr>
            <a:xfrm>
              <a:off x="2032650" y="2350463"/>
              <a:ext cx="1538100" cy="442500"/>
            </a:xfrm>
            <a:prstGeom prst="rect">
              <a:avLst/>
            </a:prstGeom>
            <a:solidFill>
              <a:schemeClr val="accent6"/>
            </a:solidFill>
            <a:ln cap="flat" cmpd="sng" w="1905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b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2"/>
                  </a:solidFill>
                  <a:latin typeface="Merriweather Light"/>
                  <a:ea typeface="Merriweather Light"/>
                  <a:cs typeface="Merriweather Light"/>
                  <a:sym typeface="Merriweather Light"/>
                </a:rPr>
                <a:t>Lorem Ipsum</a:t>
              </a:r>
              <a:endParaRPr sz="1000">
                <a:solidFill>
                  <a:schemeClr val="lt2"/>
                </a:solidFill>
                <a:latin typeface="Merriweather Light"/>
                <a:ea typeface="Merriweather Light"/>
                <a:cs typeface="Merriweather Light"/>
                <a:sym typeface="Merriweather Light"/>
              </a:endParaRPr>
            </a:p>
          </p:txBody>
        </p:sp>
        <p:sp>
          <p:nvSpPr>
            <p:cNvPr id="233" name="Google Shape;233;p23"/>
            <p:cNvSpPr/>
            <p:nvPr/>
          </p:nvSpPr>
          <p:spPr>
            <a:xfrm>
              <a:off x="2032650" y="2350450"/>
              <a:ext cx="1538100" cy="52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2"/>
                </a:solidFill>
                <a:latin typeface="Merriweather Light"/>
                <a:ea typeface="Merriweather Light"/>
                <a:cs typeface="Merriweather Light"/>
                <a:sym typeface="Merriweather Light"/>
              </a:endParaRPr>
            </a:p>
          </p:txBody>
        </p:sp>
      </p:grpSp>
      <p:grpSp>
        <p:nvGrpSpPr>
          <p:cNvPr id="234" name="Google Shape;234;p23"/>
          <p:cNvGrpSpPr/>
          <p:nvPr/>
        </p:nvGrpSpPr>
        <p:grpSpPr>
          <a:xfrm>
            <a:off x="5603558" y="2612660"/>
            <a:ext cx="1584397" cy="401049"/>
            <a:chOff x="5573250" y="2350450"/>
            <a:chExt cx="1538100" cy="442513"/>
          </a:xfrm>
        </p:grpSpPr>
        <p:sp>
          <p:nvSpPr>
            <p:cNvPr id="219" name="Google Shape;219;p23"/>
            <p:cNvSpPr txBox="1"/>
            <p:nvPr/>
          </p:nvSpPr>
          <p:spPr>
            <a:xfrm>
              <a:off x="5573250" y="2350463"/>
              <a:ext cx="1538100" cy="442500"/>
            </a:xfrm>
            <a:prstGeom prst="rect">
              <a:avLst/>
            </a:prstGeom>
            <a:solidFill>
              <a:schemeClr val="accent6"/>
            </a:solidFill>
            <a:ln cap="flat" cmpd="sng" w="1905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b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2"/>
                  </a:solidFill>
                  <a:latin typeface="Merriweather Light"/>
                  <a:ea typeface="Merriweather Light"/>
                  <a:cs typeface="Merriweather Light"/>
                  <a:sym typeface="Merriweather Light"/>
                </a:rPr>
                <a:t>Lorem Ipsum</a:t>
              </a:r>
              <a:endParaRPr sz="1000">
                <a:solidFill>
                  <a:schemeClr val="lt2"/>
                </a:solidFill>
                <a:latin typeface="Merriweather Light"/>
                <a:ea typeface="Merriweather Light"/>
                <a:cs typeface="Merriweather Light"/>
                <a:sym typeface="Merriweather Light"/>
              </a:endParaRPr>
            </a:p>
          </p:txBody>
        </p:sp>
        <p:sp>
          <p:nvSpPr>
            <p:cNvPr id="235" name="Google Shape;235;p23"/>
            <p:cNvSpPr/>
            <p:nvPr/>
          </p:nvSpPr>
          <p:spPr>
            <a:xfrm>
              <a:off x="5573250" y="2350450"/>
              <a:ext cx="1538100" cy="52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2"/>
                </a:solidFill>
                <a:latin typeface="Merriweather Light"/>
                <a:ea typeface="Merriweather Light"/>
                <a:cs typeface="Merriweather Light"/>
                <a:sym typeface="Merriweather Light"/>
              </a:endParaRPr>
            </a:p>
          </p:txBody>
        </p:sp>
      </p:grpSp>
      <p:grpSp>
        <p:nvGrpSpPr>
          <p:cNvPr id="236" name="Google Shape;236;p23"/>
          <p:cNvGrpSpPr/>
          <p:nvPr/>
        </p:nvGrpSpPr>
        <p:grpSpPr>
          <a:xfrm>
            <a:off x="6474250" y="3704367"/>
            <a:ext cx="1584397" cy="401049"/>
            <a:chOff x="6418500" y="3555025"/>
            <a:chExt cx="1538100" cy="442513"/>
          </a:xfrm>
        </p:grpSpPr>
        <p:sp>
          <p:nvSpPr>
            <p:cNvPr id="227" name="Google Shape;227;p23"/>
            <p:cNvSpPr txBox="1"/>
            <p:nvPr/>
          </p:nvSpPr>
          <p:spPr>
            <a:xfrm>
              <a:off x="6418500" y="3555038"/>
              <a:ext cx="1538100" cy="442500"/>
            </a:xfrm>
            <a:prstGeom prst="rect">
              <a:avLst/>
            </a:prstGeom>
            <a:solidFill>
              <a:schemeClr val="accent3"/>
            </a:solidFill>
            <a:ln cap="flat" cmpd="sng" w="1905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b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2"/>
                  </a:solidFill>
                  <a:latin typeface="Merriweather Light"/>
                  <a:ea typeface="Merriweather Light"/>
                  <a:cs typeface="Merriweather Light"/>
                  <a:sym typeface="Merriweather Light"/>
                </a:rPr>
                <a:t>Lorem Ipsum</a:t>
              </a:r>
              <a:endParaRPr sz="1000">
                <a:solidFill>
                  <a:schemeClr val="lt2"/>
                </a:solidFill>
                <a:latin typeface="Merriweather Light"/>
                <a:ea typeface="Merriweather Light"/>
                <a:cs typeface="Merriweather Light"/>
                <a:sym typeface="Merriweather Light"/>
              </a:endParaRPr>
            </a:p>
          </p:txBody>
        </p:sp>
        <p:sp>
          <p:nvSpPr>
            <p:cNvPr id="237" name="Google Shape;237;p23"/>
            <p:cNvSpPr/>
            <p:nvPr/>
          </p:nvSpPr>
          <p:spPr>
            <a:xfrm>
              <a:off x="6418500" y="3555025"/>
              <a:ext cx="1538100" cy="52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2"/>
                </a:solidFill>
                <a:latin typeface="Merriweather Light"/>
                <a:ea typeface="Merriweather Light"/>
                <a:cs typeface="Merriweather Light"/>
                <a:sym typeface="Merriweather Light"/>
              </a:endParaRPr>
            </a:p>
          </p:txBody>
        </p:sp>
      </p:grpSp>
      <p:grpSp>
        <p:nvGrpSpPr>
          <p:cNvPr id="238" name="Google Shape;238;p23"/>
          <p:cNvGrpSpPr/>
          <p:nvPr/>
        </p:nvGrpSpPr>
        <p:grpSpPr>
          <a:xfrm>
            <a:off x="4732866" y="3704378"/>
            <a:ext cx="1584397" cy="401038"/>
            <a:chOff x="4728000" y="3555038"/>
            <a:chExt cx="1538100" cy="442500"/>
          </a:xfrm>
        </p:grpSpPr>
        <p:sp>
          <p:nvSpPr>
            <p:cNvPr id="229" name="Google Shape;229;p23"/>
            <p:cNvSpPr txBox="1"/>
            <p:nvPr/>
          </p:nvSpPr>
          <p:spPr>
            <a:xfrm>
              <a:off x="4728000" y="3555038"/>
              <a:ext cx="1538100" cy="442500"/>
            </a:xfrm>
            <a:prstGeom prst="rect">
              <a:avLst/>
            </a:prstGeom>
            <a:solidFill>
              <a:schemeClr val="accent3"/>
            </a:solidFill>
            <a:ln cap="flat" cmpd="sng" w="1905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b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2"/>
                  </a:solidFill>
                  <a:latin typeface="Merriweather Light"/>
                  <a:ea typeface="Merriweather Light"/>
                  <a:cs typeface="Merriweather Light"/>
                  <a:sym typeface="Merriweather Light"/>
                </a:rPr>
                <a:t>Lorem Ipsum</a:t>
              </a:r>
              <a:endParaRPr sz="1000">
                <a:solidFill>
                  <a:schemeClr val="lt2"/>
                </a:solidFill>
                <a:latin typeface="Merriweather Light"/>
                <a:ea typeface="Merriweather Light"/>
                <a:cs typeface="Merriweather Light"/>
                <a:sym typeface="Merriweather Light"/>
              </a:endParaRPr>
            </a:p>
          </p:txBody>
        </p:sp>
        <p:sp>
          <p:nvSpPr>
            <p:cNvPr id="239" name="Google Shape;239;p23"/>
            <p:cNvSpPr/>
            <p:nvPr/>
          </p:nvSpPr>
          <p:spPr>
            <a:xfrm>
              <a:off x="4728000" y="3555100"/>
              <a:ext cx="1538100" cy="52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2"/>
                </a:solidFill>
                <a:latin typeface="Merriweather Light"/>
                <a:ea typeface="Merriweather Light"/>
                <a:cs typeface="Merriweather Light"/>
                <a:sym typeface="Merriweather Light"/>
              </a:endParaRPr>
            </a:p>
          </p:txBody>
        </p:sp>
      </p:grpSp>
      <p:grpSp>
        <p:nvGrpSpPr>
          <p:cNvPr id="240" name="Google Shape;240;p23"/>
          <p:cNvGrpSpPr/>
          <p:nvPr/>
        </p:nvGrpSpPr>
        <p:grpSpPr>
          <a:xfrm>
            <a:off x="2827078" y="3704378"/>
            <a:ext cx="1584397" cy="401038"/>
            <a:chOff x="2877900" y="3555038"/>
            <a:chExt cx="1538100" cy="442500"/>
          </a:xfrm>
        </p:grpSpPr>
        <p:sp>
          <p:nvSpPr>
            <p:cNvPr id="223" name="Google Shape;223;p23"/>
            <p:cNvSpPr txBox="1"/>
            <p:nvPr/>
          </p:nvSpPr>
          <p:spPr>
            <a:xfrm>
              <a:off x="2877900" y="3555038"/>
              <a:ext cx="1538100" cy="442500"/>
            </a:xfrm>
            <a:prstGeom prst="rect">
              <a:avLst/>
            </a:prstGeom>
            <a:solidFill>
              <a:schemeClr val="accent3"/>
            </a:solidFill>
            <a:ln cap="flat" cmpd="sng" w="1905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b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2"/>
                  </a:solidFill>
                  <a:latin typeface="Merriweather Light"/>
                  <a:ea typeface="Merriweather Light"/>
                  <a:cs typeface="Merriweather Light"/>
                  <a:sym typeface="Merriweather Light"/>
                </a:rPr>
                <a:t>Lorem Ipsum</a:t>
              </a:r>
              <a:endParaRPr sz="1000">
                <a:solidFill>
                  <a:schemeClr val="lt2"/>
                </a:solidFill>
                <a:latin typeface="Merriweather Light"/>
                <a:ea typeface="Merriweather Light"/>
                <a:cs typeface="Merriweather Light"/>
                <a:sym typeface="Merriweather Light"/>
              </a:endParaRPr>
            </a:p>
          </p:txBody>
        </p:sp>
        <p:sp>
          <p:nvSpPr>
            <p:cNvPr id="241" name="Google Shape;241;p23"/>
            <p:cNvSpPr/>
            <p:nvPr/>
          </p:nvSpPr>
          <p:spPr>
            <a:xfrm>
              <a:off x="2877900" y="3555100"/>
              <a:ext cx="1538100" cy="52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2"/>
                </a:solidFill>
                <a:latin typeface="Merriweather Light"/>
                <a:ea typeface="Merriweather Light"/>
                <a:cs typeface="Merriweather Light"/>
                <a:sym typeface="Merriweather Light"/>
              </a:endParaRPr>
            </a:p>
          </p:txBody>
        </p:sp>
      </p:grpSp>
      <p:grpSp>
        <p:nvGrpSpPr>
          <p:cNvPr id="242" name="Google Shape;242;p23"/>
          <p:cNvGrpSpPr/>
          <p:nvPr/>
        </p:nvGrpSpPr>
        <p:grpSpPr>
          <a:xfrm>
            <a:off x="1085694" y="3704378"/>
            <a:ext cx="1584397" cy="401038"/>
            <a:chOff x="1187400" y="3555038"/>
            <a:chExt cx="1538100" cy="442500"/>
          </a:xfrm>
        </p:grpSpPr>
        <p:sp>
          <p:nvSpPr>
            <p:cNvPr id="225" name="Google Shape;225;p23"/>
            <p:cNvSpPr txBox="1"/>
            <p:nvPr/>
          </p:nvSpPr>
          <p:spPr>
            <a:xfrm>
              <a:off x="1187400" y="3555038"/>
              <a:ext cx="1538100" cy="442500"/>
            </a:xfrm>
            <a:prstGeom prst="rect">
              <a:avLst/>
            </a:prstGeom>
            <a:solidFill>
              <a:schemeClr val="accent3"/>
            </a:solidFill>
            <a:ln cap="flat" cmpd="sng" w="1905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b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2"/>
                  </a:solidFill>
                  <a:latin typeface="Merriweather Light"/>
                  <a:ea typeface="Merriweather Light"/>
                  <a:cs typeface="Merriweather Light"/>
                  <a:sym typeface="Merriweather Light"/>
                </a:rPr>
                <a:t>Lorem Ipsum</a:t>
              </a:r>
              <a:endParaRPr sz="1000">
                <a:solidFill>
                  <a:schemeClr val="lt2"/>
                </a:solidFill>
                <a:latin typeface="Merriweather Light"/>
                <a:ea typeface="Merriweather Light"/>
                <a:cs typeface="Merriweather Light"/>
                <a:sym typeface="Merriweather Light"/>
              </a:endParaRPr>
            </a:p>
          </p:txBody>
        </p:sp>
        <p:sp>
          <p:nvSpPr>
            <p:cNvPr id="243" name="Google Shape;243;p23"/>
            <p:cNvSpPr/>
            <p:nvPr/>
          </p:nvSpPr>
          <p:spPr>
            <a:xfrm>
              <a:off x="1187400" y="3555100"/>
              <a:ext cx="1538100" cy="52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2"/>
                </a:solidFill>
                <a:latin typeface="Merriweather Light"/>
                <a:ea typeface="Merriweather Light"/>
                <a:cs typeface="Merriweather Light"/>
                <a:sym typeface="Merriweather Light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4"/>
          <p:cNvSpPr txBox="1"/>
          <p:nvPr>
            <p:ph type="title"/>
          </p:nvPr>
        </p:nvSpPr>
        <p:spPr>
          <a:xfrm>
            <a:off x="983075" y="621650"/>
            <a:ext cx="7177800" cy="77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249" name="Google Shape;249;p24"/>
          <p:cNvGraphicFramePr/>
          <p:nvPr/>
        </p:nvGraphicFramePr>
        <p:xfrm>
          <a:off x="983100" y="1564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{44BDBC43-2ACD-4AEF-A852-1AE6CAD00769}</a:tableStyleId>
              </a:tblPr>
              <a:tblGrid>
                <a:gridCol w="1794450"/>
                <a:gridCol w="1794450"/>
                <a:gridCol w="1794450"/>
                <a:gridCol w="1794450"/>
              </a:tblGrid>
              <a:tr h="644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2"/>
                        </a:solidFill>
                        <a:latin typeface="Merriweather Light"/>
                        <a:ea typeface="Merriweather Light"/>
                        <a:cs typeface="Merriweather Light"/>
                        <a:sym typeface="Merriweather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Merriweather Light"/>
                          <a:ea typeface="Merriweather Light"/>
                          <a:cs typeface="Merriweather Light"/>
                          <a:sym typeface="Merriweather Light"/>
                        </a:rPr>
                        <a:t>A</a:t>
                      </a:r>
                      <a:endParaRPr sz="1100">
                        <a:solidFill>
                          <a:schemeClr val="dk2"/>
                        </a:solidFill>
                        <a:latin typeface="Merriweather Light"/>
                        <a:ea typeface="Merriweather Light"/>
                        <a:cs typeface="Merriweather Light"/>
                        <a:sym typeface="Merriweather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Merriweather Light"/>
                          <a:ea typeface="Merriweather Light"/>
                          <a:cs typeface="Merriweather Light"/>
                          <a:sym typeface="Merriweather Light"/>
                        </a:rPr>
                        <a:t>B</a:t>
                      </a:r>
                      <a:endParaRPr sz="1100">
                        <a:solidFill>
                          <a:schemeClr val="dk2"/>
                        </a:solidFill>
                        <a:latin typeface="Merriweather Light"/>
                        <a:ea typeface="Merriweather Light"/>
                        <a:cs typeface="Merriweather Light"/>
                        <a:sym typeface="Merriweather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Merriweather Light"/>
                          <a:ea typeface="Merriweather Light"/>
                          <a:cs typeface="Merriweather Light"/>
                          <a:sym typeface="Merriweather Light"/>
                        </a:rPr>
                        <a:t>C</a:t>
                      </a:r>
                      <a:endParaRPr sz="1100">
                        <a:solidFill>
                          <a:schemeClr val="dk2"/>
                        </a:solidFill>
                        <a:latin typeface="Merriweather Light"/>
                        <a:ea typeface="Merriweather Light"/>
                        <a:cs typeface="Merriweather Light"/>
                        <a:sym typeface="Merriweather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6440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Merriweather Light"/>
                          <a:ea typeface="Merriweather Light"/>
                          <a:cs typeface="Merriweather Light"/>
                          <a:sym typeface="Merriweather Light"/>
                        </a:rPr>
                        <a:t>Yellow</a:t>
                      </a:r>
                      <a:endParaRPr sz="1100">
                        <a:solidFill>
                          <a:schemeClr val="dk2"/>
                        </a:solidFill>
                        <a:latin typeface="Merriweather Light"/>
                        <a:ea typeface="Merriweather Light"/>
                        <a:cs typeface="Merriweather Light"/>
                        <a:sym typeface="Merriweather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dk1"/>
                          </a:solidFill>
                          <a:latin typeface="Merriweather Light"/>
                          <a:ea typeface="Merriweather Light"/>
                          <a:cs typeface="Merriweather Light"/>
                          <a:sym typeface="Merriweather Light"/>
                        </a:rPr>
                        <a:t>10</a:t>
                      </a:r>
                      <a:endParaRPr sz="1700">
                        <a:solidFill>
                          <a:schemeClr val="dk1"/>
                        </a:solidFill>
                        <a:latin typeface="Merriweather Light"/>
                        <a:ea typeface="Merriweather Light"/>
                        <a:cs typeface="Merriweather Light"/>
                        <a:sym typeface="Merriweather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dk1"/>
                          </a:solidFill>
                          <a:latin typeface="Merriweather Light"/>
                          <a:ea typeface="Merriweather Light"/>
                          <a:cs typeface="Merriweather Light"/>
                          <a:sym typeface="Merriweather Light"/>
                        </a:rPr>
                        <a:t>20</a:t>
                      </a:r>
                      <a:endParaRPr sz="1700">
                        <a:solidFill>
                          <a:schemeClr val="dk1"/>
                        </a:solidFill>
                        <a:latin typeface="Merriweather Light"/>
                        <a:ea typeface="Merriweather Light"/>
                        <a:cs typeface="Merriweather Light"/>
                        <a:sym typeface="Merriweather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dk1"/>
                          </a:solidFill>
                          <a:latin typeface="Merriweather Light"/>
                          <a:ea typeface="Merriweather Light"/>
                          <a:cs typeface="Merriweather Light"/>
                          <a:sym typeface="Merriweather Light"/>
                        </a:rPr>
                        <a:t>7</a:t>
                      </a:r>
                      <a:endParaRPr sz="1700">
                        <a:solidFill>
                          <a:schemeClr val="dk1"/>
                        </a:solidFill>
                        <a:latin typeface="Merriweather Light"/>
                        <a:ea typeface="Merriweather Light"/>
                        <a:cs typeface="Merriweather Light"/>
                        <a:sym typeface="Merriweather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440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Merriweather Light"/>
                          <a:ea typeface="Merriweather Light"/>
                          <a:cs typeface="Merriweather Light"/>
                          <a:sym typeface="Merriweather Light"/>
                        </a:rPr>
                        <a:t>Blue</a:t>
                      </a:r>
                      <a:endParaRPr sz="1100">
                        <a:solidFill>
                          <a:schemeClr val="dk2"/>
                        </a:solidFill>
                        <a:latin typeface="Merriweather Light"/>
                        <a:ea typeface="Merriweather Light"/>
                        <a:cs typeface="Merriweather Light"/>
                        <a:sym typeface="Merriweather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dk1"/>
                          </a:solidFill>
                          <a:latin typeface="Merriweather Light"/>
                          <a:ea typeface="Merriweather Light"/>
                          <a:cs typeface="Merriweather Light"/>
                          <a:sym typeface="Merriweather Light"/>
                        </a:rPr>
                        <a:t>30</a:t>
                      </a:r>
                      <a:endParaRPr sz="1700">
                        <a:solidFill>
                          <a:schemeClr val="dk1"/>
                        </a:solidFill>
                        <a:latin typeface="Merriweather Light"/>
                        <a:ea typeface="Merriweather Light"/>
                        <a:cs typeface="Merriweather Light"/>
                        <a:sym typeface="Merriweather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dk1"/>
                          </a:solidFill>
                          <a:latin typeface="Merriweather Light"/>
                          <a:ea typeface="Merriweather Light"/>
                          <a:cs typeface="Merriweather Light"/>
                          <a:sym typeface="Merriweather Light"/>
                        </a:rPr>
                        <a:t>15</a:t>
                      </a:r>
                      <a:endParaRPr sz="1700">
                        <a:solidFill>
                          <a:schemeClr val="dk1"/>
                        </a:solidFill>
                        <a:latin typeface="Merriweather Light"/>
                        <a:ea typeface="Merriweather Light"/>
                        <a:cs typeface="Merriweather Light"/>
                        <a:sym typeface="Merriweather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dk1"/>
                          </a:solidFill>
                          <a:latin typeface="Merriweather Light"/>
                          <a:ea typeface="Merriweather Light"/>
                          <a:cs typeface="Merriweather Light"/>
                          <a:sym typeface="Merriweather Light"/>
                        </a:rPr>
                        <a:t>10</a:t>
                      </a:r>
                      <a:endParaRPr sz="1700">
                        <a:solidFill>
                          <a:schemeClr val="dk1"/>
                        </a:solidFill>
                        <a:latin typeface="Merriweather Light"/>
                        <a:ea typeface="Merriweather Light"/>
                        <a:cs typeface="Merriweather Light"/>
                        <a:sym typeface="Merriweather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6440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Merriweather Light"/>
                          <a:ea typeface="Merriweather Light"/>
                          <a:cs typeface="Merriweather Light"/>
                          <a:sym typeface="Merriweather Light"/>
                        </a:rPr>
                        <a:t>Orange</a:t>
                      </a:r>
                      <a:endParaRPr sz="1100">
                        <a:solidFill>
                          <a:schemeClr val="dk2"/>
                        </a:solidFill>
                        <a:latin typeface="Merriweather Light"/>
                        <a:ea typeface="Merriweather Light"/>
                        <a:cs typeface="Merriweather Light"/>
                        <a:sym typeface="Merriweather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dk1"/>
                          </a:solidFill>
                          <a:latin typeface="Merriweather Light"/>
                          <a:ea typeface="Merriweather Light"/>
                          <a:cs typeface="Merriweather Light"/>
                          <a:sym typeface="Merriweather Light"/>
                        </a:rPr>
                        <a:t>5</a:t>
                      </a:r>
                      <a:endParaRPr sz="1700">
                        <a:solidFill>
                          <a:schemeClr val="dk1"/>
                        </a:solidFill>
                        <a:latin typeface="Merriweather Light"/>
                        <a:ea typeface="Merriweather Light"/>
                        <a:cs typeface="Merriweather Light"/>
                        <a:sym typeface="Merriweather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dk1"/>
                          </a:solidFill>
                          <a:latin typeface="Merriweather Light"/>
                          <a:ea typeface="Merriweather Light"/>
                          <a:cs typeface="Merriweather Light"/>
                          <a:sym typeface="Merriweather Light"/>
                        </a:rPr>
                        <a:t>24</a:t>
                      </a:r>
                      <a:endParaRPr sz="1700">
                        <a:solidFill>
                          <a:schemeClr val="dk1"/>
                        </a:solidFill>
                        <a:latin typeface="Merriweather Light"/>
                        <a:ea typeface="Merriweather Light"/>
                        <a:cs typeface="Merriweather Light"/>
                        <a:sym typeface="Merriweather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dk1"/>
                          </a:solidFill>
                          <a:latin typeface="Merriweather Light"/>
                          <a:ea typeface="Merriweather Light"/>
                          <a:cs typeface="Merriweather Light"/>
                          <a:sym typeface="Merriweather Light"/>
                        </a:rPr>
                        <a:t>16</a:t>
                      </a:r>
                      <a:endParaRPr sz="1700">
                        <a:solidFill>
                          <a:schemeClr val="dk1"/>
                        </a:solidFill>
                        <a:latin typeface="Merriweather Light"/>
                        <a:ea typeface="Merriweather Light"/>
                        <a:cs typeface="Merriweather Light"/>
                        <a:sym typeface="Merriweather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250" name="Google Shape;250;p24"/>
          <p:cNvSpPr txBox="1"/>
          <p:nvPr>
            <p:ph idx="12" type="sldNum"/>
          </p:nvPr>
        </p:nvSpPr>
        <p:spPr>
          <a:xfrm>
            <a:off x="4297650" y="4525025"/>
            <a:ext cx="548700" cy="36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5"/>
          <p:cNvSpPr/>
          <p:nvPr/>
        </p:nvSpPr>
        <p:spPr>
          <a:xfrm>
            <a:off x="1194526" y="1037825"/>
            <a:ext cx="6812280" cy="3245220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68000">
                <a:schemeClr val="lt1"/>
              </a:gs>
              <a:gs pos="100000">
                <a:schemeClr val="l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  <a:effectLst>
            <a:outerShdw blurRad="142875" rotWithShape="0" algn="bl" dir="5400000" dist="19050">
              <a:schemeClr val="dk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25"/>
          <p:cNvSpPr txBox="1"/>
          <p:nvPr>
            <p:ph idx="4294967295" type="title"/>
          </p:nvPr>
        </p:nvSpPr>
        <p:spPr>
          <a:xfrm>
            <a:off x="983075" y="638400"/>
            <a:ext cx="7177800" cy="435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257" name="Google Shape;257;p25"/>
          <p:cNvSpPr/>
          <p:nvPr/>
        </p:nvSpPr>
        <p:spPr>
          <a:xfrm>
            <a:off x="2436024" y="1788725"/>
            <a:ext cx="607800" cy="1689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lt1"/>
                </a:solidFill>
                <a:latin typeface="Merriweather Light"/>
                <a:ea typeface="Merriweather Light"/>
                <a:cs typeface="Merriweather Light"/>
                <a:sym typeface="Merriweather Light"/>
              </a:rPr>
              <a:t>our office</a:t>
            </a:r>
            <a:endParaRPr sz="700">
              <a:solidFill>
                <a:schemeClr val="lt1"/>
              </a:solidFill>
              <a:latin typeface="Merriweather Light"/>
              <a:ea typeface="Merriweather Light"/>
              <a:cs typeface="Merriweather Light"/>
              <a:sym typeface="Merriweather Light"/>
            </a:endParaRPr>
          </a:p>
        </p:txBody>
      </p:sp>
      <p:sp>
        <p:nvSpPr>
          <p:cNvPr id="258" name="Google Shape;258;p25"/>
          <p:cNvSpPr txBox="1"/>
          <p:nvPr>
            <p:ph idx="12" type="sldNum"/>
          </p:nvPr>
        </p:nvSpPr>
        <p:spPr>
          <a:xfrm>
            <a:off x="4297650" y="4525025"/>
            <a:ext cx="548700" cy="36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9" name="Google Shape;259;p25"/>
          <p:cNvSpPr txBox="1"/>
          <p:nvPr>
            <p:ph idx="4294967295" type="body"/>
          </p:nvPr>
        </p:nvSpPr>
        <p:spPr>
          <a:xfrm>
            <a:off x="712350" y="4294325"/>
            <a:ext cx="7719300" cy="30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Find more maps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ctr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b="1" sz="900"/>
          </a:p>
        </p:txBody>
      </p:sp>
      <p:sp>
        <p:nvSpPr>
          <p:cNvPr id="260" name="Google Shape;260;p25"/>
          <p:cNvSpPr/>
          <p:nvPr/>
        </p:nvSpPr>
        <p:spPr>
          <a:xfrm>
            <a:off x="1667477" y="2073124"/>
            <a:ext cx="221682" cy="168832"/>
          </a:xfrm>
          <a:custGeom>
            <a:rect b="b" l="l" r="r" t="t"/>
            <a:pathLst>
              <a:path extrusionOk="0" h="99753" w="130979">
                <a:moveTo>
                  <a:pt x="65345" y="92524"/>
                </a:moveTo>
                <a:lnTo>
                  <a:pt x="35275" y="99753"/>
                </a:lnTo>
                <a:lnTo>
                  <a:pt x="23131" y="94837"/>
                </a:lnTo>
                <a:lnTo>
                  <a:pt x="30648" y="87320"/>
                </a:lnTo>
                <a:lnTo>
                  <a:pt x="15035" y="84139"/>
                </a:lnTo>
                <a:lnTo>
                  <a:pt x="0" y="68526"/>
                </a:lnTo>
                <a:lnTo>
                  <a:pt x="21396" y="59562"/>
                </a:lnTo>
                <a:lnTo>
                  <a:pt x="13589" y="51177"/>
                </a:lnTo>
                <a:lnTo>
                  <a:pt x="10409" y="22842"/>
                </a:lnTo>
                <a:lnTo>
                  <a:pt x="37588" y="26312"/>
                </a:lnTo>
                <a:lnTo>
                  <a:pt x="49442" y="39612"/>
                </a:lnTo>
                <a:lnTo>
                  <a:pt x="48575" y="21396"/>
                </a:lnTo>
                <a:lnTo>
                  <a:pt x="64767" y="0"/>
                </a:lnTo>
                <a:lnTo>
                  <a:pt x="81826" y="23131"/>
                </a:lnTo>
                <a:lnTo>
                  <a:pt x="81248" y="39034"/>
                </a:lnTo>
                <a:lnTo>
                  <a:pt x="91657" y="26312"/>
                </a:lnTo>
                <a:lnTo>
                  <a:pt x="119703" y="22553"/>
                </a:lnTo>
                <a:lnTo>
                  <a:pt x="116523" y="51177"/>
                </a:lnTo>
                <a:lnTo>
                  <a:pt x="107559" y="60430"/>
                </a:lnTo>
                <a:lnTo>
                  <a:pt x="130979" y="69104"/>
                </a:lnTo>
                <a:lnTo>
                  <a:pt x="113631" y="84717"/>
                </a:lnTo>
                <a:lnTo>
                  <a:pt x="98596" y="86741"/>
                </a:lnTo>
                <a:lnTo>
                  <a:pt x="105824" y="95126"/>
                </a:lnTo>
                <a:lnTo>
                  <a:pt x="94837" y="99174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5"/>
              </a:gs>
              <a:gs pos="100000">
                <a:schemeClr val="dk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</p:sp>
      <p:sp>
        <p:nvSpPr>
          <p:cNvPr id="261" name="Google Shape;261;p25"/>
          <p:cNvSpPr/>
          <p:nvPr/>
        </p:nvSpPr>
        <p:spPr>
          <a:xfrm>
            <a:off x="3086452" y="3421024"/>
            <a:ext cx="221682" cy="168832"/>
          </a:xfrm>
          <a:custGeom>
            <a:rect b="b" l="l" r="r" t="t"/>
            <a:pathLst>
              <a:path extrusionOk="0" h="99753" w="130979">
                <a:moveTo>
                  <a:pt x="65345" y="92524"/>
                </a:moveTo>
                <a:lnTo>
                  <a:pt x="35275" y="99753"/>
                </a:lnTo>
                <a:lnTo>
                  <a:pt x="23131" y="94837"/>
                </a:lnTo>
                <a:lnTo>
                  <a:pt x="30648" y="87320"/>
                </a:lnTo>
                <a:lnTo>
                  <a:pt x="15035" y="84139"/>
                </a:lnTo>
                <a:lnTo>
                  <a:pt x="0" y="68526"/>
                </a:lnTo>
                <a:lnTo>
                  <a:pt x="21396" y="59562"/>
                </a:lnTo>
                <a:lnTo>
                  <a:pt x="13589" y="51177"/>
                </a:lnTo>
                <a:lnTo>
                  <a:pt x="10409" y="22842"/>
                </a:lnTo>
                <a:lnTo>
                  <a:pt x="37588" y="26312"/>
                </a:lnTo>
                <a:lnTo>
                  <a:pt x="49442" y="39612"/>
                </a:lnTo>
                <a:lnTo>
                  <a:pt x="48575" y="21396"/>
                </a:lnTo>
                <a:lnTo>
                  <a:pt x="64767" y="0"/>
                </a:lnTo>
                <a:lnTo>
                  <a:pt x="81826" y="23131"/>
                </a:lnTo>
                <a:lnTo>
                  <a:pt x="81248" y="39034"/>
                </a:lnTo>
                <a:lnTo>
                  <a:pt x="91657" y="26312"/>
                </a:lnTo>
                <a:lnTo>
                  <a:pt x="119703" y="22553"/>
                </a:lnTo>
                <a:lnTo>
                  <a:pt x="116523" y="51177"/>
                </a:lnTo>
                <a:lnTo>
                  <a:pt x="107559" y="60430"/>
                </a:lnTo>
                <a:lnTo>
                  <a:pt x="130979" y="69104"/>
                </a:lnTo>
                <a:lnTo>
                  <a:pt x="113631" y="84717"/>
                </a:lnTo>
                <a:lnTo>
                  <a:pt x="98596" y="86741"/>
                </a:lnTo>
                <a:lnTo>
                  <a:pt x="105824" y="95126"/>
                </a:lnTo>
                <a:lnTo>
                  <a:pt x="94837" y="99174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5"/>
              </a:gs>
              <a:gs pos="100000">
                <a:schemeClr val="dk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</p:sp>
      <p:sp>
        <p:nvSpPr>
          <p:cNvPr id="262" name="Google Shape;262;p25"/>
          <p:cNvSpPr/>
          <p:nvPr/>
        </p:nvSpPr>
        <p:spPr>
          <a:xfrm>
            <a:off x="3962627" y="1860949"/>
            <a:ext cx="221682" cy="168832"/>
          </a:xfrm>
          <a:custGeom>
            <a:rect b="b" l="l" r="r" t="t"/>
            <a:pathLst>
              <a:path extrusionOk="0" h="99753" w="130979">
                <a:moveTo>
                  <a:pt x="65345" y="92524"/>
                </a:moveTo>
                <a:lnTo>
                  <a:pt x="35275" y="99753"/>
                </a:lnTo>
                <a:lnTo>
                  <a:pt x="23131" y="94837"/>
                </a:lnTo>
                <a:lnTo>
                  <a:pt x="30648" y="87320"/>
                </a:lnTo>
                <a:lnTo>
                  <a:pt x="15035" y="84139"/>
                </a:lnTo>
                <a:lnTo>
                  <a:pt x="0" y="68526"/>
                </a:lnTo>
                <a:lnTo>
                  <a:pt x="21396" y="59562"/>
                </a:lnTo>
                <a:lnTo>
                  <a:pt x="13589" y="51177"/>
                </a:lnTo>
                <a:lnTo>
                  <a:pt x="10409" y="22842"/>
                </a:lnTo>
                <a:lnTo>
                  <a:pt x="37588" y="26312"/>
                </a:lnTo>
                <a:lnTo>
                  <a:pt x="49442" y="39612"/>
                </a:lnTo>
                <a:lnTo>
                  <a:pt x="48575" y="21396"/>
                </a:lnTo>
                <a:lnTo>
                  <a:pt x="64767" y="0"/>
                </a:lnTo>
                <a:lnTo>
                  <a:pt x="81826" y="23131"/>
                </a:lnTo>
                <a:lnTo>
                  <a:pt x="81248" y="39034"/>
                </a:lnTo>
                <a:lnTo>
                  <a:pt x="91657" y="26312"/>
                </a:lnTo>
                <a:lnTo>
                  <a:pt x="119703" y="22553"/>
                </a:lnTo>
                <a:lnTo>
                  <a:pt x="116523" y="51177"/>
                </a:lnTo>
                <a:lnTo>
                  <a:pt x="107559" y="60430"/>
                </a:lnTo>
                <a:lnTo>
                  <a:pt x="130979" y="69104"/>
                </a:lnTo>
                <a:lnTo>
                  <a:pt x="113631" y="84717"/>
                </a:lnTo>
                <a:lnTo>
                  <a:pt x="98596" y="86741"/>
                </a:lnTo>
                <a:lnTo>
                  <a:pt x="105824" y="95126"/>
                </a:lnTo>
                <a:lnTo>
                  <a:pt x="94837" y="99174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5"/>
              </a:gs>
              <a:gs pos="100000">
                <a:schemeClr val="dk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</p:sp>
      <p:sp>
        <p:nvSpPr>
          <p:cNvPr id="263" name="Google Shape;263;p25"/>
          <p:cNvSpPr/>
          <p:nvPr/>
        </p:nvSpPr>
        <p:spPr>
          <a:xfrm>
            <a:off x="4573852" y="3654749"/>
            <a:ext cx="221682" cy="168832"/>
          </a:xfrm>
          <a:custGeom>
            <a:rect b="b" l="l" r="r" t="t"/>
            <a:pathLst>
              <a:path extrusionOk="0" h="99753" w="130979">
                <a:moveTo>
                  <a:pt x="65345" y="92524"/>
                </a:moveTo>
                <a:lnTo>
                  <a:pt x="35275" y="99753"/>
                </a:lnTo>
                <a:lnTo>
                  <a:pt x="23131" y="94837"/>
                </a:lnTo>
                <a:lnTo>
                  <a:pt x="30648" y="87320"/>
                </a:lnTo>
                <a:lnTo>
                  <a:pt x="15035" y="84139"/>
                </a:lnTo>
                <a:lnTo>
                  <a:pt x="0" y="68526"/>
                </a:lnTo>
                <a:lnTo>
                  <a:pt x="21396" y="59562"/>
                </a:lnTo>
                <a:lnTo>
                  <a:pt x="13589" y="51177"/>
                </a:lnTo>
                <a:lnTo>
                  <a:pt x="10409" y="22842"/>
                </a:lnTo>
                <a:lnTo>
                  <a:pt x="37588" y="26312"/>
                </a:lnTo>
                <a:lnTo>
                  <a:pt x="49442" y="39612"/>
                </a:lnTo>
                <a:lnTo>
                  <a:pt x="48575" y="21396"/>
                </a:lnTo>
                <a:lnTo>
                  <a:pt x="64767" y="0"/>
                </a:lnTo>
                <a:lnTo>
                  <a:pt x="81826" y="23131"/>
                </a:lnTo>
                <a:lnTo>
                  <a:pt x="81248" y="39034"/>
                </a:lnTo>
                <a:lnTo>
                  <a:pt x="91657" y="26312"/>
                </a:lnTo>
                <a:lnTo>
                  <a:pt x="119703" y="22553"/>
                </a:lnTo>
                <a:lnTo>
                  <a:pt x="116523" y="51177"/>
                </a:lnTo>
                <a:lnTo>
                  <a:pt x="107559" y="60430"/>
                </a:lnTo>
                <a:lnTo>
                  <a:pt x="130979" y="69104"/>
                </a:lnTo>
                <a:lnTo>
                  <a:pt x="113631" y="84717"/>
                </a:lnTo>
                <a:lnTo>
                  <a:pt x="98596" y="86741"/>
                </a:lnTo>
                <a:lnTo>
                  <a:pt x="105824" y="95126"/>
                </a:lnTo>
                <a:lnTo>
                  <a:pt x="94837" y="99174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5"/>
              </a:gs>
              <a:gs pos="100000">
                <a:schemeClr val="dk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</p:sp>
      <p:sp>
        <p:nvSpPr>
          <p:cNvPr id="264" name="Google Shape;264;p25"/>
          <p:cNvSpPr/>
          <p:nvPr/>
        </p:nvSpPr>
        <p:spPr>
          <a:xfrm>
            <a:off x="6341802" y="2294999"/>
            <a:ext cx="221682" cy="168832"/>
          </a:xfrm>
          <a:custGeom>
            <a:rect b="b" l="l" r="r" t="t"/>
            <a:pathLst>
              <a:path extrusionOk="0" h="99753" w="130979">
                <a:moveTo>
                  <a:pt x="65345" y="92524"/>
                </a:moveTo>
                <a:lnTo>
                  <a:pt x="35275" y="99753"/>
                </a:lnTo>
                <a:lnTo>
                  <a:pt x="23131" y="94837"/>
                </a:lnTo>
                <a:lnTo>
                  <a:pt x="30648" y="87320"/>
                </a:lnTo>
                <a:lnTo>
                  <a:pt x="15035" y="84139"/>
                </a:lnTo>
                <a:lnTo>
                  <a:pt x="0" y="68526"/>
                </a:lnTo>
                <a:lnTo>
                  <a:pt x="21396" y="59562"/>
                </a:lnTo>
                <a:lnTo>
                  <a:pt x="13589" y="51177"/>
                </a:lnTo>
                <a:lnTo>
                  <a:pt x="10409" y="22842"/>
                </a:lnTo>
                <a:lnTo>
                  <a:pt x="37588" y="26312"/>
                </a:lnTo>
                <a:lnTo>
                  <a:pt x="49442" y="39612"/>
                </a:lnTo>
                <a:lnTo>
                  <a:pt x="48575" y="21396"/>
                </a:lnTo>
                <a:lnTo>
                  <a:pt x="64767" y="0"/>
                </a:lnTo>
                <a:lnTo>
                  <a:pt x="81826" y="23131"/>
                </a:lnTo>
                <a:lnTo>
                  <a:pt x="81248" y="39034"/>
                </a:lnTo>
                <a:lnTo>
                  <a:pt x="91657" y="26312"/>
                </a:lnTo>
                <a:lnTo>
                  <a:pt x="119703" y="22553"/>
                </a:lnTo>
                <a:lnTo>
                  <a:pt x="116523" y="51177"/>
                </a:lnTo>
                <a:lnTo>
                  <a:pt x="107559" y="60430"/>
                </a:lnTo>
                <a:lnTo>
                  <a:pt x="130979" y="69104"/>
                </a:lnTo>
                <a:lnTo>
                  <a:pt x="113631" y="84717"/>
                </a:lnTo>
                <a:lnTo>
                  <a:pt x="98596" y="86741"/>
                </a:lnTo>
                <a:lnTo>
                  <a:pt x="105824" y="95126"/>
                </a:lnTo>
                <a:lnTo>
                  <a:pt x="94837" y="99174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5"/>
              </a:gs>
              <a:gs pos="100000">
                <a:schemeClr val="dk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</p:sp>
      <p:sp>
        <p:nvSpPr>
          <p:cNvPr id="265" name="Google Shape;265;p25"/>
          <p:cNvSpPr/>
          <p:nvPr/>
        </p:nvSpPr>
        <p:spPr>
          <a:xfrm>
            <a:off x="6869002" y="3739824"/>
            <a:ext cx="221682" cy="168832"/>
          </a:xfrm>
          <a:custGeom>
            <a:rect b="b" l="l" r="r" t="t"/>
            <a:pathLst>
              <a:path extrusionOk="0" h="99753" w="130979">
                <a:moveTo>
                  <a:pt x="65345" y="92524"/>
                </a:moveTo>
                <a:lnTo>
                  <a:pt x="35275" y="99753"/>
                </a:lnTo>
                <a:lnTo>
                  <a:pt x="23131" y="94837"/>
                </a:lnTo>
                <a:lnTo>
                  <a:pt x="30648" y="87320"/>
                </a:lnTo>
                <a:lnTo>
                  <a:pt x="15035" y="84139"/>
                </a:lnTo>
                <a:lnTo>
                  <a:pt x="0" y="68526"/>
                </a:lnTo>
                <a:lnTo>
                  <a:pt x="21396" y="59562"/>
                </a:lnTo>
                <a:lnTo>
                  <a:pt x="13589" y="51177"/>
                </a:lnTo>
                <a:lnTo>
                  <a:pt x="10409" y="22842"/>
                </a:lnTo>
                <a:lnTo>
                  <a:pt x="37588" y="26312"/>
                </a:lnTo>
                <a:lnTo>
                  <a:pt x="49442" y="39612"/>
                </a:lnTo>
                <a:lnTo>
                  <a:pt x="48575" y="21396"/>
                </a:lnTo>
                <a:lnTo>
                  <a:pt x="64767" y="0"/>
                </a:lnTo>
                <a:lnTo>
                  <a:pt x="81826" y="23131"/>
                </a:lnTo>
                <a:lnTo>
                  <a:pt x="81248" y="39034"/>
                </a:lnTo>
                <a:lnTo>
                  <a:pt x="91657" y="26312"/>
                </a:lnTo>
                <a:lnTo>
                  <a:pt x="119703" y="22553"/>
                </a:lnTo>
                <a:lnTo>
                  <a:pt x="116523" y="51177"/>
                </a:lnTo>
                <a:lnTo>
                  <a:pt x="107559" y="60430"/>
                </a:lnTo>
                <a:lnTo>
                  <a:pt x="130979" y="69104"/>
                </a:lnTo>
                <a:lnTo>
                  <a:pt x="113631" y="84717"/>
                </a:lnTo>
                <a:lnTo>
                  <a:pt x="98596" y="86741"/>
                </a:lnTo>
                <a:lnTo>
                  <a:pt x="105824" y="95126"/>
                </a:lnTo>
                <a:lnTo>
                  <a:pt x="94837" y="99174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5"/>
              </a:gs>
              <a:gs pos="100000">
                <a:schemeClr val="dk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6"/>
            </a:gs>
            <a:gs pos="50000">
              <a:schemeClr val="accent5"/>
            </a:gs>
            <a:gs pos="100000">
              <a:schemeClr val="dk1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6"/>
          <p:cNvSpPr txBox="1"/>
          <p:nvPr>
            <p:ph idx="4294967295" type="ctrTitle"/>
          </p:nvPr>
        </p:nvSpPr>
        <p:spPr>
          <a:xfrm>
            <a:off x="855300" y="1583350"/>
            <a:ext cx="7433400" cy="1159800"/>
          </a:xfrm>
          <a:prstGeom prst="rect">
            <a:avLst/>
          </a:prstGeom>
          <a:effectLst>
            <a:outerShdw blurRad="85725" rotWithShape="0" algn="bl" dir="5400000" dist="19050">
              <a:schemeClr val="dk1">
                <a:alpha val="40000"/>
              </a:scheme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lt2"/>
                </a:solidFill>
              </a:rPr>
              <a:t>89,526,124</a:t>
            </a:r>
            <a:endParaRPr sz="9600">
              <a:solidFill>
                <a:schemeClr val="lt2"/>
              </a:solidFill>
            </a:endParaRPr>
          </a:p>
        </p:txBody>
      </p:sp>
      <p:sp>
        <p:nvSpPr>
          <p:cNvPr id="271" name="Google Shape;271;p26"/>
          <p:cNvSpPr txBox="1"/>
          <p:nvPr>
            <p:ph idx="4294967295" type="subTitle"/>
          </p:nvPr>
        </p:nvSpPr>
        <p:spPr>
          <a:xfrm>
            <a:off x="855300" y="2840054"/>
            <a:ext cx="74334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accent2"/>
                </a:solidFill>
              </a:rPr>
              <a:t>Whoa! That’s a big number, aren’t you proud?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272" name="Google Shape;272;p26"/>
          <p:cNvSpPr txBox="1"/>
          <p:nvPr>
            <p:ph idx="12" type="sldNum"/>
          </p:nvPr>
        </p:nvSpPr>
        <p:spPr>
          <a:xfrm>
            <a:off x="4297650" y="4525025"/>
            <a:ext cx="548700" cy="36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7"/>
          <p:cNvSpPr txBox="1"/>
          <p:nvPr>
            <p:ph idx="4294967295" type="ctrTitle"/>
          </p:nvPr>
        </p:nvSpPr>
        <p:spPr>
          <a:xfrm>
            <a:off x="1415225" y="876600"/>
            <a:ext cx="6313500" cy="894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3"/>
                </a:solidFill>
              </a:rPr>
              <a:t>89,526,124$</a:t>
            </a:r>
            <a:endParaRPr sz="3600">
              <a:solidFill>
                <a:schemeClr val="accent3"/>
              </a:solidFill>
            </a:endParaRPr>
          </a:p>
        </p:txBody>
      </p:sp>
      <p:sp>
        <p:nvSpPr>
          <p:cNvPr id="278" name="Google Shape;278;p27"/>
          <p:cNvSpPr txBox="1"/>
          <p:nvPr>
            <p:ph idx="4294967295" type="subTitle"/>
          </p:nvPr>
        </p:nvSpPr>
        <p:spPr>
          <a:xfrm>
            <a:off x="1415225" y="1563708"/>
            <a:ext cx="63135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" sz="1800"/>
              <a:t>That’s a lot of money</a:t>
            </a:r>
            <a:endParaRPr sz="1800"/>
          </a:p>
        </p:txBody>
      </p:sp>
      <p:sp>
        <p:nvSpPr>
          <p:cNvPr id="279" name="Google Shape;279;p27"/>
          <p:cNvSpPr txBox="1"/>
          <p:nvPr>
            <p:ph idx="4294967295" type="ctrTitle"/>
          </p:nvPr>
        </p:nvSpPr>
        <p:spPr>
          <a:xfrm>
            <a:off x="1415225" y="3200693"/>
            <a:ext cx="6313500" cy="894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100%</a:t>
            </a:r>
            <a:endParaRPr sz="3600"/>
          </a:p>
        </p:txBody>
      </p:sp>
      <p:sp>
        <p:nvSpPr>
          <p:cNvPr id="280" name="Google Shape;280;p27"/>
          <p:cNvSpPr txBox="1"/>
          <p:nvPr>
            <p:ph idx="4294967295" type="subTitle"/>
          </p:nvPr>
        </p:nvSpPr>
        <p:spPr>
          <a:xfrm>
            <a:off x="1415225" y="3887800"/>
            <a:ext cx="63135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" sz="1800"/>
              <a:t>Total success!</a:t>
            </a:r>
            <a:endParaRPr sz="1800"/>
          </a:p>
        </p:txBody>
      </p:sp>
      <p:sp>
        <p:nvSpPr>
          <p:cNvPr id="281" name="Google Shape;281;p27"/>
          <p:cNvSpPr txBox="1"/>
          <p:nvPr>
            <p:ph idx="4294967295" type="ctrTitle"/>
          </p:nvPr>
        </p:nvSpPr>
        <p:spPr>
          <a:xfrm>
            <a:off x="1415225" y="2038646"/>
            <a:ext cx="6313500" cy="894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6"/>
                </a:solidFill>
              </a:rPr>
              <a:t>185,244 users</a:t>
            </a:r>
            <a:endParaRPr sz="3600">
              <a:solidFill>
                <a:schemeClr val="accent6"/>
              </a:solidFill>
            </a:endParaRPr>
          </a:p>
        </p:txBody>
      </p:sp>
      <p:sp>
        <p:nvSpPr>
          <p:cNvPr id="282" name="Google Shape;282;p27"/>
          <p:cNvSpPr txBox="1"/>
          <p:nvPr>
            <p:ph idx="4294967295" type="subTitle"/>
          </p:nvPr>
        </p:nvSpPr>
        <p:spPr>
          <a:xfrm>
            <a:off x="1415225" y="2725754"/>
            <a:ext cx="63135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" sz="1800"/>
              <a:t>And a lot of users</a:t>
            </a:r>
            <a:endParaRPr sz="1800"/>
          </a:p>
        </p:txBody>
      </p:sp>
      <p:sp>
        <p:nvSpPr>
          <p:cNvPr id="283" name="Google Shape;283;p27"/>
          <p:cNvSpPr txBox="1"/>
          <p:nvPr>
            <p:ph idx="12" type="sldNum"/>
          </p:nvPr>
        </p:nvSpPr>
        <p:spPr>
          <a:xfrm>
            <a:off x="4297650" y="4525025"/>
            <a:ext cx="548700" cy="36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8"/>
          <p:cNvSpPr txBox="1"/>
          <p:nvPr>
            <p:ph type="title"/>
          </p:nvPr>
        </p:nvSpPr>
        <p:spPr>
          <a:xfrm>
            <a:off x="983075" y="621650"/>
            <a:ext cx="7177800" cy="77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89" name="Google Shape;289;p28"/>
          <p:cNvSpPr txBox="1"/>
          <p:nvPr>
            <p:ph idx="12" type="sldNum"/>
          </p:nvPr>
        </p:nvSpPr>
        <p:spPr>
          <a:xfrm>
            <a:off x="4297650" y="4525025"/>
            <a:ext cx="548700" cy="36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90" name="Google Shape;290;p28"/>
          <p:cNvGrpSpPr/>
          <p:nvPr/>
        </p:nvGrpSpPr>
        <p:grpSpPr>
          <a:xfrm>
            <a:off x="5470600" y="1736566"/>
            <a:ext cx="2846208" cy="2400170"/>
            <a:chOff x="5632317" y="1189775"/>
            <a:chExt cx="3305700" cy="3483050"/>
          </a:xfrm>
        </p:grpSpPr>
        <p:sp>
          <p:nvSpPr>
            <p:cNvPr id="291" name="Google Shape;291;p28"/>
            <p:cNvSpPr/>
            <p:nvPr/>
          </p:nvSpPr>
          <p:spPr>
            <a:xfrm>
              <a:off x="5632317" y="1189775"/>
              <a:ext cx="3305700" cy="669000"/>
            </a:xfrm>
            <a:prstGeom prst="chevron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Vidaloka"/>
                  <a:ea typeface="Vidaloka"/>
                  <a:cs typeface="Vidaloka"/>
                  <a:sym typeface="Vidaloka"/>
                </a:rPr>
                <a:t>Lorem 3</a:t>
              </a:r>
              <a:endParaRPr>
                <a:solidFill>
                  <a:schemeClr val="lt1"/>
                </a:solidFill>
                <a:latin typeface="Vidaloka"/>
                <a:ea typeface="Vidaloka"/>
                <a:cs typeface="Vidaloka"/>
                <a:sym typeface="Vidaloka"/>
              </a:endParaRPr>
            </a:p>
          </p:txBody>
        </p:sp>
        <p:sp>
          <p:nvSpPr>
            <p:cNvPr id="292" name="Google Shape;292;p28"/>
            <p:cNvSpPr txBox="1"/>
            <p:nvPr/>
          </p:nvSpPr>
          <p:spPr>
            <a:xfrm>
              <a:off x="6167063" y="2057125"/>
              <a:ext cx="2236200" cy="261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Merriweather Light"/>
                  <a:ea typeface="Merriweather Light"/>
                  <a:cs typeface="Merriweather Light"/>
                  <a:sym typeface="Merriweather Light"/>
                </a:rPr>
                <a:t>Lorem ipsum dolor sit amet, consectetur adipiscing elit. Duis sit amet odio vel purus bibendum luctus.</a:t>
              </a:r>
              <a:endParaRPr sz="1200">
                <a:solidFill>
                  <a:schemeClr val="dk1"/>
                </a:solidFill>
                <a:latin typeface="Merriweather Light"/>
                <a:ea typeface="Merriweather Light"/>
                <a:cs typeface="Merriweather Light"/>
                <a:sym typeface="Merriweather Light"/>
              </a:endParaRPr>
            </a:p>
          </p:txBody>
        </p:sp>
      </p:grpSp>
      <p:grpSp>
        <p:nvGrpSpPr>
          <p:cNvPr id="293" name="Google Shape;293;p28"/>
          <p:cNvGrpSpPr/>
          <p:nvPr/>
        </p:nvGrpSpPr>
        <p:grpSpPr>
          <a:xfrm>
            <a:off x="621175" y="1736714"/>
            <a:ext cx="3053881" cy="2400022"/>
            <a:chOff x="0" y="1189989"/>
            <a:chExt cx="3546900" cy="3482836"/>
          </a:xfrm>
        </p:grpSpPr>
        <p:sp>
          <p:nvSpPr>
            <p:cNvPr id="294" name="Google Shape;294;p28"/>
            <p:cNvSpPr/>
            <p:nvPr/>
          </p:nvSpPr>
          <p:spPr>
            <a:xfrm>
              <a:off x="0" y="1189989"/>
              <a:ext cx="3546900" cy="669000"/>
            </a:xfrm>
            <a:prstGeom prst="homePlate">
              <a:avLst>
                <a:gd fmla="val 5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Vidaloka"/>
                  <a:ea typeface="Vidaloka"/>
                  <a:cs typeface="Vidaloka"/>
                  <a:sym typeface="Vidaloka"/>
                </a:rPr>
                <a:t>Lorem 1</a:t>
              </a:r>
              <a:endParaRPr>
                <a:solidFill>
                  <a:schemeClr val="lt1"/>
                </a:solidFill>
                <a:latin typeface="Vidaloka"/>
                <a:ea typeface="Vidaloka"/>
                <a:cs typeface="Vidaloka"/>
                <a:sym typeface="Vidaloka"/>
              </a:endParaRPr>
            </a:p>
          </p:txBody>
        </p:sp>
        <p:sp>
          <p:nvSpPr>
            <p:cNvPr id="295" name="Google Shape;295;p28"/>
            <p:cNvSpPr txBox="1"/>
            <p:nvPr/>
          </p:nvSpPr>
          <p:spPr>
            <a:xfrm>
              <a:off x="655361" y="2057125"/>
              <a:ext cx="2236200" cy="261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Merriweather Light"/>
                  <a:ea typeface="Merriweather Light"/>
                  <a:cs typeface="Merriweather Light"/>
                  <a:sym typeface="Merriweather Light"/>
                </a:rPr>
                <a:t>Lorem ipsum dolor sit amet, consectetur adipiscing elit. Duis sit amet odio vel purus bibendum luctus.</a:t>
              </a:r>
              <a:endParaRPr sz="1200">
                <a:solidFill>
                  <a:schemeClr val="dk1"/>
                </a:solidFill>
                <a:latin typeface="Merriweather Light"/>
                <a:ea typeface="Merriweather Light"/>
                <a:cs typeface="Merriweather Light"/>
                <a:sym typeface="Merriweather Light"/>
              </a:endParaRPr>
            </a:p>
          </p:txBody>
        </p:sp>
      </p:grpSp>
      <p:grpSp>
        <p:nvGrpSpPr>
          <p:cNvPr id="296" name="Google Shape;296;p28"/>
          <p:cNvGrpSpPr/>
          <p:nvPr/>
        </p:nvGrpSpPr>
        <p:grpSpPr>
          <a:xfrm>
            <a:off x="3156135" y="1736566"/>
            <a:ext cx="2846208" cy="2400170"/>
            <a:chOff x="2944204" y="1189775"/>
            <a:chExt cx="3305700" cy="3483050"/>
          </a:xfrm>
        </p:grpSpPr>
        <p:sp>
          <p:nvSpPr>
            <p:cNvPr id="297" name="Google Shape;297;p28"/>
            <p:cNvSpPr/>
            <p:nvPr/>
          </p:nvSpPr>
          <p:spPr>
            <a:xfrm>
              <a:off x="2944204" y="1189775"/>
              <a:ext cx="3305700" cy="669000"/>
            </a:xfrm>
            <a:prstGeom prst="chevron">
              <a:avLst>
                <a:gd fmla="val 50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Vidaloka"/>
                  <a:ea typeface="Vidaloka"/>
                  <a:cs typeface="Vidaloka"/>
                  <a:sym typeface="Vidaloka"/>
                </a:rPr>
                <a:t>Lorem 2</a:t>
              </a:r>
              <a:endParaRPr>
                <a:solidFill>
                  <a:schemeClr val="lt1"/>
                </a:solidFill>
                <a:latin typeface="Vidaloka"/>
                <a:ea typeface="Vidaloka"/>
                <a:cs typeface="Vidaloka"/>
                <a:sym typeface="Vidaloka"/>
              </a:endParaRPr>
            </a:p>
          </p:txBody>
        </p:sp>
        <p:sp>
          <p:nvSpPr>
            <p:cNvPr id="298" name="Google Shape;298;p28"/>
            <p:cNvSpPr txBox="1"/>
            <p:nvPr/>
          </p:nvSpPr>
          <p:spPr>
            <a:xfrm>
              <a:off x="3478949" y="2057125"/>
              <a:ext cx="2236200" cy="261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Merriweather Light"/>
                  <a:ea typeface="Merriweather Light"/>
                  <a:cs typeface="Merriweather Light"/>
                  <a:sym typeface="Merriweather Light"/>
                </a:rPr>
                <a:t>Lorem ipsum dolor sit amet, consectetur adipiscing elit. Duis sit amet odio vel purus bibendum luctus.</a:t>
              </a:r>
              <a:endParaRPr sz="1200">
                <a:solidFill>
                  <a:schemeClr val="dk1"/>
                </a:solidFill>
                <a:latin typeface="Merriweather Light"/>
                <a:ea typeface="Merriweather Light"/>
                <a:cs typeface="Merriweather Light"/>
                <a:sym typeface="Merriweather Light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9"/>
          <p:cNvSpPr txBox="1"/>
          <p:nvPr>
            <p:ph type="title"/>
          </p:nvPr>
        </p:nvSpPr>
        <p:spPr>
          <a:xfrm>
            <a:off x="983075" y="621650"/>
            <a:ext cx="7177800" cy="77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304" name="Google Shape;304;p29"/>
          <p:cNvSpPr txBox="1"/>
          <p:nvPr>
            <p:ph idx="1" type="body"/>
          </p:nvPr>
        </p:nvSpPr>
        <p:spPr>
          <a:xfrm>
            <a:off x="983225" y="1605325"/>
            <a:ext cx="2235900" cy="108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Yellow</a:t>
            </a:r>
            <a:endParaRPr b="1" sz="14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000"/>
              <a:t>Is the color of gold, butter and ripe lemons. In the spectrum of visible light, yellow is found between green and orange.</a:t>
            </a:r>
            <a:endParaRPr sz="1000"/>
          </a:p>
        </p:txBody>
      </p:sp>
      <p:sp>
        <p:nvSpPr>
          <p:cNvPr id="305" name="Google Shape;305;p29"/>
          <p:cNvSpPr txBox="1"/>
          <p:nvPr>
            <p:ph idx="2" type="body"/>
          </p:nvPr>
        </p:nvSpPr>
        <p:spPr>
          <a:xfrm>
            <a:off x="3454050" y="1605325"/>
            <a:ext cx="2235900" cy="108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Blue</a:t>
            </a:r>
            <a:endParaRPr b="1" sz="14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000"/>
              <a:t>Is the colour of the clear sky and the deep sea. It is located between violet and green on the optical spectrum.</a:t>
            </a:r>
            <a:endParaRPr sz="1000"/>
          </a:p>
        </p:txBody>
      </p:sp>
      <p:sp>
        <p:nvSpPr>
          <p:cNvPr id="306" name="Google Shape;306;p29"/>
          <p:cNvSpPr txBox="1"/>
          <p:nvPr>
            <p:ph idx="3" type="body"/>
          </p:nvPr>
        </p:nvSpPr>
        <p:spPr>
          <a:xfrm>
            <a:off x="5924875" y="1605325"/>
            <a:ext cx="2235900" cy="108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Red</a:t>
            </a:r>
            <a:endParaRPr b="1" sz="14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Is the color of blood, and because of this it has historically been associated with sacrifice, danger and courage. </a:t>
            </a:r>
            <a:endParaRPr sz="10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sz="1000"/>
          </a:p>
        </p:txBody>
      </p:sp>
      <p:sp>
        <p:nvSpPr>
          <p:cNvPr id="307" name="Google Shape;307;p29"/>
          <p:cNvSpPr txBox="1"/>
          <p:nvPr>
            <p:ph idx="12" type="sldNum"/>
          </p:nvPr>
        </p:nvSpPr>
        <p:spPr>
          <a:xfrm>
            <a:off x="4297650" y="4525025"/>
            <a:ext cx="548700" cy="36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8" name="Google Shape;308;p29"/>
          <p:cNvSpPr txBox="1"/>
          <p:nvPr>
            <p:ph idx="1" type="body"/>
          </p:nvPr>
        </p:nvSpPr>
        <p:spPr>
          <a:xfrm>
            <a:off x="983225" y="2900725"/>
            <a:ext cx="2235900" cy="108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Yellow</a:t>
            </a:r>
            <a:endParaRPr b="1" sz="14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000"/>
              <a:t>Is the color of gold, butter and ripe lemons. In the spectrum of visible light, yellow is found between green and orange.</a:t>
            </a:r>
            <a:endParaRPr sz="1000"/>
          </a:p>
        </p:txBody>
      </p:sp>
      <p:sp>
        <p:nvSpPr>
          <p:cNvPr id="309" name="Google Shape;309;p29"/>
          <p:cNvSpPr txBox="1"/>
          <p:nvPr>
            <p:ph idx="2" type="body"/>
          </p:nvPr>
        </p:nvSpPr>
        <p:spPr>
          <a:xfrm>
            <a:off x="3454050" y="2900725"/>
            <a:ext cx="2235900" cy="108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Blue</a:t>
            </a:r>
            <a:endParaRPr b="1" sz="14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000"/>
              <a:t>Is the colour of the clear sky and the deep sea. It is located between violet and green on the optical spectrum.</a:t>
            </a:r>
            <a:endParaRPr sz="1000"/>
          </a:p>
        </p:txBody>
      </p:sp>
      <p:sp>
        <p:nvSpPr>
          <p:cNvPr id="310" name="Google Shape;310;p29"/>
          <p:cNvSpPr txBox="1"/>
          <p:nvPr>
            <p:ph idx="3" type="body"/>
          </p:nvPr>
        </p:nvSpPr>
        <p:spPr>
          <a:xfrm>
            <a:off x="5924875" y="2900725"/>
            <a:ext cx="2235900" cy="108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Red</a:t>
            </a:r>
            <a:endParaRPr b="1" sz="14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Is the color of blood, and because of this it has historically been associated with sacrifice, danger and courage. </a:t>
            </a:r>
            <a:endParaRPr sz="10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sz="10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0"/>
          <p:cNvSpPr txBox="1"/>
          <p:nvPr>
            <p:ph idx="1" type="body"/>
          </p:nvPr>
        </p:nvSpPr>
        <p:spPr>
          <a:xfrm>
            <a:off x="855300" y="4019025"/>
            <a:ext cx="7433400" cy="506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insert graphs from Excel or Google Sheets</a:t>
            </a:r>
            <a:endParaRPr/>
          </a:p>
        </p:txBody>
      </p:sp>
      <p:sp>
        <p:nvSpPr>
          <p:cNvPr id="316" name="Google Shape;316;p30"/>
          <p:cNvSpPr txBox="1"/>
          <p:nvPr>
            <p:ph idx="12" type="sldNum"/>
          </p:nvPr>
        </p:nvSpPr>
        <p:spPr>
          <a:xfrm>
            <a:off x="4297650" y="4525025"/>
            <a:ext cx="548700" cy="36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17" name="Google Shape;317;p30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9025" y="552575"/>
            <a:ext cx="4025950" cy="3523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/>
          <p:nvPr>
            <p:ph type="title"/>
          </p:nvPr>
        </p:nvSpPr>
        <p:spPr>
          <a:xfrm>
            <a:off x="983075" y="621650"/>
            <a:ext cx="7177800" cy="77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129" name="Google Shape;129;p13"/>
          <p:cNvSpPr txBox="1"/>
          <p:nvPr>
            <p:ph idx="2" type="body"/>
          </p:nvPr>
        </p:nvSpPr>
        <p:spPr>
          <a:xfrm>
            <a:off x="4807223" y="1452925"/>
            <a:ext cx="3353700" cy="268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/>
              <a:t>EDIT IN POWERPOINT®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"Download as PowerPoint template"</a:t>
            </a:r>
            <a:r>
              <a:rPr lang="en" sz="1200"/>
              <a:t>. You will get a .pptx file that you can edit in PowerPoint.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hlinkClick action="ppaction://hlinksldjump" r:id="rId3"/>
              </a:rPr>
              <a:t>Presentation design slide</a:t>
            </a:r>
            <a:r>
              <a:rPr lang="en" sz="1200"/>
              <a:t>)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/>
          </a:p>
        </p:txBody>
      </p:sp>
      <p:sp>
        <p:nvSpPr>
          <p:cNvPr id="130" name="Google Shape;130;p13"/>
          <p:cNvSpPr txBox="1"/>
          <p:nvPr>
            <p:ph idx="1" type="body"/>
          </p:nvPr>
        </p:nvSpPr>
        <p:spPr>
          <a:xfrm>
            <a:off x="983100" y="1452925"/>
            <a:ext cx="3353700" cy="268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EDIT IN GOOGLE SLIDES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"Use as Google Slides Theme"</a:t>
            </a:r>
            <a:r>
              <a:rPr lang="en" sz="1200"/>
              <a:t>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You have to be signed in to your Google account.</a:t>
            </a:r>
            <a:endParaRPr/>
          </a:p>
        </p:txBody>
      </p:sp>
      <p:sp>
        <p:nvSpPr>
          <p:cNvPr id="131" name="Google Shape;131;p13"/>
          <p:cNvSpPr txBox="1"/>
          <p:nvPr>
            <p:ph idx="2" type="body"/>
          </p:nvPr>
        </p:nvSpPr>
        <p:spPr>
          <a:xfrm>
            <a:off x="983100" y="3677325"/>
            <a:ext cx="7177800" cy="65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accent5"/>
                </a:solidFill>
              </a:rPr>
              <a:t>More info on how to use this template at </a:t>
            </a:r>
            <a:r>
              <a:rPr b="1" lang="en" sz="1000" u="sng">
                <a:solidFill>
                  <a:schemeClr val="accent5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slidescarnival.com/help-use-presentation-template</a:t>
            </a:r>
            <a:endParaRPr b="1" sz="1000">
              <a:solidFill>
                <a:schemeClr val="accent5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accent5"/>
                </a:solidFill>
              </a:rPr>
              <a:t>This template is free to use under </a:t>
            </a:r>
            <a:r>
              <a:rPr lang="en" sz="1000" u="sng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Creative Commons Attribution license</a:t>
            </a:r>
            <a:r>
              <a:rPr lang="en" sz="1000">
                <a:solidFill>
                  <a:schemeClr val="accent5"/>
                </a:solidFill>
              </a:rPr>
              <a:t>. You can keep the Credits slide or mention SlidesCarnival and other resources used in a slide footer.</a:t>
            </a:r>
            <a:endParaRPr sz="1000">
              <a:solidFill>
                <a:schemeClr val="accent5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accent5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accent5"/>
              </a:solidFill>
            </a:endParaRPr>
          </a:p>
        </p:txBody>
      </p:sp>
      <p:sp>
        <p:nvSpPr>
          <p:cNvPr id="132" name="Google Shape;132;p13"/>
          <p:cNvSpPr txBox="1"/>
          <p:nvPr>
            <p:ph idx="12" type="sldNum"/>
          </p:nvPr>
        </p:nvSpPr>
        <p:spPr>
          <a:xfrm>
            <a:off x="4297650" y="4525025"/>
            <a:ext cx="548700" cy="36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1"/>
          <p:cNvSpPr txBox="1"/>
          <p:nvPr>
            <p:ph idx="4294967295" type="body"/>
          </p:nvPr>
        </p:nvSpPr>
        <p:spPr>
          <a:xfrm>
            <a:off x="1087450" y="373575"/>
            <a:ext cx="21621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" sz="3200">
                <a:solidFill>
                  <a:schemeClr val="accent5"/>
                </a:solidFill>
                <a:latin typeface="Vidaloka"/>
                <a:ea typeface="Vidaloka"/>
                <a:cs typeface="Vidaloka"/>
                <a:sym typeface="Vidaloka"/>
              </a:rPr>
              <a:t>Mobile</a:t>
            </a:r>
            <a:r>
              <a:rPr lang="en" sz="3200">
                <a:solidFill>
                  <a:schemeClr val="accent5"/>
                </a:solidFill>
                <a:latin typeface="Vidaloka"/>
                <a:ea typeface="Vidaloka"/>
                <a:cs typeface="Vidaloka"/>
                <a:sym typeface="Vidaloka"/>
              </a:rPr>
              <a:t> project</a:t>
            </a:r>
            <a:endParaRPr sz="3200">
              <a:solidFill>
                <a:schemeClr val="accent5"/>
              </a:solidFill>
              <a:latin typeface="Vidaloka"/>
              <a:ea typeface="Vidaloka"/>
              <a:cs typeface="Vidaloka"/>
              <a:sym typeface="Vidaloka"/>
            </a:endParaRPr>
          </a:p>
        </p:txBody>
      </p:sp>
      <p:sp>
        <p:nvSpPr>
          <p:cNvPr id="323" name="Google Shape;323;p31"/>
          <p:cNvSpPr txBox="1"/>
          <p:nvPr>
            <p:ph idx="12" type="sldNum"/>
          </p:nvPr>
        </p:nvSpPr>
        <p:spPr>
          <a:xfrm>
            <a:off x="4297650" y="4525025"/>
            <a:ext cx="548700" cy="36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24" name="Google Shape;324;p31"/>
          <p:cNvGrpSpPr/>
          <p:nvPr/>
        </p:nvGrpSpPr>
        <p:grpSpPr>
          <a:xfrm>
            <a:off x="3702906" y="768992"/>
            <a:ext cx="1738170" cy="3605308"/>
            <a:chOff x="2547150" y="238125"/>
            <a:chExt cx="2525675" cy="5238750"/>
          </a:xfrm>
        </p:grpSpPr>
        <p:sp>
          <p:nvSpPr>
            <p:cNvPr id="325" name="Google Shape;325;p31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68000">
                  <a:schemeClr val="lt1"/>
                </a:gs>
                <a:gs pos="100000">
                  <a:schemeClr val="lt2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  <a:effectLst>
              <a:outerShdw blurRad="171450" rotWithShape="0" algn="bl" dir="5400000" dist="47625">
                <a:schemeClr val="dk1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" name="Google Shape;326;p31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rgbClr val="E6DC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" name="Google Shape;327;p31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E6DC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" name="Google Shape;328;p31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rgbClr val="E6DC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29" name="Google Shape;329;p31"/>
          <p:cNvPicPr preferRelativeResize="0"/>
          <p:nvPr/>
        </p:nvPicPr>
        <p:blipFill rotWithShape="1">
          <a:blip r:embed="rId3">
            <a:alphaModFix/>
          </a:blip>
          <a:srcRect b="23786" l="0" r="0" t="0"/>
          <a:stretch/>
        </p:blipFill>
        <p:spPr>
          <a:xfrm>
            <a:off x="3740978" y="1082705"/>
            <a:ext cx="1661143" cy="2978437"/>
          </a:xfrm>
          <a:prstGeom prst="rect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30" name="Google Shape;330;p31"/>
          <p:cNvSpPr txBox="1"/>
          <p:nvPr>
            <p:ph idx="4294967295" type="body"/>
          </p:nvPr>
        </p:nvSpPr>
        <p:spPr>
          <a:xfrm>
            <a:off x="5893516" y="373575"/>
            <a:ext cx="21621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 sz="1600"/>
              <a:t>Show and explain your web, app or software projects using these gadget templates.</a:t>
            </a:r>
            <a:endParaRPr sz="16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32"/>
          <p:cNvSpPr txBox="1"/>
          <p:nvPr>
            <p:ph idx="12" type="sldNum"/>
          </p:nvPr>
        </p:nvSpPr>
        <p:spPr>
          <a:xfrm>
            <a:off x="4297650" y="4525025"/>
            <a:ext cx="548700" cy="36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36" name="Google Shape;336;p32"/>
          <p:cNvGrpSpPr/>
          <p:nvPr/>
        </p:nvGrpSpPr>
        <p:grpSpPr>
          <a:xfrm>
            <a:off x="3438270" y="827848"/>
            <a:ext cx="2267214" cy="3498437"/>
            <a:chOff x="2112475" y="238125"/>
            <a:chExt cx="3395050" cy="5238750"/>
          </a:xfrm>
        </p:grpSpPr>
        <p:sp>
          <p:nvSpPr>
            <p:cNvPr id="337" name="Google Shape;337;p32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68000">
                  <a:schemeClr val="lt1"/>
                </a:gs>
                <a:gs pos="100000">
                  <a:schemeClr val="lt2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  <a:effectLst>
              <a:outerShdw blurRad="171450" rotWithShape="0" algn="bl" dir="5400000" dist="47625">
                <a:schemeClr val="dk1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" name="Google Shape;338;p32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rgbClr val="E6DC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" name="Google Shape;339;p32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rgbClr val="E6DC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32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E6DC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41" name="Google Shape;341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94339" y="1137523"/>
            <a:ext cx="2152476" cy="2869985"/>
          </a:xfrm>
          <a:prstGeom prst="rect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42" name="Google Shape;342;p32"/>
          <p:cNvSpPr txBox="1"/>
          <p:nvPr>
            <p:ph idx="4294967295" type="body"/>
          </p:nvPr>
        </p:nvSpPr>
        <p:spPr>
          <a:xfrm>
            <a:off x="858850" y="373575"/>
            <a:ext cx="21621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" sz="3200">
                <a:solidFill>
                  <a:schemeClr val="accent5"/>
                </a:solidFill>
                <a:latin typeface="Vidaloka"/>
                <a:ea typeface="Vidaloka"/>
                <a:cs typeface="Vidaloka"/>
                <a:sym typeface="Vidaloka"/>
              </a:rPr>
              <a:t>Tablet</a:t>
            </a:r>
            <a:br>
              <a:rPr lang="en" sz="3200">
                <a:solidFill>
                  <a:schemeClr val="accent5"/>
                </a:solidFill>
                <a:latin typeface="Vidaloka"/>
                <a:ea typeface="Vidaloka"/>
                <a:cs typeface="Vidaloka"/>
                <a:sym typeface="Vidaloka"/>
              </a:rPr>
            </a:br>
            <a:r>
              <a:rPr lang="en" sz="3200">
                <a:solidFill>
                  <a:schemeClr val="accent5"/>
                </a:solidFill>
                <a:latin typeface="Vidaloka"/>
                <a:ea typeface="Vidaloka"/>
                <a:cs typeface="Vidaloka"/>
                <a:sym typeface="Vidaloka"/>
              </a:rPr>
              <a:t>project</a:t>
            </a:r>
            <a:endParaRPr sz="3200">
              <a:solidFill>
                <a:schemeClr val="accent5"/>
              </a:solidFill>
              <a:latin typeface="Vidaloka"/>
              <a:ea typeface="Vidaloka"/>
              <a:cs typeface="Vidaloka"/>
              <a:sym typeface="Vidaloka"/>
            </a:endParaRPr>
          </a:p>
        </p:txBody>
      </p:sp>
      <p:sp>
        <p:nvSpPr>
          <p:cNvPr id="343" name="Google Shape;343;p32"/>
          <p:cNvSpPr txBox="1"/>
          <p:nvPr>
            <p:ph idx="4294967295" type="body"/>
          </p:nvPr>
        </p:nvSpPr>
        <p:spPr>
          <a:xfrm>
            <a:off x="6122116" y="373575"/>
            <a:ext cx="21621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 sz="1600"/>
              <a:t>Show and explain your web, app or software projects using these gadget templates.</a:t>
            </a:r>
            <a:endParaRPr sz="16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33"/>
          <p:cNvSpPr txBox="1"/>
          <p:nvPr>
            <p:ph idx="12" type="sldNum"/>
          </p:nvPr>
        </p:nvSpPr>
        <p:spPr>
          <a:xfrm>
            <a:off x="4297650" y="4525025"/>
            <a:ext cx="548700" cy="36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49" name="Google Shape;349;p33"/>
          <p:cNvGrpSpPr/>
          <p:nvPr/>
        </p:nvGrpSpPr>
        <p:grpSpPr>
          <a:xfrm>
            <a:off x="2607823" y="1420964"/>
            <a:ext cx="3927977" cy="2301354"/>
            <a:chOff x="1177450" y="241631"/>
            <a:chExt cx="6173152" cy="3616776"/>
          </a:xfrm>
        </p:grpSpPr>
        <p:sp>
          <p:nvSpPr>
            <p:cNvPr id="350" name="Google Shape;350;p33"/>
            <p:cNvSpPr/>
            <p:nvPr/>
          </p:nvSpPr>
          <p:spPr>
            <a:xfrm>
              <a:off x="1682275" y="241631"/>
              <a:ext cx="5161606" cy="3454973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68000">
                  <a:schemeClr val="lt1"/>
                </a:gs>
                <a:gs pos="100000">
                  <a:schemeClr val="lt2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  <a:effectLst>
              <a:outerShdw blurRad="171450" rotWithShape="0" algn="bl" dir="5400000" dist="47625">
                <a:schemeClr val="dk1">
                  <a:alpha val="3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33"/>
            <p:cNvSpPr/>
            <p:nvPr/>
          </p:nvSpPr>
          <p:spPr>
            <a:xfrm>
              <a:off x="1177450" y="3763229"/>
              <a:ext cx="6173152" cy="95178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171450" rotWithShape="0" algn="bl" dir="5400000" dist="47625">
                <a:schemeClr val="dk1">
                  <a:alpha val="3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33"/>
            <p:cNvSpPr/>
            <p:nvPr/>
          </p:nvSpPr>
          <p:spPr>
            <a:xfrm>
              <a:off x="1177450" y="3687086"/>
              <a:ext cx="6172200" cy="76142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33"/>
            <p:cNvSpPr/>
            <p:nvPr/>
          </p:nvSpPr>
          <p:spPr>
            <a:xfrm>
              <a:off x="3806350" y="3687086"/>
              <a:ext cx="903922" cy="47589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6DCD2"/>
            </a:solidFill>
            <a:ln>
              <a:noFill/>
            </a:ln>
            <a:effectLst>
              <a:outerShdw blurRad="171450" rotWithShape="0" algn="bl" dir="5400000" dist="47625">
                <a:schemeClr val="dk1">
                  <a:alpha val="3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54" name="Google Shape;354;p33"/>
          <p:cNvPicPr preferRelativeResize="0"/>
          <p:nvPr/>
        </p:nvPicPr>
        <p:blipFill rotWithShape="1">
          <a:blip r:embed="rId3">
            <a:alphaModFix/>
          </a:blip>
          <a:srcRect b="6620" l="0" r="0" t="0"/>
          <a:stretch/>
        </p:blipFill>
        <p:spPr>
          <a:xfrm>
            <a:off x="3046498" y="1547865"/>
            <a:ext cx="3053338" cy="1939549"/>
          </a:xfrm>
          <a:prstGeom prst="rect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55" name="Google Shape;355;p33"/>
          <p:cNvSpPr txBox="1"/>
          <p:nvPr>
            <p:ph idx="4294967295" type="body"/>
          </p:nvPr>
        </p:nvSpPr>
        <p:spPr>
          <a:xfrm>
            <a:off x="554050" y="373575"/>
            <a:ext cx="21621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" sz="3200">
                <a:solidFill>
                  <a:schemeClr val="accent5"/>
                </a:solidFill>
                <a:latin typeface="Vidaloka"/>
                <a:ea typeface="Vidaloka"/>
                <a:cs typeface="Vidaloka"/>
                <a:sym typeface="Vidaloka"/>
              </a:rPr>
              <a:t>Desktop</a:t>
            </a:r>
            <a:r>
              <a:rPr lang="en" sz="3200">
                <a:solidFill>
                  <a:schemeClr val="accent5"/>
                </a:solidFill>
                <a:latin typeface="Vidaloka"/>
                <a:ea typeface="Vidaloka"/>
                <a:cs typeface="Vidaloka"/>
                <a:sym typeface="Vidaloka"/>
              </a:rPr>
              <a:t> project</a:t>
            </a:r>
            <a:endParaRPr sz="3200">
              <a:solidFill>
                <a:schemeClr val="accent5"/>
              </a:solidFill>
              <a:latin typeface="Vidaloka"/>
              <a:ea typeface="Vidaloka"/>
              <a:cs typeface="Vidaloka"/>
              <a:sym typeface="Vidaloka"/>
            </a:endParaRPr>
          </a:p>
        </p:txBody>
      </p:sp>
      <p:sp>
        <p:nvSpPr>
          <p:cNvPr id="356" name="Google Shape;356;p33"/>
          <p:cNvSpPr txBox="1"/>
          <p:nvPr>
            <p:ph idx="4294967295" type="body"/>
          </p:nvPr>
        </p:nvSpPr>
        <p:spPr>
          <a:xfrm>
            <a:off x="6426916" y="373575"/>
            <a:ext cx="21621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 sz="1600"/>
              <a:t>Show and explain your web, app or software projects using these gadget templates.</a:t>
            </a:r>
            <a:endParaRPr sz="16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34"/>
          <p:cNvSpPr txBox="1"/>
          <p:nvPr>
            <p:ph idx="4294967295" type="ctrTitle"/>
          </p:nvPr>
        </p:nvSpPr>
        <p:spPr>
          <a:xfrm>
            <a:off x="1454000" y="1924050"/>
            <a:ext cx="6235800" cy="897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/>
              <a:t>Thanks!</a:t>
            </a:r>
            <a:endParaRPr sz="5400"/>
          </a:p>
        </p:txBody>
      </p:sp>
      <p:sp>
        <p:nvSpPr>
          <p:cNvPr id="362" name="Google Shape;362;p34"/>
          <p:cNvSpPr txBox="1"/>
          <p:nvPr>
            <p:ph idx="4294967295" type="subTitle"/>
          </p:nvPr>
        </p:nvSpPr>
        <p:spPr>
          <a:xfrm>
            <a:off x="1454000" y="2829000"/>
            <a:ext cx="6235800" cy="77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Any questions?</a:t>
            </a:r>
            <a:endParaRPr b="1"/>
          </a:p>
          <a:p>
            <a:pPr indent="0" lvl="0" marL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 can find me at @username &amp; user@mail.me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363" name="Google Shape;363;p34"/>
          <p:cNvSpPr txBox="1"/>
          <p:nvPr>
            <p:ph idx="12" type="sldNum"/>
          </p:nvPr>
        </p:nvSpPr>
        <p:spPr>
          <a:xfrm>
            <a:off x="4297650" y="4525025"/>
            <a:ext cx="548700" cy="36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64" name="Google Shape;364;p34"/>
          <p:cNvSpPr/>
          <p:nvPr/>
        </p:nvSpPr>
        <p:spPr>
          <a:xfrm>
            <a:off x="4297540" y="1504902"/>
            <a:ext cx="548709" cy="492614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32000">
                <a:schemeClr val="accent3"/>
              </a:gs>
              <a:gs pos="75000">
                <a:schemeClr val="accent5"/>
              </a:gs>
              <a:gs pos="100000">
                <a:schemeClr val="dk1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35"/>
          <p:cNvSpPr txBox="1"/>
          <p:nvPr>
            <p:ph type="title"/>
          </p:nvPr>
        </p:nvSpPr>
        <p:spPr>
          <a:xfrm>
            <a:off x="983075" y="621650"/>
            <a:ext cx="7177800" cy="77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70" name="Google Shape;370;p35"/>
          <p:cNvSpPr txBox="1"/>
          <p:nvPr>
            <p:ph idx="1" type="body"/>
          </p:nvPr>
        </p:nvSpPr>
        <p:spPr>
          <a:xfrm>
            <a:off x="983075" y="1452925"/>
            <a:ext cx="7177800" cy="267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Presentation template by </a:t>
            </a:r>
            <a:r>
              <a:rPr lang="en" sz="2400" u="sng">
                <a:solidFill>
                  <a:schemeClr val="hlink"/>
                </a:solidFill>
                <a:hlinkClick r:id="rId3"/>
              </a:rPr>
              <a:t>SlidesCarnival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Photographs by </a:t>
            </a:r>
            <a:r>
              <a:rPr lang="en" sz="2400" u="sng">
                <a:solidFill>
                  <a:schemeClr val="hlink"/>
                </a:solidFill>
                <a:hlinkClick r:id="rId4"/>
              </a:rPr>
              <a:t>Unsplash</a:t>
            </a:r>
            <a:endParaRPr sz="2400"/>
          </a:p>
        </p:txBody>
      </p:sp>
      <p:sp>
        <p:nvSpPr>
          <p:cNvPr id="371" name="Google Shape;371;p35"/>
          <p:cNvSpPr txBox="1"/>
          <p:nvPr>
            <p:ph idx="12" type="sldNum"/>
          </p:nvPr>
        </p:nvSpPr>
        <p:spPr>
          <a:xfrm>
            <a:off x="4297650" y="4525025"/>
            <a:ext cx="548700" cy="36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36"/>
          <p:cNvSpPr txBox="1"/>
          <p:nvPr>
            <p:ph type="title"/>
          </p:nvPr>
        </p:nvSpPr>
        <p:spPr>
          <a:xfrm>
            <a:off x="983075" y="621650"/>
            <a:ext cx="7177800" cy="77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77" name="Google Shape;377;p36"/>
          <p:cNvSpPr txBox="1"/>
          <p:nvPr>
            <p:ph idx="1" type="body"/>
          </p:nvPr>
        </p:nvSpPr>
        <p:spPr>
          <a:xfrm>
            <a:off x="983075" y="1452925"/>
            <a:ext cx="7177800" cy="267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This presentation uses the following typographies: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Titles: Vidaloka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Body copy: Merriweather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800"/>
              <a:t>Download for free at:</a:t>
            </a:r>
            <a:br>
              <a:rPr lang="en" sz="1800"/>
            </a:br>
            <a:r>
              <a:rPr lang="en" sz="1800" u="sng">
                <a:solidFill>
                  <a:schemeClr val="hlink"/>
                </a:solidFill>
                <a:hlinkClick r:id="rId3"/>
              </a:rPr>
              <a:t>https://www.fontsquirrel.com/fonts/vidaloka</a:t>
            </a:r>
            <a:br>
              <a:rPr lang="en" sz="1800"/>
            </a:br>
            <a:r>
              <a:rPr lang="en" sz="1800" u="sng">
                <a:solidFill>
                  <a:schemeClr val="hlink"/>
                </a:solidFill>
                <a:hlinkClick r:id="rId4"/>
              </a:rPr>
              <a:t>https://www.fontsquirrel.com/fonts/merriweather</a:t>
            </a:r>
            <a:br>
              <a:rPr lang="en" sz="1800"/>
            </a:br>
            <a:endParaRPr b="1" sz="1800">
              <a:solidFill>
                <a:srgbClr val="3D85C6"/>
              </a:solidFill>
            </a:endParaRPr>
          </a:p>
        </p:txBody>
      </p:sp>
      <p:sp>
        <p:nvSpPr>
          <p:cNvPr id="378" name="Google Shape;378;p36"/>
          <p:cNvSpPr txBox="1"/>
          <p:nvPr/>
        </p:nvSpPr>
        <p:spPr>
          <a:xfrm>
            <a:off x="983075" y="3723575"/>
            <a:ext cx="71778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accent6"/>
                </a:solidFill>
                <a:latin typeface="Merriweather Light"/>
                <a:ea typeface="Merriweather Light"/>
                <a:cs typeface="Merriweather Light"/>
                <a:sym typeface="Merriweather Light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100">
              <a:solidFill>
                <a:schemeClr val="accent6"/>
              </a:solidFill>
              <a:latin typeface="Merriweather Light"/>
              <a:ea typeface="Merriweather Light"/>
              <a:cs typeface="Merriweather Light"/>
              <a:sym typeface="Merriweather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accent6"/>
              </a:solidFill>
              <a:latin typeface="Merriweather Light"/>
              <a:ea typeface="Merriweather Light"/>
              <a:cs typeface="Merriweather Light"/>
              <a:sym typeface="Merriweather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accent6"/>
              </a:solidFill>
              <a:latin typeface="Merriweather Light"/>
              <a:ea typeface="Merriweather Light"/>
              <a:cs typeface="Merriweather Light"/>
              <a:sym typeface="Merriweather Light"/>
            </a:endParaRPr>
          </a:p>
        </p:txBody>
      </p:sp>
      <p:sp>
        <p:nvSpPr>
          <p:cNvPr id="379" name="Google Shape;379;p36"/>
          <p:cNvSpPr txBox="1"/>
          <p:nvPr>
            <p:ph idx="12" type="sldNum"/>
          </p:nvPr>
        </p:nvSpPr>
        <p:spPr>
          <a:xfrm>
            <a:off x="4297650" y="4525025"/>
            <a:ext cx="548700" cy="36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37"/>
          <p:cNvSpPr txBox="1"/>
          <p:nvPr>
            <p:ph idx="4294967295" type="body"/>
          </p:nvPr>
        </p:nvSpPr>
        <p:spPr>
          <a:xfrm>
            <a:off x="5483675" y="927050"/>
            <a:ext cx="2484300" cy="135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SlidesCarnival icons are editable shapes. </a:t>
            </a:r>
            <a:br>
              <a:rPr lang="en" sz="900"/>
            </a:br>
            <a:r>
              <a:rPr lang="en" sz="900"/>
              <a:t>This means that you can:</a:t>
            </a:r>
            <a:endParaRPr sz="900"/>
          </a:p>
          <a:p>
            <a:pPr indent="-148590" lvl="0" marL="18288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</a:pPr>
            <a:r>
              <a:rPr lang="en" sz="900"/>
              <a:t>Resize them without losing quality.</a:t>
            </a:r>
            <a:endParaRPr sz="900"/>
          </a:p>
          <a:p>
            <a:pPr indent="-148590" lvl="0" marL="18288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</a:pPr>
            <a:r>
              <a:rPr lang="en" sz="900"/>
              <a:t>Change fill color and opacity.</a:t>
            </a:r>
            <a:endParaRPr sz="900"/>
          </a:p>
          <a:p>
            <a:pPr indent="-148590" lvl="0" marL="18288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</a:pPr>
            <a:r>
              <a:rPr lang="en" sz="900"/>
              <a:t>Change line color, width and style.</a:t>
            </a:r>
            <a:endParaRPr sz="9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Isn’t that nice? :)</a:t>
            </a:r>
            <a:br>
              <a:rPr lang="en" sz="900"/>
            </a:br>
            <a:r>
              <a:rPr lang="en" sz="900"/>
              <a:t>Examples:</a:t>
            </a:r>
            <a:endParaRPr sz="900"/>
          </a:p>
        </p:txBody>
      </p:sp>
      <p:grpSp>
        <p:nvGrpSpPr>
          <p:cNvPr id="385" name="Google Shape;385;p37"/>
          <p:cNvGrpSpPr/>
          <p:nvPr/>
        </p:nvGrpSpPr>
        <p:grpSpPr>
          <a:xfrm>
            <a:off x="1036513" y="892648"/>
            <a:ext cx="259874" cy="328660"/>
            <a:chOff x="584925" y="238125"/>
            <a:chExt cx="415200" cy="525100"/>
          </a:xfrm>
        </p:grpSpPr>
        <p:sp>
          <p:nvSpPr>
            <p:cNvPr id="386" name="Google Shape;386;p37"/>
            <p:cNvSpPr/>
            <p:nvPr/>
          </p:nvSpPr>
          <p:spPr>
            <a:xfrm>
              <a:off x="621550" y="2991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7" name="Google Shape;387;p37"/>
            <p:cNvSpPr/>
            <p:nvPr/>
          </p:nvSpPr>
          <p:spPr>
            <a:xfrm>
              <a:off x="633750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8" name="Google Shape;388;p37"/>
            <p:cNvSpPr/>
            <p:nvPr/>
          </p:nvSpPr>
          <p:spPr>
            <a:xfrm>
              <a:off x="716800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9" name="Google Shape;389;p37"/>
            <p:cNvSpPr/>
            <p:nvPr/>
          </p:nvSpPr>
          <p:spPr>
            <a:xfrm>
              <a:off x="799825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0" name="Google Shape;390;p37"/>
            <p:cNvSpPr/>
            <p:nvPr/>
          </p:nvSpPr>
          <p:spPr>
            <a:xfrm>
              <a:off x="882875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1" name="Google Shape;391;p37"/>
            <p:cNvSpPr/>
            <p:nvPr/>
          </p:nvSpPr>
          <p:spPr>
            <a:xfrm>
              <a:off x="584925" y="26132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92" name="Google Shape;392;p37"/>
          <p:cNvGrpSpPr/>
          <p:nvPr/>
        </p:nvGrpSpPr>
        <p:grpSpPr>
          <a:xfrm>
            <a:off x="1449231" y="940404"/>
            <a:ext cx="278228" cy="231614"/>
            <a:chOff x="1244325" y="314425"/>
            <a:chExt cx="444525" cy="370050"/>
          </a:xfrm>
        </p:grpSpPr>
        <p:sp>
          <p:nvSpPr>
            <p:cNvPr id="393" name="Google Shape;393;p37"/>
            <p:cNvSpPr/>
            <p:nvPr/>
          </p:nvSpPr>
          <p:spPr>
            <a:xfrm>
              <a:off x="1388425" y="463425"/>
              <a:ext cx="143525" cy="143500"/>
            </a:xfrm>
            <a:custGeom>
              <a:rect b="b" l="l" r="r" t="t"/>
              <a:pathLst>
                <a:path extrusionOk="0" h="5740" w="5741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4" name="Google Shape;394;p37"/>
            <p:cNvSpPr/>
            <p:nvPr/>
          </p:nvSpPr>
          <p:spPr>
            <a:xfrm>
              <a:off x="1244325" y="314425"/>
              <a:ext cx="444525" cy="370050"/>
            </a:xfrm>
            <a:custGeom>
              <a:rect b="b" l="l" r="r" t="t"/>
              <a:pathLst>
                <a:path extrusionOk="0" h="14802" w="17781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95" name="Google Shape;395;p37"/>
          <p:cNvGrpSpPr/>
          <p:nvPr/>
        </p:nvGrpSpPr>
        <p:grpSpPr>
          <a:xfrm>
            <a:off x="1877253" y="939262"/>
            <a:ext cx="266007" cy="233899"/>
            <a:chOff x="1928175" y="312600"/>
            <a:chExt cx="425000" cy="373700"/>
          </a:xfrm>
        </p:grpSpPr>
        <p:sp>
          <p:nvSpPr>
            <p:cNvPr id="396" name="Google Shape;396;p37"/>
            <p:cNvSpPr/>
            <p:nvPr/>
          </p:nvSpPr>
          <p:spPr>
            <a:xfrm>
              <a:off x="1928175" y="312600"/>
              <a:ext cx="425000" cy="373700"/>
            </a:xfrm>
            <a:custGeom>
              <a:rect b="b" l="l" r="r" t="t"/>
              <a:pathLst>
                <a:path extrusionOk="0" h="14948" w="1700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7" name="Google Shape;397;p37"/>
            <p:cNvSpPr/>
            <p:nvPr/>
          </p:nvSpPr>
          <p:spPr>
            <a:xfrm>
              <a:off x="1964825" y="349250"/>
              <a:ext cx="351700" cy="300425"/>
            </a:xfrm>
            <a:custGeom>
              <a:rect b="b" l="l" r="r" t="t"/>
              <a:pathLst>
                <a:path extrusionOk="0" h="12017" w="14068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398" name="Google Shape;398;p37"/>
          <p:cNvSpPr/>
          <p:nvPr/>
        </p:nvSpPr>
        <p:spPr>
          <a:xfrm>
            <a:off x="2323329" y="930868"/>
            <a:ext cx="217844" cy="250704"/>
          </a:xfrm>
          <a:custGeom>
            <a:rect b="b" l="l" r="r" t="t"/>
            <a:pathLst>
              <a:path extrusionOk="0" h="16022" w="13922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99" name="Google Shape;399;p37"/>
          <p:cNvSpPr/>
          <p:nvPr/>
        </p:nvSpPr>
        <p:spPr>
          <a:xfrm>
            <a:off x="2760153" y="931635"/>
            <a:ext cx="188052" cy="249171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00" name="Google Shape;400;p37"/>
          <p:cNvGrpSpPr/>
          <p:nvPr/>
        </p:nvGrpSpPr>
        <p:grpSpPr>
          <a:xfrm>
            <a:off x="3123091" y="927041"/>
            <a:ext cx="305752" cy="258356"/>
            <a:chOff x="3918650" y="293075"/>
            <a:chExt cx="488500" cy="412775"/>
          </a:xfrm>
        </p:grpSpPr>
        <p:sp>
          <p:nvSpPr>
            <p:cNvPr id="401" name="Google Shape;401;p37"/>
            <p:cNvSpPr/>
            <p:nvPr/>
          </p:nvSpPr>
          <p:spPr>
            <a:xfrm>
              <a:off x="4085350" y="293675"/>
              <a:ext cx="154500" cy="412175"/>
            </a:xfrm>
            <a:custGeom>
              <a:rect b="b" l="l" r="r" t="t"/>
              <a:pathLst>
                <a:path extrusionOk="0" h="16487" w="618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2" name="Google Shape;402;p37"/>
            <p:cNvSpPr/>
            <p:nvPr/>
          </p:nvSpPr>
          <p:spPr>
            <a:xfrm>
              <a:off x="3918650" y="293075"/>
              <a:ext cx="153900" cy="407275"/>
            </a:xfrm>
            <a:custGeom>
              <a:rect b="b" l="l" r="r" t="t"/>
              <a:pathLst>
                <a:path extrusionOk="0" h="16291" w="6156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3" name="Google Shape;403;p37"/>
            <p:cNvSpPr/>
            <p:nvPr/>
          </p:nvSpPr>
          <p:spPr>
            <a:xfrm>
              <a:off x="4253250" y="298550"/>
              <a:ext cx="153900" cy="406675"/>
            </a:xfrm>
            <a:custGeom>
              <a:rect b="b" l="l" r="r" t="t"/>
              <a:pathLst>
                <a:path extrusionOk="0" h="16267" w="6156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04" name="Google Shape;404;p37"/>
          <p:cNvGrpSpPr/>
          <p:nvPr/>
        </p:nvGrpSpPr>
        <p:grpSpPr>
          <a:xfrm>
            <a:off x="3572127" y="907544"/>
            <a:ext cx="251487" cy="297334"/>
            <a:chOff x="4636075" y="261925"/>
            <a:chExt cx="401800" cy="475050"/>
          </a:xfrm>
        </p:grpSpPr>
        <p:sp>
          <p:nvSpPr>
            <p:cNvPr id="405" name="Google Shape;405;p37"/>
            <p:cNvSpPr/>
            <p:nvPr/>
          </p:nvSpPr>
          <p:spPr>
            <a:xfrm>
              <a:off x="4665400" y="326650"/>
              <a:ext cx="372475" cy="97100"/>
            </a:xfrm>
            <a:custGeom>
              <a:rect b="b" l="l" r="r" t="t"/>
              <a:pathLst>
                <a:path extrusionOk="0" h="3884" w="14899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6" name="Google Shape;406;p37"/>
            <p:cNvSpPr/>
            <p:nvPr/>
          </p:nvSpPr>
          <p:spPr>
            <a:xfrm>
              <a:off x="4636075" y="438375"/>
              <a:ext cx="372475" cy="97125"/>
            </a:xfrm>
            <a:custGeom>
              <a:rect b="b" l="l" r="r" t="t"/>
              <a:pathLst>
                <a:path extrusionOk="0" h="3885" w="14899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7" name="Google Shape;407;p37"/>
            <p:cNvSpPr/>
            <p:nvPr/>
          </p:nvSpPr>
          <p:spPr>
            <a:xfrm>
              <a:off x="4814975" y="261925"/>
              <a:ext cx="44000" cy="50100"/>
            </a:xfrm>
            <a:custGeom>
              <a:rect b="b" l="l" r="r" t="t"/>
              <a:pathLst>
                <a:path extrusionOk="0" h="2004" w="176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8" name="Google Shape;408;p37"/>
            <p:cNvSpPr/>
            <p:nvPr/>
          </p:nvSpPr>
          <p:spPr>
            <a:xfrm>
              <a:off x="4814975" y="550125"/>
              <a:ext cx="44000" cy="186850"/>
            </a:xfrm>
            <a:custGeom>
              <a:rect b="b" l="l" r="r" t="t"/>
              <a:pathLst>
                <a:path extrusionOk="0" h="7474" w="176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09" name="Google Shape;409;p37"/>
          <p:cNvSpPr/>
          <p:nvPr/>
        </p:nvSpPr>
        <p:spPr>
          <a:xfrm>
            <a:off x="3975875" y="930477"/>
            <a:ext cx="288164" cy="251487"/>
          </a:xfrm>
          <a:custGeom>
            <a:rect b="b" l="l" r="r" t="t"/>
            <a:pathLst>
              <a:path extrusionOk="0" h="16072" w="18416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10" name="Google Shape;410;p37"/>
          <p:cNvGrpSpPr/>
          <p:nvPr/>
        </p:nvGrpSpPr>
        <p:grpSpPr>
          <a:xfrm>
            <a:off x="4415559" y="932392"/>
            <a:ext cx="252238" cy="247262"/>
            <a:chOff x="5983625" y="301625"/>
            <a:chExt cx="403000" cy="395050"/>
          </a:xfrm>
        </p:grpSpPr>
        <p:sp>
          <p:nvSpPr>
            <p:cNvPr id="411" name="Google Shape;411;p37"/>
            <p:cNvSpPr/>
            <p:nvPr/>
          </p:nvSpPr>
          <p:spPr>
            <a:xfrm>
              <a:off x="5983625" y="319925"/>
              <a:ext cx="403000" cy="67200"/>
            </a:xfrm>
            <a:custGeom>
              <a:rect b="b" l="l" r="r" t="t"/>
              <a:pathLst>
                <a:path extrusionOk="0" h="2688" w="1612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2" name="Google Shape;412;p37"/>
            <p:cNvSpPr/>
            <p:nvPr/>
          </p:nvSpPr>
          <p:spPr>
            <a:xfrm>
              <a:off x="5983625" y="664900"/>
              <a:ext cx="403000" cy="31775"/>
            </a:xfrm>
            <a:custGeom>
              <a:rect b="b" l="l" r="r" t="t"/>
              <a:pathLst>
                <a:path extrusionOk="0" h="1271" w="1612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3" name="Google Shape;413;p37"/>
            <p:cNvSpPr/>
            <p:nvPr/>
          </p:nvSpPr>
          <p:spPr>
            <a:xfrm>
              <a:off x="6041025" y="3016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4" name="Google Shape;414;p37"/>
            <p:cNvSpPr/>
            <p:nvPr/>
          </p:nvSpPr>
          <p:spPr>
            <a:xfrm>
              <a:off x="6297450" y="3016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5" name="Google Shape;415;p37"/>
            <p:cNvSpPr/>
            <p:nvPr/>
          </p:nvSpPr>
          <p:spPr>
            <a:xfrm>
              <a:off x="60972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6" name="Google Shape;416;p37"/>
            <p:cNvSpPr/>
            <p:nvPr/>
          </p:nvSpPr>
          <p:spPr>
            <a:xfrm>
              <a:off x="60972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7" name="Google Shape;417;p37"/>
            <p:cNvSpPr/>
            <p:nvPr/>
          </p:nvSpPr>
          <p:spPr>
            <a:xfrm>
              <a:off x="60972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8" name="Google Shape;418;p37"/>
            <p:cNvSpPr/>
            <p:nvPr/>
          </p:nvSpPr>
          <p:spPr>
            <a:xfrm>
              <a:off x="6160075" y="575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9" name="Google Shape;419;p37"/>
            <p:cNvSpPr/>
            <p:nvPr/>
          </p:nvSpPr>
          <p:spPr>
            <a:xfrm>
              <a:off x="60343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0" name="Google Shape;420;p37"/>
            <p:cNvSpPr/>
            <p:nvPr/>
          </p:nvSpPr>
          <p:spPr>
            <a:xfrm>
              <a:off x="60343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1" name="Google Shape;421;p37"/>
            <p:cNvSpPr/>
            <p:nvPr/>
          </p:nvSpPr>
          <p:spPr>
            <a:xfrm>
              <a:off x="60343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2" name="Google Shape;422;p37"/>
            <p:cNvSpPr/>
            <p:nvPr/>
          </p:nvSpPr>
          <p:spPr>
            <a:xfrm>
              <a:off x="6160075" y="509200"/>
              <a:ext cx="50100" cy="53775"/>
            </a:xfrm>
            <a:custGeom>
              <a:rect b="b" l="l" r="r" t="t"/>
              <a:pathLst>
                <a:path extrusionOk="0" h="2151" w="2004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3" name="Google Shape;423;p37"/>
            <p:cNvSpPr/>
            <p:nvPr/>
          </p:nvSpPr>
          <p:spPr>
            <a:xfrm>
              <a:off x="5983625" y="399300"/>
              <a:ext cx="403000" cy="272950"/>
            </a:xfrm>
            <a:custGeom>
              <a:rect b="b" l="l" r="r" t="t"/>
              <a:pathLst>
                <a:path extrusionOk="0" h="10918" w="1612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4" name="Google Shape;424;p37"/>
            <p:cNvSpPr/>
            <p:nvPr/>
          </p:nvSpPr>
          <p:spPr>
            <a:xfrm>
              <a:off x="62852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5" name="Google Shape;425;p37"/>
            <p:cNvSpPr/>
            <p:nvPr/>
          </p:nvSpPr>
          <p:spPr>
            <a:xfrm>
              <a:off x="62852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6" name="Google Shape;426;p37"/>
            <p:cNvSpPr/>
            <p:nvPr/>
          </p:nvSpPr>
          <p:spPr>
            <a:xfrm>
              <a:off x="62852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7" name="Google Shape;427;p37"/>
            <p:cNvSpPr/>
            <p:nvPr/>
          </p:nvSpPr>
          <p:spPr>
            <a:xfrm>
              <a:off x="62223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8" name="Google Shape;428;p37"/>
            <p:cNvSpPr/>
            <p:nvPr/>
          </p:nvSpPr>
          <p:spPr>
            <a:xfrm>
              <a:off x="6160075" y="448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9" name="Google Shape;429;p37"/>
            <p:cNvSpPr/>
            <p:nvPr/>
          </p:nvSpPr>
          <p:spPr>
            <a:xfrm>
              <a:off x="62223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0" name="Google Shape;430;p37"/>
            <p:cNvSpPr/>
            <p:nvPr/>
          </p:nvSpPr>
          <p:spPr>
            <a:xfrm>
              <a:off x="62223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31" name="Google Shape;431;p37"/>
          <p:cNvGrpSpPr/>
          <p:nvPr/>
        </p:nvGrpSpPr>
        <p:grpSpPr>
          <a:xfrm>
            <a:off x="4839371" y="930468"/>
            <a:ext cx="248420" cy="248044"/>
            <a:chOff x="6660750" y="298550"/>
            <a:chExt cx="396900" cy="396300"/>
          </a:xfrm>
        </p:grpSpPr>
        <p:sp>
          <p:nvSpPr>
            <p:cNvPr id="432" name="Google Shape;432;p37"/>
            <p:cNvSpPr/>
            <p:nvPr/>
          </p:nvSpPr>
          <p:spPr>
            <a:xfrm>
              <a:off x="6660750" y="298550"/>
              <a:ext cx="396900" cy="396300"/>
            </a:xfrm>
            <a:custGeom>
              <a:rect b="b" l="l" r="r" t="t"/>
              <a:pathLst>
                <a:path extrusionOk="0" h="15852" w="15876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3" name="Google Shape;433;p37"/>
            <p:cNvSpPr/>
            <p:nvPr/>
          </p:nvSpPr>
          <p:spPr>
            <a:xfrm>
              <a:off x="6697400" y="335200"/>
              <a:ext cx="323625" cy="323025"/>
            </a:xfrm>
            <a:custGeom>
              <a:rect b="b" l="l" r="r" t="t"/>
              <a:pathLst>
                <a:path extrusionOk="0" h="12921" w="12945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34" name="Google Shape;434;p37"/>
          <p:cNvGrpSpPr/>
          <p:nvPr/>
        </p:nvGrpSpPr>
        <p:grpSpPr>
          <a:xfrm>
            <a:off x="1036513" y="1321045"/>
            <a:ext cx="259874" cy="314530"/>
            <a:chOff x="584925" y="922575"/>
            <a:chExt cx="415200" cy="502525"/>
          </a:xfrm>
        </p:grpSpPr>
        <p:sp>
          <p:nvSpPr>
            <p:cNvPr id="435" name="Google Shape;435;p37"/>
            <p:cNvSpPr/>
            <p:nvPr/>
          </p:nvSpPr>
          <p:spPr>
            <a:xfrm>
              <a:off x="584925" y="961025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6" name="Google Shape;436;p37"/>
            <p:cNvSpPr/>
            <p:nvPr/>
          </p:nvSpPr>
          <p:spPr>
            <a:xfrm>
              <a:off x="621550" y="9225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7" name="Google Shape;437;p37"/>
            <p:cNvSpPr/>
            <p:nvPr/>
          </p:nvSpPr>
          <p:spPr>
            <a:xfrm>
              <a:off x="915850" y="922575"/>
              <a:ext cx="84275" cy="84275"/>
            </a:xfrm>
            <a:custGeom>
              <a:rect b="b" l="l" r="r" t="t"/>
              <a:pathLst>
                <a:path extrusionOk="0" h="3371" w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38" name="Google Shape;438;p37"/>
          <p:cNvGrpSpPr/>
          <p:nvPr/>
        </p:nvGrpSpPr>
        <p:grpSpPr>
          <a:xfrm>
            <a:off x="1450764" y="1313784"/>
            <a:ext cx="275177" cy="327909"/>
            <a:chOff x="1246775" y="910975"/>
            <a:chExt cx="439650" cy="523900"/>
          </a:xfrm>
        </p:grpSpPr>
        <p:sp>
          <p:nvSpPr>
            <p:cNvPr id="439" name="Google Shape;439;p37"/>
            <p:cNvSpPr/>
            <p:nvPr/>
          </p:nvSpPr>
          <p:spPr>
            <a:xfrm>
              <a:off x="1246775" y="970800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0" name="Google Shape;440;p37"/>
            <p:cNvSpPr/>
            <p:nvPr/>
          </p:nvSpPr>
          <p:spPr>
            <a:xfrm>
              <a:off x="1307825" y="910975"/>
              <a:ext cx="378600" cy="464050"/>
            </a:xfrm>
            <a:custGeom>
              <a:rect b="b" l="l" r="r" t="t"/>
              <a:pathLst>
                <a:path extrusionOk="0" h="18562" w="15144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1" name="Google Shape;441;p37"/>
            <p:cNvSpPr/>
            <p:nvPr/>
          </p:nvSpPr>
          <p:spPr>
            <a:xfrm>
              <a:off x="1602125" y="910975"/>
              <a:ext cx="84300" cy="84275"/>
            </a:xfrm>
            <a:custGeom>
              <a:rect b="b" l="l" r="r" t="t"/>
              <a:pathLst>
                <a:path extrusionOk="0" h="3371" w="3372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42" name="Google Shape;442;p37"/>
          <p:cNvGrpSpPr/>
          <p:nvPr/>
        </p:nvGrpSpPr>
        <p:grpSpPr>
          <a:xfrm>
            <a:off x="1876110" y="1366516"/>
            <a:ext cx="268292" cy="223196"/>
            <a:chOff x="1926350" y="995225"/>
            <a:chExt cx="428650" cy="356600"/>
          </a:xfrm>
        </p:grpSpPr>
        <p:sp>
          <p:nvSpPr>
            <p:cNvPr id="443" name="Google Shape;443;p37"/>
            <p:cNvSpPr/>
            <p:nvPr/>
          </p:nvSpPr>
          <p:spPr>
            <a:xfrm>
              <a:off x="1926350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4" name="Google Shape;444;p37"/>
            <p:cNvSpPr/>
            <p:nvPr/>
          </p:nvSpPr>
          <p:spPr>
            <a:xfrm>
              <a:off x="2146775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5" name="Google Shape;445;p37"/>
            <p:cNvSpPr/>
            <p:nvPr/>
          </p:nvSpPr>
          <p:spPr>
            <a:xfrm>
              <a:off x="1926350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6" name="Google Shape;446;p37"/>
            <p:cNvSpPr/>
            <p:nvPr/>
          </p:nvSpPr>
          <p:spPr>
            <a:xfrm>
              <a:off x="2146775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47" name="Google Shape;447;p37"/>
          <p:cNvSpPr/>
          <p:nvPr/>
        </p:nvSpPr>
        <p:spPr>
          <a:xfrm>
            <a:off x="2301156" y="1347818"/>
            <a:ext cx="262190" cy="260656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48" name="Google Shape;448;p37"/>
          <p:cNvSpPr/>
          <p:nvPr/>
        </p:nvSpPr>
        <p:spPr>
          <a:xfrm>
            <a:off x="2723474" y="1360821"/>
            <a:ext cx="261407" cy="234666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49" name="Google Shape;449;p37"/>
          <p:cNvSpPr/>
          <p:nvPr/>
        </p:nvSpPr>
        <p:spPr>
          <a:xfrm>
            <a:off x="3149219" y="1362730"/>
            <a:ext cx="253771" cy="230832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50" name="Google Shape;450;p37"/>
          <p:cNvSpPr/>
          <p:nvPr/>
        </p:nvSpPr>
        <p:spPr>
          <a:xfrm>
            <a:off x="3579549" y="1365015"/>
            <a:ext cx="236966" cy="226263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51" name="Google Shape;451;p37"/>
          <p:cNvGrpSpPr/>
          <p:nvPr/>
        </p:nvGrpSpPr>
        <p:grpSpPr>
          <a:xfrm>
            <a:off x="3989071" y="1349711"/>
            <a:ext cx="261407" cy="261783"/>
            <a:chOff x="5302225" y="968375"/>
            <a:chExt cx="417650" cy="418250"/>
          </a:xfrm>
        </p:grpSpPr>
        <p:sp>
          <p:nvSpPr>
            <p:cNvPr id="452" name="Google Shape;452;p37"/>
            <p:cNvSpPr/>
            <p:nvPr/>
          </p:nvSpPr>
          <p:spPr>
            <a:xfrm>
              <a:off x="5333350" y="991575"/>
              <a:ext cx="152075" cy="155100"/>
            </a:xfrm>
            <a:custGeom>
              <a:rect b="b" l="l" r="r" t="t"/>
              <a:pathLst>
                <a:path extrusionOk="0" h="6204" w="6083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3" name="Google Shape;453;p37"/>
            <p:cNvSpPr/>
            <p:nvPr/>
          </p:nvSpPr>
          <p:spPr>
            <a:xfrm>
              <a:off x="5302225" y="968375"/>
              <a:ext cx="417650" cy="418250"/>
            </a:xfrm>
            <a:custGeom>
              <a:rect b="b" l="l" r="r" t="t"/>
              <a:pathLst>
                <a:path extrusionOk="0" h="16730" w="16706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54" name="Google Shape;454;p37"/>
          <p:cNvGrpSpPr/>
          <p:nvPr/>
        </p:nvGrpSpPr>
        <p:grpSpPr>
          <a:xfrm>
            <a:off x="4379632" y="1320278"/>
            <a:ext cx="324091" cy="315673"/>
            <a:chOff x="5926225" y="921350"/>
            <a:chExt cx="517800" cy="504350"/>
          </a:xfrm>
        </p:grpSpPr>
        <p:sp>
          <p:nvSpPr>
            <p:cNvPr id="455" name="Google Shape;455;p37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6" name="Google Shape;456;p37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57" name="Google Shape;457;p37"/>
          <p:cNvGrpSpPr/>
          <p:nvPr/>
        </p:nvGrpSpPr>
        <p:grpSpPr>
          <a:xfrm>
            <a:off x="4812239" y="1326396"/>
            <a:ext cx="302685" cy="303452"/>
            <a:chOff x="6617400" y="931125"/>
            <a:chExt cx="483600" cy="484825"/>
          </a:xfrm>
        </p:grpSpPr>
        <p:sp>
          <p:nvSpPr>
            <p:cNvPr id="458" name="Google Shape;458;p37"/>
            <p:cNvSpPr/>
            <p:nvPr/>
          </p:nvSpPr>
          <p:spPr>
            <a:xfrm>
              <a:off x="6843925" y="1183900"/>
              <a:ext cx="121525" cy="232050"/>
            </a:xfrm>
            <a:custGeom>
              <a:rect b="b" l="l" r="r" t="t"/>
              <a:pathLst>
                <a:path extrusionOk="0" h="9282" w="4861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9" name="Google Shape;459;p37"/>
            <p:cNvSpPr/>
            <p:nvPr/>
          </p:nvSpPr>
          <p:spPr>
            <a:xfrm>
              <a:off x="6617400" y="931125"/>
              <a:ext cx="483600" cy="259500"/>
            </a:xfrm>
            <a:custGeom>
              <a:rect b="b" l="l" r="r" t="t"/>
              <a:pathLst>
                <a:path extrusionOk="0" h="10380" w="19344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60" name="Google Shape;460;p37"/>
          <p:cNvGrpSpPr/>
          <p:nvPr/>
        </p:nvGrpSpPr>
        <p:grpSpPr>
          <a:xfrm>
            <a:off x="1020458" y="1797589"/>
            <a:ext cx="291982" cy="204857"/>
            <a:chOff x="559275" y="1683950"/>
            <a:chExt cx="466500" cy="327300"/>
          </a:xfrm>
        </p:grpSpPr>
        <p:sp>
          <p:nvSpPr>
            <p:cNvPr id="461" name="Google Shape;461;p37"/>
            <p:cNvSpPr/>
            <p:nvPr/>
          </p:nvSpPr>
          <p:spPr>
            <a:xfrm>
              <a:off x="559275" y="1683950"/>
              <a:ext cx="466500" cy="197850"/>
            </a:xfrm>
            <a:custGeom>
              <a:rect b="b" l="l" r="r" t="t"/>
              <a:pathLst>
                <a:path extrusionOk="0" h="7914" w="1866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2" name="Google Shape;462;p37"/>
            <p:cNvSpPr/>
            <p:nvPr/>
          </p:nvSpPr>
          <p:spPr>
            <a:xfrm>
              <a:off x="559275" y="1727925"/>
              <a:ext cx="466500" cy="283325"/>
            </a:xfrm>
            <a:custGeom>
              <a:rect b="b" l="l" r="r" t="t"/>
              <a:pathLst>
                <a:path extrusionOk="0" h="11333" w="1866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63" name="Google Shape;463;p37"/>
          <p:cNvGrpSpPr/>
          <p:nvPr/>
        </p:nvGrpSpPr>
        <p:grpSpPr>
          <a:xfrm>
            <a:off x="1442362" y="1757094"/>
            <a:ext cx="291982" cy="285864"/>
            <a:chOff x="1233350" y="1619250"/>
            <a:chExt cx="466500" cy="456725"/>
          </a:xfrm>
        </p:grpSpPr>
        <p:sp>
          <p:nvSpPr>
            <p:cNvPr id="464" name="Google Shape;464;p37"/>
            <p:cNvSpPr/>
            <p:nvPr/>
          </p:nvSpPr>
          <p:spPr>
            <a:xfrm>
              <a:off x="1233350" y="1619250"/>
              <a:ext cx="466500" cy="456725"/>
            </a:xfrm>
            <a:custGeom>
              <a:rect b="b" l="l" r="r" t="t"/>
              <a:pathLst>
                <a:path extrusionOk="0" h="18269" w="1866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5" name="Google Shape;465;p37"/>
            <p:cNvSpPr/>
            <p:nvPr/>
          </p:nvSpPr>
          <p:spPr>
            <a:xfrm>
              <a:off x="1382325" y="1792025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6" name="Google Shape;466;p37"/>
            <p:cNvSpPr/>
            <p:nvPr/>
          </p:nvSpPr>
          <p:spPr>
            <a:xfrm>
              <a:off x="1382325" y="1825000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7" name="Google Shape;467;p37"/>
            <p:cNvSpPr/>
            <p:nvPr/>
          </p:nvSpPr>
          <p:spPr>
            <a:xfrm>
              <a:off x="1382325" y="1858575"/>
              <a:ext cx="70850" cy="12250"/>
            </a:xfrm>
            <a:custGeom>
              <a:rect b="b" l="l" r="r" t="t"/>
              <a:pathLst>
                <a:path extrusionOk="0" h="490" w="2834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68" name="Google Shape;468;p37"/>
          <p:cNvGrpSpPr/>
          <p:nvPr/>
        </p:nvGrpSpPr>
        <p:grpSpPr>
          <a:xfrm>
            <a:off x="1873435" y="1763196"/>
            <a:ext cx="273643" cy="273643"/>
            <a:chOff x="1922075" y="1629000"/>
            <a:chExt cx="437200" cy="437200"/>
          </a:xfrm>
        </p:grpSpPr>
        <p:sp>
          <p:nvSpPr>
            <p:cNvPr id="469" name="Google Shape;469;p37"/>
            <p:cNvSpPr/>
            <p:nvPr/>
          </p:nvSpPr>
          <p:spPr>
            <a:xfrm>
              <a:off x="2208425" y="1629000"/>
              <a:ext cx="150850" cy="150850"/>
            </a:xfrm>
            <a:custGeom>
              <a:rect b="b" l="l" r="r" t="t"/>
              <a:pathLst>
                <a:path extrusionOk="0" h="6034" w="6034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70" name="Google Shape;470;p37"/>
            <p:cNvSpPr/>
            <p:nvPr/>
          </p:nvSpPr>
          <p:spPr>
            <a:xfrm>
              <a:off x="1922075" y="1686400"/>
              <a:ext cx="379800" cy="379800"/>
            </a:xfrm>
            <a:custGeom>
              <a:rect b="b" l="l" r="r" t="t"/>
              <a:pathLst>
                <a:path extrusionOk="0" h="15192" w="15192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71" name="Google Shape;471;p37"/>
          <p:cNvGrpSpPr/>
          <p:nvPr/>
        </p:nvGrpSpPr>
        <p:grpSpPr>
          <a:xfrm>
            <a:off x="2294196" y="1762054"/>
            <a:ext cx="275928" cy="275928"/>
            <a:chOff x="2594325" y="1627175"/>
            <a:chExt cx="440850" cy="440850"/>
          </a:xfrm>
        </p:grpSpPr>
        <p:sp>
          <p:nvSpPr>
            <p:cNvPr id="472" name="Google Shape;472;p37"/>
            <p:cNvSpPr/>
            <p:nvPr/>
          </p:nvSpPr>
          <p:spPr>
            <a:xfrm>
              <a:off x="2594325" y="1890950"/>
              <a:ext cx="177075" cy="177075"/>
            </a:xfrm>
            <a:custGeom>
              <a:rect b="b" l="l" r="r" t="t"/>
              <a:pathLst>
                <a:path extrusionOk="0" h="7083" w="7083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73" name="Google Shape;473;p37"/>
            <p:cNvSpPr/>
            <p:nvPr/>
          </p:nvSpPr>
          <p:spPr>
            <a:xfrm>
              <a:off x="2858700" y="1627175"/>
              <a:ext cx="176475" cy="176475"/>
            </a:xfrm>
            <a:custGeom>
              <a:rect b="b" l="l" r="r" t="t"/>
              <a:pathLst>
                <a:path extrusionOk="0" h="7059" w="7059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74" name="Google Shape;474;p37"/>
            <p:cNvSpPr/>
            <p:nvPr/>
          </p:nvSpPr>
          <p:spPr>
            <a:xfrm>
              <a:off x="2663325" y="1702275"/>
              <a:ext cx="296750" cy="296775"/>
            </a:xfrm>
            <a:custGeom>
              <a:rect b="b" l="l" r="r" t="t"/>
              <a:pathLst>
                <a:path extrusionOk="0" h="11871" w="1187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75" name="Google Shape;475;p37"/>
          <p:cNvSpPr/>
          <p:nvPr/>
        </p:nvSpPr>
        <p:spPr>
          <a:xfrm>
            <a:off x="2728434" y="1774343"/>
            <a:ext cx="251487" cy="251471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76" name="Google Shape;476;p37"/>
          <p:cNvGrpSpPr/>
          <p:nvPr/>
        </p:nvGrpSpPr>
        <p:grpSpPr>
          <a:xfrm>
            <a:off x="3163994" y="1741415"/>
            <a:ext cx="223947" cy="317206"/>
            <a:chOff x="3984000" y="1594200"/>
            <a:chExt cx="357800" cy="506800"/>
          </a:xfrm>
        </p:grpSpPr>
        <p:sp>
          <p:nvSpPr>
            <p:cNvPr id="477" name="Google Shape;477;p37"/>
            <p:cNvSpPr/>
            <p:nvPr/>
          </p:nvSpPr>
          <p:spPr>
            <a:xfrm>
              <a:off x="3984000" y="1597875"/>
              <a:ext cx="44575" cy="503125"/>
            </a:xfrm>
            <a:custGeom>
              <a:rect b="b" l="l" r="r" t="t"/>
              <a:pathLst>
                <a:path extrusionOk="0" h="20125" w="1783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78" name="Google Shape;478;p37"/>
            <p:cNvSpPr/>
            <p:nvPr/>
          </p:nvSpPr>
          <p:spPr>
            <a:xfrm>
              <a:off x="4041375" y="1594200"/>
              <a:ext cx="300425" cy="229600"/>
            </a:xfrm>
            <a:custGeom>
              <a:rect b="b" l="l" r="r" t="t"/>
              <a:pathLst>
                <a:path extrusionOk="0" h="9184" w="12017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79" name="Google Shape;479;p37"/>
          <p:cNvGrpSpPr/>
          <p:nvPr/>
        </p:nvGrpSpPr>
        <p:grpSpPr>
          <a:xfrm>
            <a:off x="3550346" y="1809435"/>
            <a:ext cx="295049" cy="181167"/>
            <a:chOff x="4601275" y="1702875"/>
            <a:chExt cx="471400" cy="289450"/>
          </a:xfrm>
        </p:grpSpPr>
        <p:sp>
          <p:nvSpPr>
            <p:cNvPr id="480" name="Google Shape;480;p37"/>
            <p:cNvSpPr/>
            <p:nvPr/>
          </p:nvSpPr>
          <p:spPr>
            <a:xfrm>
              <a:off x="4816200" y="170287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1" name="Google Shape;481;p37"/>
            <p:cNvSpPr/>
            <p:nvPr/>
          </p:nvSpPr>
          <p:spPr>
            <a:xfrm>
              <a:off x="503112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2" name="Google Shape;482;p37"/>
            <p:cNvSpPr/>
            <p:nvPr/>
          </p:nvSpPr>
          <p:spPr>
            <a:xfrm>
              <a:off x="4634875" y="1756000"/>
              <a:ext cx="404225" cy="178325"/>
            </a:xfrm>
            <a:custGeom>
              <a:rect b="b" l="l" r="r" t="t"/>
              <a:pathLst>
                <a:path extrusionOk="0" h="7133" w="16169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3" name="Google Shape;483;p37"/>
            <p:cNvSpPr/>
            <p:nvPr/>
          </p:nvSpPr>
          <p:spPr>
            <a:xfrm>
              <a:off x="460127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4" name="Google Shape;484;p37"/>
            <p:cNvSpPr/>
            <p:nvPr/>
          </p:nvSpPr>
          <p:spPr>
            <a:xfrm>
              <a:off x="4673325" y="1947725"/>
              <a:ext cx="327300" cy="44600"/>
            </a:xfrm>
            <a:custGeom>
              <a:rect b="b" l="l" r="r" t="t"/>
              <a:pathLst>
                <a:path extrusionOk="0" h="1784" w="13092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85" name="Google Shape;485;p37"/>
          <p:cNvGrpSpPr/>
          <p:nvPr/>
        </p:nvGrpSpPr>
        <p:grpSpPr>
          <a:xfrm>
            <a:off x="3986395" y="1765105"/>
            <a:ext cx="266759" cy="269825"/>
            <a:chOff x="5297950" y="1632050"/>
            <a:chExt cx="426200" cy="431100"/>
          </a:xfrm>
        </p:grpSpPr>
        <p:sp>
          <p:nvSpPr>
            <p:cNvPr id="486" name="Google Shape;486;p37"/>
            <p:cNvSpPr/>
            <p:nvPr/>
          </p:nvSpPr>
          <p:spPr>
            <a:xfrm>
              <a:off x="5404800" y="1936125"/>
              <a:ext cx="212500" cy="127025"/>
            </a:xfrm>
            <a:custGeom>
              <a:rect b="b" l="l" r="r" t="t"/>
              <a:pathLst>
                <a:path extrusionOk="0" h="5081" w="850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7" name="Google Shape;487;p37"/>
            <p:cNvSpPr/>
            <p:nvPr/>
          </p:nvSpPr>
          <p:spPr>
            <a:xfrm>
              <a:off x="5297950" y="1632050"/>
              <a:ext cx="426200" cy="294950"/>
            </a:xfrm>
            <a:custGeom>
              <a:rect b="b" l="l" r="r" t="t"/>
              <a:pathLst>
                <a:path extrusionOk="0" h="11798" w="17048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88" name="Google Shape;488;p37"/>
          <p:cNvGrpSpPr/>
          <p:nvPr/>
        </p:nvGrpSpPr>
        <p:grpSpPr>
          <a:xfrm>
            <a:off x="4407532" y="1757094"/>
            <a:ext cx="268292" cy="285864"/>
            <a:chOff x="5970800" y="1619250"/>
            <a:chExt cx="428650" cy="456725"/>
          </a:xfrm>
        </p:grpSpPr>
        <p:sp>
          <p:nvSpPr>
            <p:cNvPr id="489" name="Google Shape;489;p37"/>
            <p:cNvSpPr/>
            <p:nvPr/>
          </p:nvSpPr>
          <p:spPr>
            <a:xfrm>
              <a:off x="5970800" y="1674200"/>
              <a:ext cx="377975" cy="377950"/>
            </a:xfrm>
            <a:custGeom>
              <a:rect b="b" l="l" r="r" t="t"/>
              <a:pathLst>
                <a:path extrusionOk="0" h="15118" w="15119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0" name="Google Shape;490;p37"/>
            <p:cNvSpPr/>
            <p:nvPr/>
          </p:nvSpPr>
          <p:spPr>
            <a:xfrm>
              <a:off x="6068500" y="1771875"/>
              <a:ext cx="182575" cy="182600"/>
            </a:xfrm>
            <a:custGeom>
              <a:rect b="b" l="l" r="r" t="t"/>
              <a:pathLst>
                <a:path extrusionOk="0" h="7304" w="7303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1" name="Google Shape;491;p37"/>
            <p:cNvSpPr/>
            <p:nvPr/>
          </p:nvSpPr>
          <p:spPr>
            <a:xfrm>
              <a:off x="5981175" y="2005125"/>
              <a:ext cx="75125" cy="70850"/>
            </a:xfrm>
            <a:custGeom>
              <a:rect b="b" l="l" r="r" t="t"/>
              <a:pathLst>
                <a:path extrusionOk="0" h="2834" w="3005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2" name="Google Shape;492;p37"/>
            <p:cNvSpPr/>
            <p:nvPr/>
          </p:nvSpPr>
          <p:spPr>
            <a:xfrm>
              <a:off x="6263875" y="2005125"/>
              <a:ext cx="74525" cy="70850"/>
            </a:xfrm>
            <a:custGeom>
              <a:rect b="b" l="l" r="r" t="t"/>
              <a:pathLst>
                <a:path extrusionOk="0" h="2834" w="2981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3" name="Google Shape;493;p37"/>
            <p:cNvSpPr/>
            <p:nvPr/>
          </p:nvSpPr>
          <p:spPr>
            <a:xfrm>
              <a:off x="6147875" y="1619250"/>
              <a:ext cx="251575" cy="255850"/>
            </a:xfrm>
            <a:custGeom>
              <a:rect b="b" l="l" r="r" t="t"/>
              <a:pathLst>
                <a:path extrusionOk="0" h="10234" w="10063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94" name="Google Shape;494;p37"/>
          <p:cNvGrpSpPr/>
          <p:nvPr/>
        </p:nvGrpSpPr>
        <p:grpSpPr>
          <a:xfrm>
            <a:off x="4817215" y="1753651"/>
            <a:ext cx="300761" cy="274395"/>
            <a:chOff x="6625350" y="1613750"/>
            <a:chExt cx="480525" cy="438400"/>
          </a:xfrm>
        </p:grpSpPr>
        <p:sp>
          <p:nvSpPr>
            <p:cNvPr id="495" name="Google Shape;495;p37"/>
            <p:cNvSpPr/>
            <p:nvPr/>
          </p:nvSpPr>
          <p:spPr>
            <a:xfrm>
              <a:off x="6670525" y="1887275"/>
              <a:ext cx="117875" cy="164875"/>
            </a:xfrm>
            <a:custGeom>
              <a:rect b="b" l="l" r="r" t="t"/>
              <a:pathLst>
                <a:path extrusionOk="0" h="6595" w="4715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6" name="Google Shape;496;p37"/>
            <p:cNvSpPr/>
            <p:nvPr/>
          </p:nvSpPr>
          <p:spPr>
            <a:xfrm>
              <a:off x="7075950" y="1754175"/>
              <a:ext cx="29925" cy="99550"/>
            </a:xfrm>
            <a:custGeom>
              <a:rect b="b" l="l" r="r" t="t"/>
              <a:pathLst>
                <a:path extrusionOk="0" h="3982" w="1197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7" name="Google Shape;497;p37"/>
            <p:cNvSpPr/>
            <p:nvPr/>
          </p:nvSpPr>
          <p:spPr>
            <a:xfrm>
              <a:off x="6625350" y="1729750"/>
              <a:ext cx="97700" cy="147175"/>
            </a:xfrm>
            <a:custGeom>
              <a:rect b="b" l="l" r="r" t="t"/>
              <a:pathLst>
                <a:path extrusionOk="0" h="5887" w="3908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8" name="Google Shape;498;p37"/>
            <p:cNvSpPr/>
            <p:nvPr/>
          </p:nvSpPr>
          <p:spPr>
            <a:xfrm>
              <a:off x="6736475" y="1638175"/>
              <a:ext cx="279650" cy="330325"/>
            </a:xfrm>
            <a:custGeom>
              <a:rect b="b" l="l" r="r" t="t"/>
              <a:pathLst>
                <a:path extrusionOk="0" h="13213" w="11186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9" name="Google Shape;499;p37"/>
            <p:cNvSpPr/>
            <p:nvPr/>
          </p:nvSpPr>
          <p:spPr>
            <a:xfrm>
              <a:off x="7029550" y="1613750"/>
              <a:ext cx="34200" cy="379800"/>
            </a:xfrm>
            <a:custGeom>
              <a:rect b="b" l="l" r="r" t="t"/>
              <a:pathLst>
                <a:path extrusionOk="0" h="15192" w="1368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00" name="Google Shape;500;p37"/>
          <p:cNvGrpSpPr/>
          <p:nvPr/>
        </p:nvGrpSpPr>
        <p:grpSpPr>
          <a:xfrm>
            <a:off x="1052942" y="2200012"/>
            <a:ext cx="227014" cy="243835"/>
            <a:chOff x="611175" y="2326900"/>
            <a:chExt cx="362700" cy="389575"/>
          </a:xfrm>
        </p:grpSpPr>
        <p:sp>
          <p:nvSpPr>
            <p:cNvPr id="501" name="Google Shape;501;p37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2" name="Google Shape;502;p37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3" name="Google Shape;503;p37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4" name="Google Shape;504;p37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05" name="Google Shape;505;p37"/>
          <p:cNvSpPr/>
          <p:nvPr/>
        </p:nvSpPr>
        <p:spPr>
          <a:xfrm>
            <a:off x="1468772" y="2202371"/>
            <a:ext cx="239250" cy="239250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06" name="Google Shape;506;p37"/>
          <p:cNvSpPr/>
          <p:nvPr/>
        </p:nvSpPr>
        <p:spPr>
          <a:xfrm>
            <a:off x="1890699" y="2202371"/>
            <a:ext cx="239250" cy="239250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07" name="Google Shape;507;p37"/>
          <p:cNvSpPr/>
          <p:nvPr/>
        </p:nvSpPr>
        <p:spPr>
          <a:xfrm>
            <a:off x="2312626" y="2202371"/>
            <a:ext cx="239250" cy="239250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08" name="Google Shape;508;p37"/>
          <p:cNvGrpSpPr/>
          <p:nvPr/>
        </p:nvGrpSpPr>
        <p:grpSpPr>
          <a:xfrm>
            <a:off x="2790237" y="2161034"/>
            <a:ext cx="127652" cy="318740"/>
            <a:chOff x="3386850" y="2264625"/>
            <a:chExt cx="203950" cy="509250"/>
          </a:xfrm>
        </p:grpSpPr>
        <p:sp>
          <p:nvSpPr>
            <p:cNvPr id="509" name="Google Shape;509;p37"/>
            <p:cNvSpPr/>
            <p:nvPr/>
          </p:nvSpPr>
          <p:spPr>
            <a:xfrm>
              <a:off x="3386850" y="2370850"/>
              <a:ext cx="203950" cy="403025"/>
            </a:xfrm>
            <a:custGeom>
              <a:rect b="b" l="l" r="r" t="t"/>
              <a:pathLst>
                <a:path extrusionOk="0" h="16121" w="8158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0" name="Google Shape;510;p37"/>
            <p:cNvSpPr/>
            <p:nvPr/>
          </p:nvSpPr>
          <p:spPr>
            <a:xfrm>
              <a:off x="3446075" y="2264625"/>
              <a:ext cx="85500" cy="94050"/>
            </a:xfrm>
            <a:custGeom>
              <a:rect b="b" l="l" r="r" t="t"/>
              <a:pathLst>
                <a:path extrusionOk="0" h="3762" w="342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11" name="Google Shape;511;p37"/>
          <p:cNvGrpSpPr/>
          <p:nvPr/>
        </p:nvGrpSpPr>
        <p:grpSpPr>
          <a:xfrm>
            <a:off x="3645514" y="2201545"/>
            <a:ext cx="104713" cy="237717"/>
            <a:chOff x="4753325" y="2329350"/>
            <a:chExt cx="167300" cy="379800"/>
          </a:xfrm>
        </p:grpSpPr>
        <p:sp>
          <p:nvSpPr>
            <p:cNvPr id="512" name="Google Shape;512;p37"/>
            <p:cNvSpPr/>
            <p:nvPr/>
          </p:nvSpPr>
          <p:spPr>
            <a:xfrm>
              <a:off x="4753325" y="2424600"/>
              <a:ext cx="167300" cy="284550"/>
            </a:xfrm>
            <a:custGeom>
              <a:rect b="b" l="l" r="r" t="t"/>
              <a:pathLst>
                <a:path extrusionOk="0" h="11382" w="6692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3" name="Google Shape;513;p37"/>
            <p:cNvSpPr/>
            <p:nvPr/>
          </p:nvSpPr>
          <p:spPr>
            <a:xfrm>
              <a:off x="4798500" y="2329350"/>
              <a:ext cx="76950" cy="84275"/>
            </a:xfrm>
            <a:custGeom>
              <a:rect b="b" l="l" r="r" t="t"/>
              <a:pathLst>
                <a:path extrusionOk="0" h="3371" w="3078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14" name="Google Shape;514;p37"/>
          <p:cNvGrpSpPr/>
          <p:nvPr/>
        </p:nvGrpSpPr>
        <p:grpSpPr>
          <a:xfrm>
            <a:off x="3221686" y="2162552"/>
            <a:ext cx="108562" cy="315688"/>
            <a:chOff x="4076175" y="2267050"/>
            <a:chExt cx="173450" cy="504375"/>
          </a:xfrm>
        </p:grpSpPr>
        <p:sp>
          <p:nvSpPr>
            <p:cNvPr id="515" name="Google Shape;515;p37"/>
            <p:cNvSpPr/>
            <p:nvPr/>
          </p:nvSpPr>
          <p:spPr>
            <a:xfrm>
              <a:off x="4122600" y="2267050"/>
              <a:ext cx="80600" cy="91625"/>
            </a:xfrm>
            <a:custGeom>
              <a:rect b="b" l="l" r="r" t="t"/>
              <a:pathLst>
                <a:path extrusionOk="0" h="3665" w="3224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6" name="Google Shape;516;p37"/>
            <p:cNvSpPr/>
            <p:nvPr/>
          </p:nvSpPr>
          <p:spPr>
            <a:xfrm>
              <a:off x="4076175" y="2370250"/>
              <a:ext cx="173450" cy="401175"/>
            </a:xfrm>
            <a:custGeom>
              <a:rect b="b" l="l" r="r" t="t"/>
              <a:pathLst>
                <a:path extrusionOk="0" h="16047" w="6938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17" name="Google Shape;517;p37"/>
          <p:cNvSpPr/>
          <p:nvPr/>
        </p:nvSpPr>
        <p:spPr>
          <a:xfrm>
            <a:off x="4000333" y="2195877"/>
            <a:ext cx="239250" cy="252238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18" name="Google Shape;518;p37"/>
          <p:cNvGrpSpPr/>
          <p:nvPr/>
        </p:nvGrpSpPr>
        <p:grpSpPr>
          <a:xfrm>
            <a:off x="4410207" y="2200387"/>
            <a:ext cx="262941" cy="243068"/>
            <a:chOff x="5975075" y="2327500"/>
            <a:chExt cx="420100" cy="388350"/>
          </a:xfrm>
        </p:grpSpPr>
        <p:sp>
          <p:nvSpPr>
            <p:cNvPr id="519" name="Google Shape;519;p37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20" name="Google Shape;520;p37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21" name="Google Shape;521;p37"/>
          <p:cNvGrpSpPr/>
          <p:nvPr/>
        </p:nvGrpSpPr>
        <p:grpSpPr>
          <a:xfrm>
            <a:off x="4882934" y="2193127"/>
            <a:ext cx="161294" cy="262941"/>
            <a:chOff x="6730350" y="2315900"/>
            <a:chExt cx="257700" cy="420100"/>
          </a:xfrm>
        </p:grpSpPr>
        <p:sp>
          <p:nvSpPr>
            <p:cNvPr id="522" name="Google Shape;522;p37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23" name="Google Shape;523;p37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24" name="Google Shape;524;p37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25" name="Google Shape;525;p37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26" name="Google Shape;526;p37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27" name="Google Shape;527;p37"/>
          <p:cNvGrpSpPr/>
          <p:nvPr/>
        </p:nvGrpSpPr>
        <p:grpSpPr>
          <a:xfrm>
            <a:off x="1125547" y="2594783"/>
            <a:ext cx="81805" cy="298101"/>
            <a:chOff x="727175" y="2957625"/>
            <a:chExt cx="130700" cy="476275"/>
          </a:xfrm>
        </p:grpSpPr>
        <p:sp>
          <p:nvSpPr>
            <p:cNvPr id="528" name="Google Shape;528;p37"/>
            <p:cNvSpPr/>
            <p:nvPr/>
          </p:nvSpPr>
          <p:spPr>
            <a:xfrm>
              <a:off x="727175" y="2957625"/>
              <a:ext cx="130700" cy="476275"/>
            </a:xfrm>
            <a:custGeom>
              <a:rect b="b" l="l" r="r" t="t"/>
              <a:pathLst>
                <a:path extrusionOk="0" h="19051" w="5228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29" name="Google Shape;529;p37"/>
            <p:cNvSpPr/>
            <p:nvPr/>
          </p:nvSpPr>
          <p:spPr>
            <a:xfrm>
              <a:off x="751600" y="3090125"/>
              <a:ext cx="81850" cy="319350"/>
            </a:xfrm>
            <a:custGeom>
              <a:rect b="b" l="l" r="r" t="t"/>
              <a:pathLst>
                <a:path extrusionOk="0" h="12774" w="3274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30" name="Google Shape;530;p37"/>
          <p:cNvSpPr/>
          <p:nvPr/>
        </p:nvSpPr>
        <p:spPr>
          <a:xfrm>
            <a:off x="1884972" y="2583032"/>
            <a:ext cx="250704" cy="321791"/>
          </a:xfrm>
          <a:custGeom>
            <a:rect b="b" l="l" r="r" t="t"/>
            <a:pathLst>
              <a:path extrusionOk="0" h="20565" w="16022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31" name="Google Shape;531;p37"/>
          <p:cNvSpPr/>
          <p:nvPr/>
        </p:nvSpPr>
        <p:spPr>
          <a:xfrm>
            <a:off x="1495531" y="2583032"/>
            <a:ext cx="185736" cy="321791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32" name="Google Shape;532;p37"/>
          <p:cNvGrpSpPr/>
          <p:nvPr/>
        </p:nvGrpSpPr>
        <p:grpSpPr>
          <a:xfrm>
            <a:off x="2287311" y="2604328"/>
            <a:ext cx="289698" cy="278995"/>
            <a:chOff x="2583325" y="2972875"/>
            <a:chExt cx="462850" cy="445750"/>
          </a:xfrm>
        </p:grpSpPr>
        <p:sp>
          <p:nvSpPr>
            <p:cNvPr id="533" name="Google Shape;533;p37"/>
            <p:cNvSpPr/>
            <p:nvPr/>
          </p:nvSpPr>
          <p:spPr>
            <a:xfrm>
              <a:off x="2701775" y="3323350"/>
              <a:ext cx="225950" cy="95275"/>
            </a:xfrm>
            <a:custGeom>
              <a:rect b="b" l="l" r="r" t="t"/>
              <a:pathLst>
                <a:path extrusionOk="0" h="3811" w="9038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4" name="Google Shape;534;p37"/>
            <p:cNvSpPr/>
            <p:nvPr/>
          </p:nvSpPr>
          <p:spPr>
            <a:xfrm>
              <a:off x="2583325" y="2972875"/>
              <a:ext cx="462850" cy="337075"/>
            </a:xfrm>
            <a:custGeom>
              <a:rect b="b" l="l" r="r" t="t"/>
              <a:pathLst>
                <a:path extrusionOk="0" h="13483" w="18514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35" name="Google Shape;535;p37"/>
          <p:cNvGrpSpPr/>
          <p:nvPr/>
        </p:nvGrpSpPr>
        <p:grpSpPr>
          <a:xfrm>
            <a:off x="2699278" y="2645997"/>
            <a:ext cx="309570" cy="195672"/>
            <a:chOff x="3241525" y="3039450"/>
            <a:chExt cx="494600" cy="312625"/>
          </a:xfrm>
        </p:grpSpPr>
        <p:sp>
          <p:nvSpPr>
            <p:cNvPr id="536" name="Google Shape;536;p37"/>
            <p:cNvSpPr/>
            <p:nvPr/>
          </p:nvSpPr>
          <p:spPr>
            <a:xfrm>
              <a:off x="3241525" y="3039450"/>
              <a:ext cx="494600" cy="312625"/>
            </a:xfrm>
            <a:custGeom>
              <a:rect b="b" l="l" r="r" t="t"/>
              <a:pathLst>
                <a:path extrusionOk="0" h="12505" w="19784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7" name="Google Shape;537;p37"/>
            <p:cNvSpPr/>
            <p:nvPr/>
          </p:nvSpPr>
          <p:spPr>
            <a:xfrm>
              <a:off x="3384400" y="3091350"/>
              <a:ext cx="208850" cy="208825"/>
            </a:xfrm>
            <a:custGeom>
              <a:rect b="b" l="l" r="r" t="t"/>
              <a:pathLst>
                <a:path extrusionOk="0" h="8353" w="8354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38" name="Google Shape;538;p37"/>
          <p:cNvSpPr/>
          <p:nvPr/>
        </p:nvSpPr>
        <p:spPr>
          <a:xfrm>
            <a:off x="3565027" y="2610933"/>
            <a:ext cx="266007" cy="265992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39" name="Google Shape;539;p37"/>
          <p:cNvGrpSpPr/>
          <p:nvPr/>
        </p:nvGrpSpPr>
        <p:grpSpPr>
          <a:xfrm>
            <a:off x="3959638" y="2625358"/>
            <a:ext cx="320273" cy="236950"/>
            <a:chOff x="5255200" y="3006475"/>
            <a:chExt cx="511700" cy="378575"/>
          </a:xfrm>
        </p:grpSpPr>
        <p:sp>
          <p:nvSpPr>
            <p:cNvPr id="540" name="Google Shape;540;p37"/>
            <p:cNvSpPr/>
            <p:nvPr/>
          </p:nvSpPr>
          <p:spPr>
            <a:xfrm>
              <a:off x="5255200" y="3006475"/>
              <a:ext cx="349900" cy="349875"/>
            </a:xfrm>
            <a:custGeom>
              <a:rect b="b" l="l" r="r" t="t"/>
              <a:pathLst>
                <a:path extrusionOk="0" h="13995" w="13996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1" name="Google Shape;541;p37"/>
            <p:cNvSpPr/>
            <p:nvPr/>
          </p:nvSpPr>
          <p:spPr>
            <a:xfrm>
              <a:off x="5567825" y="3185975"/>
              <a:ext cx="199075" cy="199075"/>
            </a:xfrm>
            <a:custGeom>
              <a:rect b="b" l="l" r="r" t="t"/>
              <a:pathLst>
                <a:path extrusionOk="0" h="7963" w="7963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42" name="Google Shape;542;p37"/>
          <p:cNvGrpSpPr/>
          <p:nvPr/>
        </p:nvGrpSpPr>
        <p:grpSpPr>
          <a:xfrm>
            <a:off x="3146406" y="2611604"/>
            <a:ext cx="259123" cy="264458"/>
            <a:chOff x="3955900" y="2984500"/>
            <a:chExt cx="414000" cy="422525"/>
          </a:xfrm>
        </p:grpSpPr>
        <p:sp>
          <p:nvSpPr>
            <p:cNvPr id="543" name="Google Shape;543;p37"/>
            <p:cNvSpPr/>
            <p:nvPr/>
          </p:nvSpPr>
          <p:spPr>
            <a:xfrm>
              <a:off x="3955900" y="2984500"/>
              <a:ext cx="315700" cy="315675"/>
            </a:xfrm>
            <a:custGeom>
              <a:rect b="b" l="l" r="r" t="t"/>
              <a:pathLst>
                <a:path extrusionOk="0" h="12627" w="12628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4" name="Google Shape;544;p37"/>
            <p:cNvSpPr/>
            <p:nvPr/>
          </p:nvSpPr>
          <p:spPr>
            <a:xfrm>
              <a:off x="3992525" y="3021125"/>
              <a:ext cx="242425" cy="242425"/>
            </a:xfrm>
            <a:custGeom>
              <a:rect b="b" l="l" r="r" t="t"/>
              <a:pathLst>
                <a:path extrusionOk="0" h="9697" w="9697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5" name="Google Shape;545;p37"/>
            <p:cNvSpPr/>
            <p:nvPr/>
          </p:nvSpPr>
          <p:spPr>
            <a:xfrm>
              <a:off x="4215400" y="3253150"/>
              <a:ext cx="154500" cy="153875"/>
            </a:xfrm>
            <a:custGeom>
              <a:rect b="b" l="l" r="r" t="t"/>
              <a:pathLst>
                <a:path extrusionOk="0" h="6155" w="618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46" name="Google Shape;546;p37"/>
          <p:cNvSpPr/>
          <p:nvPr/>
        </p:nvSpPr>
        <p:spPr>
          <a:xfrm>
            <a:off x="1023153" y="3051965"/>
            <a:ext cx="289682" cy="227781"/>
          </a:xfrm>
          <a:custGeom>
            <a:rect b="b" l="l" r="r" t="t"/>
            <a:pathLst>
              <a:path extrusionOk="0" h="14557" w="18513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47" name="Google Shape;547;p37"/>
          <p:cNvSpPr/>
          <p:nvPr/>
        </p:nvSpPr>
        <p:spPr>
          <a:xfrm>
            <a:off x="4440991" y="2598696"/>
            <a:ext cx="201790" cy="290465"/>
          </a:xfrm>
          <a:custGeom>
            <a:rect b="b" l="l" r="r" t="t"/>
            <a:pathLst>
              <a:path extrusionOk="0" h="18563" w="12896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48" name="Google Shape;548;p37"/>
          <p:cNvGrpSpPr/>
          <p:nvPr/>
        </p:nvGrpSpPr>
        <p:grpSpPr>
          <a:xfrm>
            <a:off x="4864595" y="2607770"/>
            <a:ext cx="197972" cy="281295"/>
            <a:chOff x="6701050" y="2978375"/>
            <a:chExt cx="316300" cy="449425"/>
          </a:xfrm>
        </p:grpSpPr>
        <p:sp>
          <p:nvSpPr>
            <p:cNvPr id="549" name="Google Shape;549;p37"/>
            <p:cNvSpPr/>
            <p:nvPr/>
          </p:nvSpPr>
          <p:spPr>
            <a:xfrm>
              <a:off x="6701050" y="2978375"/>
              <a:ext cx="316300" cy="78175"/>
            </a:xfrm>
            <a:custGeom>
              <a:rect b="b" l="l" r="r" t="t"/>
              <a:pathLst>
                <a:path extrusionOk="0" h="3127" w="12652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0" name="Google Shape;550;p37"/>
            <p:cNvSpPr/>
            <p:nvPr/>
          </p:nvSpPr>
          <p:spPr>
            <a:xfrm>
              <a:off x="6713875" y="3068750"/>
              <a:ext cx="290650" cy="359050"/>
            </a:xfrm>
            <a:custGeom>
              <a:rect b="b" l="l" r="r" t="t"/>
              <a:pathLst>
                <a:path extrusionOk="0" h="14362" w="11626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51" name="Google Shape;551;p37"/>
          <p:cNvGrpSpPr/>
          <p:nvPr/>
        </p:nvGrpSpPr>
        <p:grpSpPr>
          <a:xfrm>
            <a:off x="1447322" y="3070952"/>
            <a:ext cx="282062" cy="189569"/>
            <a:chOff x="1241275" y="3718400"/>
            <a:chExt cx="450650" cy="302875"/>
          </a:xfrm>
        </p:grpSpPr>
        <p:sp>
          <p:nvSpPr>
            <p:cNvPr id="552" name="Google Shape;552;p37"/>
            <p:cNvSpPr/>
            <p:nvPr/>
          </p:nvSpPr>
          <p:spPr>
            <a:xfrm>
              <a:off x="1241275" y="3718400"/>
              <a:ext cx="450650" cy="302875"/>
            </a:xfrm>
            <a:custGeom>
              <a:rect b="b" l="l" r="r" t="t"/>
              <a:pathLst>
                <a:path extrusionOk="0" h="12115" w="18026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3" name="Google Shape;553;p37"/>
            <p:cNvSpPr/>
            <p:nvPr/>
          </p:nvSpPr>
          <p:spPr>
            <a:xfrm>
              <a:off x="1293175" y="3895475"/>
              <a:ext cx="174050" cy="12225"/>
            </a:xfrm>
            <a:custGeom>
              <a:rect b="b" l="l" r="r" t="t"/>
              <a:pathLst>
                <a:path extrusionOk="0" h="489" w="6962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4" name="Google Shape;554;p37"/>
            <p:cNvSpPr/>
            <p:nvPr/>
          </p:nvSpPr>
          <p:spPr>
            <a:xfrm>
              <a:off x="1293175" y="3935775"/>
              <a:ext cx="122750" cy="12225"/>
            </a:xfrm>
            <a:custGeom>
              <a:rect b="b" l="l" r="r" t="t"/>
              <a:pathLst>
                <a:path extrusionOk="0" h="489" w="491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5" name="Google Shape;555;p37"/>
            <p:cNvSpPr/>
            <p:nvPr/>
          </p:nvSpPr>
          <p:spPr>
            <a:xfrm>
              <a:off x="1570375" y="3901575"/>
              <a:ext cx="62300" cy="40325"/>
            </a:xfrm>
            <a:custGeom>
              <a:rect b="b" l="l" r="r" t="t"/>
              <a:pathLst>
                <a:path extrusionOk="0" h="1613" w="2492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56" name="Google Shape;556;p37"/>
          <p:cNvGrpSpPr/>
          <p:nvPr/>
        </p:nvGrpSpPr>
        <p:grpSpPr>
          <a:xfrm>
            <a:off x="1873059" y="3056431"/>
            <a:ext cx="274395" cy="218987"/>
            <a:chOff x="1921475" y="3695200"/>
            <a:chExt cx="438400" cy="349875"/>
          </a:xfrm>
        </p:grpSpPr>
        <p:sp>
          <p:nvSpPr>
            <p:cNvPr id="557" name="Google Shape;557;p37"/>
            <p:cNvSpPr/>
            <p:nvPr/>
          </p:nvSpPr>
          <p:spPr>
            <a:xfrm>
              <a:off x="2246900" y="3992550"/>
              <a:ext cx="52525" cy="52525"/>
            </a:xfrm>
            <a:custGeom>
              <a:rect b="b" l="l" r="r" t="t"/>
              <a:pathLst>
                <a:path extrusionOk="0" h="2101" w="2101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8" name="Google Shape;558;p37"/>
            <p:cNvSpPr/>
            <p:nvPr/>
          </p:nvSpPr>
          <p:spPr>
            <a:xfrm>
              <a:off x="2033800" y="3992550"/>
              <a:ext cx="52550" cy="52525"/>
            </a:xfrm>
            <a:custGeom>
              <a:rect b="b" l="l" r="r" t="t"/>
              <a:pathLst>
                <a:path extrusionOk="0" h="2101" w="2102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9" name="Google Shape;559;p37"/>
            <p:cNvSpPr/>
            <p:nvPr/>
          </p:nvSpPr>
          <p:spPr>
            <a:xfrm>
              <a:off x="1921475" y="3695200"/>
              <a:ext cx="438400" cy="297975"/>
            </a:xfrm>
            <a:custGeom>
              <a:rect b="b" l="l" r="r" t="t"/>
              <a:pathLst>
                <a:path extrusionOk="0" h="11919" w="17536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60" name="Google Shape;560;p37"/>
          <p:cNvGrpSpPr/>
          <p:nvPr/>
        </p:nvGrpSpPr>
        <p:grpSpPr>
          <a:xfrm>
            <a:off x="2297638" y="3052988"/>
            <a:ext cx="269043" cy="225496"/>
            <a:chOff x="2599825" y="3689700"/>
            <a:chExt cx="429850" cy="360275"/>
          </a:xfrm>
        </p:grpSpPr>
        <p:sp>
          <p:nvSpPr>
            <p:cNvPr id="561" name="Google Shape;561;p37"/>
            <p:cNvSpPr/>
            <p:nvPr/>
          </p:nvSpPr>
          <p:spPr>
            <a:xfrm>
              <a:off x="2599825" y="3689700"/>
              <a:ext cx="429850" cy="169150"/>
            </a:xfrm>
            <a:custGeom>
              <a:rect b="b" l="l" r="r" t="t"/>
              <a:pathLst>
                <a:path extrusionOk="0" h="6766" w="17194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2" name="Google Shape;562;p37"/>
            <p:cNvSpPr/>
            <p:nvPr/>
          </p:nvSpPr>
          <p:spPr>
            <a:xfrm>
              <a:off x="2599825" y="3861275"/>
              <a:ext cx="429850" cy="188700"/>
            </a:xfrm>
            <a:custGeom>
              <a:rect b="b" l="l" r="r" t="t"/>
              <a:pathLst>
                <a:path extrusionOk="0" h="7548" w="17194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63" name="Google Shape;563;p37"/>
          <p:cNvGrpSpPr/>
          <p:nvPr/>
        </p:nvGrpSpPr>
        <p:grpSpPr>
          <a:xfrm>
            <a:off x="2732529" y="3029674"/>
            <a:ext cx="243068" cy="253771"/>
            <a:chOff x="3294650" y="3652450"/>
            <a:chExt cx="388350" cy="405450"/>
          </a:xfrm>
        </p:grpSpPr>
        <p:sp>
          <p:nvSpPr>
            <p:cNvPr id="564" name="Google Shape;564;p37"/>
            <p:cNvSpPr/>
            <p:nvPr/>
          </p:nvSpPr>
          <p:spPr>
            <a:xfrm>
              <a:off x="3294650" y="3681775"/>
              <a:ext cx="376150" cy="376125"/>
            </a:xfrm>
            <a:custGeom>
              <a:rect b="b" l="l" r="r" t="t"/>
              <a:pathLst>
                <a:path extrusionOk="0" h="15045" w="15046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5" name="Google Shape;565;p37"/>
            <p:cNvSpPr/>
            <p:nvPr/>
          </p:nvSpPr>
          <p:spPr>
            <a:xfrm>
              <a:off x="3494925" y="3760525"/>
              <a:ext cx="188075" cy="97100"/>
            </a:xfrm>
            <a:custGeom>
              <a:rect b="b" l="l" r="r" t="t"/>
              <a:pathLst>
                <a:path extrusionOk="0" h="3884" w="7523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6" name="Google Shape;566;p37"/>
            <p:cNvSpPr/>
            <p:nvPr/>
          </p:nvSpPr>
          <p:spPr>
            <a:xfrm>
              <a:off x="3494925" y="3652450"/>
              <a:ext cx="161200" cy="188100"/>
            </a:xfrm>
            <a:custGeom>
              <a:rect b="b" l="l" r="r" t="t"/>
              <a:pathLst>
                <a:path extrusionOk="0" h="7524" w="6448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67" name="Google Shape;567;p37"/>
          <p:cNvGrpSpPr/>
          <p:nvPr/>
        </p:nvGrpSpPr>
        <p:grpSpPr>
          <a:xfrm>
            <a:off x="3134185" y="3061782"/>
            <a:ext cx="283564" cy="207908"/>
            <a:chOff x="3936375" y="3703750"/>
            <a:chExt cx="453050" cy="332175"/>
          </a:xfrm>
        </p:grpSpPr>
        <p:sp>
          <p:nvSpPr>
            <p:cNvPr id="568" name="Google Shape;568;p37"/>
            <p:cNvSpPr/>
            <p:nvPr/>
          </p:nvSpPr>
          <p:spPr>
            <a:xfrm>
              <a:off x="3936375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9" name="Google Shape;569;p37"/>
            <p:cNvSpPr/>
            <p:nvPr/>
          </p:nvSpPr>
          <p:spPr>
            <a:xfrm>
              <a:off x="3988875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0" name="Google Shape;570;p37"/>
            <p:cNvSpPr/>
            <p:nvPr/>
          </p:nvSpPr>
          <p:spPr>
            <a:xfrm>
              <a:off x="4259350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1" name="Google Shape;571;p37"/>
            <p:cNvSpPr/>
            <p:nvPr/>
          </p:nvSpPr>
          <p:spPr>
            <a:xfrm>
              <a:off x="4078625" y="3717800"/>
              <a:ext cx="77575" cy="279650"/>
            </a:xfrm>
            <a:custGeom>
              <a:rect b="b" l="l" r="r" t="t"/>
              <a:pathLst>
                <a:path extrusionOk="0" h="11186" w="3103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2" name="Google Shape;572;p37"/>
            <p:cNvSpPr/>
            <p:nvPr/>
          </p:nvSpPr>
          <p:spPr>
            <a:xfrm>
              <a:off x="4168375" y="3788625"/>
              <a:ext cx="78175" cy="208825"/>
            </a:xfrm>
            <a:custGeom>
              <a:rect b="b" l="l" r="r" t="t"/>
              <a:pathLst>
                <a:path extrusionOk="0" h="8353" w="3127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73" name="Google Shape;573;p37"/>
          <p:cNvGrpSpPr/>
          <p:nvPr/>
        </p:nvGrpSpPr>
        <p:grpSpPr>
          <a:xfrm>
            <a:off x="3556089" y="3061782"/>
            <a:ext cx="283564" cy="207908"/>
            <a:chOff x="4610450" y="3703750"/>
            <a:chExt cx="453050" cy="332175"/>
          </a:xfrm>
        </p:grpSpPr>
        <p:sp>
          <p:nvSpPr>
            <p:cNvPr id="574" name="Google Shape;574;p37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5" name="Google Shape;575;p37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76" name="Google Shape;576;p37"/>
          <p:cNvGrpSpPr/>
          <p:nvPr/>
        </p:nvGrpSpPr>
        <p:grpSpPr>
          <a:xfrm>
            <a:off x="3987928" y="3040768"/>
            <a:ext cx="263692" cy="249938"/>
            <a:chOff x="5300400" y="3670175"/>
            <a:chExt cx="421300" cy="399325"/>
          </a:xfrm>
        </p:grpSpPr>
        <p:sp>
          <p:nvSpPr>
            <p:cNvPr id="577" name="Google Shape;577;p37"/>
            <p:cNvSpPr/>
            <p:nvPr/>
          </p:nvSpPr>
          <p:spPr>
            <a:xfrm>
              <a:off x="5300400" y="3708025"/>
              <a:ext cx="421300" cy="267450"/>
            </a:xfrm>
            <a:custGeom>
              <a:rect b="b" l="l" r="r" t="t"/>
              <a:pathLst>
                <a:path extrusionOk="0" h="10698" w="16852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8" name="Google Shape;578;p37"/>
            <p:cNvSpPr/>
            <p:nvPr/>
          </p:nvSpPr>
          <p:spPr>
            <a:xfrm>
              <a:off x="5498825" y="3670175"/>
              <a:ext cx="24450" cy="25650"/>
            </a:xfrm>
            <a:custGeom>
              <a:rect b="b" l="l" r="r" t="t"/>
              <a:pathLst>
                <a:path extrusionOk="0" h="1026" w="978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9" name="Google Shape;579;p37"/>
            <p:cNvSpPr/>
            <p:nvPr/>
          </p:nvSpPr>
          <p:spPr>
            <a:xfrm>
              <a:off x="5366325" y="3987675"/>
              <a:ext cx="61100" cy="81825"/>
            </a:xfrm>
            <a:custGeom>
              <a:rect b="b" l="l" r="r" t="t"/>
              <a:pathLst>
                <a:path extrusionOk="0" h="3273" w="2444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80" name="Google Shape;580;p37"/>
            <p:cNvSpPr/>
            <p:nvPr/>
          </p:nvSpPr>
          <p:spPr>
            <a:xfrm>
              <a:off x="5594700" y="3987675"/>
              <a:ext cx="61075" cy="81825"/>
            </a:xfrm>
            <a:custGeom>
              <a:rect b="b" l="l" r="r" t="t"/>
              <a:pathLst>
                <a:path extrusionOk="0" h="3273" w="2443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81" name="Google Shape;581;p37"/>
            <p:cNvSpPr/>
            <p:nvPr/>
          </p:nvSpPr>
          <p:spPr>
            <a:xfrm>
              <a:off x="5324825" y="3732450"/>
              <a:ext cx="372475" cy="218600"/>
            </a:xfrm>
            <a:custGeom>
              <a:rect b="b" l="l" r="r" t="t"/>
              <a:pathLst>
                <a:path extrusionOk="0" h="8744" w="14899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82" name="Google Shape;582;p37"/>
          <p:cNvSpPr/>
          <p:nvPr/>
        </p:nvSpPr>
        <p:spPr>
          <a:xfrm>
            <a:off x="4395126" y="3019103"/>
            <a:ext cx="293516" cy="293500"/>
          </a:xfrm>
          <a:custGeom>
            <a:rect b="b" l="l" r="r" t="t"/>
            <a:pathLst>
              <a:path extrusionOk="0" h="18757" w="18758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83" name="Google Shape;583;p37"/>
          <p:cNvGrpSpPr/>
          <p:nvPr/>
        </p:nvGrpSpPr>
        <p:grpSpPr>
          <a:xfrm>
            <a:off x="4835553" y="3037701"/>
            <a:ext cx="256056" cy="256071"/>
            <a:chOff x="6654650" y="3665275"/>
            <a:chExt cx="409100" cy="409125"/>
          </a:xfrm>
        </p:grpSpPr>
        <p:sp>
          <p:nvSpPr>
            <p:cNvPr id="584" name="Google Shape;584;p37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85" name="Google Shape;585;p37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86" name="Google Shape;586;p37"/>
          <p:cNvGrpSpPr/>
          <p:nvPr/>
        </p:nvGrpSpPr>
        <p:grpSpPr>
          <a:xfrm>
            <a:off x="1027719" y="3448901"/>
            <a:ext cx="277461" cy="277477"/>
            <a:chOff x="570875" y="4322250"/>
            <a:chExt cx="443300" cy="443325"/>
          </a:xfrm>
        </p:grpSpPr>
        <p:sp>
          <p:nvSpPr>
            <p:cNvPr id="587" name="Google Shape;587;p37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88" name="Google Shape;588;p37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89" name="Google Shape;589;p37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90" name="Google Shape;590;p37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91" name="Google Shape;591;p37"/>
          <p:cNvSpPr/>
          <p:nvPr/>
        </p:nvSpPr>
        <p:spPr>
          <a:xfrm>
            <a:off x="1438195" y="3502933"/>
            <a:ext cx="300401" cy="169697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92" name="Google Shape;592;p37"/>
          <p:cNvGrpSpPr/>
          <p:nvPr/>
        </p:nvGrpSpPr>
        <p:grpSpPr>
          <a:xfrm>
            <a:off x="1909361" y="3428278"/>
            <a:ext cx="201790" cy="318724"/>
            <a:chOff x="1979475" y="4289300"/>
            <a:chExt cx="322400" cy="509225"/>
          </a:xfrm>
        </p:grpSpPr>
        <p:sp>
          <p:nvSpPr>
            <p:cNvPr id="593" name="Google Shape;593;p37"/>
            <p:cNvSpPr/>
            <p:nvPr/>
          </p:nvSpPr>
          <p:spPr>
            <a:xfrm>
              <a:off x="2187075" y="4509100"/>
              <a:ext cx="114800" cy="114800"/>
            </a:xfrm>
            <a:custGeom>
              <a:rect b="b" l="l" r="r" t="t"/>
              <a:pathLst>
                <a:path extrusionOk="0" h="4592" w="4592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94" name="Google Shape;594;p37"/>
            <p:cNvSpPr/>
            <p:nvPr/>
          </p:nvSpPr>
          <p:spPr>
            <a:xfrm>
              <a:off x="1979475" y="4542675"/>
              <a:ext cx="156925" cy="156950"/>
            </a:xfrm>
            <a:custGeom>
              <a:rect b="b" l="l" r="r" t="t"/>
              <a:pathLst>
                <a:path extrusionOk="0" h="6278" w="6277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95" name="Google Shape;595;p37"/>
            <p:cNvSpPr/>
            <p:nvPr/>
          </p:nvSpPr>
          <p:spPr>
            <a:xfrm>
              <a:off x="2041125" y="4289300"/>
              <a:ext cx="240000" cy="509225"/>
            </a:xfrm>
            <a:custGeom>
              <a:rect b="b" l="l" r="r" t="t"/>
              <a:pathLst>
                <a:path extrusionOk="0" h="20369" w="960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96" name="Google Shape;596;p37"/>
          <p:cNvGrpSpPr/>
          <p:nvPr/>
        </p:nvGrpSpPr>
        <p:grpSpPr>
          <a:xfrm>
            <a:off x="2313302" y="3432472"/>
            <a:ext cx="238092" cy="310337"/>
            <a:chOff x="2624850" y="4296000"/>
            <a:chExt cx="380400" cy="495825"/>
          </a:xfrm>
        </p:grpSpPr>
        <p:sp>
          <p:nvSpPr>
            <p:cNvPr id="597" name="Google Shape;597;p37"/>
            <p:cNvSpPr/>
            <p:nvPr/>
          </p:nvSpPr>
          <p:spPr>
            <a:xfrm>
              <a:off x="2845875" y="4296000"/>
              <a:ext cx="126425" cy="125800"/>
            </a:xfrm>
            <a:custGeom>
              <a:rect b="b" l="l" r="r" t="t"/>
              <a:pathLst>
                <a:path extrusionOk="0" h="5032" w="5057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98" name="Google Shape;598;p37"/>
            <p:cNvSpPr/>
            <p:nvPr/>
          </p:nvSpPr>
          <p:spPr>
            <a:xfrm>
              <a:off x="2635850" y="4316150"/>
              <a:ext cx="369400" cy="475675"/>
            </a:xfrm>
            <a:custGeom>
              <a:rect b="b" l="l" r="r" t="t"/>
              <a:pathLst>
                <a:path extrusionOk="0" h="19027" w="14776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99" name="Google Shape;599;p37"/>
            <p:cNvSpPr/>
            <p:nvPr/>
          </p:nvSpPr>
          <p:spPr>
            <a:xfrm>
              <a:off x="2624850" y="4357675"/>
              <a:ext cx="171600" cy="171600"/>
            </a:xfrm>
            <a:custGeom>
              <a:rect b="b" l="l" r="r" t="t"/>
              <a:pathLst>
                <a:path extrusionOk="0" h="6864" w="6864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600" name="Google Shape;600;p37"/>
          <p:cNvSpPr/>
          <p:nvPr/>
        </p:nvSpPr>
        <p:spPr>
          <a:xfrm>
            <a:off x="3148843" y="3460511"/>
            <a:ext cx="254522" cy="254538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01" name="Google Shape;601;p37"/>
          <p:cNvSpPr/>
          <p:nvPr/>
        </p:nvSpPr>
        <p:spPr>
          <a:xfrm>
            <a:off x="2726916" y="3476566"/>
            <a:ext cx="254522" cy="222429"/>
          </a:xfrm>
          <a:custGeom>
            <a:rect b="b" l="l" r="r" t="t"/>
            <a:pathLst>
              <a:path extrusionOk="0" h="14215" w="16266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02" name="Google Shape;602;p37"/>
          <p:cNvSpPr/>
          <p:nvPr/>
        </p:nvSpPr>
        <p:spPr>
          <a:xfrm>
            <a:off x="3569612" y="3459368"/>
            <a:ext cx="256838" cy="256822"/>
          </a:xfrm>
          <a:custGeom>
            <a:rect b="b" l="l" r="r" t="t"/>
            <a:pathLst>
              <a:path extrusionOk="0" h="16413" w="16414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603" name="Google Shape;603;p37"/>
          <p:cNvGrpSpPr/>
          <p:nvPr/>
        </p:nvGrpSpPr>
        <p:grpSpPr>
          <a:xfrm>
            <a:off x="3972641" y="3463047"/>
            <a:ext cx="294267" cy="249186"/>
            <a:chOff x="5275975" y="4344850"/>
            <a:chExt cx="470150" cy="398125"/>
          </a:xfrm>
        </p:grpSpPr>
        <p:sp>
          <p:nvSpPr>
            <p:cNvPr id="604" name="Google Shape;604;p37"/>
            <p:cNvSpPr/>
            <p:nvPr/>
          </p:nvSpPr>
          <p:spPr>
            <a:xfrm>
              <a:off x="566125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05" name="Google Shape;605;p37"/>
            <p:cNvSpPr/>
            <p:nvPr/>
          </p:nvSpPr>
          <p:spPr>
            <a:xfrm>
              <a:off x="529490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06" name="Google Shape;606;p37"/>
            <p:cNvSpPr/>
            <p:nvPr/>
          </p:nvSpPr>
          <p:spPr>
            <a:xfrm>
              <a:off x="5275975" y="4344850"/>
              <a:ext cx="470150" cy="334025"/>
            </a:xfrm>
            <a:custGeom>
              <a:rect b="b" l="l" r="r" t="t"/>
              <a:pathLst>
                <a:path extrusionOk="0" h="13361" w="18806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607" name="Google Shape;607;p37"/>
          <p:cNvSpPr/>
          <p:nvPr/>
        </p:nvSpPr>
        <p:spPr>
          <a:xfrm>
            <a:off x="4409647" y="3455550"/>
            <a:ext cx="264474" cy="264458"/>
          </a:xfrm>
          <a:custGeom>
            <a:rect b="b" l="l" r="r" t="t"/>
            <a:pathLst>
              <a:path extrusionOk="0" h="16901" w="16902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608" name="Google Shape;608;p37"/>
          <p:cNvGrpSpPr/>
          <p:nvPr/>
        </p:nvGrpSpPr>
        <p:grpSpPr>
          <a:xfrm>
            <a:off x="4827902" y="3442799"/>
            <a:ext cx="271359" cy="289682"/>
            <a:chOff x="6642425" y="4312500"/>
            <a:chExt cx="433550" cy="462825"/>
          </a:xfrm>
        </p:grpSpPr>
        <p:sp>
          <p:nvSpPr>
            <p:cNvPr id="609" name="Google Shape;609;p37"/>
            <p:cNvSpPr/>
            <p:nvPr/>
          </p:nvSpPr>
          <p:spPr>
            <a:xfrm>
              <a:off x="6642425" y="4687375"/>
              <a:ext cx="433550" cy="39125"/>
            </a:xfrm>
            <a:custGeom>
              <a:rect b="b" l="l" r="r" t="t"/>
              <a:pathLst>
                <a:path extrusionOk="0" h="1565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10" name="Google Shape;610;p37"/>
            <p:cNvSpPr/>
            <p:nvPr/>
          </p:nvSpPr>
          <p:spPr>
            <a:xfrm>
              <a:off x="6642425" y="4736225"/>
              <a:ext cx="433550" cy="39100"/>
            </a:xfrm>
            <a:custGeom>
              <a:rect b="b" l="l" r="r" t="t"/>
              <a:pathLst>
                <a:path extrusionOk="0" h="1564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11" name="Google Shape;611;p37"/>
            <p:cNvSpPr/>
            <p:nvPr/>
          </p:nvSpPr>
          <p:spPr>
            <a:xfrm>
              <a:off x="6684575" y="4312500"/>
              <a:ext cx="349875" cy="377350"/>
            </a:xfrm>
            <a:custGeom>
              <a:rect b="b" l="l" r="r" t="t"/>
              <a:pathLst>
                <a:path extrusionOk="0" h="15094" w="13995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612" name="Google Shape;612;p37"/>
          <p:cNvSpPr/>
          <p:nvPr/>
        </p:nvSpPr>
        <p:spPr>
          <a:xfrm>
            <a:off x="992201" y="3906894"/>
            <a:ext cx="348532" cy="205624"/>
          </a:xfrm>
          <a:custGeom>
            <a:rect b="b" l="l" r="r" t="t"/>
            <a:pathLst>
              <a:path extrusionOk="0" h="13141" w="22274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613" name="Google Shape;613;p37"/>
          <p:cNvGrpSpPr/>
          <p:nvPr/>
        </p:nvGrpSpPr>
        <p:grpSpPr>
          <a:xfrm>
            <a:off x="1449231" y="3872730"/>
            <a:ext cx="278228" cy="273643"/>
            <a:chOff x="1244325" y="4999400"/>
            <a:chExt cx="444525" cy="437200"/>
          </a:xfrm>
        </p:grpSpPr>
        <p:sp>
          <p:nvSpPr>
            <p:cNvPr id="614" name="Google Shape;614;p37"/>
            <p:cNvSpPr/>
            <p:nvPr/>
          </p:nvSpPr>
          <p:spPr>
            <a:xfrm>
              <a:off x="1244325" y="5161200"/>
              <a:ext cx="374925" cy="222275"/>
            </a:xfrm>
            <a:custGeom>
              <a:rect b="b" l="l" r="r" t="t"/>
              <a:pathLst>
                <a:path extrusionOk="0" h="8891" w="14997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15" name="Google Shape;615;p37"/>
            <p:cNvSpPr/>
            <p:nvPr/>
          </p:nvSpPr>
          <p:spPr>
            <a:xfrm>
              <a:off x="1244325" y="5397500"/>
              <a:ext cx="444525" cy="39100"/>
            </a:xfrm>
            <a:custGeom>
              <a:rect b="b" l="l" r="r" t="t"/>
              <a:pathLst>
                <a:path extrusionOk="0" h="1564" w="17781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16" name="Google Shape;616;p37"/>
            <p:cNvSpPr/>
            <p:nvPr/>
          </p:nvSpPr>
          <p:spPr>
            <a:xfrm>
              <a:off x="1451925" y="4999400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17" name="Google Shape;617;p37"/>
            <p:cNvSpPr/>
            <p:nvPr/>
          </p:nvSpPr>
          <p:spPr>
            <a:xfrm>
              <a:off x="1407975" y="4999400"/>
              <a:ext cx="31150" cy="129450"/>
            </a:xfrm>
            <a:custGeom>
              <a:rect b="b" l="l" r="r" t="t"/>
              <a:pathLst>
                <a:path extrusionOk="0" h="5178" w="1246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18" name="Google Shape;618;p37"/>
            <p:cNvSpPr/>
            <p:nvPr/>
          </p:nvSpPr>
          <p:spPr>
            <a:xfrm>
              <a:off x="1495900" y="4999400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19" name="Google Shape;619;p37"/>
          <p:cNvGrpSpPr/>
          <p:nvPr/>
        </p:nvGrpSpPr>
        <p:grpSpPr>
          <a:xfrm>
            <a:off x="1895983" y="3863936"/>
            <a:ext cx="228547" cy="291216"/>
            <a:chOff x="1958100" y="4985350"/>
            <a:chExt cx="365150" cy="465275"/>
          </a:xfrm>
        </p:grpSpPr>
        <p:sp>
          <p:nvSpPr>
            <p:cNvPr id="620" name="Google Shape;620;p37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21" name="Google Shape;621;p37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22" name="Google Shape;622;p37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23" name="Google Shape;623;p37"/>
          <p:cNvGrpSpPr/>
          <p:nvPr/>
        </p:nvGrpSpPr>
        <p:grpSpPr>
          <a:xfrm>
            <a:off x="2301065" y="3875014"/>
            <a:ext cx="262190" cy="269434"/>
            <a:chOff x="2605300" y="5003050"/>
            <a:chExt cx="418900" cy="430475"/>
          </a:xfrm>
        </p:grpSpPr>
        <p:sp>
          <p:nvSpPr>
            <p:cNvPr id="624" name="Google Shape;624;p37"/>
            <p:cNvSpPr/>
            <p:nvPr/>
          </p:nvSpPr>
          <p:spPr>
            <a:xfrm>
              <a:off x="2820225" y="5222250"/>
              <a:ext cx="202750" cy="211275"/>
            </a:xfrm>
            <a:custGeom>
              <a:rect b="b" l="l" r="r" t="t"/>
              <a:pathLst>
                <a:path extrusionOk="0" h="8451" w="811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25" name="Google Shape;625;p37"/>
            <p:cNvSpPr/>
            <p:nvPr/>
          </p:nvSpPr>
          <p:spPr>
            <a:xfrm>
              <a:off x="2606525" y="5003050"/>
              <a:ext cx="203975" cy="208225"/>
            </a:xfrm>
            <a:custGeom>
              <a:rect b="b" l="l" r="r" t="t"/>
              <a:pathLst>
                <a:path extrusionOk="0" h="8329" w="8159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26" name="Google Shape;626;p37"/>
            <p:cNvSpPr/>
            <p:nvPr/>
          </p:nvSpPr>
          <p:spPr>
            <a:xfrm>
              <a:off x="2605300" y="5008550"/>
              <a:ext cx="418900" cy="418875"/>
            </a:xfrm>
            <a:custGeom>
              <a:rect b="b" l="l" r="r" t="t"/>
              <a:pathLst>
                <a:path extrusionOk="0" h="16755" w="16756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27" name="Google Shape;627;p37"/>
          <p:cNvGrpSpPr/>
          <p:nvPr/>
        </p:nvGrpSpPr>
        <p:grpSpPr>
          <a:xfrm>
            <a:off x="2697369" y="3880757"/>
            <a:ext cx="313388" cy="257589"/>
            <a:chOff x="3238475" y="5012225"/>
            <a:chExt cx="500700" cy="411550"/>
          </a:xfrm>
        </p:grpSpPr>
        <p:sp>
          <p:nvSpPr>
            <p:cNvPr id="628" name="Google Shape;628;p37"/>
            <p:cNvSpPr/>
            <p:nvPr/>
          </p:nvSpPr>
          <p:spPr>
            <a:xfrm>
              <a:off x="3238475" y="5315050"/>
              <a:ext cx="500700" cy="108725"/>
            </a:xfrm>
            <a:custGeom>
              <a:rect b="b" l="l" r="r" t="t"/>
              <a:pathLst>
                <a:path extrusionOk="0" h="4349" w="20028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29" name="Google Shape;629;p37"/>
            <p:cNvSpPr/>
            <p:nvPr/>
          </p:nvSpPr>
          <p:spPr>
            <a:xfrm>
              <a:off x="3282450" y="5160575"/>
              <a:ext cx="412750" cy="140475"/>
            </a:xfrm>
            <a:custGeom>
              <a:rect b="b" l="l" r="r" t="t"/>
              <a:pathLst>
                <a:path extrusionOk="0" h="5619" w="1651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0" name="Google Shape;630;p37"/>
            <p:cNvSpPr/>
            <p:nvPr/>
          </p:nvSpPr>
          <p:spPr>
            <a:xfrm>
              <a:off x="3473550" y="5012225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1" name="Google Shape;631;p37"/>
            <p:cNvSpPr/>
            <p:nvPr/>
          </p:nvSpPr>
          <p:spPr>
            <a:xfrm>
              <a:off x="3429575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2" name="Google Shape;632;p37"/>
            <p:cNvSpPr/>
            <p:nvPr/>
          </p:nvSpPr>
          <p:spPr>
            <a:xfrm>
              <a:off x="3516900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33" name="Google Shape;633;p37"/>
          <p:cNvGrpSpPr/>
          <p:nvPr/>
        </p:nvGrpSpPr>
        <p:grpSpPr>
          <a:xfrm>
            <a:off x="3525889" y="3853233"/>
            <a:ext cx="343963" cy="312621"/>
            <a:chOff x="4562200" y="4968250"/>
            <a:chExt cx="549550" cy="499475"/>
          </a:xfrm>
        </p:grpSpPr>
        <p:sp>
          <p:nvSpPr>
            <p:cNvPr id="634" name="Google Shape;634;p37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5" name="Google Shape;635;p37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6" name="Google Shape;636;p37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7" name="Google Shape;637;p37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8" name="Google Shape;638;p37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39" name="Google Shape;639;p37"/>
          <p:cNvGrpSpPr/>
          <p:nvPr/>
        </p:nvGrpSpPr>
        <p:grpSpPr>
          <a:xfrm>
            <a:off x="3156733" y="3870821"/>
            <a:ext cx="238468" cy="277070"/>
            <a:chOff x="3972400" y="4996350"/>
            <a:chExt cx="381000" cy="442675"/>
          </a:xfrm>
        </p:grpSpPr>
        <p:sp>
          <p:nvSpPr>
            <p:cNvPr id="640" name="Google Shape;640;p37"/>
            <p:cNvSpPr/>
            <p:nvPr/>
          </p:nvSpPr>
          <p:spPr>
            <a:xfrm>
              <a:off x="4157400" y="4996350"/>
              <a:ext cx="86725" cy="103200"/>
            </a:xfrm>
            <a:custGeom>
              <a:rect b="b" l="l" r="r" t="t"/>
              <a:pathLst>
                <a:path extrusionOk="0" h="4128" w="3469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41" name="Google Shape;641;p37"/>
            <p:cNvSpPr/>
            <p:nvPr/>
          </p:nvSpPr>
          <p:spPr>
            <a:xfrm>
              <a:off x="3972400" y="5048250"/>
              <a:ext cx="381000" cy="390775"/>
            </a:xfrm>
            <a:custGeom>
              <a:rect b="b" l="l" r="r" t="t"/>
              <a:pathLst>
                <a:path extrusionOk="0" h="15631" w="1524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42" name="Google Shape;642;p37"/>
          <p:cNvGrpSpPr/>
          <p:nvPr/>
        </p:nvGrpSpPr>
        <p:grpSpPr>
          <a:xfrm>
            <a:off x="3950859" y="3847506"/>
            <a:ext cx="337845" cy="324075"/>
            <a:chOff x="5241175" y="4959100"/>
            <a:chExt cx="539775" cy="517775"/>
          </a:xfrm>
        </p:grpSpPr>
        <p:sp>
          <p:nvSpPr>
            <p:cNvPr id="643" name="Google Shape;643;p37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44" name="Google Shape;644;p37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45" name="Google Shape;645;p37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46" name="Google Shape;646;p37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47" name="Google Shape;647;p37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48" name="Google Shape;648;p37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649" name="Google Shape;649;p37"/>
          <p:cNvSpPr/>
          <p:nvPr/>
        </p:nvSpPr>
        <p:spPr>
          <a:xfrm>
            <a:off x="4393217" y="3927534"/>
            <a:ext cx="297334" cy="164346"/>
          </a:xfrm>
          <a:custGeom>
            <a:rect b="b" l="l" r="r" t="t"/>
            <a:pathLst>
              <a:path extrusionOk="0" h="10503" w="19002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650" name="Google Shape;650;p37"/>
          <p:cNvGrpSpPr/>
          <p:nvPr/>
        </p:nvGrpSpPr>
        <p:grpSpPr>
          <a:xfrm>
            <a:off x="4854659" y="3895653"/>
            <a:ext cx="216702" cy="249186"/>
            <a:chOff x="6685175" y="5036025"/>
            <a:chExt cx="346225" cy="398125"/>
          </a:xfrm>
        </p:grpSpPr>
        <p:sp>
          <p:nvSpPr>
            <p:cNvPr id="651" name="Google Shape;651;p37"/>
            <p:cNvSpPr/>
            <p:nvPr/>
          </p:nvSpPr>
          <p:spPr>
            <a:xfrm>
              <a:off x="6743800" y="5036025"/>
              <a:ext cx="105650" cy="147775"/>
            </a:xfrm>
            <a:custGeom>
              <a:rect b="b" l="l" r="r" t="t"/>
              <a:pathLst>
                <a:path extrusionOk="0" h="5911" w="4226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52" name="Google Shape;652;p37"/>
            <p:cNvSpPr/>
            <p:nvPr/>
          </p:nvSpPr>
          <p:spPr>
            <a:xfrm>
              <a:off x="6685175" y="5152025"/>
              <a:ext cx="84275" cy="117275"/>
            </a:xfrm>
            <a:custGeom>
              <a:rect b="b" l="l" r="r" t="t"/>
              <a:pathLst>
                <a:path extrusionOk="0" h="4691" w="3371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53" name="Google Shape;653;p37"/>
            <p:cNvSpPr/>
            <p:nvPr/>
          </p:nvSpPr>
          <p:spPr>
            <a:xfrm>
              <a:off x="6871400" y="5038475"/>
              <a:ext cx="105650" cy="145325"/>
            </a:xfrm>
            <a:custGeom>
              <a:rect b="b" l="l" r="r" t="t"/>
              <a:pathLst>
                <a:path extrusionOk="0" h="5813" w="4226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54" name="Google Shape;654;p37"/>
            <p:cNvSpPr/>
            <p:nvPr/>
          </p:nvSpPr>
          <p:spPr>
            <a:xfrm>
              <a:off x="6944050" y="5155700"/>
              <a:ext cx="87350" cy="116025"/>
            </a:xfrm>
            <a:custGeom>
              <a:rect b="b" l="l" r="r" t="t"/>
              <a:pathLst>
                <a:path extrusionOk="0" h="4641" w="3494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55" name="Google Shape;655;p37"/>
            <p:cNvSpPr/>
            <p:nvPr/>
          </p:nvSpPr>
          <p:spPr>
            <a:xfrm>
              <a:off x="6727300" y="5185625"/>
              <a:ext cx="263800" cy="248525"/>
            </a:xfrm>
            <a:custGeom>
              <a:rect b="b" l="l" r="r" t="t"/>
              <a:pathLst>
                <a:path extrusionOk="0" h="9941" w="10552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56" name="Google Shape;656;p37"/>
          <p:cNvGrpSpPr/>
          <p:nvPr/>
        </p:nvGrpSpPr>
        <p:grpSpPr>
          <a:xfrm>
            <a:off x="5483677" y="2112716"/>
            <a:ext cx="382965" cy="373017"/>
            <a:chOff x="5926225" y="921350"/>
            <a:chExt cx="517800" cy="504350"/>
          </a:xfrm>
        </p:grpSpPr>
        <p:sp>
          <p:nvSpPr>
            <p:cNvPr id="657" name="Google Shape;657;p37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  <p:sp>
          <p:nvSpPr>
            <p:cNvPr id="658" name="Google Shape;658;p37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</p:grpSp>
      <p:sp>
        <p:nvSpPr>
          <p:cNvPr id="659" name="Google Shape;659;p37"/>
          <p:cNvSpPr/>
          <p:nvPr/>
        </p:nvSpPr>
        <p:spPr>
          <a:xfrm>
            <a:off x="5655340" y="2321697"/>
            <a:ext cx="354971" cy="200524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0" name="Google Shape;660;p37"/>
          <p:cNvGrpSpPr/>
          <p:nvPr/>
        </p:nvGrpSpPr>
        <p:grpSpPr>
          <a:xfrm>
            <a:off x="6267175" y="2094461"/>
            <a:ext cx="382965" cy="373017"/>
            <a:chOff x="5926225" y="921350"/>
            <a:chExt cx="517800" cy="504350"/>
          </a:xfrm>
        </p:grpSpPr>
        <p:sp>
          <p:nvSpPr>
            <p:cNvPr id="661" name="Google Shape;661;p37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accent3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37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accent3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3" name="Google Shape;663;p37"/>
          <p:cNvSpPr/>
          <p:nvPr/>
        </p:nvSpPr>
        <p:spPr>
          <a:xfrm>
            <a:off x="6438838" y="2303442"/>
            <a:ext cx="354971" cy="200524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38100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4" name="Google Shape;664;p37"/>
          <p:cNvGrpSpPr/>
          <p:nvPr/>
        </p:nvGrpSpPr>
        <p:grpSpPr>
          <a:xfrm>
            <a:off x="5483850" y="2681394"/>
            <a:ext cx="952545" cy="927802"/>
            <a:chOff x="5926225" y="921350"/>
            <a:chExt cx="517800" cy="504350"/>
          </a:xfrm>
        </p:grpSpPr>
        <p:sp>
          <p:nvSpPr>
            <p:cNvPr id="665" name="Google Shape;665;p37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28575">
              <a:solidFill>
                <a:schemeClr val="accent3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6" name="Google Shape;666;p37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28575">
              <a:solidFill>
                <a:schemeClr val="accent3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7" name="Google Shape;667;p37"/>
          <p:cNvSpPr/>
          <p:nvPr/>
        </p:nvSpPr>
        <p:spPr>
          <a:xfrm>
            <a:off x="5910897" y="3201164"/>
            <a:ext cx="882916" cy="498762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9525">
            <a:solidFill>
              <a:srgbClr val="6D9EEB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8" name="Google Shape;668;p37"/>
          <p:cNvSpPr txBox="1"/>
          <p:nvPr>
            <p:ph idx="12" type="sldNum"/>
          </p:nvPr>
        </p:nvSpPr>
        <p:spPr>
          <a:xfrm>
            <a:off x="4297650" y="4525025"/>
            <a:ext cx="548700" cy="36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69" name="Google Shape;669;p37"/>
          <p:cNvSpPr txBox="1"/>
          <p:nvPr>
            <p:ph idx="4294967295" type="body"/>
          </p:nvPr>
        </p:nvSpPr>
        <p:spPr>
          <a:xfrm>
            <a:off x="5483675" y="3821286"/>
            <a:ext cx="2158500" cy="498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Find</a:t>
            </a:r>
            <a:r>
              <a:rPr b="1" lang="en" sz="900"/>
              <a:t> more icons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b="1" sz="9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3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4" name="Google Shape;674;p38"/>
          <p:cNvGrpSpPr/>
          <p:nvPr/>
        </p:nvGrpSpPr>
        <p:grpSpPr>
          <a:xfrm>
            <a:off x="3341618" y="1791123"/>
            <a:ext cx="360408" cy="360529"/>
            <a:chOff x="3706812" y="1035050"/>
            <a:chExt cx="4792662" cy="4787899"/>
          </a:xfrm>
        </p:grpSpPr>
        <p:sp>
          <p:nvSpPr>
            <p:cNvPr id="675" name="Google Shape;675;p38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6" name="Google Shape;676;p38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7" name="Google Shape;677;p38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8" name="Google Shape;678;p38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38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680;p38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1" name="Google Shape;681;p38"/>
          <p:cNvGrpSpPr/>
          <p:nvPr/>
        </p:nvGrpSpPr>
        <p:grpSpPr>
          <a:xfrm>
            <a:off x="2306857" y="1791176"/>
            <a:ext cx="358781" cy="360378"/>
            <a:chOff x="1400175" y="1220787"/>
            <a:chExt cx="4473575" cy="4476750"/>
          </a:xfrm>
        </p:grpSpPr>
        <p:sp>
          <p:nvSpPr>
            <p:cNvPr id="682" name="Google Shape;682;p38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3" name="Google Shape;683;p38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4" name="Google Shape;684;p38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5" name="Google Shape;685;p38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6" name="Google Shape;686;p38"/>
          <p:cNvGrpSpPr/>
          <p:nvPr/>
        </p:nvGrpSpPr>
        <p:grpSpPr>
          <a:xfrm>
            <a:off x="1788072" y="1791139"/>
            <a:ext cx="360845" cy="360185"/>
            <a:chOff x="1649412" y="927100"/>
            <a:chExt cx="5011737" cy="5016500"/>
          </a:xfrm>
        </p:grpSpPr>
        <p:sp>
          <p:nvSpPr>
            <p:cNvPr id="687" name="Google Shape;687;p38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8" name="Google Shape;688;p38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9" name="Google Shape;689;p38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0" name="Google Shape;690;p38"/>
          <p:cNvGrpSpPr/>
          <p:nvPr/>
        </p:nvGrpSpPr>
        <p:grpSpPr>
          <a:xfrm>
            <a:off x="2823631" y="1791356"/>
            <a:ext cx="359769" cy="360105"/>
            <a:chOff x="1301750" y="920750"/>
            <a:chExt cx="5095875" cy="5100637"/>
          </a:xfrm>
        </p:grpSpPr>
        <p:sp>
          <p:nvSpPr>
            <p:cNvPr id="691" name="Google Shape;691;p38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38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38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p38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p38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6" name="Google Shape;696;p38"/>
          <p:cNvGrpSpPr/>
          <p:nvPr/>
        </p:nvGrpSpPr>
        <p:grpSpPr>
          <a:xfrm>
            <a:off x="4379350" y="1791381"/>
            <a:ext cx="360457" cy="360432"/>
            <a:chOff x="5732756" y="2682276"/>
            <a:chExt cx="719905" cy="719856"/>
          </a:xfrm>
        </p:grpSpPr>
        <p:sp>
          <p:nvSpPr>
            <p:cNvPr id="697" name="Google Shape;697;p38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8" name="Google Shape;698;p38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9" name="Google Shape;699;p38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0" name="Google Shape;700;p38"/>
          <p:cNvGrpSpPr/>
          <p:nvPr/>
        </p:nvGrpSpPr>
        <p:grpSpPr>
          <a:xfrm>
            <a:off x="4898101" y="1791376"/>
            <a:ext cx="360461" cy="360443"/>
            <a:chOff x="6768809" y="2682265"/>
            <a:chExt cx="719915" cy="719877"/>
          </a:xfrm>
        </p:grpSpPr>
        <p:sp>
          <p:nvSpPr>
            <p:cNvPr id="701" name="Google Shape;701;p38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38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38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38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5" name="Google Shape;705;p38"/>
          <p:cNvGrpSpPr/>
          <p:nvPr/>
        </p:nvGrpSpPr>
        <p:grpSpPr>
          <a:xfrm>
            <a:off x="5416857" y="1791400"/>
            <a:ext cx="360563" cy="360395"/>
            <a:chOff x="7804870" y="2682313"/>
            <a:chExt cx="720118" cy="719782"/>
          </a:xfrm>
        </p:grpSpPr>
        <p:sp>
          <p:nvSpPr>
            <p:cNvPr id="706" name="Google Shape;706;p38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38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38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9" name="Google Shape;709;p38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0" name="Google Shape;710;p38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1" name="Google Shape;711;p38"/>
          <p:cNvGrpSpPr/>
          <p:nvPr/>
        </p:nvGrpSpPr>
        <p:grpSpPr>
          <a:xfrm>
            <a:off x="5935715" y="1791213"/>
            <a:ext cx="361000" cy="360768"/>
            <a:chOff x="8841135" y="2681940"/>
            <a:chExt cx="720990" cy="720527"/>
          </a:xfrm>
        </p:grpSpPr>
        <p:sp>
          <p:nvSpPr>
            <p:cNvPr id="712" name="Google Shape;712;p38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38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38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38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38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38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8" name="Google Shape;718;p38"/>
          <p:cNvGrpSpPr/>
          <p:nvPr/>
        </p:nvGrpSpPr>
        <p:grpSpPr>
          <a:xfrm>
            <a:off x="3859782" y="1791002"/>
            <a:ext cx="359955" cy="359955"/>
            <a:chOff x="4103687" y="1439862"/>
            <a:chExt cx="3986212" cy="3986211"/>
          </a:xfrm>
        </p:grpSpPr>
        <p:sp>
          <p:nvSpPr>
            <p:cNvPr id="719" name="Google Shape;719;p38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0" name="Google Shape;720;p38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1" name="Google Shape;721;p38"/>
          <p:cNvGrpSpPr/>
          <p:nvPr/>
        </p:nvGrpSpPr>
        <p:grpSpPr>
          <a:xfrm>
            <a:off x="6455010" y="1791403"/>
            <a:ext cx="360604" cy="360387"/>
            <a:chOff x="9878272" y="2682320"/>
            <a:chExt cx="720199" cy="719767"/>
          </a:xfrm>
        </p:grpSpPr>
        <p:sp>
          <p:nvSpPr>
            <p:cNvPr id="722" name="Google Shape;722;p38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3" name="Google Shape;723;p38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4" name="Google Shape;724;p38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5" name="Google Shape;725;p38"/>
          <p:cNvGrpSpPr/>
          <p:nvPr/>
        </p:nvGrpSpPr>
        <p:grpSpPr>
          <a:xfrm>
            <a:off x="6973908" y="1791337"/>
            <a:ext cx="360520" cy="360521"/>
            <a:chOff x="10914618" y="2682187"/>
            <a:chExt cx="720033" cy="720033"/>
          </a:xfrm>
        </p:grpSpPr>
        <p:sp>
          <p:nvSpPr>
            <p:cNvPr id="726" name="Google Shape;726;p38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727;p38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38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38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38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38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2" name="Google Shape;732;p38"/>
          <p:cNvGrpSpPr/>
          <p:nvPr/>
        </p:nvGrpSpPr>
        <p:grpSpPr>
          <a:xfrm>
            <a:off x="2301399" y="1219259"/>
            <a:ext cx="292429" cy="360614"/>
            <a:chOff x="1582665" y="1011072"/>
            <a:chExt cx="584040" cy="720220"/>
          </a:xfrm>
        </p:grpSpPr>
        <p:sp>
          <p:nvSpPr>
            <p:cNvPr id="733" name="Google Shape;733;p38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4" name="Google Shape;734;p38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5" name="Google Shape;735;p38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6" name="Google Shape;736;p38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7" name="Google Shape;737;p38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8" name="Google Shape;738;p38"/>
          <p:cNvGrpSpPr/>
          <p:nvPr/>
        </p:nvGrpSpPr>
        <p:grpSpPr>
          <a:xfrm>
            <a:off x="2787850" y="1219275"/>
            <a:ext cx="306957" cy="360598"/>
            <a:chOff x="2554206" y="1011105"/>
            <a:chExt cx="613055" cy="720187"/>
          </a:xfrm>
        </p:grpSpPr>
        <p:sp>
          <p:nvSpPr>
            <p:cNvPr id="739" name="Google Shape;739;p38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0" name="Google Shape;740;p38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1" name="Google Shape;741;p38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2" name="Google Shape;742;p38"/>
          <p:cNvGrpSpPr/>
          <p:nvPr/>
        </p:nvGrpSpPr>
        <p:grpSpPr>
          <a:xfrm>
            <a:off x="6466802" y="1182342"/>
            <a:ext cx="372657" cy="397531"/>
            <a:chOff x="9901824" y="937343"/>
            <a:chExt cx="744273" cy="793950"/>
          </a:xfrm>
        </p:grpSpPr>
        <p:grpSp>
          <p:nvGrpSpPr>
            <p:cNvPr id="743" name="Google Shape;743;p38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744" name="Google Shape;744;p38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5" name="Google Shape;745;p38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6" name="Google Shape;746;p38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7" name="Google Shape;747;p38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8" name="Google Shape;748;p38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9" name="Google Shape;749;p38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0" name="Google Shape;750;p38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1" name="Google Shape;751;p38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2" name="Google Shape;752;p38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3" name="Google Shape;753;p38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54" name="Google Shape;754;p38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5" name="Google Shape;755;p38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6" name="Google Shape;756;p38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7" name="Google Shape;757;p38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8" name="Google Shape;758;p38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9" name="Google Shape;759;p38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0" name="Google Shape;760;p38"/>
          <p:cNvGrpSpPr/>
          <p:nvPr/>
        </p:nvGrpSpPr>
        <p:grpSpPr>
          <a:xfrm>
            <a:off x="3288828" y="1219410"/>
            <a:ext cx="299181" cy="360463"/>
            <a:chOff x="3554761" y="1011374"/>
            <a:chExt cx="597525" cy="719918"/>
          </a:xfrm>
        </p:grpSpPr>
        <p:sp>
          <p:nvSpPr>
            <p:cNvPr id="761" name="Google Shape;761;p38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2" name="Google Shape;762;p38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3" name="Google Shape;763;p38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4" name="Google Shape;764;p38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5" name="Google Shape;765;p38"/>
          <p:cNvGrpSpPr/>
          <p:nvPr/>
        </p:nvGrpSpPr>
        <p:grpSpPr>
          <a:xfrm>
            <a:off x="3782030" y="1219239"/>
            <a:ext cx="299898" cy="360635"/>
            <a:chOff x="4539787" y="1011032"/>
            <a:chExt cx="598958" cy="720261"/>
          </a:xfrm>
        </p:grpSpPr>
        <p:sp>
          <p:nvSpPr>
            <p:cNvPr id="766" name="Google Shape;766;p38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7" name="Google Shape;767;p38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8" name="Google Shape;768;p38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9" name="Google Shape;769;p38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0" name="Google Shape;770;p38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1" name="Google Shape;771;p38"/>
          <p:cNvGrpSpPr/>
          <p:nvPr/>
        </p:nvGrpSpPr>
        <p:grpSpPr>
          <a:xfrm>
            <a:off x="4275950" y="1219326"/>
            <a:ext cx="296794" cy="360547"/>
            <a:chOff x="5526246" y="1011207"/>
            <a:chExt cx="592758" cy="720086"/>
          </a:xfrm>
        </p:grpSpPr>
        <p:sp>
          <p:nvSpPr>
            <p:cNvPr id="772" name="Google Shape;772;p38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3" name="Google Shape;773;p38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4" name="Google Shape;774;p38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5" name="Google Shape;775;p38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6" name="Google Shape;776;p38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777;p38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8" name="Google Shape;778;p38"/>
          <p:cNvGrpSpPr/>
          <p:nvPr/>
        </p:nvGrpSpPr>
        <p:grpSpPr>
          <a:xfrm>
            <a:off x="1812706" y="1219321"/>
            <a:ext cx="294672" cy="360552"/>
            <a:chOff x="606645" y="1011196"/>
            <a:chExt cx="588520" cy="720096"/>
          </a:xfrm>
        </p:grpSpPr>
        <p:sp>
          <p:nvSpPr>
            <p:cNvPr id="779" name="Google Shape;779;p38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0" name="Google Shape;780;p38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1" name="Google Shape;781;p38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2" name="Google Shape;782;p38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3" name="Google Shape;783;p38"/>
          <p:cNvGrpSpPr/>
          <p:nvPr/>
        </p:nvGrpSpPr>
        <p:grpSpPr>
          <a:xfrm>
            <a:off x="7033481" y="1219302"/>
            <a:ext cx="241375" cy="360571"/>
            <a:chOff x="11033597" y="1011159"/>
            <a:chExt cx="482075" cy="720133"/>
          </a:xfrm>
        </p:grpSpPr>
        <p:sp>
          <p:nvSpPr>
            <p:cNvPr id="784" name="Google Shape;784;p38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38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38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38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8" name="Google Shape;788;p38"/>
          <p:cNvGrpSpPr/>
          <p:nvPr/>
        </p:nvGrpSpPr>
        <p:grpSpPr>
          <a:xfrm>
            <a:off x="5900123" y="1182342"/>
            <a:ext cx="372657" cy="397531"/>
            <a:chOff x="8770051" y="937343"/>
            <a:chExt cx="744273" cy="793950"/>
          </a:xfrm>
        </p:grpSpPr>
        <p:sp>
          <p:nvSpPr>
            <p:cNvPr id="789" name="Google Shape;789;p38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0" name="Google Shape;790;p38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1" name="Google Shape;791;p38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2" name="Google Shape;792;p38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38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94" name="Google Shape;794;p38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795" name="Google Shape;795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6" name="Google Shape;796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7" name="Google Shape;797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8" name="Google Shape;798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9" name="Google Shape;799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0" name="Google Shape;800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1" name="Google Shape;801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2" name="Google Shape;802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3" name="Google Shape;803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4" name="Google Shape;804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05" name="Google Shape;805;p38"/>
          <p:cNvGrpSpPr/>
          <p:nvPr/>
        </p:nvGrpSpPr>
        <p:grpSpPr>
          <a:xfrm>
            <a:off x="4766765" y="1182342"/>
            <a:ext cx="372657" cy="397531"/>
            <a:chOff x="6506504" y="937343"/>
            <a:chExt cx="744273" cy="793950"/>
          </a:xfrm>
        </p:grpSpPr>
        <p:sp>
          <p:nvSpPr>
            <p:cNvPr id="806" name="Google Shape;806;p38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7" name="Google Shape;807;p38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38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09" name="Google Shape;809;p38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810" name="Google Shape;810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1" name="Google Shape;811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2" name="Google Shape;812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3" name="Google Shape;813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4" name="Google Shape;814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5" name="Google Shape;815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6" name="Google Shape;816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7" name="Google Shape;817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8" name="Google Shape;818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9" name="Google Shape;819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20" name="Google Shape;820;p38"/>
          <p:cNvGrpSpPr/>
          <p:nvPr/>
        </p:nvGrpSpPr>
        <p:grpSpPr>
          <a:xfrm>
            <a:off x="5333444" y="1182342"/>
            <a:ext cx="372657" cy="397531"/>
            <a:chOff x="7638277" y="937343"/>
            <a:chExt cx="744273" cy="793950"/>
          </a:xfrm>
        </p:grpSpPr>
        <p:sp>
          <p:nvSpPr>
            <p:cNvPr id="821" name="Google Shape;821;p38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2" name="Google Shape;822;p38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3" name="Google Shape;823;p38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4" name="Google Shape;824;p38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25" name="Google Shape;825;p38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826" name="Google Shape;826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7" name="Google Shape;827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8" name="Google Shape;828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9" name="Google Shape;829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0" name="Google Shape;830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1" name="Google Shape;831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2" name="Google Shape;832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3" name="Google Shape;833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4" name="Google Shape;834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5" name="Google Shape;835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36" name="Google Shape;836;p38"/>
          <p:cNvGrpSpPr/>
          <p:nvPr/>
        </p:nvGrpSpPr>
        <p:grpSpPr>
          <a:xfrm>
            <a:off x="3343679" y="2953440"/>
            <a:ext cx="360584" cy="324172"/>
            <a:chOff x="3778727" y="4460423"/>
            <a:chExt cx="720160" cy="647438"/>
          </a:xfrm>
        </p:grpSpPr>
        <p:sp>
          <p:nvSpPr>
            <p:cNvPr id="837" name="Google Shape;837;p38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8" name="Google Shape;838;p38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9" name="Google Shape;839;p38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38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38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38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3" name="Google Shape;843;p38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4" name="Google Shape;844;p38"/>
          <p:cNvGrpSpPr/>
          <p:nvPr/>
        </p:nvGrpSpPr>
        <p:grpSpPr>
          <a:xfrm>
            <a:off x="1788096" y="2941368"/>
            <a:ext cx="360504" cy="348317"/>
            <a:chOff x="557494" y="4436312"/>
            <a:chExt cx="720000" cy="695660"/>
          </a:xfrm>
        </p:grpSpPr>
        <p:sp>
          <p:nvSpPr>
            <p:cNvPr id="845" name="Google Shape;845;p38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6" name="Google Shape;846;p38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7" name="Google Shape;847;p38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8" name="Google Shape;848;p38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9" name="Google Shape;849;p38"/>
          <p:cNvGrpSpPr/>
          <p:nvPr/>
        </p:nvGrpSpPr>
        <p:grpSpPr>
          <a:xfrm>
            <a:off x="4380759" y="2935229"/>
            <a:ext cx="360627" cy="360595"/>
            <a:chOff x="5926265" y="4424051"/>
            <a:chExt cx="720246" cy="720181"/>
          </a:xfrm>
        </p:grpSpPr>
        <p:sp>
          <p:nvSpPr>
            <p:cNvPr id="850" name="Google Shape;850;p38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1" name="Google Shape;851;p38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2" name="Google Shape;852;p38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3" name="Google Shape;853;p38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4" name="Google Shape;854;p38"/>
          <p:cNvGrpSpPr/>
          <p:nvPr/>
        </p:nvGrpSpPr>
        <p:grpSpPr>
          <a:xfrm>
            <a:off x="2306579" y="2951046"/>
            <a:ext cx="360504" cy="328961"/>
            <a:chOff x="1631150" y="4455641"/>
            <a:chExt cx="720000" cy="657002"/>
          </a:xfrm>
        </p:grpSpPr>
        <p:sp>
          <p:nvSpPr>
            <p:cNvPr id="855" name="Google Shape;855;p38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6" name="Google Shape;856;p38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7" name="Google Shape;857;p38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8" name="Google Shape;858;p38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9" name="Google Shape;859;p38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0" name="Google Shape;860;p38"/>
          <p:cNvGrpSpPr/>
          <p:nvPr/>
        </p:nvGrpSpPr>
        <p:grpSpPr>
          <a:xfrm>
            <a:off x="2825099" y="2950573"/>
            <a:ext cx="360504" cy="329906"/>
            <a:chOff x="2704878" y="4454697"/>
            <a:chExt cx="720000" cy="658889"/>
          </a:xfrm>
        </p:grpSpPr>
        <p:sp>
          <p:nvSpPr>
            <p:cNvPr id="861" name="Google Shape;861;p38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2" name="Google Shape;862;p38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3" name="Google Shape;863;p38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4" name="Google Shape;864;p38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5" name="Google Shape;865;p38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6" name="Google Shape;866;p38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7" name="Google Shape;867;p38"/>
          <p:cNvGrpSpPr/>
          <p:nvPr/>
        </p:nvGrpSpPr>
        <p:grpSpPr>
          <a:xfrm>
            <a:off x="3862311" y="2952158"/>
            <a:ext cx="360398" cy="326737"/>
            <a:chOff x="4852681" y="4457861"/>
            <a:chExt cx="719788" cy="652561"/>
          </a:xfrm>
        </p:grpSpPr>
        <p:sp>
          <p:nvSpPr>
            <p:cNvPr id="868" name="Google Shape;868;p38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9" name="Google Shape;869;p38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0" name="Google Shape;870;p38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1" name="Google Shape;871;p38"/>
          <p:cNvGrpSpPr/>
          <p:nvPr/>
        </p:nvGrpSpPr>
        <p:grpSpPr>
          <a:xfrm>
            <a:off x="4899435" y="2944422"/>
            <a:ext cx="360616" cy="342210"/>
            <a:chOff x="7000306" y="4442411"/>
            <a:chExt cx="720224" cy="683463"/>
          </a:xfrm>
        </p:grpSpPr>
        <p:sp>
          <p:nvSpPr>
            <p:cNvPr id="872" name="Google Shape;872;p38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3" name="Google Shape;873;p38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4" name="Google Shape;874;p38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5" name="Google Shape;875;p38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6" name="Google Shape;876;p38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7" name="Google Shape;877;p38"/>
          <p:cNvGrpSpPr/>
          <p:nvPr/>
        </p:nvGrpSpPr>
        <p:grpSpPr>
          <a:xfrm>
            <a:off x="5418100" y="2942640"/>
            <a:ext cx="360584" cy="345773"/>
            <a:chOff x="8074325" y="4438852"/>
            <a:chExt cx="720160" cy="690579"/>
          </a:xfrm>
        </p:grpSpPr>
        <p:sp>
          <p:nvSpPr>
            <p:cNvPr id="878" name="Google Shape;878;p38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9" name="Google Shape;879;p38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0" name="Google Shape;880;p38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1" name="Google Shape;881;p38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2" name="Google Shape;882;p38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3" name="Google Shape;883;p38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4" name="Google Shape;884;p38"/>
          <p:cNvGrpSpPr/>
          <p:nvPr/>
        </p:nvGrpSpPr>
        <p:grpSpPr>
          <a:xfrm>
            <a:off x="6455361" y="2953922"/>
            <a:ext cx="360463" cy="323203"/>
            <a:chOff x="9878975" y="4425243"/>
            <a:chExt cx="719918" cy="645502"/>
          </a:xfrm>
        </p:grpSpPr>
        <p:sp>
          <p:nvSpPr>
            <p:cNvPr id="885" name="Google Shape;885;p38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6" name="Google Shape;886;p38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7" name="Google Shape;887;p38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8" name="Google Shape;888;p38"/>
          <p:cNvGrpSpPr/>
          <p:nvPr/>
        </p:nvGrpSpPr>
        <p:grpSpPr>
          <a:xfrm>
            <a:off x="6973871" y="2944863"/>
            <a:ext cx="360589" cy="341321"/>
            <a:chOff x="10914544" y="4407150"/>
            <a:chExt cx="720170" cy="681687"/>
          </a:xfrm>
        </p:grpSpPr>
        <p:sp>
          <p:nvSpPr>
            <p:cNvPr id="889" name="Google Shape;889;p38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0" name="Google Shape;890;p38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1" name="Google Shape;891;p38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2" name="Google Shape;892;p38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3" name="Google Shape;893;p38"/>
          <p:cNvGrpSpPr/>
          <p:nvPr/>
        </p:nvGrpSpPr>
        <p:grpSpPr>
          <a:xfrm>
            <a:off x="5936710" y="2951427"/>
            <a:ext cx="360605" cy="328193"/>
            <a:chOff x="8843122" y="4420259"/>
            <a:chExt cx="720202" cy="655469"/>
          </a:xfrm>
        </p:grpSpPr>
        <p:sp>
          <p:nvSpPr>
            <p:cNvPr id="894" name="Google Shape;894;p38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5" name="Google Shape;895;p38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Google Shape;896;p38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7" name="Google Shape;897;p38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8" name="Google Shape;898;p38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9" name="Google Shape;899;p38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0" name="Google Shape;900;p38"/>
          <p:cNvGrpSpPr/>
          <p:nvPr/>
        </p:nvGrpSpPr>
        <p:grpSpPr>
          <a:xfrm>
            <a:off x="3350535" y="2384042"/>
            <a:ext cx="360611" cy="319119"/>
            <a:chOff x="1510757" y="3225422"/>
            <a:chExt cx="720214" cy="637347"/>
          </a:xfrm>
        </p:grpSpPr>
        <p:sp>
          <p:nvSpPr>
            <p:cNvPr id="901" name="Google Shape;901;p38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38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3" name="Google Shape;903;p38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4" name="Google Shape;904;p38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5" name="Google Shape;905;p38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6" name="Google Shape;906;p38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7" name="Google Shape;907;p38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8" name="Google Shape;908;p38"/>
          <p:cNvGrpSpPr/>
          <p:nvPr/>
        </p:nvGrpSpPr>
        <p:grpSpPr>
          <a:xfrm>
            <a:off x="3909790" y="2398213"/>
            <a:ext cx="360575" cy="290776"/>
            <a:chOff x="2595501" y="3253725"/>
            <a:chExt cx="720141" cy="580739"/>
          </a:xfrm>
        </p:grpSpPr>
        <p:sp>
          <p:nvSpPr>
            <p:cNvPr id="909" name="Google Shape;909;p38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0" name="Google Shape;910;p38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1" name="Google Shape;911;p38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2" name="Google Shape;912;p38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3" name="Google Shape;913;p38"/>
          <p:cNvGrpSpPr/>
          <p:nvPr/>
        </p:nvGrpSpPr>
        <p:grpSpPr>
          <a:xfrm>
            <a:off x="5028210" y="2363406"/>
            <a:ext cx="359047" cy="360391"/>
            <a:chOff x="4764809" y="3184208"/>
            <a:chExt cx="717090" cy="719775"/>
          </a:xfrm>
        </p:grpSpPr>
        <p:sp>
          <p:nvSpPr>
            <p:cNvPr id="914" name="Google Shape;914;p38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5" name="Google Shape;915;p38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6" name="Google Shape;916;p38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7" name="Google Shape;917;p38"/>
          <p:cNvGrpSpPr/>
          <p:nvPr/>
        </p:nvGrpSpPr>
        <p:grpSpPr>
          <a:xfrm>
            <a:off x="4469009" y="2386835"/>
            <a:ext cx="360557" cy="313533"/>
            <a:chOff x="3680173" y="3231000"/>
            <a:chExt cx="720106" cy="626190"/>
          </a:xfrm>
        </p:grpSpPr>
        <p:sp>
          <p:nvSpPr>
            <p:cNvPr id="918" name="Google Shape;918;p38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9" name="Google Shape;919;p38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0" name="Google Shape;920;p38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1" name="Google Shape;921;p38"/>
          <p:cNvGrpSpPr/>
          <p:nvPr/>
        </p:nvGrpSpPr>
        <p:grpSpPr>
          <a:xfrm>
            <a:off x="6145087" y="2363374"/>
            <a:ext cx="358565" cy="360455"/>
            <a:chOff x="6931035" y="3184144"/>
            <a:chExt cx="716128" cy="719903"/>
          </a:xfrm>
        </p:grpSpPr>
        <p:sp>
          <p:nvSpPr>
            <p:cNvPr id="922" name="Google Shape;922;p38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3" name="Google Shape;923;p38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4" name="Google Shape;924;p38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5" name="Google Shape;925;p38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6" name="Google Shape;926;p38"/>
          <p:cNvGrpSpPr/>
          <p:nvPr/>
        </p:nvGrpSpPr>
        <p:grpSpPr>
          <a:xfrm>
            <a:off x="5585901" y="2363335"/>
            <a:ext cx="360542" cy="360531"/>
            <a:chOff x="5846429" y="3184067"/>
            <a:chExt cx="720076" cy="720055"/>
          </a:xfrm>
        </p:grpSpPr>
        <p:sp>
          <p:nvSpPr>
            <p:cNvPr id="927" name="Google Shape;927;p38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8" name="Google Shape;928;p38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9" name="Google Shape;929;p38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0" name="Google Shape;930;p38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1" name="Google Shape;931;p38"/>
          <p:cNvGrpSpPr/>
          <p:nvPr/>
        </p:nvGrpSpPr>
        <p:grpSpPr>
          <a:xfrm>
            <a:off x="2906235" y="2363291"/>
            <a:ext cx="245657" cy="360621"/>
            <a:chOff x="655600" y="3183978"/>
            <a:chExt cx="490627" cy="720234"/>
          </a:xfrm>
        </p:grpSpPr>
        <p:sp>
          <p:nvSpPr>
            <p:cNvPr id="932" name="Google Shape;932;p38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3" name="Google Shape;933;p38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4" name="Google Shape;934;p38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5" name="Google Shape;935;p38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6" name="Google Shape;936;p38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7" name="Google Shape;937;p38"/>
          <p:cNvGrpSpPr/>
          <p:nvPr/>
        </p:nvGrpSpPr>
        <p:grpSpPr>
          <a:xfrm>
            <a:off x="6702296" y="2363385"/>
            <a:ext cx="153515" cy="360433"/>
            <a:chOff x="8011692" y="3184166"/>
            <a:chExt cx="306600" cy="719859"/>
          </a:xfrm>
        </p:grpSpPr>
        <p:sp>
          <p:nvSpPr>
            <p:cNvPr id="938" name="Google Shape;938;p38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9" name="Google Shape;939;p38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0" name="Google Shape;940;p38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1" name="Google Shape;941;p38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2" name="Google Shape;942;p38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3" name="Google Shape;943;p38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4" name="Google Shape;944;p38"/>
          <p:cNvGrpSpPr/>
          <p:nvPr/>
        </p:nvGrpSpPr>
        <p:grpSpPr>
          <a:xfrm>
            <a:off x="7054069" y="2363072"/>
            <a:ext cx="199363" cy="360311"/>
            <a:chOff x="4556125" y="630237"/>
            <a:chExt cx="3081338" cy="5568950"/>
          </a:xfrm>
        </p:grpSpPr>
        <p:sp>
          <p:nvSpPr>
            <p:cNvPr id="945" name="Google Shape;945;p38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9" name="Google Shape;949;p38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0" name="Google Shape;950;p38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2" name="Google Shape;952;p38"/>
          <p:cNvGrpSpPr/>
          <p:nvPr/>
        </p:nvGrpSpPr>
        <p:grpSpPr>
          <a:xfrm>
            <a:off x="2347173" y="2363345"/>
            <a:ext cx="360575" cy="360517"/>
            <a:chOff x="1674084" y="3214987"/>
            <a:chExt cx="720142" cy="720027"/>
          </a:xfrm>
        </p:grpSpPr>
        <p:sp>
          <p:nvSpPr>
            <p:cNvPr id="953" name="Google Shape;953;p38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4" name="Google Shape;954;p38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38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6" name="Google Shape;956;p38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38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8" name="Google Shape;958;p38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38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0" name="Google Shape;960;p38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1" name="Google Shape;961;p38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2" name="Google Shape;962;p38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3" name="Google Shape;963;p38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5" name="Google Shape;965;p38"/>
          <p:cNvGrpSpPr/>
          <p:nvPr/>
        </p:nvGrpSpPr>
        <p:grpSpPr>
          <a:xfrm>
            <a:off x="1788104" y="2363314"/>
            <a:ext cx="360422" cy="360579"/>
            <a:chOff x="557511" y="3214925"/>
            <a:chExt cx="719836" cy="720150"/>
          </a:xfrm>
        </p:grpSpPr>
        <p:sp>
          <p:nvSpPr>
            <p:cNvPr id="966" name="Google Shape;966;p38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0" name="Google Shape;970;p38"/>
          <p:cNvGrpSpPr/>
          <p:nvPr/>
        </p:nvGrpSpPr>
        <p:grpSpPr>
          <a:xfrm>
            <a:off x="1742691" y="3524932"/>
            <a:ext cx="360628" cy="323836"/>
            <a:chOff x="1147762" y="1131887"/>
            <a:chExt cx="5137150" cy="4619626"/>
          </a:xfrm>
        </p:grpSpPr>
        <p:sp>
          <p:nvSpPr>
            <p:cNvPr id="971" name="Google Shape;971;p38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38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4" name="Google Shape;974;p38"/>
          <p:cNvGrpSpPr/>
          <p:nvPr/>
        </p:nvGrpSpPr>
        <p:grpSpPr>
          <a:xfrm>
            <a:off x="2387676" y="3519912"/>
            <a:ext cx="360874" cy="334561"/>
            <a:chOff x="1570037" y="1341437"/>
            <a:chExt cx="4943475" cy="4576762"/>
          </a:xfrm>
        </p:grpSpPr>
        <p:sp>
          <p:nvSpPr>
            <p:cNvPr id="975" name="Google Shape;975;p38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6" name="Google Shape;976;p38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7" name="Google Shape;977;p38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38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38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38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1" name="Google Shape;981;p38"/>
          <p:cNvGrpSpPr/>
          <p:nvPr/>
        </p:nvGrpSpPr>
        <p:grpSpPr>
          <a:xfrm>
            <a:off x="4398001" y="3507151"/>
            <a:ext cx="356987" cy="360537"/>
            <a:chOff x="5770007" y="5489899"/>
            <a:chExt cx="712976" cy="720067"/>
          </a:xfrm>
        </p:grpSpPr>
        <p:sp>
          <p:nvSpPr>
            <p:cNvPr id="982" name="Google Shape;982;p38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3" name="Google Shape;983;p38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4" name="Google Shape;984;p38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5" name="Google Shape;985;p38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6" name="Google Shape;986;p38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7" name="Google Shape;987;p38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8" name="Google Shape;988;p38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989;p38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0" name="Google Shape;990;p38"/>
          <p:cNvGrpSpPr/>
          <p:nvPr/>
        </p:nvGrpSpPr>
        <p:grpSpPr>
          <a:xfrm>
            <a:off x="5039278" y="3525326"/>
            <a:ext cx="360480" cy="324220"/>
            <a:chOff x="7050768" y="5526199"/>
            <a:chExt cx="719953" cy="647534"/>
          </a:xfrm>
        </p:grpSpPr>
        <p:sp>
          <p:nvSpPr>
            <p:cNvPr id="991" name="Google Shape;991;p38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2" name="Google Shape;992;p38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993;p38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38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38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38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7" name="Google Shape;997;p38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8" name="Google Shape;998;p38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38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0" name="Google Shape;1000;p38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1" name="Google Shape;1001;p38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38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3" name="Google Shape;1003;p38"/>
          <p:cNvGrpSpPr/>
          <p:nvPr/>
        </p:nvGrpSpPr>
        <p:grpSpPr>
          <a:xfrm>
            <a:off x="6329059" y="3525383"/>
            <a:ext cx="360505" cy="324081"/>
            <a:chOff x="9626723" y="5526313"/>
            <a:chExt cx="720002" cy="647256"/>
          </a:xfrm>
        </p:grpSpPr>
        <p:sp>
          <p:nvSpPr>
            <p:cNvPr id="1004" name="Google Shape;1004;p38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38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6" name="Google Shape;1006;p38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7" name="Google Shape;1007;p38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38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38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38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1" name="Google Shape;1011;p38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2" name="Google Shape;1012;p38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3" name="Google Shape;1013;p38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38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38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6" name="Google Shape;1016;p38"/>
          <p:cNvGrpSpPr/>
          <p:nvPr/>
        </p:nvGrpSpPr>
        <p:grpSpPr>
          <a:xfrm>
            <a:off x="6973935" y="3507132"/>
            <a:ext cx="360425" cy="360555"/>
            <a:chOff x="10914672" y="5489861"/>
            <a:chExt cx="719842" cy="720102"/>
          </a:xfrm>
        </p:grpSpPr>
        <p:sp>
          <p:nvSpPr>
            <p:cNvPr id="1017" name="Google Shape;1017;p38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8" name="Google Shape;1018;p38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9" name="Google Shape;1019;p38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0" name="Google Shape;1020;p38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1" name="Google Shape;1021;p38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38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38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38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38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38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38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8" name="Google Shape;1028;p38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9" name="Google Shape;1029;p38"/>
          <p:cNvGrpSpPr/>
          <p:nvPr/>
        </p:nvGrpSpPr>
        <p:grpSpPr>
          <a:xfrm>
            <a:off x="5684135" y="3515434"/>
            <a:ext cx="360618" cy="343975"/>
            <a:chOff x="8338678" y="5506443"/>
            <a:chExt cx="720227" cy="686988"/>
          </a:xfrm>
        </p:grpSpPr>
        <p:sp>
          <p:nvSpPr>
            <p:cNvPr id="1030" name="Google Shape;1030;p38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38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38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3" name="Google Shape;1033;p38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38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38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6" name="Google Shape;1036;p38"/>
          <p:cNvGrpSpPr/>
          <p:nvPr/>
        </p:nvGrpSpPr>
        <p:grpSpPr>
          <a:xfrm>
            <a:off x="3032331" y="3559591"/>
            <a:ext cx="1081338" cy="255636"/>
            <a:chOff x="3042485" y="5594633"/>
            <a:chExt cx="2159652" cy="510557"/>
          </a:xfrm>
        </p:grpSpPr>
        <p:sp>
          <p:nvSpPr>
            <p:cNvPr id="1037" name="Google Shape;1037;p38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8" name="Google Shape;1038;p38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9" name="Google Shape;1039;p38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38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38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38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38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4" name="Google Shape;1044;p38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5" name="Google Shape;1045;p38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p38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38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8" name="Google Shape;1048;p38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9" name="Google Shape;1049;p38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0" name="Google Shape;1050;p38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1051;p38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2" name="Google Shape;1052;p38"/>
          <p:cNvGrpSpPr/>
          <p:nvPr/>
        </p:nvGrpSpPr>
        <p:grpSpPr>
          <a:xfrm>
            <a:off x="2387612" y="4080354"/>
            <a:ext cx="360573" cy="358317"/>
            <a:chOff x="1442627" y="5710929"/>
            <a:chExt cx="594318" cy="590600"/>
          </a:xfrm>
        </p:grpSpPr>
        <p:sp>
          <p:nvSpPr>
            <p:cNvPr id="1053" name="Google Shape;1053;p38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4" name="Google Shape;1054;p38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38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6" name="Google Shape;1056;p38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7" name="Google Shape;1057;p38"/>
          <p:cNvGrpSpPr/>
          <p:nvPr/>
        </p:nvGrpSpPr>
        <p:grpSpPr>
          <a:xfrm>
            <a:off x="6358552" y="4079201"/>
            <a:ext cx="301775" cy="360616"/>
            <a:chOff x="8095060" y="5664590"/>
            <a:chExt cx="497404" cy="594389"/>
          </a:xfrm>
        </p:grpSpPr>
        <p:grpSp>
          <p:nvGrpSpPr>
            <p:cNvPr id="1058" name="Google Shape;1058;p38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059" name="Google Shape;1059;p38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0" name="Google Shape;1060;p38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1" name="Google Shape;1061;p38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62" name="Google Shape;1062;p38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063" name="Google Shape;1063;p38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4" name="Google Shape;1064;p38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5" name="Google Shape;1065;p38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66" name="Google Shape;1066;p38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067" name="Google Shape;1067;p38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8" name="Google Shape;1068;p38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9" name="Google Shape;1069;p38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70" name="Google Shape;1070;p38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071" name="Google Shape;1071;p38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2" name="Google Shape;1072;p38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3" name="Google Shape;1073;p38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74" name="Google Shape;1074;p38"/>
          <p:cNvGrpSpPr/>
          <p:nvPr/>
        </p:nvGrpSpPr>
        <p:grpSpPr>
          <a:xfrm>
            <a:off x="3189917" y="4079224"/>
            <a:ext cx="450707" cy="360569"/>
            <a:chOff x="4607809" y="5664627"/>
            <a:chExt cx="742883" cy="594312"/>
          </a:xfrm>
        </p:grpSpPr>
        <p:sp>
          <p:nvSpPr>
            <p:cNvPr id="1075" name="Google Shape;1075;p38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6" name="Google Shape;1076;p38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7" name="Google Shape;1077;p38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8" name="Google Shape;1078;p38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9" name="Google Shape;1079;p38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0" name="Google Shape;1080;p38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1" name="Google Shape;1081;p38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2" name="Google Shape;1082;p38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3" name="Google Shape;1083;p38"/>
          <p:cNvGrpSpPr/>
          <p:nvPr/>
        </p:nvGrpSpPr>
        <p:grpSpPr>
          <a:xfrm>
            <a:off x="4081972" y="4079270"/>
            <a:ext cx="873539" cy="360477"/>
            <a:chOff x="2571250" y="5664711"/>
            <a:chExt cx="1439820" cy="594160"/>
          </a:xfrm>
        </p:grpSpPr>
        <p:sp>
          <p:nvSpPr>
            <p:cNvPr id="1084" name="Google Shape;1084;p38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5" name="Google Shape;1085;p38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6" name="Google Shape;1086;p38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7" name="Google Shape;1087;p38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8" name="Google Shape;1088;p38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9" name="Google Shape;1089;p38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0" name="Google Shape;1090;p38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1" name="Google Shape;1091;p38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38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38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38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38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6" name="Google Shape;1096;p38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7" name="Google Shape;1097;p38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38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38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0" name="Google Shape;1100;p38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1" name="Google Shape;1101;p38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2" name="Google Shape;1102;p38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3" name="Google Shape;1103;p38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4" name="Google Shape;1104;p38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38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38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7" name="Google Shape;1107;p38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8" name="Google Shape;1108;p38"/>
          <p:cNvGrpSpPr/>
          <p:nvPr/>
        </p:nvGrpSpPr>
        <p:grpSpPr>
          <a:xfrm>
            <a:off x="5397224" y="4079102"/>
            <a:ext cx="519716" cy="360813"/>
            <a:chOff x="6332670" y="5663946"/>
            <a:chExt cx="856627" cy="594715"/>
          </a:xfrm>
        </p:grpSpPr>
        <p:grpSp>
          <p:nvGrpSpPr>
            <p:cNvPr id="1109" name="Google Shape;1109;p38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110" name="Google Shape;1110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1" name="Google Shape;1111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12" name="Google Shape;1112;p38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113" name="Google Shape;1113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4" name="Google Shape;1114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15" name="Google Shape;1115;p38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116" name="Google Shape;1116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7" name="Google Shape;1117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118" name="Google Shape;1118;p38"/>
          <p:cNvSpPr txBox="1"/>
          <p:nvPr>
            <p:ph type="title"/>
          </p:nvPr>
        </p:nvSpPr>
        <p:spPr>
          <a:xfrm>
            <a:off x="855300" y="712988"/>
            <a:ext cx="74334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1119" name="Google Shape;1119;p38"/>
          <p:cNvSpPr txBox="1"/>
          <p:nvPr>
            <p:ph idx="12" type="sldNum"/>
          </p:nvPr>
        </p:nvSpPr>
        <p:spPr>
          <a:xfrm>
            <a:off x="4297650" y="4525025"/>
            <a:ext cx="548700" cy="36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3" name="Shape 1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Google Shape;1124;p39"/>
          <p:cNvSpPr txBox="1"/>
          <p:nvPr/>
        </p:nvSpPr>
        <p:spPr>
          <a:xfrm>
            <a:off x="1434611" y="2414190"/>
            <a:ext cx="6274800" cy="162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>
                <a:solidFill>
                  <a:schemeClr val="dk1"/>
                </a:solidFill>
                <a:latin typeface="Merriweather Light"/>
                <a:ea typeface="Merriweather Light"/>
                <a:cs typeface="Merriweather Light"/>
                <a:sym typeface="Merriweather Light"/>
              </a:rPr>
              <a:t>✋👆👉👍👤👦👧👨👩👪💃🏃💑❤😂😉😋😒😭👶😸🐟🍒🍔💣📌📖🔨🎃🎈🎨🏈🏰🌏🔌🔑</a:t>
            </a:r>
            <a:r>
              <a:rPr lang="en" sz="2200">
                <a:solidFill>
                  <a:schemeClr val="lt1"/>
                </a:solidFill>
                <a:highlight>
                  <a:schemeClr val="accent6"/>
                </a:highlight>
                <a:latin typeface="Merriweather Light"/>
                <a:ea typeface="Merriweather Light"/>
                <a:cs typeface="Merriweather Light"/>
                <a:sym typeface="Merriweather Light"/>
              </a:rPr>
              <a:t> and many more...</a:t>
            </a:r>
            <a:endParaRPr sz="2200">
              <a:solidFill>
                <a:schemeClr val="lt1"/>
              </a:solidFill>
              <a:highlight>
                <a:schemeClr val="accent6"/>
              </a:highlight>
              <a:latin typeface="Merriweather Light"/>
              <a:ea typeface="Merriweather Light"/>
              <a:cs typeface="Merriweather Light"/>
              <a:sym typeface="Merriweather Light"/>
            </a:endParaRPr>
          </a:p>
        </p:txBody>
      </p:sp>
      <p:sp>
        <p:nvSpPr>
          <p:cNvPr id="1125" name="Google Shape;1125;p39"/>
          <p:cNvSpPr txBox="1"/>
          <p:nvPr/>
        </p:nvSpPr>
        <p:spPr>
          <a:xfrm>
            <a:off x="1434600" y="1163200"/>
            <a:ext cx="1097400" cy="10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7200">
                <a:solidFill>
                  <a:schemeClr val="accent1"/>
                </a:solidFill>
              </a:rPr>
              <a:t>😉</a:t>
            </a:r>
            <a:endParaRPr sz="7200">
              <a:solidFill>
                <a:schemeClr val="accent1"/>
              </a:solidFill>
            </a:endParaRPr>
          </a:p>
        </p:txBody>
      </p:sp>
      <p:sp>
        <p:nvSpPr>
          <p:cNvPr id="1126" name="Google Shape;1126;p39"/>
          <p:cNvSpPr txBox="1"/>
          <p:nvPr>
            <p:ph idx="12" type="sldNum"/>
          </p:nvPr>
        </p:nvSpPr>
        <p:spPr>
          <a:xfrm>
            <a:off x="4297650" y="4525025"/>
            <a:ext cx="548700" cy="36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27" name="Google Shape;1127;p39"/>
          <p:cNvSpPr txBox="1"/>
          <p:nvPr>
            <p:ph idx="4294967295" type="body"/>
          </p:nvPr>
        </p:nvSpPr>
        <p:spPr>
          <a:xfrm>
            <a:off x="2692217" y="1163200"/>
            <a:ext cx="5017200" cy="948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/>
              <a:t>You can also use any emoji as an icon!</a:t>
            </a:r>
            <a:br>
              <a:rPr lang="en" sz="1200"/>
            </a:br>
            <a:r>
              <a:rPr lang="en" sz="1200"/>
              <a:t>And of course it resizes without losing quality.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200"/>
              <a:t>How? Follow Google instructions </a:t>
            </a:r>
            <a:r>
              <a:rPr lang="en" sz="1200" u="sng">
                <a:hlinkClick r:id="rId3"/>
              </a:rPr>
              <a:t>https://twitter.com/googledocs/status/730087240156643328</a:t>
            </a:r>
            <a:endParaRPr sz="12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13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2" name="Google Shape;1132;p4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3" name="Google Shape;1133;p40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134" name="Google Shape;1134;p40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135" name="Google Shape;1135;p40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136" name="Google Shape;1136;p40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37" name="Google Shape;1137;p40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138" name="Google Shape;1138;p40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139" name="Google Shape;1139;p40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40" name="Google Shape;1140;p40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141" name="Google Shape;1141;p40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142" name="Google Shape;1142;p40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43" name="Google Shape;1143;p40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144" name="Google Shape;1144;p40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145" name="Google Shape;1145;p40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46" name="Google Shape;1146;p40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4"/>
          <p:cNvSpPr txBox="1"/>
          <p:nvPr>
            <p:ph idx="4294967295" type="ctrTitle"/>
          </p:nvPr>
        </p:nvSpPr>
        <p:spPr>
          <a:xfrm>
            <a:off x="1454000" y="1924050"/>
            <a:ext cx="6235800" cy="897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/>
              <a:t>Hello!</a:t>
            </a:r>
            <a:endParaRPr sz="5400"/>
          </a:p>
        </p:txBody>
      </p:sp>
      <p:sp>
        <p:nvSpPr>
          <p:cNvPr id="138" name="Google Shape;138;p14"/>
          <p:cNvSpPr txBox="1"/>
          <p:nvPr>
            <p:ph idx="4294967295" type="subTitle"/>
          </p:nvPr>
        </p:nvSpPr>
        <p:spPr>
          <a:xfrm>
            <a:off x="1454000" y="2829000"/>
            <a:ext cx="6235800" cy="119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I am Jayden Smith</a:t>
            </a:r>
            <a:endParaRPr b="1"/>
          </a:p>
          <a:p>
            <a:pPr indent="0" lvl="0" marL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 am here because I love to give presentations. 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find me at @username</a:t>
            </a:r>
            <a:endParaRPr b="1"/>
          </a:p>
        </p:txBody>
      </p:sp>
      <p:pic>
        <p:nvPicPr>
          <p:cNvPr id="139" name="Google Shape;139;p14"/>
          <p:cNvPicPr preferRelativeResize="0"/>
          <p:nvPr/>
        </p:nvPicPr>
        <p:blipFill rotWithShape="1">
          <a:blip r:embed="rId3">
            <a:alphaModFix/>
          </a:blip>
          <a:srcRect b="28852" l="25326" r="25331" t="28852"/>
          <a:stretch/>
        </p:blipFill>
        <p:spPr>
          <a:xfrm>
            <a:off x="3929850" y="639750"/>
            <a:ext cx="1284300" cy="1284300"/>
          </a:xfrm>
          <a:prstGeom prst="ellipse">
            <a:avLst/>
          </a:prstGeom>
          <a:noFill/>
          <a:ln>
            <a:noFill/>
          </a:ln>
          <a:effectLst>
            <a:outerShdw blurRad="171450" rotWithShape="0" algn="bl" dir="5400000" dist="38100">
              <a:schemeClr val="dk1">
                <a:alpha val="35000"/>
              </a:schemeClr>
            </a:outerShdw>
          </a:effectLst>
        </p:spPr>
      </p:pic>
      <p:sp>
        <p:nvSpPr>
          <p:cNvPr id="140" name="Google Shape;140;p14"/>
          <p:cNvSpPr txBox="1"/>
          <p:nvPr>
            <p:ph idx="12" type="sldNum"/>
          </p:nvPr>
        </p:nvSpPr>
        <p:spPr>
          <a:xfrm>
            <a:off x="4297650" y="4525025"/>
            <a:ext cx="548700" cy="36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5"/>
          <p:cNvSpPr txBox="1"/>
          <p:nvPr>
            <p:ph type="ctrTitle"/>
          </p:nvPr>
        </p:nvSpPr>
        <p:spPr>
          <a:xfrm>
            <a:off x="1344500" y="1583350"/>
            <a:ext cx="64551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1.</a:t>
            </a:r>
            <a:endParaRPr>
              <a:solidFill>
                <a:schemeClr val="accent3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146" name="Google Shape;146;p15"/>
          <p:cNvSpPr txBox="1"/>
          <p:nvPr>
            <p:ph idx="1" type="subTitle"/>
          </p:nvPr>
        </p:nvSpPr>
        <p:spPr>
          <a:xfrm>
            <a:off x="1344500" y="2763852"/>
            <a:ext cx="64551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6"/>
          <p:cNvSpPr txBox="1"/>
          <p:nvPr>
            <p:ph idx="1" type="body"/>
          </p:nvPr>
        </p:nvSpPr>
        <p:spPr>
          <a:xfrm>
            <a:off x="2255275" y="1510750"/>
            <a:ext cx="4633200" cy="2121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152" name="Google Shape;152;p16"/>
          <p:cNvSpPr txBox="1"/>
          <p:nvPr>
            <p:ph idx="12" type="sldNum"/>
          </p:nvPr>
        </p:nvSpPr>
        <p:spPr>
          <a:xfrm>
            <a:off x="4297650" y="4525025"/>
            <a:ext cx="548700" cy="36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7"/>
          <p:cNvSpPr txBox="1"/>
          <p:nvPr>
            <p:ph type="title"/>
          </p:nvPr>
        </p:nvSpPr>
        <p:spPr>
          <a:xfrm>
            <a:off x="983075" y="621650"/>
            <a:ext cx="7177800" cy="77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</a:t>
            </a:r>
            <a:r>
              <a:rPr lang="en"/>
              <a:t>s</a:t>
            </a:r>
            <a:r>
              <a:rPr lang="en"/>
              <a:t>lide </a:t>
            </a:r>
            <a:r>
              <a:rPr lang="en"/>
              <a:t>t</a:t>
            </a:r>
            <a:r>
              <a:rPr lang="en"/>
              <a:t>itle</a:t>
            </a:r>
            <a:endParaRPr/>
          </a:p>
        </p:txBody>
      </p:sp>
      <p:sp>
        <p:nvSpPr>
          <p:cNvPr id="158" name="Google Shape;158;p17"/>
          <p:cNvSpPr txBox="1"/>
          <p:nvPr>
            <p:ph idx="1" type="body"/>
          </p:nvPr>
        </p:nvSpPr>
        <p:spPr>
          <a:xfrm>
            <a:off x="983075" y="1452925"/>
            <a:ext cx="7177800" cy="267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Here you have a list of items</a:t>
            </a:r>
            <a:endParaRPr/>
          </a:p>
          <a:p>
            <a:pPr indent="-355600" lvl="0" marL="457200" rtl="0" algn="l">
              <a:spcBef>
                <a:spcPts val="60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And some text</a:t>
            </a:r>
            <a:endParaRPr/>
          </a:p>
          <a:p>
            <a:pPr indent="-355600" lvl="0" marL="457200" rtl="0" algn="l">
              <a:spcBef>
                <a:spcPts val="60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159" name="Google Shape;159;p17"/>
          <p:cNvSpPr txBox="1"/>
          <p:nvPr>
            <p:ph idx="12" type="sldNum"/>
          </p:nvPr>
        </p:nvSpPr>
        <p:spPr>
          <a:xfrm>
            <a:off x="4297650" y="4525025"/>
            <a:ext cx="548700" cy="36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8"/>
          <p:cNvSpPr txBox="1"/>
          <p:nvPr>
            <p:ph idx="4294967295" type="ctrTitle"/>
          </p:nvPr>
        </p:nvSpPr>
        <p:spPr>
          <a:xfrm>
            <a:off x="1712475" y="2490900"/>
            <a:ext cx="5718900" cy="938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BIG CONCEPT</a:t>
            </a:r>
            <a:endParaRPr sz="6000"/>
          </a:p>
        </p:txBody>
      </p:sp>
      <p:sp>
        <p:nvSpPr>
          <p:cNvPr id="165" name="Google Shape;165;p18"/>
          <p:cNvSpPr txBox="1"/>
          <p:nvPr>
            <p:ph idx="4294967295" type="subTitle"/>
          </p:nvPr>
        </p:nvSpPr>
        <p:spPr>
          <a:xfrm>
            <a:off x="1712475" y="3411551"/>
            <a:ext cx="57189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"/>
              <a:t>Bring the attention of your audience over a key concept using icons or illustrations</a:t>
            </a:r>
            <a:endParaRPr/>
          </a:p>
        </p:txBody>
      </p:sp>
      <p:sp>
        <p:nvSpPr>
          <p:cNvPr id="166" name="Google Shape;166;p18"/>
          <p:cNvSpPr/>
          <p:nvPr/>
        </p:nvSpPr>
        <p:spPr>
          <a:xfrm>
            <a:off x="4779630" y="2214254"/>
            <a:ext cx="230681" cy="220262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7" name="Google Shape;167;p18"/>
          <p:cNvGrpSpPr/>
          <p:nvPr/>
        </p:nvGrpSpPr>
        <p:grpSpPr>
          <a:xfrm>
            <a:off x="4493451" y="977374"/>
            <a:ext cx="988345" cy="988610"/>
            <a:chOff x="6654650" y="3665275"/>
            <a:chExt cx="409100" cy="409125"/>
          </a:xfrm>
        </p:grpSpPr>
        <p:sp>
          <p:nvSpPr>
            <p:cNvPr id="168" name="Google Shape;168;p18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18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0" name="Google Shape;170;p18"/>
          <p:cNvGrpSpPr/>
          <p:nvPr/>
        </p:nvGrpSpPr>
        <p:grpSpPr>
          <a:xfrm rot="1057016">
            <a:off x="3540551" y="1754367"/>
            <a:ext cx="652972" cy="653038"/>
            <a:chOff x="570875" y="4322250"/>
            <a:chExt cx="443300" cy="443325"/>
          </a:xfrm>
        </p:grpSpPr>
        <p:sp>
          <p:nvSpPr>
            <p:cNvPr id="171" name="Google Shape;171;p18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Google Shape;172;p18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" name="Google Shape;173;p18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18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5" name="Google Shape;175;p18"/>
          <p:cNvSpPr/>
          <p:nvPr/>
        </p:nvSpPr>
        <p:spPr>
          <a:xfrm rot="2466953">
            <a:off x="3614063" y="1168875"/>
            <a:ext cx="320517" cy="306067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18"/>
          <p:cNvSpPr/>
          <p:nvPr/>
        </p:nvSpPr>
        <p:spPr>
          <a:xfrm rot="-1609296">
            <a:off x="4082827" y="1361441"/>
            <a:ext cx="230660" cy="220242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18"/>
          <p:cNvSpPr/>
          <p:nvPr/>
        </p:nvSpPr>
        <p:spPr>
          <a:xfrm rot="2926080">
            <a:off x="5481418" y="1535914"/>
            <a:ext cx="172725" cy="164924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8"/>
          <p:cNvSpPr/>
          <p:nvPr/>
        </p:nvSpPr>
        <p:spPr>
          <a:xfrm rot="-1609612">
            <a:off x="4598868" y="849786"/>
            <a:ext cx="155619" cy="148590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18"/>
          <p:cNvSpPr txBox="1"/>
          <p:nvPr>
            <p:ph idx="12" type="sldNum"/>
          </p:nvPr>
        </p:nvSpPr>
        <p:spPr>
          <a:xfrm>
            <a:off x="4297650" y="4525025"/>
            <a:ext cx="548700" cy="36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9"/>
          <p:cNvSpPr txBox="1"/>
          <p:nvPr>
            <p:ph idx="1" type="body"/>
          </p:nvPr>
        </p:nvSpPr>
        <p:spPr>
          <a:xfrm>
            <a:off x="983100" y="1452925"/>
            <a:ext cx="3353700" cy="268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85" name="Google Shape;185;p19"/>
          <p:cNvSpPr txBox="1"/>
          <p:nvPr>
            <p:ph type="title"/>
          </p:nvPr>
        </p:nvSpPr>
        <p:spPr>
          <a:xfrm>
            <a:off x="983075" y="621650"/>
            <a:ext cx="7177800" cy="77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</a:t>
            </a:r>
            <a:r>
              <a:rPr lang="en"/>
              <a:t>a</a:t>
            </a:r>
            <a:r>
              <a:rPr lang="en"/>
              <a:t>lso </a:t>
            </a:r>
            <a:r>
              <a:rPr lang="en"/>
              <a:t>s</a:t>
            </a:r>
            <a:r>
              <a:rPr lang="en"/>
              <a:t>plit </a:t>
            </a:r>
            <a:r>
              <a:rPr lang="en"/>
              <a:t>y</a:t>
            </a:r>
            <a:r>
              <a:rPr lang="en"/>
              <a:t>our </a:t>
            </a:r>
            <a:r>
              <a:rPr lang="en"/>
              <a:t>c</a:t>
            </a:r>
            <a:r>
              <a:rPr lang="en"/>
              <a:t>ontent</a:t>
            </a:r>
            <a:endParaRPr/>
          </a:p>
        </p:txBody>
      </p:sp>
      <p:sp>
        <p:nvSpPr>
          <p:cNvPr id="186" name="Google Shape;186;p19"/>
          <p:cNvSpPr txBox="1"/>
          <p:nvPr>
            <p:ph idx="2" type="body"/>
          </p:nvPr>
        </p:nvSpPr>
        <p:spPr>
          <a:xfrm>
            <a:off x="4807223" y="1452925"/>
            <a:ext cx="3353700" cy="268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Is the color of ebony and of outer space. It </a:t>
            </a:r>
            <a:r>
              <a:rPr lang="en"/>
              <a:t>has been the symbolic color of elegance, solemnity and authority.</a:t>
            </a:r>
            <a:endParaRPr/>
          </a:p>
        </p:txBody>
      </p:sp>
      <p:sp>
        <p:nvSpPr>
          <p:cNvPr id="187" name="Google Shape;187;p19"/>
          <p:cNvSpPr txBox="1"/>
          <p:nvPr>
            <p:ph idx="12" type="sldNum"/>
          </p:nvPr>
        </p:nvSpPr>
        <p:spPr>
          <a:xfrm>
            <a:off x="4297650" y="4525025"/>
            <a:ext cx="548700" cy="36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0"/>
          <p:cNvSpPr txBox="1"/>
          <p:nvPr>
            <p:ph type="title"/>
          </p:nvPr>
        </p:nvSpPr>
        <p:spPr>
          <a:xfrm>
            <a:off x="983075" y="621650"/>
            <a:ext cx="7177800" cy="77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93" name="Google Shape;193;p20"/>
          <p:cNvSpPr txBox="1"/>
          <p:nvPr>
            <p:ph idx="1" type="body"/>
          </p:nvPr>
        </p:nvSpPr>
        <p:spPr>
          <a:xfrm>
            <a:off x="983225" y="1452925"/>
            <a:ext cx="2235900" cy="269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94" name="Google Shape;194;p20"/>
          <p:cNvSpPr txBox="1"/>
          <p:nvPr>
            <p:ph idx="2" type="body"/>
          </p:nvPr>
        </p:nvSpPr>
        <p:spPr>
          <a:xfrm>
            <a:off x="3454050" y="1452925"/>
            <a:ext cx="2235900" cy="269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95" name="Google Shape;195;p20"/>
          <p:cNvSpPr txBox="1"/>
          <p:nvPr>
            <p:ph idx="3" type="body"/>
          </p:nvPr>
        </p:nvSpPr>
        <p:spPr>
          <a:xfrm>
            <a:off x="5924876" y="1452925"/>
            <a:ext cx="2235900" cy="269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20"/>
          <p:cNvSpPr txBox="1"/>
          <p:nvPr>
            <p:ph idx="12" type="sldNum"/>
          </p:nvPr>
        </p:nvSpPr>
        <p:spPr>
          <a:xfrm>
            <a:off x="4297650" y="4525025"/>
            <a:ext cx="548700" cy="36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Wiltshire template">
  <a:themeElements>
    <a:clrScheme name="Custom 347">
      <a:dk1>
        <a:srgbClr val="3F3333"/>
      </a:dk1>
      <a:lt1>
        <a:srgbClr val="FFFFFF"/>
      </a:lt1>
      <a:dk2>
        <a:srgbClr val="918484"/>
      </a:dk2>
      <a:lt2>
        <a:srgbClr val="F0EBE6"/>
      </a:lt2>
      <a:accent1>
        <a:srgbClr val="9CA33C"/>
      </a:accent1>
      <a:accent2>
        <a:srgbClr val="FCD104"/>
      </a:accent2>
      <a:accent3>
        <a:srgbClr val="FF9B28"/>
      </a:accent3>
      <a:accent4>
        <a:srgbClr val="EC2928"/>
      </a:accent4>
      <a:accent5>
        <a:srgbClr val="A7362F"/>
      </a:accent5>
      <a:accent6>
        <a:srgbClr val="C56B18"/>
      </a:accent6>
      <a:hlink>
        <a:srgbClr val="A7362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