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ed Hat Display Black"/>
      <p:bold r:id="rId35"/>
      <p:boldItalic r:id="rId36"/>
    </p:embeddedFont>
    <p:embeddedFont>
      <p:font typeface="Montserrat"/>
      <p:regular r:id="rId37"/>
      <p:bold r:id="rId38"/>
      <p:italic r:id="rId39"/>
      <p:boldItalic r:id="rId40"/>
    </p:embeddedFont>
    <p:embeddedFont>
      <p:font typeface="Red Hat Text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594BB6F-B5A0-49C7-A8F3-3940EF463164}">
  <a:tblStyle styleId="{0594BB6F-B5A0-49C7-A8F3-3940EF4631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Italic.fntdata"/><Relationship Id="rId20" Type="http://schemas.openxmlformats.org/officeDocument/2006/relationships/slide" Target="slides/slide15.xml"/><Relationship Id="rId42" Type="http://schemas.openxmlformats.org/officeDocument/2006/relationships/font" Target="fonts/RedHatText-bold.fntdata"/><Relationship Id="rId41" Type="http://schemas.openxmlformats.org/officeDocument/2006/relationships/font" Target="fonts/RedHatText-regular.fntdata"/><Relationship Id="rId22" Type="http://schemas.openxmlformats.org/officeDocument/2006/relationships/slide" Target="slides/slide17.xml"/><Relationship Id="rId44" Type="http://schemas.openxmlformats.org/officeDocument/2006/relationships/font" Target="fonts/RedHatText-boldItalic.fntdata"/><Relationship Id="rId21" Type="http://schemas.openxmlformats.org/officeDocument/2006/relationships/slide" Target="slides/slide16.xml"/><Relationship Id="rId43" Type="http://schemas.openxmlformats.org/officeDocument/2006/relationships/font" Target="fonts/RedHatText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edHatDisplayBlack-bold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regular.fntdata"/><Relationship Id="rId14" Type="http://schemas.openxmlformats.org/officeDocument/2006/relationships/slide" Target="slides/slide9.xml"/><Relationship Id="rId36" Type="http://schemas.openxmlformats.org/officeDocument/2006/relationships/font" Target="fonts/RedHatDisplayBlack-boldItalic.fntdata"/><Relationship Id="rId17" Type="http://schemas.openxmlformats.org/officeDocument/2006/relationships/slide" Target="slides/slide12.xml"/><Relationship Id="rId39" Type="http://schemas.openxmlformats.org/officeDocument/2006/relationships/font" Target="fonts/Montserrat-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99a1df5d0a_0_48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99a1df5d0a_0_4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0" name="Google Shape;1060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8" name="Google Shape;1068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Background">
  <p:cSld name="BLANK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1"/>
          <p:cNvPicPr preferRelativeResize="0"/>
          <p:nvPr/>
        </p:nvPicPr>
        <p:blipFill rotWithShape="1">
          <a:blip r:embed="rId2">
            <a:alphaModFix/>
          </a:blip>
          <a:srcRect b="42419" l="0" r="0" t="0"/>
          <a:stretch/>
        </p:blipFill>
        <p:spPr>
          <a:xfrm>
            <a:off x="-76200" y="0"/>
            <a:ext cx="877585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rgbClr val="FFFFFF">
              <a:alpha val="3909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11"/>
          <p:cNvPicPr preferRelativeResize="0"/>
          <p:nvPr/>
        </p:nvPicPr>
        <p:blipFill rotWithShape="1">
          <a:blip r:embed="rId2">
            <a:alphaModFix amt="75000"/>
          </a:blip>
          <a:srcRect b="18599" l="0" r="0" t="0"/>
          <a:stretch/>
        </p:blipFill>
        <p:spPr>
          <a:xfrm>
            <a:off x="2375" y="0"/>
            <a:ext cx="620792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rgbClr val="FFFFFF">
              <a:alpha val="122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4" name="Google Shape;74;p11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rgbClr val="FFFFFF">
              <a:alpha val="217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p1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2375" y="0"/>
            <a:ext cx="3735399" cy="3802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 txBox="1"/>
          <p:nvPr>
            <p:ph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4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4"/>
          <p:cNvSpPr txBox="1"/>
          <p:nvPr>
            <p:ph idx="1" type="body"/>
          </p:nvPr>
        </p:nvSpPr>
        <p:spPr>
          <a:xfrm>
            <a:off x="1351725" y="896325"/>
            <a:ext cx="6390000" cy="34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>
              <a:spcBef>
                <a:spcPts val="0"/>
              </a:spcBef>
              <a:spcAft>
                <a:spcPts val="0"/>
              </a:spcAft>
              <a:buSzPts val="3600"/>
              <a:buChar char="⊚"/>
              <a:defRPr sz="3600"/>
            </a:lvl1pPr>
            <a:lvl2pPr indent="-457200" lvl="1" marL="914400" rtl="0">
              <a:spcBef>
                <a:spcPts val="600"/>
              </a:spcBef>
              <a:spcAft>
                <a:spcPts val="0"/>
              </a:spcAft>
              <a:buSzPts val="3600"/>
              <a:buChar char="○"/>
              <a:defRPr sz="3600"/>
            </a:lvl2pPr>
            <a:lvl3pPr indent="-457200" lvl="2" marL="1371600" rtl="0">
              <a:spcBef>
                <a:spcPts val="600"/>
              </a:spcBef>
              <a:spcAft>
                <a:spcPts val="0"/>
              </a:spcAft>
              <a:buSzPts val="3600"/>
              <a:buChar char="■"/>
              <a:defRPr sz="3600"/>
            </a:lvl3pPr>
            <a:lvl4pPr indent="-457200" lvl="3" marL="1828800" rtl="0">
              <a:spcBef>
                <a:spcPts val="6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rtl="0">
              <a:spcBef>
                <a:spcPts val="6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>
              <a:spcBef>
                <a:spcPts val="6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>
              <a:spcBef>
                <a:spcPts val="6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>
              <a:spcBef>
                <a:spcPts val="6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>
              <a:spcBef>
                <a:spcPts val="600"/>
              </a:spcBef>
              <a:spcAft>
                <a:spcPts val="6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25" name="Google Shape;25;p4"/>
          <p:cNvSpPr txBox="1"/>
          <p:nvPr/>
        </p:nvSpPr>
        <p:spPr>
          <a:xfrm>
            <a:off x="609600" y="459575"/>
            <a:ext cx="918000" cy="1110900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38100">
              <a:schemeClr val="lt1">
                <a:alpha val="35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600">
                <a:solidFill>
                  <a:schemeClr val="dk1"/>
                </a:solidFill>
              </a:rPr>
              <a:t>“</a:t>
            </a:r>
            <a:endParaRPr b="1" sz="9600">
              <a:solidFill>
                <a:schemeClr val="dk1"/>
              </a:solidFill>
            </a:endParaRPr>
          </a:p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5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5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⊚"/>
              <a:defRPr/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⊚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⊚"/>
              <a:defRPr sz="2000"/>
            </a:lvl1pPr>
            <a:lvl2pPr indent="-355600" lvl="1" marL="9144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6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6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6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600"/>
              </a:spcBef>
              <a:spcAft>
                <a:spcPts val="6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7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7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⊚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8" name="Google Shape;48;p7"/>
          <p:cNvSpPr txBox="1"/>
          <p:nvPr>
            <p:ph idx="2" type="body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⊚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9" name="Google Shape;49;p7"/>
          <p:cNvSpPr txBox="1"/>
          <p:nvPr>
            <p:ph idx="3" type="body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⊚"/>
              <a:defRPr sz="1800"/>
            </a:lvl1pPr>
            <a:lvl2pPr indent="-342900" lvl="1" marL="9144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6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6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6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600"/>
              </a:spcBef>
              <a:spcAft>
                <a:spcPts val="6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9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855300" y="41777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60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/>
          <p:nvPr/>
        </p:nvSpPr>
        <p:spPr>
          <a:xfrm>
            <a:off x="2381" y="2381"/>
            <a:ext cx="6642640" cy="5138738"/>
          </a:xfrm>
          <a:custGeom>
            <a:rect b="b" l="l" r="r" t="t"/>
            <a:pathLst>
              <a:path extrusionOk="0" h="6851650" w="8856853">
                <a:moveTo>
                  <a:pt x="0" y="6851650"/>
                </a:moveTo>
                <a:lnTo>
                  <a:pt x="0" y="6433884"/>
                </a:lnTo>
                <a:cubicBezTo>
                  <a:pt x="1681036" y="6368796"/>
                  <a:pt x="3257550" y="5672836"/>
                  <a:pt x="4439349" y="4473956"/>
                </a:cubicBezTo>
                <a:cubicBezTo>
                  <a:pt x="5622417" y="3273870"/>
                  <a:pt x="6295644" y="1685100"/>
                  <a:pt x="6335332" y="0"/>
                </a:cubicBezTo>
                <a:lnTo>
                  <a:pt x="8856853" y="0"/>
                </a:lnTo>
                <a:cubicBezTo>
                  <a:pt x="8845614" y="674103"/>
                  <a:pt x="8760016" y="1344911"/>
                  <a:pt x="8601646" y="2000250"/>
                </a:cubicBezTo>
                <a:cubicBezTo>
                  <a:pt x="8447278" y="2636692"/>
                  <a:pt x="8224456" y="3254546"/>
                  <a:pt x="7937056" y="3843020"/>
                </a:cubicBezTo>
                <a:cubicBezTo>
                  <a:pt x="7653845" y="4422306"/>
                  <a:pt x="7310120" y="4969980"/>
                  <a:pt x="6911594" y="5476875"/>
                </a:cubicBezTo>
                <a:cubicBezTo>
                  <a:pt x="6515100" y="5980576"/>
                  <a:pt x="6066975" y="6441377"/>
                  <a:pt x="5574475" y="68516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10"/>
          <p:cNvSpPr/>
          <p:nvPr/>
        </p:nvSpPr>
        <p:spPr>
          <a:xfrm>
            <a:off x="2375" y="2375"/>
            <a:ext cx="4762558" cy="4836719"/>
          </a:xfrm>
          <a:custGeom>
            <a:rect b="b" l="l" r="r" t="t"/>
            <a:pathLst>
              <a:path extrusionOk="0" h="6427533" w="6328981">
                <a:moveTo>
                  <a:pt x="0" y="3907092"/>
                </a:moveTo>
                <a:cubicBezTo>
                  <a:pt x="1005313" y="3844208"/>
                  <a:pt x="1951406" y="3410027"/>
                  <a:pt x="2654618" y="2688844"/>
                </a:cubicBezTo>
                <a:cubicBezTo>
                  <a:pt x="3360649" y="1967326"/>
                  <a:pt x="3772757" y="1008780"/>
                  <a:pt x="3810635" y="0"/>
                </a:cubicBezTo>
                <a:lnTo>
                  <a:pt x="6328982" y="0"/>
                </a:lnTo>
                <a:cubicBezTo>
                  <a:pt x="6289294" y="1683385"/>
                  <a:pt x="5616575" y="3270631"/>
                  <a:pt x="4434840" y="4469511"/>
                </a:cubicBezTo>
                <a:cubicBezTo>
                  <a:pt x="3254375" y="5667375"/>
                  <a:pt x="1679575" y="6362447"/>
                  <a:pt x="0" y="64275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0"/>
          <p:cNvSpPr/>
          <p:nvPr/>
        </p:nvSpPr>
        <p:spPr>
          <a:xfrm>
            <a:off x="2375" y="2375"/>
            <a:ext cx="2872234" cy="2945059"/>
          </a:xfrm>
          <a:custGeom>
            <a:rect b="b" l="l" r="r" t="t"/>
            <a:pathLst>
              <a:path extrusionOk="0" h="3900741" w="3804284">
                <a:moveTo>
                  <a:pt x="0" y="0"/>
                </a:moveTo>
                <a:lnTo>
                  <a:pt x="3804285" y="0"/>
                </a:lnTo>
                <a:cubicBezTo>
                  <a:pt x="3766408" y="1007123"/>
                  <a:pt x="3354934" y="1964074"/>
                  <a:pt x="2650046" y="2684399"/>
                </a:cubicBezTo>
                <a:cubicBezTo>
                  <a:pt x="1948066" y="3404400"/>
                  <a:pt x="1003605" y="3837896"/>
                  <a:pt x="0" y="39007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428750" rotWithShape="0" algn="bl">
              <a:schemeClr val="lt1">
                <a:alpha val="50000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ed Hat Display Black"/>
              <a:buNone/>
              <a:defRPr sz="3200">
                <a:solidFill>
                  <a:schemeClr val="dk1"/>
                </a:solidFill>
                <a:latin typeface="Red Hat Display Black"/>
                <a:ea typeface="Red Hat Display Black"/>
                <a:cs typeface="Red Hat Display Black"/>
                <a:sym typeface="Red Hat Display Black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ed Hat Text"/>
              <a:buChar char="⊚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indent="-381000" lvl="1" marL="914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indent="-381000" lvl="2" marL="1371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indent="-381000" lvl="3" marL="18288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●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indent="-381000" lvl="4" marL="22860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indent="-381000" lvl="5" marL="27432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indent="-381000" lvl="6" marL="32004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●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indent="-381000" lvl="7" marL="3657600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ed Hat Text"/>
              <a:buChar char="○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indent="-381000" lvl="8" marL="4114800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2400"/>
              <a:buFont typeface="Red Hat Text"/>
              <a:buChar char="■"/>
              <a:defRPr sz="24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red-ha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ctrTitle"/>
          </p:nvPr>
        </p:nvSpPr>
        <p:spPr>
          <a:xfrm>
            <a:off x="855300" y="1991825"/>
            <a:ext cx="74334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800700" y="-4799600"/>
            <a:ext cx="9602100" cy="9602100"/>
          </a:xfrm>
          <a:prstGeom prst="pie">
            <a:avLst>
              <a:gd fmla="val 0" name="adj1"/>
              <a:gd fmla="val 5401453" name="adj2"/>
            </a:avLst>
          </a:prstGeom>
          <a:noFill/>
          <a:ln>
            <a:noFill/>
          </a:ln>
        </p:spPr>
      </p:pic>
      <p:sp>
        <p:nvSpPr>
          <p:cNvPr id="159" name="Google Shape;159;p2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p21"/>
          <p:cNvSpPr txBox="1"/>
          <p:nvPr>
            <p:ph type="title"/>
          </p:nvPr>
        </p:nvSpPr>
        <p:spPr>
          <a:xfrm>
            <a:off x="3788175" y="1921700"/>
            <a:ext cx="4554600" cy="935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1" name="Google Shape;161;p21"/>
          <p:cNvSpPr txBox="1"/>
          <p:nvPr>
            <p:ph idx="1" type="body"/>
          </p:nvPr>
        </p:nvSpPr>
        <p:spPr>
          <a:xfrm>
            <a:off x="3788175" y="2978400"/>
            <a:ext cx="4554600" cy="143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100"/>
              <a:t>A complex idea can be conveyed with just a single still image, namely making it possible to absorb large amounts of data quickly.</a:t>
            </a:r>
            <a:endParaRPr sz="2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/>
          <p:nvPr>
            <p:ph idx="4294967295" type="title"/>
          </p:nvPr>
        </p:nvSpPr>
        <p:spPr>
          <a:xfrm>
            <a:off x="457200" y="457200"/>
            <a:ext cx="3618900" cy="69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400">
                <a:solidFill>
                  <a:schemeClr val="accent5"/>
                </a:solidFill>
              </a:rPr>
              <a:t>Want big impact?</a:t>
            </a:r>
            <a:endParaRPr b="0" sz="2400">
              <a:solidFill>
                <a:schemeClr val="accent5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Use big image.</a:t>
            </a:r>
            <a:endParaRPr sz="2400">
              <a:solidFill>
                <a:schemeClr val="accent5"/>
              </a:solidFill>
            </a:endParaRPr>
          </a:p>
        </p:txBody>
      </p:sp>
      <p:sp>
        <p:nvSpPr>
          <p:cNvPr id="167" name="Google Shape;167;p2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2" name="Google Shape;172;p23"/>
          <p:cNvCxnSpPr>
            <a:stCxn id="173" idx="2"/>
            <a:endCxn id="174" idx="0"/>
          </p:cNvCxnSpPr>
          <p:nvPr/>
        </p:nvCxnSpPr>
        <p:spPr>
          <a:xfrm flipH="1" rot="-5400000">
            <a:off x="5293087" y="1368200"/>
            <a:ext cx="501900" cy="1944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5" name="Google Shape;175;p23"/>
          <p:cNvCxnSpPr>
            <a:stCxn id="176" idx="0"/>
            <a:endCxn id="173" idx="2"/>
          </p:cNvCxnSpPr>
          <p:nvPr/>
        </p:nvCxnSpPr>
        <p:spPr>
          <a:xfrm rot="-5400000">
            <a:off x="3349152" y="1368256"/>
            <a:ext cx="501900" cy="1944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7" name="Google Shape;177;p23"/>
          <p:cNvCxnSpPr>
            <a:stCxn id="176" idx="2"/>
            <a:endCxn id="178" idx="0"/>
          </p:cNvCxnSpPr>
          <p:nvPr/>
        </p:nvCxnSpPr>
        <p:spPr>
          <a:xfrm flipH="1" rot="-5400000">
            <a:off x="2841252" y="2864056"/>
            <a:ext cx="501900" cy="928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9" name="Google Shape;179;p23"/>
          <p:cNvCxnSpPr>
            <a:stCxn id="180" idx="0"/>
            <a:endCxn id="176" idx="2"/>
          </p:cNvCxnSpPr>
          <p:nvPr/>
        </p:nvCxnSpPr>
        <p:spPr>
          <a:xfrm rot="-5400000">
            <a:off x="1913100" y="2864112"/>
            <a:ext cx="501900" cy="928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1" name="Google Shape;181;p23"/>
          <p:cNvCxnSpPr>
            <a:stCxn id="174" idx="2"/>
            <a:endCxn id="182" idx="0"/>
          </p:cNvCxnSpPr>
          <p:nvPr/>
        </p:nvCxnSpPr>
        <p:spPr>
          <a:xfrm flipH="1" rot="-5400000">
            <a:off x="6729121" y="2864056"/>
            <a:ext cx="501900" cy="928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3" name="Google Shape;183;p23"/>
          <p:cNvCxnSpPr>
            <a:stCxn id="184" idx="0"/>
            <a:endCxn id="174" idx="2"/>
          </p:cNvCxnSpPr>
          <p:nvPr/>
        </p:nvCxnSpPr>
        <p:spPr>
          <a:xfrm rot="-5400000">
            <a:off x="5800977" y="2864112"/>
            <a:ext cx="501900" cy="928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5" name="Google Shape;185;p23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86" name="Google Shape;186;p2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3" name="Google Shape;173;p23"/>
          <p:cNvSpPr/>
          <p:nvPr/>
        </p:nvSpPr>
        <p:spPr>
          <a:xfrm>
            <a:off x="3727387" y="1603250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74" name="Google Shape;174;p23"/>
          <p:cNvSpPr/>
          <p:nvPr/>
        </p:nvSpPr>
        <p:spPr>
          <a:xfrm>
            <a:off x="5671321" y="2591206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76" name="Google Shape;176;p23"/>
          <p:cNvSpPr/>
          <p:nvPr/>
        </p:nvSpPr>
        <p:spPr>
          <a:xfrm>
            <a:off x="1783452" y="2591206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80" name="Google Shape;180;p23"/>
          <p:cNvSpPr/>
          <p:nvPr/>
        </p:nvSpPr>
        <p:spPr>
          <a:xfrm>
            <a:off x="855300" y="3579162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78" name="Google Shape;178;p23"/>
          <p:cNvSpPr/>
          <p:nvPr/>
        </p:nvSpPr>
        <p:spPr>
          <a:xfrm>
            <a:off x="2711604" y="3579162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4743177" y="3579162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82" name="Google Shape;182;p23"/>
          <p:cNvSpPr/>
          <p:nvPr/>
        </p:nvSpPr>
        <p:spPr>
          <a:xfrm>
            <a:off x="6599480" y="3579162"/>
            <a:ext cx="1689300" cy="486000"/>
          </a:xfrm>
          <a:prstGeom prst="roundRect">
            <a:avLst>
              <a:gd fmla="val 50000" name="adj"/>
            </a:avLst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Red Hat Text"/>
                <a:ea typeface="Red Hat Text"/>
                <a:cs typeface="Red Hat Text"/>
                <a:sym typeface="Red Hat Text"/>
              </a:rPr>
              <a:t>Lorem Ipsum</a:t>
            </a:r>
            <a:endParaRPr sz="1500">
              <a:solidFill>
                <a:srgbClr val="FFFFFF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92" name="Google Shape;192;p24"/>
          <p:cNvGraphicFramePr/>
          <p:nvPr/>
        </p:nvGraphicFramePr>
        <p:xfrm>
          <a:off x="8553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{0594BB6F-B5A0-49C7-A8F3-3940EF463164}</a:tableStyleId>
              </a:tblPr>
              <a:tblGrid>
                <a:gridCol w="1044100"/>
                <a:gridCol w="2129750"/>
                <a:gridCol w="2129750"/>
                <a:gridCol w="2129750"/>
              </a:tblGrid>
              <a:tr h="408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8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20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7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</a:tr>
              <a:tr h="778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30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15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10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783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5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24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ed Hat Text"/>
                          <a:ea typeface="Red Hat Text"/>
                          <a:cs typeface="Red Hat Text"/>
                          <a:sym typeface="Red Hat Text"/>
                        </a:rPr>
                        <a:t>16</a:t>
                      </a:r>
                      <a:endParaRPr sz="1600">
                        <a:solidFill>
                          <a:schemeClr val="dk1"/>
                        </a:solidFill>
                        <a:latin typeface="Red Hat Text"/>
                        <a:ea typeface="Red Hat Text"/>
                        <a:cs typeface="Red Hat Text"/>
                        <a:sym typeface="Red Hat Tex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229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93" name="Google Shape;193;p2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2"/>
            </a:gs>
            <a:gs pos="68000">
              <a:schemeClr val="accent1"/>
            </a:gs>
            <a:gs pos="100000">
              <a:schemeClr val="accent5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"/>
          <p:cNvSpPr/>
          <p:nvPr/>
        </p:nvSpPr>
        <p:spPr>
          <a:xfrm>
            <a:off x="514725" y="6377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71463" rotWithShape="0" algn="bl" dir="5400000" dist="19050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5"/>
          <p:cNvSpPr txBox="1"/>
          <p:nvPr>
            <p:ph idx="4294967295" type="title"/>
          </p:nvPr>
        </p:nvSpPr>
        <p:spPr>
          <a:xfrm>
            <a:off x="855300" y="3026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200" name="Google Shape;200;p25"/>
          <p:cNvSpPr/>
          <p:nvPr/>
        </p:nvSpPr>
        <p:spPr>
          <a:xfrm>
            <a:off x="1975625" y="1568225"/>
            <a:ext cx="7062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our office</a:t>
            </a:r>
            <a:endParaRPr sz="8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01" name="Google Shape;201;p2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2" name="Google Shape;202;p25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03" name="Google Shape;203;p25"/>
          <p:cNvSpPr/>
          <p:nvPr/>
        </p:nvSpPr>
        <p:spPr>
          <a:xfrm>
            <a:off x="1169675" y="1906325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5"/>
          <p:cNvSpPr/>
          <p:nvPr/>
        </p:nvSpPr>
        <p:spPr>
          <a:xfrm>
            <a:off x="3874625" y="1671000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5"/>
          <p:cNvSpPr/>
          <p:nvPr/>
        </p:nvSpPr>
        <p:spPr>
          <a:xfrm>
            <a:off x="2766900" y="3535900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5"/>
          <p:cNvSpPr/>
          <p:nvPr/>
        </p:nvSpPr>
        <p:spPr>
          <a:xfrm>
            <a:off x="4612375" y="3791700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5"/>
          <p:cNvSpPr/>
          <p:nvPr/>
        </p:nvSpPr>
        <p:spPr>
          <a:xfrm>
            <a:off x="6755150" y="2192825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25"/>
          <p:cNvSpPr/>
          <p:nvPr/>
        </p:nvSpPr>
        <p:spPr>
          <a:xfrm>
            <a:off x="7366350" y="3838000"/>
            <a:ext cx="161700" cy="161700"/>
          </a:xfrm>
          <a:prstGeom prst="donut">
            <a:avLst>
              <a:gd fmla="val 36469" name="adj"/>
            </a:avLst>
          </a:prstGeom>
          <a:solidFill>
            <a:srgbClr val="5EDA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idx="4294967295"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214" name="Google Shape;214;p26"/>
          <p:cNvSpPr txBox="1"/>
          <p:nvPr>
            <p:ph idx="4294967295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215" name="Google Shape;215;p2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/>
          <p:nvPr>
            <p:ph idx="4294967295" type="ctrTitle"/>
          </p:nvPr>
        </p:nvSpPr>
        <p:spPr>
          <a:xfrm>
            <a:off x="855300" y="5718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221" name="Google Shape;221;p27"/>
          <p:cNvSpPr txBox="1"/>
          <p:nvPr>
            <p:ph idx="4294967295" type="subTitle"/>
          </p:nvPr>
        </p:nvSpPr>
        <p:spPr>
          <a:xfrm>
            <a:off x="855300" y="12589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222" name="Google Shape;222;p27"/>
          <p:cNvSpPr txBox="1"/>
          <p:nvPr>
            <p:ph idx="4294967295" type="ctrTitle"/>
          </p:nvPr>
        </p:nvSpPr>
        <p:spPr>
          <a:xfrm>
            <a:off x="855300" y="32006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223" name="Google Shape;223;p27"/>
          <p:cNvSpPr txBox="1"/>
          <p:nvPr>
            <p:ph idx="4294967295" type="subTitle"/>
          </p:nvPr>
        </p:nvSpPr>
        <p:spPr>
          <a:xfrm>
            <a:off x="855300" y="38878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224" name="Google Shape;224;p27"/>
          <p:cNvSpPr txBox="1"/>
          <p:nvPr>
            <p:ph idx="4294967295" type="ctrTitle"/>
          </p:nvPr>
        </p:nvSpPr>
        <p:spPr>
          <a:xfrm>
            <a:off x="855300" y="18862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225" name="Google Shape;225;p27"/>
          <p:cNvSpPr txBox="1"/>
          <p:nvPr>
            <p:ph idx="4294967295" type="subTitle"/>
          </p:nvPr>
        </p:nvSpPr>
        <p:spPr>
          <a:xfrm>
            <a:off x="855300" y="25733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226" name="Google Shape;226;p2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8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32" name="Google Shape;232;p2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33" name="Google Shape;233;p28"/>
          <p:cNvCxnSpPr/>
          <p:nvPr/>
        </p:nvCxnSpPr>
        <p:spPr>
          <a:xfrm>
            <a:off x="0" y="2571750"/>
            <a:ext cx="91359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4" name="Google Shape;234;p28"/>
          <p:cNvSpPr/>
          <p:nvPr/>
        </p:nvSpPr>
        <p:spPr>
          <a:xfrm>
            <a:off x="855300" y="2501275"/>
            <a:ext cx="131100" cy="131100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5400000" dist="38100">
              <a:schemeClr val="lt1">
                <a:alpha val="8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8"/>
          <p:cNvSpPr/>
          <p:nvPr/>
        </p:nvSpPr>
        <p:spPr>
          <a:xfrm>
            <a:off x="4506450" y="2501275"/>
            <a:ext cx="131100" cy="131100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5400000" dist="38100">
              <a:schemeClr val="lt1">
                <a:alpha val="8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8"/>
          <p:cNvSpPr/>
          <p:nvPr/>
        </p:nvSpPr>
        <p:spPr>
          <a:xfrm>
            <a:off x="8157600" y="2501275"/>
            <a:ext cx="131100" cy="131100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5400000" dist="38100">
              <a:schemeClr val="lt1">
                <a:alpha val="86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8"/>
          <p:cNvSpPr txBox="1"/>
          <p:nvPr/>
        </p:nvSpPr>
        <p:spPr>
          <a:xfrm>
            <a:off x="844700" y="2771900"/>
            <a:ext cx="13287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First</a:t>
            </a:r>
            <a:endParaRPr sz="2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8" name="Google Shape;238;p28"/>
          <p:cNvSpPr txBox="1"/>
          <p:nvPr/>
        </p:nvSpPr>
        <p:spPr>
          <a:xfrm>
            <a:off x="3903600" y="2771900"/>
            <a:ext cx="13287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Second</a:t>
            </a:r>
            <a:endParaRPr sz="2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239" name="Google Shape;239;p28"/>
          <p:cNvSpPr txBox="1"/>
          <p:nvPr/>
        </p:nvSpPr>
        <p:spPr>
          <a:xfrm>
            <a:off x="6962500" y="2771900"/>
            <a:ext cx="1328700" cy="3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Last</a:t>
            </a:r>
            <a:endParaRPr sz="2000">
              <a:solidFill>
                <a:schemeClr val="dk1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45" name="Google Shape;245;p29"/>
          <p:cNvSpPr txBox="1"/>
          <p:nvPr>
            <p:ph idx="1" type="body"/>
          </p:nvPr>
        </p:nvSpPr>
        <p:spPr>
          <a:xfrm>
            <a:off x="855300" y="13539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46" name="Google Shape;246;p29"/>
          <p:cNvSpPr txBox="1"/>
          <p:nvPr>
            <p:ph idx="2" type="body"/>
          </p:nvPr>
        </p:nvSpPr>
        <p:spPr>
          <a:xfrm>
            <a:off x="3414199" y="13539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47" name="Google Shape;247;p29"/>
          <p:cNvSpPr txBox="1"/>
          <p:nvPr>
            <p:ph idx="3" type="body"/>
          </p:nvPr>
        </p:nvSpPr>
        <p:spPr>
          <a:xfrm>
            <a:off x="5973097" y="13539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48" name="Google Shape;248;p2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9" name="Google Shape;249;p29"/>
          <p:cNvSpPr txBox="1"/>
          <p:nvPr>
            <p:ph idx="1" type="body"/>
          </p:nvPr>
        </p:nvSpPr>
        <p:spPr>
          <a:xfrm>
            <a:off x="855300" y="27255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0" name="Google Shape;250;p29"/>
          <p:cNvSpPr txBox="1"/>
          <p:nvPr>
            <p:ph idx="2" type="body"/>
          </p:nvPr>
        </p:nvSpPr>
        <p:spPr>
          <a:xfrm>
            <a:off x="3414199" y="27255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1" name="Google Shape;251;p29"/>
          <p:cNvSpPr txBox="1"/>
          <p:nvPr>
            <p:ph idx="3" type="body"/>
          </p:nvPr>
        </p:nvSpPr>
        <p:spPr>
          <a:xfrm>
            <a:off x="5973097" y="2725550"/>
            <a:ext cx="2315700" cy="1245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0"/>
          <p:cNvSpPr txBox="1"/>
          <p:nvPr>
            <p:ph idx="1" type="body"/>
          </p:nvPr>
        </p:nvSpPr>
        <p:spPr>
          <a:xfrm>
            <a:off x="855300" y="4177700"/>
            <a:ext cx="7433400" cy="34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257" name="Google Shape;257;p3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8" name="Google Shape;258;p30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648725"/>
            <a:ext cx="6640850" cy="337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86" name="Google Shape;86;p13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87" name="Google Shape;87;p13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88" name="Google Shape;88;p13"/>
          <p:cNvSpPr txBox="1"/>
          <p:nvPr>
            <p:ph idx="2" type="body"/>
          </p:nvPr>
        </p:nvSpPr>
        <p:spPr>
          <a:xfrm>
            <a:off x="855300" y="3448725"/>
            <a:ext cx="7433400" cy="11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More info on how to use this template at </a:t>
            </a:r>
            <a:r>
              <a:rPr b="1" lang="en" sz="1200" u="sng">
                <a:hlinkClick r:id="rId4"/>
              </a:rPr>
              <a:t>slidescarnival.com/help-use-presentation-template</a:t>
            </a:r>
            <a:endParaRPr b="1"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This template is free to use under </a:t>
            </a:r>
            <a:r>
              <a:rPr lang="en" sz="1200" u="sng">
                <a:hlinkClick r:id="rId5"/>
              </a:rPr>
              <a:t>Creative Commons Attribution license</a:t>
            </a:r>
            <a:r>
              <a:rPr lang="en" sz="1200"/>
              <a:t>. You can keep the Credits slide or mention SlidesCarnival and other resources used in a slide footer.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89" name="Google Shape;89;p1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EDA00"/>
            </a:gs>
            <a:gs pos="68000">
              <a:schemeClr val="accent2"/>
            </a:gs>
            <a:gs pos="100000">
              <a:schemeClr val="accent1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1"/>
          <p:cNvSpPr txBox="1"/>
          <p:nvPr>
            <p:ph idx="4294967295" type="body"/>
          </p:nvPr>
        </p:nvSpPr>
        <p:spPr>
          <a:xfrm>
            <a:off x="4759438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Mobile</a:t>
            </a: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 project</a:t>
            </a:r>
            <a:endParaRPr>
              <a:latin typeface="Red Hat Display Black"/>
              <a:ea typeface="Red Hat Display Black"/>
              <a:cs typeface="Red Hat Display Black"/>
              <a:sym typeface="Red Hat Display Blac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264" name="Google Shape;264;p3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65" name="Google Shape;265;p31"/>
          <p:cNvGrpSpPr/>
          <p:nvPr/>
        </p:nvGrpSpPr>
        <p:grpSpPr>
          <a:xfrm>
            <a:off x="1638200" y="373572"/>
            <a:ext cx="2119546" cy="4396359"/>
            <a:chOff x="2547150" y="238125"/>
            <a:chExt cx="2525675" cy="5238750"/>
          </a:xfrm>
        </p:grpSpPr>
        <p:sp>
          <p:nvSpPr>
            <p:cNvPr id="266" name="Google Shape;266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28600" rotWithShape="0" algn="bl" dir="5400000" dist="47625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70" name="Google Shape;270;p31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1684525" y="756087"/>
            <a:ext cx="2025525" cy="36317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EDA00"/>
            </a:gs>
            <a:gs pos="68000">
              <a:schemeClr val="accent2"/>
            </a:gs>
            <a:gs pos="100000">
              <a:schemeClr val="accent1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2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6" name="Google Shape;276;p32"/>
          <p:cNvGrpSpPr/>
          <p:nvPr/>
        </p:nvGrpSpPr>
        <p:grpSpPr>
          <a:xfrm>
            <a:off x="1400926" y="465959"/>
            <a:ext cx="2736410" cy="4222433"/>
            <a:chOff x="1400926" y="465959"/>
            <a:chExt cx="2736410" cy="4222433"/>
          </a:xfrm>
        </p:grpSpPr>
        <p:sp>
          <p:nvSpPr>
            <p:cNvPr id="277" name="Google Shape;277;p32"/>
            <p:cNvSpPr/>
            <p:nvPr/>
          </p:nvSpPr>
          <p:spPr>
            <a:xfrm>
              <a:off x="1400926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28600" rotWithShape="0" algn="bl" dir="5400000" dist="47625">
                <a:schemeClr val="accent6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2657379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2"/>
            <p:cNvSpPr/>
            <p:nvPr/>
          </p:nvSpPr>
          <p:spPr>
            <a:xfrm>
              <a:off x="2640755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2729858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81" name="Google Shape;28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8512" y="839688"/>
            <a:ext cx="2597800" cy="34637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82" name="Google Shape;282;p32"/>
          <p:cNvSpPr txBox="1"/>
          <p:nvPr>
            <p:ph idx="4294967295" type="body"/>
          </p:nvPr>
        </p:nvSpPr>
        <p:spPr>
          <a:xfrm>
            <a:off x="4759438" y="373575"/>
            <a:ext cx="33057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Tablet</a:t>
            </a: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 project</a:t>
            </a:r>
            <a:endParaRPr>
              <a:latin typeface="Red Hat Display Black"/>
              <a:ea typeface="Red Hat Display Black"/>
              <a:cs typeface="Red Hat Display Black"/>
              <a:sym typeface="Red Hat Display Blac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EDA00"/>
            </a:gs>
            <a:gs pos="68000">
              <a:schemeClr val="accent2"/>
            </a:gs>
            <a:gs pos="100000">
              <a:schemeClr val="accent1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8" name="Google Shape;288;p33"/>
          <p:cNvGrpSpPr/>
          <p:nvPr/>
        </p:nvGrpSpPr>
        <p:grpSpPr>
          <a:xfrm>
            <a:off x="520649" y="1241129"/>
            <a:ext cx="4542205" cy="2661224"/>
            <a:chOff x="520649" y="1241129"/>
            <a:chExt cx="4542205" cy="2661224"/>
          </a:xfrm>
        </p:grpSpPr>
        <p:sp>
          <p:nvSpPr>
            <p:cNvPr id="289" name="Google Shape;289;p33"/>
            <p:cNvSpPr/>
            <p:nvPr/>
          </p:nvSpPr>
          <p:spPr>
            <a:xfrm>
              <a:off x="892099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33"/>
            <p:cNvSpPr/>
            <p:nvPr/>
          </p:nvSpPr>
          <p:spPr>
            <a:xfrm>
              <a:off x="520649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  <a:effectLst>
              <a:outerShdw blurRad="228600" rotWithShape="0" algn="bl" dir="5400000" dist="47625">
                <a:schemeClr val="accent6">
                  <a:alpha val="5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3"/>
            <p:cNvSpPr/>
            <p:nvPr/>
          </p:nvSpPr>
          <p:spPr>
            <a:xfrm>
              <a:off x="520649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33"/>
          <p:cNvSpPr/>
          <p:nvPr/>
        </p:nvSpPr>
        <p:spPr>
          <a:xfrm>
            <a:off x="2454993" y="3776295"/>
            <a:ext cx="665106" cy="35016"/>
          </a:xfrm>
          <a:custGeom>
            <a:rect b="b" l="l" r="r" t="t"/>
            <a:pathLst>
              <a:path extrusionOk="0" h="47589" w="903922">
                <a:moveTo>
                  <a:pt x="0" y="0"/>
                </a:moveTo>
                <a:cubicBezTo>
                  <a:pt x="0" y="0"/>
                  <a:pt x="26670" y="47589"/>
                  <a:pt x="53340" y="47589"/>
                </a:cubicBezTo>
                <a:lnTo>
                  <a:pt x="850582" y="47589"/>
                </a:lnTo>
                <a:cubicBezTo>
                  <a:pt x="877253" y="47589"/>
                  <a:pt x="903922" y="0"/>
                  <a:pt x="90392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p33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102782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3"/>
          <p:cNvSpPr txBox="1"/>
          <p:nvPr>
            <p:ph idx="4294967295" type="body"/>
          </p:nvPr>
        </p:nvSpPr>
        <p:spPr>
          <a:xfrm>
            <a:off x="5199373" y="373575"/>
            <a:ext cx="28659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Desktop</a:t>
            </a:r>
            <a:r>
              <a:rPr lang="en">
                <a:latin typeface="Red Hat Display Black"/>
                <a:ea typeface="Red Hat Display Black"/>
                <a:cs typeface="Red Hat Display Black"/>
                <a:sym typeface="Red Hat Display Black"/>
              </a:rPr>
              <a:t> project</a:t>
            </a:r>
            <a:endParaRPr>
              <a:latin typeface="Red Hat Display Black"/>
              <a:ea typeface="Red Hat Display Black"/>
              <a:cs typeface="Red Hat Display Black"/>
              <a:sym typeface="Red Hat Display Black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00" name="Google Shape;300;p34"/>
          <p:cNvPicPr preferRelativeResize="0"/>
          <p:nvPr/>
        </p:nvPicPr>
        <p:blipFill rotWithShape="1">
          <a:blip r:embed="rId3">
            <a:alphaModFix/>
          </a:blip>
          <a:srcRect b="5266" l="0" r="0" t="28066"/>
          <a:stretch/>
        </p:blipFill>
        <p:spPr>
          <a:xfrm>
            <a:off x="-4800700" y="-4799600"/>
            <a:ext cx="9602100" cy="9602100"/>
          </a:xfrm>
          <a:prstGeom prst="pie">
            <a:avLst>
              <a:gd fmla="val 0" name="adj1"/>
              <a:gd fmla="val 5401453" name="adj2"/>
            </a:avLst>
          </a:prstGeom>
          <a:noFill/>
          <a:ln>
            <a:noFill/>
          </a:ln>
        </p:spPr>
      </p:pic>
      <p:sp>
        <p:nvSpPr>
          <p:cNvPr id="301" name="Google Shape;301;p34"/>
          <p:cNvSpPr txBox="1"/>
          <p:nvPr>
            <p:ph idx="4294967295" type="ctrTitle"/>
          </p:nvPr>
        </p:nvSpPr>
        <p:spPr>
          <a:xfrm>
            <a:off x="3828975" y="1117838"/>
            <a:ext cx="4256400" cy="134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400"/>
              <a:t>Thanks!</a:t>
            </a:r>
            <a:endParaRPr sz="8400"/>
          </a:p>
        </p:txBody>
      </p:sp>
      <p:sp>
        <p:nvSpPr>
          <p:cNvPr id="302" name="Google Shape;302;p34"/>
          <p:cNvSpPr txBox="1"/>
          <p:nvPr>
            <p:ph idx="4294967295" type="subTitle"/>
          </p:nvPr>
        </p:nvSpPr>
        <p:spPr>
          <a:xfrm>
            <a:off x="3828975" y="2501963"/>
            <a:ext cx="4256400" cy="152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Any questions?</a:t>
            </a:r>
            <a:br>
              <a:rPr lang="en" sz="2000"/>
            </a:br>
            <a:r>
              <a:rPr lang="en" sz="2000"/>
              <a:t>You can find me at:</a:t>
            </a:r>
            <a:endParaRPr sz="2000"/>
          </a:p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⊚"/>
            </a:pPr>
            <a:r>
              <a:rPr lang="en" sz="2000"/>
              <a:t>@username</a:t>
            </a:r>
            <a:endParaRPr sz="2000"/>
          </a:p>
          <a:p>
            <a:pPr indent="-355600" lvl="0" marL="457200" rtl="0" algn="l">
              <a:spcBef>
                <a:spcPts val="600"/>
              </a:spcBef>
              <a:spcAft>
                <a:spcPts val="600"/>
              </a:spcAft>
              <a:buSzPts val="2000"/>
              <a:buChar char="⊚"/>
            </a:pPr>
            <a:r>
              <a:rPr lang="en" sz="2000"/>
              <a:t>user@mail.me</a:t>
            </a:r>
            <a:endParaRPr b="1"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5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08" name="Google Shape;308;p35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⊚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⊚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309" name="Google Shape;309;p3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6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15" name="Google Shape;315;p36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⊚"/>
            </a:pPr>
            <a:r>
              <a:rPr lang="en" sz="1800"/>
              <a:t>Titles: Red Hat Display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⊚"/>
            </a:pPr>
            <a:r>
              <a:rPr lang="en" sz="1800"/>
              <a:t>Body copy: Red Hat Text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https://www.fontsquirrel.com/fonts/red-hat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316" name="Google Shape;316;p36"/>
          <p:cNvSpPr txBox="1"/>
          <p:nvPr/>
        </p:nvSpPr>
        <p:spPr>
          <a:xfrm>
            <a:off x="855300" y="4104575"/>
            <a:ext cx="74334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5EDA00"/>
                </a:solidFill>
                <a:latin typeface="Red Hat Text"/>
                <a:ea typeface="Red Hat Text"/>
                <a:cs typeface="Red Hat Text"/>
                <a:sym typeface="Red Hat Tex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rgbClr val="5EDA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EDA00"/>
              </a:solidFill>
              <a:latin typeface="Red Hat Text"/>
              <a:ea typeface="Red Hat Text"/>
              <a:cs typeface="Red Hat Text"/>
              <a:sym typeface="Red Hat Tex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EDA00"/>
              </a:solidFill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317" name="Google Shape;317;p3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"/>
          <p:cNvSpPr txBox="1"/>
          <p:nvPr>
            <p:ph idx="1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⊚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⊚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600"/>
              </a:spcBef>
              <a:spcAft>
                <a:spcPts val="0"/>
              </a:spcAft>
              <a:buSzPts val="900"/>
              <a:buChar char="⊚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  <p:grpSp>
        <p:nvGrpSpPr>
          <p:cNvPr id="323" name="Google Shape;323;p3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324" name="Google Shape;324;p37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30" name="Google Shape;330;p3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331" name="Google Shape;331;p37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33" name="Google Shape;333;p3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334" name="Google Shape;334;p37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36" name="Google Shape;336;p37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37" name="Google Shape;337;p37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38" name="Google Shape;338;p3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339" name="Google Shape;339;p37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42" name="Google Shape;342;p3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343" name="Google Shape;343;p37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47" name="Google Shape;347;p37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48" name="Google Shape;348;p3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349" name="Google Shape;349;p37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69" name="Google Shape;369;p3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370" name="Google Shape;370;p37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2" name="Google Shape;372;p3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373" name="Google Shape;373;p37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76" name="Google Shape;376;p3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377" name="Google Shape;377;p37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80" name="Google Shape;380;p3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381" name="Google Shape;381;p37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385" name="Google Shape;385;p37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6" name="Google Shape;386;p37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7" name="Google Shape;387;p37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388" name="Google Shape;388;p37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389" name="Google Shape;389;p3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390" name="Google Shape;390;p37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2" name="Google Shape;392;p3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393" name="Google Shape;393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5" name="Google Shape;395;p3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396" name="Google Shape;396;p37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98" name="Google Shape;398;p3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399" name="Google Shape;399;p37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1" name="Google Shape;401;p3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402" name="Google Shape;402;p37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6" name="Google Shape;406;p3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407" name="Google Shape;407;p37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09" name="Google Shape;409;p3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410" name="Google Shape;410;p37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13" name="Google Shape;413;p37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14" name="Google Shape;414;p3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415" name="Google Shape;415;p37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17" name="Google Shape;417;p3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418" name="Google Shape;418;p37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3" name="Google Shape;423;p3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424" name="Google Shape;424;p37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26" name="Google Shape;426;p3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427" name="Google Shape;427;p37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2" name="Google Shape;432;p3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433" name="Google Shape;433;p37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38" name="Google Shape;438;p3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439" name="Google Shape;439;p37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3" name="Google Shape;443;p37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4" name="Google Shape;444;p37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45" name="Google Shape;445;p37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46" name="Google Shape;446;p3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447" name="Google Shape;447;p37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49" name="Google Shape;449;p3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450" name="Google Shape;450;p37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2" name="Google Shape;452;p3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453" name="Google Shape;453;p37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55" name="Google Shape;455;p37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56" name="Google Shape;456;p3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457" name="Google Shape;457;p37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59" name="Google Shape;459;p3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460" name="Google Shape;460;p37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65" name="Google Shape;465;p3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466" name="Google Shape;466;p37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68" name="Google Shape;468;p37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9" name="Google Shape;469;p37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0" name="Google Shape;470;p3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471" name="Google Shape;471;p37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73" name="Google Shape;473;p3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474" name="Google Shape;474;p37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76" name="Google Shape;476;p37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77" name="Google Shape;477;p3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478" name="Google Shape;478;p37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0" name="Google Shape;480;p3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481" name="Google Shape;481;p37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84" name="Google Shape;484;p37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5" name="Google Shape;485;p37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486" name="Google Shape;486;p3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487" name="Google Shape;487;p37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89" name="Google Shape;489;p3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490" name="Google Shape;490;p37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4" name="Google Shape;494;p3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495" name="Google Shape;495;p37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498" name="Google Shape;498;p3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499" name="Google Shape;499;p37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1" name="Google Shape;501;p3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502" name="Google Shape;502;p37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05" name="Google Shape;505;p3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506" name="Google Shape;506;p37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1" name="Google Shape;511;p3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512" name="Google Shape;512;p37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14" name="Google Shape;514;p3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515" name="Google Shape;515;p37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0" name="Google Shape;520;p37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21" name="Google Shape;521;p3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522" name="Google Shape;522;p3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24" name="Google Shape;524;p3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525" name="Google Shape;525;p3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29" name="Google Shape;529;p37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30" name="Google Shape;530;p3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531" name="Google Shape;531;p37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34" name="Google Shape;534;p3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535" name="Google Shape;535;p37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38" name="Google Shape;538;p37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39" name="Google Shape;539;p37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540" name="Google Shape;540;p37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1" name="Google Shape;541;p3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542" name="Google Shape;542;p37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5" name="Google Shape;545;p37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46" name="Google Shape;546;p3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547" name="Google Shape;547;p37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0" name="Google Shape;550;p37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51" name="Google Shape;551;p3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552" name="Google Shape;552;p37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7" name="Google Shape;557;p3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558" name="Google Shape;558;p37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1" name="Google Shape;561;p3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562" name="Google Shape;562;p37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65" name="Google Shape;565;p3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566" name="Google Shape;566;p37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1" name="Google Shape;571;p3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572" name="Google Shape;572;p37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77" name="Google Shape;577;p3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578" name="Google Shape;578;p37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80" name="Google Shape;580;p3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581" name="Google Shape;581;p37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87" name="Google Shape;587;p37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588" name="Google Shape;588;p3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589" name="Google Shape;589;p37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94" name="Google Shape;594;p3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595" name="Google Shape;595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97" name="Google Shape;597;p37"/>
          <p:cNvSpPr/>
          <p:nvPr/>
        </p:nvSpPr>
        <p:spPr>
          <a:xfrm>
            <a:off x="6553538" y="21136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98" name="Google Shape;598;p3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599" name="Google Shape;599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1" name="Google Shape;601;p37"/>
          <p:cNvSpPr/>
          <p:nvPr/>
        </p:nvSpPr>
        <p:spPr>
          <a:xfrm>
            <a:off x="7438526" y="20930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2" name="Google Shape;602;p3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603" name="Google Shape;603;p37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5" name="Google Shape;605;p37"/>
          <p:cNvSpPr/>
          <p:nvPr/>
        </p:nvSpPr>
        <p:spPr>
          <a:xfrm>
            <a:off x="6842198" y="31931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3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7" name="Google Shape;607;p37"/>
          <p:cNvSpPr txBox="1"/>
          <p:nvPr>
            <p:ph idx="1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</a:t>
            </a:r>
            <a:r>
              <a:rPr b="1" lang="en" sz="900"/>
              <a:t>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 b="1"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" name="Google Shape;612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613" name="Google Shape;613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9" name="Google Shape;619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620" name="Google Shape;620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4" name="Google Shape;624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25" name="Google Shape;625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29" name="Google Shape;629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35" name="Google Shape;635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39" name="Google Shape;639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44" name="Google Shape;644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9" name="Google Shape;649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50" name="Google Shape;650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57" name="Google Shape;657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60" name="Google Shape;660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3" name="Google Shape;663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64" name="Google Shape;664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0" name="Google Shape;670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71" name="Google Shape;671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6" name="Google Shape;676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77" name="Google Shape;677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0" name="Google Shape;680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81" name="Google Shape;681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82" name="Google Shape;682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2" name="Google Shape;692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8" name="Google Shape;698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699" name="Google Shape;699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3" name="Google Shape;703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704" name="Google Shape;704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9" name="Google Shape;709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710" name="Google Shape;710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6" name="Google Shape;716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717" name="Google Shape;717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22" name="Google Shape;722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27" name="Google Shape;727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2" name="Google Shape;732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33" name="Google Shape;733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742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43" name="Google Shape;743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44" name="Google Shape;744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7" name="Google Shape;747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48" name="Google Shape;748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8" name="Google Shape;758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59" name="Google Shape;759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3" name="Google Shape;763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64" name="Google Shape;764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4" name="Google Shape;774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75" name="Google Shape;775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2" name="Google Shape;782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83" name="Google Shape;783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88" name="Google Shape;788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2" name="Google Shape;792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793" name="Google Shape;793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799" name="Google Shape;799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806" name="Google Shape;806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9" name="Google Shape;809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810" name="Google Shape;810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5" name="Google Shape;815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816" name="Google Shape;816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23" name="Google Shape;823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27" name="Google Shape;827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1" name="Google Shape;831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32" name="Google Shape;832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39" name="Google Shape;839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6" name="Google Shape;846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47" name="Google Shape;847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52" name="Google Shape;852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5" name="Google Shape;855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56" name="Google Shape;856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60" name="Google Shape;860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4" name="Google Shape;864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65" name="Google Shape;865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70" name="Google Shape;870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Google Shape;875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76" name="Google Shape;876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83" name="Google Shape;883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91" name="Google Shape;891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3" name="Google Shape;903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904" name="Google Shape;904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8" name="Google Shape;908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909" name="Google Shape;909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2" name="Google Shape;912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913" name="Google Shape;913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9" name="Google Shape;919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920" name="Google Shape;920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29" name="Google Shape;929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3" name="Google Shape;933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1" name="Google Shape;941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42" name="Google Shape;942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4" name="Google Shape;954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55" name="Google Shape;955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7" name="Google Shape;967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68" name="Google Shape;968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75" name="Google Shape;975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0" name="Google Shape;990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991" name="Google Shape;991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5" name="Google Shape;995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96" name="Google Shape;996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97" name="Google Shape;997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0" name="Google Shape;1000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001" name="Google Shape;1001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2" name="Google Shape;1002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3" name="Google Shape;1003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4" name="Google Shape;1004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005" name="Google Shape;1005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6" name="Google Shape;1006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7" name="Google Shape;1007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8" name="Google Shape;1008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009" name="Google Shape;1009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0" name="Google Shape;1010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1" name="Google Shape;1011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12" name="Google Shape;1012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013" name="Google Shape;1013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1" name="Google Shape;1021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22" name="Google Shape;1022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6" name="Google Shape;1046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47" name="Google Shape;1047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48" name="Google Shape;104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0" name="Google Shape;1050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51" name="Google Shape;105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53" name="Google Shape;1053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54" name="Google Shape;105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56" name="Google Shape;1056;p38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lt1"/>
                </a:solidFill>
              </a:rPr>
              <a:t>Diagrams and infographics</a:t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057" name="Google Shape;1057;p3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9"/>
          <p:cNvSpPr txBox="1"/>
          <p:nvPr/>
        </p:nvSpPr>
        <p:spPr>
          <a:xfrm>
            <a:off x="908200" y="23742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Red Hat Text"/>
                <a:ea typeface="Red Hat Text"/>
                <a:cs typeface="Red Hat Text"/>
                <a:sym typeface="Red Hat Tex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accent2"/>
                </a:highlight>
                <a:latin typeface="Red Hat Text"/>
                <a:ea typeface="Red Hat Text"/>
                <a:cs typeface="Red Hat Text"/>
                <a:sym typeface="Red Hat Tex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2"/>
              </a:highlight>
              <a:latin typeface="Red Hat Text"/>
              <a:ea typeface="Red Hat Text"/>
              <a:cs typeface="Red Hat Text"/>
              <a:sym typeface="Red Hat Text"/>
            </a:endParaRPr>
          </a:p>
        </p:txBody>
      </p:sp>
      <p:sp>
        <p:nvSpPr>
          <p:cNvPr id="1063" name="Google Shape;1063;p39"/>
          <p:cNvSpPr txBox="1"/>
          <p:nvPr/>
        </p:nvSpPr>
        <p:spPr>
          <a:xfrm>
            <a:off x="908188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064" name="Google Shape;1064;p3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5" name="Google Shape;1065;p39"/>
          <p:cNvSpPr txBox="1"/>
          <p:nvPr>
            <p:ph idx="1" type="body"/>
          </p:nvPr>
        </p:nvSpPr>
        <p:spPr>
          <a:xfrm>
            <a:off x="2376813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0" name="Google Shape;1070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1" name="Google Shape;1071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72" name="Google Shape;1072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73" name="Google Shape;1073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74" name="Google Shape;1074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5" name="Google Shape;1075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6" name="Google Shape;1076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77" name="Google Shape;1077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78" name="Google Shape;1078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79" name="Google Shape;1079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80" name="Google Shape;1080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1" name="Google Shape;1081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82" name="Google Shape;1082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83" name="Google Shape;1083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84" name="Google Shape;1084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5" name="Google Shape;95;p14"/>
          <p:cNvPicPr preferRelativeResize="0"/>
          <p:nvPr/>
        </p:nvPicPr>
        <p:blipFill rotWithShape="1">
          <a:blip r:embed="rId3">
            <a:alphaModFix/>
          </a:blip>
          <a:srcRect b="5266" l="0" r="0" t="28066"/>
          <a:stretch/>
        </p:blipFill>
        <p:spPr>
          <a:xfrm>
            <a:off x="-4800700" y="-4799600"/>
            <a:ext cx="9602100" cy="9602100"/>
          </a:xfrm>
          <a:prstGeom prst="pie">
            <a:avLst>
              <a:gd fmla="val 0" name="adj1"/>
              <a:gd fmla="val 5401453" name="adj2"/>
            </a:avLst>
          </a:prstGeom>
          <a:noFill/>
          <a:ln>
            <a:noFill/>
          </a:ln>
        </p:spPr>
      </p:pic>
      <p:sp>
        <p:nvSpPr>
          <p:cNvPr id="96" name="Google Shape;96;p14"/>
          <p:cNvSpPr txBox="1"/>
          <p:nvPr>
            <p:ph idx="4294967295" type="ctrTitle"/>
          </p:nvPr>
        </p:nvSpPr>
        <p:spPr>
          <a:xfrm>
            <a:off x="3828975" y="1117838"/>
            <a:ext cx="4256400" cy="1348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Hello!</a:t>
            </a:r>
            <a:endParaRPr sz="9600"/>
          </a:p>
        </p:txBody>
      </p:sp>
      <p:sp>
        <p:nvSpPr>
          <p:cNvPr id="97" name="Google Shape;97;p14"/>
          <p:cNvSpPr txBox="1"/>
          <p:nvPr>
            <p:ph idx="4294967295" type="subTitle"/>
          </p:nvPr>
        </p:nvSpPr>
        <p:spPr>
          <a:xfrm>
            <a:off x="3828975" y="2501963"/>
            <a:ext cx="4256400" cy="1523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 am Jayden Smith</a:t>
            </a:r>
            <a:endParaRPr b="1" sz="2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/>
          <p:nvPr>
            <p:ph type="ctrTitle"/>
          </p:nvPr>
        </p:nvSpPr>
        <p:spPr>
          <a:xfrm>
            <a:off x="855300" y="1583350"/>
            <a:ext cx="7433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</a:t>
            </a:r>
            <a:r>
              <a:rPr lang="en"/>
              <a:t>Transition Headline</a:t>
            </a:r>
            <a:endParaRPr/>
          </a:p>
        </p:txBody>
      </p:sp>
      <p:sp>
        <p:nvSpPr>
          <p:cNvPr id="103" name="Google Shape;103;p15"/>
          <p:cNvSpPr txBox="1"/>
          <p:nvPr>
            <p:ph idx="1" type="subTitle"/>
          </p:nvPr>
        </p:nvSpPr>
        <p:spPr>
          <a:xfrm>
            <a:off x="855300" y="2840054"/>
            <a:ext cx="74334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1351725" y="896325"/>
            <a:ext cx="6390000" cy="348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09" name="Google Shape;109;p1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⊚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⊚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⊚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16" name="Google Shape;116;p1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9900FF"/>
            </a:gs>
            <a:gs pos="68000">
              <a:schemeClr val="accent1"/>
            </a:gs>
            <a:gs pos="100000">
              <a:schemeClr val="accent5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>
            <p:ph idx="4294967295" type="ctrTitle"/>
          </p:nvPr>
        </p:nvSpPr>
        <p:spPr>
          <a:xfrm>
            <a:off x="4117625" y="962600"/>
            <a:ext cx="3707100" cy="1658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22" name="Google Shape;122;p18"/>
          <p:cNvSpPr txBox="1"/>
          <p:nvPr>
            <p:ph idx="4294967295" type="subTitle"/>
          </p:nvPr>
        </p:nvSpPr>
        <p:spPr>
          <a:xfrm>
            <a:off x="4117625" y="2603500"/>
            <a:ext cx="3707100" cy="1577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6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123" name="Google Shape;123;p18"/>
          <p:cNvSpPr/>
          <p:nvPr/>
        </p:nvSpPr>
        <p:spPr>
          <a:xfrm flipH="1" rot="874550">
            <a:off x="1320781" y="2915642"/>
            <a:ext cx="312013" cy="29792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14313" rotWithShape="0" algn="bl" dir="5400000" dist="28575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" name="Google Shape;124;p18"/>
          <p:cNvGrpSpPr/>
          <p:nvPr/>
        </p:nvGrpSpPr>
        <p:grpSpPr>
          <a:xfrm flipH="1" rot="-1767546">
            <a:off x="442898" y="490019"/>
            <a:ext cx="1336765" cy="1337085"/>
            <a:chOff x="6654650" y="3665275"/>
            <a:chExt cx="409100" cy="409125"/>
          </a:xfrm>
        </p:grpSpPr>
        <p:sp>
          <p:nvSpPr>
            <p:cNvPr id="125" name="Google Shape;125;p18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8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" name="Google Shape;127;p18"/>
          <p:cNvGrpSpPr/>
          <p:nvPr/>
        </p:nvGrpSpPr>
        <p:grpSpPr>
          <a:xfrm flipH="1" rot="-182481">
            <a:off x="2249870" y="2467018"/>
            <a:ext cx="883145" cy="883276"/>
            <a:chOff x="570875" y="4322250"/>
            <a:chExt cx="443300" cy="443325"/>
          </a:xfrm>
        </p:grpSpPr>
        <p:sp>
          <p:nvSpPr>
            <p:cNvPr id="128" name="Google Shape;128;p18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8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8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8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214313" rotWithShape="0" algn="bl" dir="5400000" dist="28575">
                <a:schemeClr val="lt1">
                  <a:alpha val="5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2" name="Google Shape;132;p18"/>
          <p:cNvSpPr/>
          <p:nvPr/>
        </p:nvSpPr>
        <p:spPr>
          <a:xfrm flipH="1" rot="-1592292">
            <a:off x="3132825" y="1784657"/>
            <a:ext cx="433514" cy="41393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14313" rotWithShape="0" algn="bl" dir="5400000" dist="28575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"/>
          <p:cNvSpPr/>
          <p:nvPr/>
        </p:nvSpPr>
        <p:spPr>
          <a:xfrm flipH="1" rot="2483635">
            <a:off x="2081559" y="1616469"/>
            <a:ext cx="311992" cy="29790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14313" rotWithShape="0" algn="bl" dir="5400000" dist="28575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/>
          <p:nvPr/>
        </p:nvSpPr>
        <p:spPr>
          <a:xfrm flipH="1" rot="-2051376">
            <a:off x="590321" y="2174715"/>
            <a:ext cx="233655" cy="223102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14313" rotWithShape="0" algn="bl" dir="5400000" dist="28575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8"/>
          <p:cNvSpPr/>
          <p:nvPr/>
        </p:nvSpPr>
        <p:spPr>
          <a:xfrm flipH="1" rot="2484302">
            <a:off x="2120347" y="562660"/>
            <a:ext cx="210487" cy="200980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  <a:effectLst>
            <a:outerShdw blurRad="214313" rotWithShape="0" algn="bl" dir="5400000" dist="28575">
              <a:schemeClr val="l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 txBox="1"/>
          <p:nvPr>
            <p:ph idx="1" type="body"/>
          </p:nvPr>
        </p:nvSpPr>
        <p:spPr>
          <a:xfrm>
            <a:off x="855275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42" name="Google Shape;142;p19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43" name="Google Shape;143;p19"/>
          <p:cNvSpPr txBox="1"/>
          <p:nvPr>
            <p:ph idx="2" type="body"/>
          </p:nvPr>
        </p:nvSpPr>
        <p:spPr>
          <a:xfrm>
            <a:off x="4815597" y="1353950"/>
            <a:ext cx="34731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50" name="Google Shape;150;p20"/>
          <p:cNvSpPr txBox="1"/>
          <p:nvPr>
            <p:ph idx="1" type="body"/>
          </p:nvPr>
        </p:nvSpPr>
        <p:spPr>
          <a:xfrm>
            <a:off x="855300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51" name="Google Shape;151;p20"/>
          <p:cNvSpPr txBox="1"/>
          <p:nvPr>
            <p:ph idx="2" type="body"/>
          </p:nvPr>
        </p:nvSpPr>
        <p:spPr>
          <a:xfrm>
            <a:off x="3414196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52" name="Google Shape;152;p20"/>
          <p:cNvSpPr txBox="1"/>
          <p:nvPr>
            <p:ph idx="3" type="body"/>
          </p:nvPr>
        </p:nvSpPr>
        <p:spPr>
          <a:xfrm>
            <a:off x="5973091" y="1353950"/>
            <a:ext cx="2315700" cy="341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Virgilia template">
  <a:themeElements>
    <a:clrScheme name="Custom 347">
      <a:dk1>
        <a:srgbClr val="FFFFFF"/>
      </a:dk1>
      <a:lt1>
        <a:srgbClr val="01050E"/>
      </a:lt1>
      <a:dk2>
        <a:srgbClr val="DDE0EB"/>
      </a:dk2>
      <a:lt2>
        <a:srgbClr val="777FA0"/>
      </a:lt2>
      <a:accent1>
        <a:srgbClr val="0342A9"/>
      </a:accent1>
      <a:accent2>
        <a:srgbClr val="0F9EC5"/>
      </a:accent2>
      <a:accent3>
        <a:srgbClr val="023290"/>
      </a:accent3>
      <a:accent4>
        <a:srgbClr val="027190"/>
      </a:accent4>
      <a:accent5>
        <a:srgbClr val="022376"/>
      </a:accent5>
      <a:accent6>
        <a:srgbClr val="01135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