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Catamaran"/>
      <p:regular r:id="rId32"/>
      <p:bold r:id="rId33"/>
    </p:embeddedFont>
    <p:embeddedFont>
      <p:font typeface="Crimson Text"/>
      <p:regular r:id="rId34"/>
      <p:bold r:id="rId35"/>
      <p:italic r:id="rId36"/>
      <p:boldItalic r:id="rId37"/>
    </p:embeddedFont>
    <p:embeddedFont>
      <p:font typeface="Expletus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91BA5A7-3C32-4524-9F60-2FD1DEFE3FC0}">
  <a:tblStyle styleId="{391BA5A7-3C32-4524-9F60-2FD1DEFE3F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xpletusSans-italic.fntdata"/><Relationship Id="rId20" Type="http://schemas.openxmlformats.org/officeDocument/2006/relationships/slide" Target="slides/slide15.xml"/><Relationship Id="rId41" Type="http://schemas.openxmlformats.org/officeDocument/2006/relationships/font" Target="fonts/ExpletusSans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Catamaran-bold.fntdata"/><Relationship Id="rId10" Type="http://schemas.openxmlformats.org/officeDocument/2006/relationships/slide" Target="slides/slide5.xml"/><Relationship Id="rId32" Type="http://schemas.openxmlformats.org/officeDocument/2006/relationships/font" Target="fonts/Catamaran-regular.fntdata"/><Relationship Id="rId13" Type="http://schemas.openxmlformats.org/officeDocument/2006/relationships/slide" Target="slides/slide8.xml"/><Relationship Id="rId35" Type="http://schemas.openxmlformats.org/officeDocument/2006/relationships/font" Target="fonts/CrimsonText-bold.fntdata"/><Relationship Id="rId12" Type="http://schemas.openxmlformats.org/officeDocument/2006/relationships/slide" Target="slides/slide7.xml"/><Relationship Id="rId34" Type="http://schemas.openxmlformats.org/officeDocument/2006/relationships/font" Target="fonts/CrimsonText-regular.fntdata"/><Relationship Id="rId15" Type="http://schemas.openxmlformats.org/officeDocument/2006/relationships/slide" Target="slides/slide10.xml"/><Relationship Id="rId37" Type="http://schemas.openxmlformats.org/officeDocument/2006/relationships/font" Target="fonts/CrimsonText-boldItalic.fntdata"/><Relationship Id="rId14" Type="http://schemas.openxmlformats.org/officeDocument/2006/relationships/slide" Target="slides/slide9.xml"/><Relationship Id="rId36" Type="http://schemas.openxmlformats.org/officeDocument/2006/relationships/font" Target="fonts/CrimsonText-italic.fntdata"/><Relationship Id="rId17" Type="http://schemas.openxmlformats.org/officeDocument/2006/relationships/slide" Target="slides/slide12.xml"/><Relationship Id="rId39" Type="http://schemas.openxmlformats.org/officeDocument/2006/relationships/font" Target="fonts/ExpletusSans-bold.fntdata"/><Relationship Id="rId16" Type="http://schemas.openxmlformats.org/officeDocument/2006/relationships/slide" Target="slides/slide11.xml"/><Relationship Id="rId38" Type="http://schemas.openxmlformats.org/officeDocument/2006/relationships/font" Target="fonts/ExpletusSans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0E0E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jpg"/><Relationship Id="rId4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jpg"/><Relationship Id="rId4" Type="http://schemas.openxmlformats.org/officeDocument/2006/relationships/image" Target="../media/image25.png"/><Relationship Id="rId5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3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5" Type="http://schemas.openxmlformats.org/officeDocument/2006/relationships/image" Target="../media/image21.png"/><Relationship Id="rId6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jpg"/><Relationship Id="rId4" Type="http://schemas.openxmlformats.org/officeDocument/2006/relationships/image" Target="../media/image32.png"/><Relationship Id="rId5" Type="http://schemas.openxmlformats.org/officeDocument/2006/relationships/image" Target="../media/image33.jpg"/><Relationship Id="rId6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jpg"/><Relationship Id="rId4" Type="http://schemas.openxmlformats.org/officeDocument/2006/relationships/image" Target="../media/image34.png"/><Relationship Id="rId5" Type="http://schemas.openxmlformats.org/officeDocument/2006/relationships/image" Target="../media/image37.png"/><Relationship Id="rId6" Type="http://schemas.openxmlformats.org/officeDocument/2006/relationships/image" Target="../media/image3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jpg"/><Relationship Id="rId4" Type="http://schemas.openxmlformats.org/officeDocument/2006/relationships/image" Target="../media/image42.png"/><Relationship Id="rId5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0" y="4162500"/>
            <a:ext cx="9144000" cy="981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PRESENTATION TITLE</a:t>
            </a:r>
            <a:endParaRPr sz="36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Muelle, Océano, Mar, El Agua, Manera, Perspectiva"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0" t="31717"/>
          <a:stretch/>
        </p:blipFill>
        <p:spPr>
          <a:xfrm>
            <a:off x="0" y="0"/>
            <a:ext cx="9144001" cy="41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laya, Isla, Océano, Arena, Mar, Marina, Orilla Del Mar"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063" y="1054350"/>
            <a:ext cx="4462274" cy="303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laya, Isla, Océano, Arena, Mar, Marina, Orilla Del Mar"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550662" y="1054350"/>
            <a:ext cx="4462274" cy="30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>
            <p:ph type="title"/>
          </p:nvPr>
        </p:nvSpPr>
        <p:spPr>
          <a:xfrm>
            <a:off x="133350" y="285750"/>
            <a:ext cx="8877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INFOGRAPHIC DIAGRAM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3017063" y="2635350"/>
            <a:ext cx="3105300" cy="1184100"/>
          </a:xfrm>
          <a:prstGeom prst="flowChartConnector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 b="1" sz="16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atamaran"/>
                <a:ea typeface="Catamaran"/>
                <a:cs typeface="Catamaran"/>
                <a:sym typeface="Catamaran"/>
              </a:rPr>
              <a:t>Eodem modo typi, qui nunc nobis videntur parum clari.</a:t>
            </a:r>
            <a:endParaRPr sz="16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Playa, Isla, Océano, Arena, Mar, Marina, Orilla Del Mar" id="140" name="Google Shape;140;p22"/>
          <p:cNvPicPr preferRelativeResize="0"/>
          <p:nvPr/>
        </p:nvPicPr>
        <p:blipFill rotWithShape="1">
          <a:blip r:embed="rId3">
            <a:alphaModFix/>
          </a:blip>
          <a:srcRect b="15795" l="32417" r="13290" t="67846"/>
          <a:stretch/>
        </p:blipFill>
        <p:spPr>
          <a:xfrm>
            <a:off x="131075" y="4089150"/>
            <a:ext cx="446225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laya, Isla, Océano, Arena, Mar, Marina, Orilla Del Mar" id="141" name="Google Shape;141;p22"/>
          <p:cNvPicPr preferRelativeResize="0"/>
          <p:nvPr/>
        </p:nvPicPr>
        <p:blipFill rotWithShape="1">
          <a:blip r:embed="rId3">
            <a:alphaModFix/>
          </a:blip>
          <a:srcRect b="6265" l="23876" r="11099" t="74142"/>
          <a:stretch/>
        </p:blipFill>
        <p:spPr>
          <a:xfrm flipH="1">
            <a:off x="4550675" y="4089150"/>
            <a:ext cx="446225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2"/>
          <p:cNvSpPr/>
          <p:nvPr/>
        </p:nvSpPr>
        <p:spPr>
          <a:xfrm>
            <a:off x="809700" y="3819450"/>
            <a:ext cx="3105300" cy="1184100"/>
          </a:xfrm>
          <a:prstGeom prst="flowChartConnector">
            <a:avLst/>
          </a:prstGeom>
          <a:noFill/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 b="1" sz="16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atamaran"/>
                <a:ea typeface="Catamaran"/>
                <a:cs typeface="Catamaran"/>
                <a:sym typeface="Catamaran"/>
              </a:rPr>
              <a:t>Eodem modo typi, qui nunc nobis videntur parum clari.</a:t>
            </a:r>
            <a:endParaRPr sz="16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5229300" y="3819450"/>
            <a:ext cx="3105300" cy="1184100"/>
          </a:xfrm>
          <a:prstGeom prst="flowChartConnector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 b="1" sz="16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atamaran"/>
                <a:ea typeface="Catamaran"/>
                <a:cs typeface="Catamaran"/>
                <a:sym typeface="Catamaran"/>
              </a:rPr>
              <a:t>Eodem modo typi, qui nunc nobis videntur parum clari.</a:t>
            </a:r>
            <a:endParaRPr sz="16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guna Beach, California, Vista Aérea, Playa, Arena"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763"/>
            <a:ext cx="91440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3"/>
          <p:cNvSpPr/>
          <p:nvPr/>
        </p:nvSpPr>
        <p:spPr>
          <a:xfrm>
            <a:off x="133325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3"/>
          <p:cNvSpPr txBox="1"/>
          <p:nvPr>
            <p:ph type="title"/>
          </p:nvPr>
        </p:nvSpPr>
        <p:spPr>
          <a:xfrm>
            <a:off x="2337250" y="266100"/>
            <a:ext cx="51195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THREE COLUMNS TEXT</a:t>
            </a:r>
            <a:endParaRPr sz="3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133325" y="2222250"/>
            <a:ext cx="2722200" cy="2787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7000">
                <a:srgbClr val="76A5AF"/>
              </a:gs>
              <a:gs pos="35000">
                <a:srgbClr val="134F5C"/>
              </a:gs>
              <a:gs pos="67000">
                <a:srgbClr val="134F5C"/>
              </a:gs>
              <a:gs pos="84000">
                <a:srgbClr val="76A5AF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Catamaran"/>
                <a:ea typeface="Catamaran"/>
                <a:cs typeface="Catamaran"/>
                <a:sym typeface="Catamaran"/>
              </a:rPr>
              <a:t>Less is More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tamaran"/>
                <a:ea typeface="Catamaran"/>
                <a:cs typeface="Catamaran"/>
                <a:sym typeface="Catamaran"/>
              </a:rPr>
              <a:t>The less information you give, better remember your audience. Create shorts and concise messages.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3210900" y="2222250"/>
            <a:ext cx="2722200" cy="2787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7000">
                <a:srgbClr val="76A5AF"/>
              </a:gs>
              <a:gs pos="35000">
                <a:srgbClr val="134F5C"/>
              </a:gs>
              <a:gs pos="67000">
                <a:srgbClr val="134F5C"/>
              </a:gs>
              <a:gs pos="84000">
                <a:srgbClr val="76A5AF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Catamaran"/>
                <a:ea typeface="Catamaran"/>
                <a:cs typeface="Catamaran"/>
                <a:sym typeface="Catamaran"/>
              </a:rPr>
              <a:t>Use the Contrast. 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tamaran"/>
                <a:ea typeface="Catamaran"/>
                <a:cs typeface="Catamaran"/>
                <a:sym typeface="Catamaran"/>
              </a:rPr>
              <a:t>The contrast gives you the option to call attention to what you want to highlight. Use the size, colour, composition. </a:t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6288475" y="2240800"/>
            <a:ext cx="2722200" cy="2787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7000">
                <a:srgbClr val="76A5AF"/>
              </a:gs>
              <a:gs pos="35000">
                <a:srgbClr val="134F5C"/>
              </a:gs>
              <a:gs pos="67000">
                <a:srgbClr val="134F5C"/>
              </a:gs>
              <a:gs pos="84000">
                <a:srgbClr val="76A5AF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Catamaran"/>
                <a:ea typeface="Catamaran"/>
                <a:cs typeface="Catamaran"/>
                <a:sym typeface="Catamaran"/>
              </a:rPr>
              <a:t>Use a good Slide. 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tamaran"/>
                <a:ea typeface="Catamaran"/>
                <a:cs typeface="Catamaran"/>
                <a:sym typeface="Catamaran"/>
              </a:rPr>
              <a:t>You must choose a template that suits the type of work your are about to submit.</a:t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4"/>
          <p:cNvSpPr txBox="1"/>
          <p:nvPr>
            <p:ph type="title"/>
          </p:nvPr>
        </p:nvSpPr>
        <p:spPr>
          <a:xfrm>
            <a:off x="294475" y="12344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USE GOOD IMAGES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334575" y="1913152"/>
            <a:ext cx="43878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Catamaran"/>
                <a:ea typeface="Catamaran"/>
                <a:cs typeface="Catamaran"/>
                <a:sym typeface="Catamaran"/>
              </a:rPr>
              <a:t>A good image in your presentation is worth a thousand words.</a:t>
            </a:r>
            <a:endParaRPr sz="24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Catamaran"/>
                <a:ea typeface="Catamaran"/>
                <a:cs typeface="Catamaran"/>
                <a:sym typeface="Catamaran"/>
              </a:rPr>
              <a:t>Choose good themes for your presentations.</a:t>
            </a:r>
            <a:endParaRPr sz="24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Isla, Hermoso Paisaje, El Turismo, Mar" id="161" name="Google Shape;161;p24" title="Isla, Hermoso Paisaje, El Turism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4519" y="1093475"/>
            <a:ext cx="4426130" cy="295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esta De Sol, Mar, Océano, Naturaleza, Verano, El Agua" id="166" name="Google Shape;166;p25"/>
          <p:cNvPicPr preferRelativeResize="0"/>
          <p:nvPr/>
        </p:nvPicPr>
        <p:blipFill rotWithShape="1">
          <a:blip r:embed="rId3">
            <a:alphaModFix/>
          </a:blip>
          <a:srcRect b="0" l="0" r="3147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 txBox="1"/>
          <p:nvPr/>
        </p:nvSpPr>
        <p:spPr>
          <a:xfrm>
            <a:off x="1438200" y="3905250"/>
            <a:ext cx="62676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With a good image you can explain a complex concept in a simple way.</a:t>
            </a:r>
            <a:endParaRPr sz="24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6"/>
          <p:cNvSpPr txBox="1"/>
          <p:nvPr>
            <p:ph type="title"/>
          </p:nvPr>
        </p:nvSpPr>
        <p:spPr>
          <a:xfrm>
            <a:off x="692100" y="6748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USE OF TABLES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740400" y="1416375"/>
            <a:ext cx="4262700" cy="7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The tables are very useful for displaying information ordered.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</p:txBody>
      </p:sp>
      <p:graphicFrame>
        <p:nvGraphicFramePr>
          <p:cNvPr id="176" name="Google Shape;176;p26"/>
          <p:cNvGraphicFramePr/>
          <p:nvPr/>
        </p:nvGraphicFramePr>
        <p:xfrm>
          <a:off x="1075813" y="2840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{391BA5A7-3C32-4524-9F60-2FD1DEFE3FC0}</a:tableStyleId>
              </a:tblPr>
              <a:tblGrid>
                <a:gridCol w="1709825"/>
                <a:gridCol w="2150075"/>
                <a:gridCol w="1898150"/>
                <a:gridCol w="1637075"/>
              </a:tblGrid>
              <a:tr h="565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CAPITAL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CITIZENS (MILLIONS)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CURRENCY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68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MEXICO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CIUDAD DE MEXICO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122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PESO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BRASIL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BRASILIA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208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DOLLAR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GERMANY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BERLIN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82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EURO</a:t>
                      </a:r>
                      <a:endParaRPr sz="16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 icon"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0150" y="664375"/>
            <a:ext cx="1560225" cy="156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w Camper, Volkswagen, Vw, Coche" id="178" name="Google Shape;178;p26" title="Vw Camper, Volkswagen, Vw, Coch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0200" y="543088"/>
            <a:ext cx="2720125" cy="180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viotas, Playa, Aves, Alas, Naturaleza, Mar, Verano" id="183" name="Google Shape;183;p27"/>
          <p:cNvPicPr preferRelativeResize="0"/>
          <p:nvPr/>
        </p:nvPicPr>
        <p:blipFill rotWithShape="1">
          <a:blip r:embed="rId3">
            <a:alphaModFix/>
          </a:blip>
          <a:srcRect b="0" l="0" r="0" t="17593"/>
          <a:stretch/>
        </p:blipFill>
        <p:spPr>
          <a:xfrm>
            <a:off x="133350" y="133350"/>
            <a:ext cx="8877300" cy="48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7"/>
          <p:cNvSpPr txBox="1"/>
          <p:nvPr>
            <p:ph type="title"/>
          </p:nvPr>
        </p:nvSpPr>
        <p:spPr>
          <a:xfrm>
            <a:off x="339300" y="395113"/>
            <a:ext cx="3779100" cy="65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USE CHARTS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5044650" y="395122"/>
            <a:ext cx="37791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tamaran"/>
                <a:ea typeface="Catamaran"/>
                <a:cs typeface="Catamaran"/>
                <a:sym typeface="Catamaran"/>
              </a:rPr>
              <a:t>Graphics help us to understand the relationships between numerical values.</a:t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grafico-google-slides.png"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3735" y="2152650"/>
            <a:ext cx="3856525" cy="25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elle De Madera Playa Arena Puente Constr" id="192" name="Google Shape;192;p28" title="Muelle De Madera Playa Arena Puente 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6000" y="706525"/>
            <a:ext cx="5931996" cy="39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USE CHARTS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95" name="Google Shape;195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1325" y="1848601"/>
            <a:ext cx="4381350" cy="270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/>
          <p:nvPr/>
        </p:nvSpPr>
        <p:spPr>
          <a:xfrm>
            <a:off x="2580438" y="4653450"/>
            <a:ext cx="39831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atamaran"/>
                <a:ea typeface="Catamaran"/>
                <a:cs typeface="Catamaran"/>
                <a:sym typeface="Catamaran"/>
              </a:rPr>
              <a:t>You can add graphics from Google Sheets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ya, Océano, Mar, El Agua, De Viaje, Vacaciones" id="201" name="Google Shape;201;p29"/>
          <p:cNvPicPr preferRelativeResize="0"/>
          <p:nvPr/>
        </p:nvPicPr>
        <p:blipFill rotWithShape="1">
          <a:blip r:embed="rId3">
            <a:alphaModFix/>
          </a:blip>
          <a:srcRect b="0" l="9820" r="40201" t="12334"/>
          <a:stretch/>
        </p:blipFill>
        <p:spPr>
          <a:xfrm>
            <a:off x="494100" y="506125"/>
            <a:ext cx="3655799" cy="4275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494100" y="872838"/>
            <a:ext cx="3655800" cy="118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FLOW CHARTS</a:t>
            </a:r>
            <a:endParaRPr sz="36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(Process)</a:t>
            </a:r>
            <a:endParaRPr sz="36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4877118" y="2054550"/>
            <a:ext cx="39618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tamaran"/>
                <a:ea typeface="Catamaran"/>
                <a:cs typeface="Catamaran"/>
                <a:sym typeface="Catamaran"/>
              </a:rPr>
              <a:t>Flowcharts are used to graphically represent the flow or sequences of simple routines.</a:t>
            </a:r>
            <a:endParaRPr sz="18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6340763" y="3602850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06" name="Google Shape;20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40738" y="506125"/>
            <a:ext cx="1034525" cy="10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rtografía, Continentes, La Tierra, Geografía, Mundo" id="212" name="Google Shape;21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938" y="133350"/>
            <a:ext cx="8702117" cy="48768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MAPS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1"/>
          <p:cNvSpPr txBox="1"/>
          <p:nvPr>
            <p:ph type="title"/>
          </p:nvPr>
        </p:nvSpPr>
        <p:spPr>
          <a:xfrm>
            <a:off x="133350" y="398825"/>
            <a:ext cx="4667400" cy="10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TECHNOLOGY PRESENTATIONS</a:t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457350" y="1657325"/>
            <a:ext cx="405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Below we provide a set of slides for your Apps or Web presentations.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google-slide-tecnologia.png"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4074" y="3399250"/>
            <a:ext cx="1285963" cy="141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céanos, Mares, Islas, Montañas, Barcos, Días De Fiesta" id="222" name="Google Shape;222;p31"/>
          <p:cNvPicPr preferRelativeResize="0"/>
          <p:nvPr/>
        </p:nvPicPr>
        <p:blipFill rotWithShape="1">
          <a:blip r:embed="rId4">
            <a:alphaModFix/>
          </a:blip>
          <a:srcRect b="0" l="22469" r="22469" t="0"/>
          <a:stretch/>
        </p:blipFill>
        <p:spPr>
          <a:xfrm>
            <a:off x="4953150" y="133350"/>
            <a:ext cx="4057501" cy="487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mbonas, Mar, Playa, Gaviota, Verano" id="60" name="Google Shape;60;p14"/>
          <p:cNvPicPr preferRelativeResize="0"/>
          <p:nvPr/>
        </p:nvPicPr>
        <p:blipFill rotWithShape="1">
          <a:blip r:embed="rId3">
            <a:alphaModFix/>
          </a:blip>
          <a:srcRect b="16871" l="0" r="0" t="52239"/>
          <a:stretch/>
        </p:blipFill>
        <p:spPr>
          <a:xfrm>
            <a:off x="0" y="3253500"/>
            <a:ext cx="9144000" cy="189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600" y="2785500"/>
            <a:ext cx="238200" cy="2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3900" y="406925"/>
            <a:ext cx="435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INSTRUCTIONS FOR USE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5144100" y="406925"/>
            <a:ext cx="3999900" cy="26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EDIT IN GOOGLE SLIDES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Open File menu and select make a copy.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That will open a copy of this template in your google drive you can edit, add or delete.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EDIT IN POWERPOINT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Open File menu and select Download as a Microsoft Powerpoint. You will download a PPTX file that you can edit in Powerpoint.</a:t>
            </a:r>
            <a:endParaRPr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15734" y="63295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0035" y="198632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516500" y="2785500"/>
            <a:ext cx="36612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Catamaran"/>
                <a:ea typeface="Catamaran"/>
                <a:cs typeface="Catamaran"/>
                <a:sym typeface="Catamaran"/>
              </a:rPr>
              <a:t>For further information, go to https://www.slidespower.com/</a:t>
            </a:r>
            <a:endParaRPr sz="11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711900" y="1254300"/>
            <a:ext cx="30000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hía Playa Barco Exóticas Idílico Isla La" id="227" name="Google Shape;227;p32" title="Bahía Playa Barco Exóticas Idílico Is"/>
          <p:cNvPicPr preferRelativeResize="0"/>
          <p:nvPr/>
        </p:nvPicPr>
        <p:blipFill rotWithShape="1">
          <a:blip r:embed="rId3">
            <a:alphaModFix/>
          </a:blip>
          <a:srcRect b="0" l="29050" r="23146" t="0"/>
          <a:stretch/>
        </p:blipFill>
        <p:spPr>
          <a:xfrm>
            <a:off x="5209925" y="0"/>
            <a:ext cx="39340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9" name="Google Shape;229;p32"/>
          <p:cNvGrpSpPr/>
          <p:nvPr/>
        </p:nvGrpSpPr>
        <p:grpSpPr>
          <a:xfrm>
            <a:off x="6229416" y="745697"/>
            <a:ext cx="1895094" cy="3652114"/>
            <a:chOff x="5458478" y="663159"/>
            <a:chExt cx="1895094" cy="3652114"/>
          </a:xfrm>
        </p:grpSpPr>
        <p:pic>
          <p:nvPicPr>
            <p:cNvPr descr="iphone.png" id="230" name="Google Shape;230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1" name="Google Shape;231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32"/>
          <p:cNvSpPr txBox="1"/>
          <p:nvPr/>
        </p:nvSpPr>
        <p:spPr>
          <a:xfrm>
            <a:off x="384663" y="2468925"/>
            <a:ext cx="4383900" cy="18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Introduce your app using this template.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You can change the picture or introduce a text.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33" name="Google Shape;233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ya, Silla Del Protector De La Vida, Océano" id="238" name="Google Shape;238;p33"/>
          <p:cNvPicPr preferRelativeResize="0"/>
          <p:nvPr/>
        </p:nvPicPr>
        <p:blipFill rotWithShape="1">
          <a:blip r:embed="rId3">
            <a:alphaModFix/>
          </a:blip>
          <a:srcRect b="0" l="0" r="45943" t="0"/>
          <a:stretch/>
        </p:blipFill>
        <p:spPr>
          <a:xfrm>
            <a:off x="4762650" y="0"/>
            <a:ext cx="424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3"/>
          <p:cNvSpPr txBox="1"/>
          <p:nvPr/>
        </p:nvSpPr>
        <p:spPr>
          <a:xfrm>
            <a:off x="27357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Introduce your app using this template.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You can change the picture or introduce a text.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41" name="Google Shape;241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539763" y="620650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" name="Google Shape;242;p33"/>
          <p:cNvGrpSpPr/>
          <p:nvPr/>
        </p:nvGrpSpPr>
        <p:grpSpPr>
          <a:xfrm>
            <a:off x="5960890" y="620638"/>
            <a:ext cx="1851519" cy="3902202"/>
            <a:chOff x="5609703" y="406638"/>
            <a:chExt cx="1851519" cy="3902202"/>
          </a:xfrm>
        </p:grpSpPr>
        <p:pic>
          <p:nvPicPr>
            <p:cNvPr descr="iphone.png" id="243" name="Google Shape;243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4" name="Google Shape;244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lmeras, Playa, Coco, Exóticas, Holiday" id="249" name="Google Shape;2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6375" y="7425"/>
            <a:ext cx="3857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4"/>
          <p:cNvSpPr txBox="1"/>
          <p:nvPr/>
        </p:nvSpPr>
        <p:spPr>
          <a:xfrm>
            <a:off x="133350" y="2456850"/>
            <a:ext cx="5019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Introduce your web using this template.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atamaran"/>
                <a:ea typeface="Catamaran"/>
                <a:cs typeface="Catamaran"/>
                <a:sym typeface="Catamaran"/>
              </a:rPr>
              <a:t>You can change the picture or introduce a text.</a:t>
            </a:r>
            <a:endParaRPr sz="22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Fondo-para-presentaciones-tecnológica.png" id="252" name="Google Shape;252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678037" y="1493325"/>
            <a:ext cx="3074300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4"/>
          <p:cNvSpPr txBox="1"/>
          <p:nvPr/>
        </p:nvSpPr>
        <p:spPr>
          <a:xfrm>
            <a:off x="5913121" y="2299050"/>
            <a:ext cx="2578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www.slidespower.com</a:t>
            </a:r>
            <a:endParaRPr sz="18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54" name="Google Shape;254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1949650" y="626025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unset Beach, Orange, Ardiente" id="259" name="Google Shape;259;p35"/>
          <p:cNvPicPr preferRelativeResize="0"/>
          <p:nvPr/>
        </p:nvPicPr>
        <p:blipFill rotWithShape="1">
          <a:blip r:embed="rId3">
            <a:alphaModFix/>
          </a:blip>
          <a:srcRect b="20118" l="514" r="514" t="32555"/>
          <a:stretch/>
        </p:blipFill>
        <p:spPr>
          <a:xfrm>
            <a:off x="0" y="0"/>
            <a:ext cx="9144000" cy="26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5"/>
          <p:cNvSpPr txBox="1"/>
          <p:nvPr>
            <p:ph type="title"/>
          </p:nvPr>
        </p:nvSpPr>
        <p:spPr>
          <a:xfrm>
            <a:off x="2543250" y="484500"/>
            <a:ext cx="4057500" cy="12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FINAL</a:t>
            </a:r>
            <a:endParaRPr sz="3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CONCLUSIONS</a:t>
            </a:r>
            <a:endParaRPr sz="3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1665450" y="1776800"/>
            <a:ext cx="5813100" cy="7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We proceed to make a summary of the main points discussed in the presentation.</a:t>
            </a:r>
            <a:endParaRPr sz="2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0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356400" y="3035350"/>
            <a:ext cx="1857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atamaran"/>
                <a:ea typeface="Catamaran"/>
                <a:cs typeface="Catamaran"/>
                <a:sym typeface="Catamaran"/>
              </a:rPr>
              <a:t>FONTS</a:t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atamaran"/>
                <a:ea typeface="Catamaran"/>
                <a:cs typeface="Catamaran"/>
                <a:sym typeface="Catamaran"/>
              </a:rPr>
              <a:t>It is important to use fonts that read well, without being in bold. Example: helvética.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2485900" y="3035350"/>
            <a:ext cx="1806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atamaran"/>
                <a:ea typeface="Catamaran"/>
                <a:cs typeface="Catamaran"/>
                <a:sym typeface="Catamaran"/>
              </a:rPr>
              <a:t>DESIGN</a:t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atamaran"/>
                <a:ea typeface="Catamaran"/>
                <a:cs typeface="Catamaran"/>
                <a:sym typeface="Catamaran"/>
              </a:rPr>
              <a:t>A well-designed template is an ideal way to communicate a message simply and clearly.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5" name="Google Shape;265;p35"/>
          <p:cNvSpPr txBox="1"/>
          <p:nvPr/>
        </p:nvSpPr>
        <p:spPr>
          <a:xfrm>
            <a:off x="45650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atamaran"/>
                <a:ea typeface="Catamaran"/>
                <a:cs typeface="Catamaran"/>
                <a:sym typeface="Catamaran"/>
              </a:rPr>
              <a:t>TIME PER SLIDE</a:t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atamaran"/>
                <a:ea typeface="Catamaran"/>
                <a:cs typeface="Catamaran"/>
                <a:sym typeface="Catamaran"/>
              </a:rPr>
              <a:t>In a quality slideshow, the time of exposure should not exceed 30 seconds.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6" name="Google Shape;266;p35"/>
          <p:cNvSpPr txBox="1"/>
          <p:nvPr/>
        </p:nvSpPr>
        <p:spPr>
          <a:xfrm>
            <a:off x="6735000" y="3035350"/>
            <a:ext cx="2211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atamaran"/>
                <a:ea typeface="Catamaran"/>
                <a:cs typeface="Catamaran"/>
                <a:sym typeface="Catamaran"/>
              </a:rPr>
              <a:t>PREPARATION</a:t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atamaran"/>
                <a:ea typeface="Catamaran"/>
                <a:cs typeface="Catamaran"/>
                <a:sym typeface="Catamaran"/>
              </a:rPr>
              <a:t>Out of respect for the audience, it is essential to prepare well the presentation and try not to leave anything to chance.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67" name="Google Shape;267;p35"/>
          <p:cNvSpPr/>
          <p:nvPr/>
        </p:nvSpPr>
        <p:spPr>
          <a:xfrm>
            <a:off x="3564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8" name="Google Shape;268;p35"/>
          <p:cNvSpPr/>
          <p:nvPr/>
        </p:nvSpPr>
        <p:spPr>
          <a:xfrm>
            <a:off x="2485900" y="293440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9" name="Google Shape;269;p35"/>
          <p:cNvSpPr/>
          <p:nvPr/>
        </p:nvSpPr>
        <p:spPr>
          <a:xfrm>
            <a:off x="4565000" y="293440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70" name="Google Shape;270;p35"/>
          <p:cNvSpPr/>
          <p:nvPr/>
        </p:nvSpPr>
        <p:spPr>
          <a:xfrm>
            <a:off x="67350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talya, Browse, Kaputas Beach, Playa, Kaputas, Marine" id="275" name="Google Shape;275;p36"/>
          <p:cNvPicPr preferRelativeResize="0"/>
          <p:nvPr/>
        </p:nvPicPr>
        <p:blipFill rotWithShape="1">
          <a:blip r:embed="rId3">
            <a:alphaModFix/>
          </a:blip>
          <a:srcRect b="7497" l="0" r="0" t="749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2447587" y="1122501"/>
            <a:ext cx="3643007" cy="28876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atamaran"/>
              </a:rPr>
              <a:t>Thank</a:t>
            </a:r>
            <a:b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atamaran"/>
              </a:rPr>
            </a:br>
            <a: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atamaran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ecia, Skopelos, Glysteri, Pebble Beach, Isla, Griega" id="282" name="Google Shape;282;p37"/>
          <p:cNvPicPr preferRelativeResize="0"/>
          <p:nvPr/>
        </p:nvPicPr>
        <p:blipFill rotWithShape="1">
          <a:blip r:embed="rId3">
            <a:alphaModFix/>
          </a:blip>
          <a:srcRect b="9997" l="0" r="0" t="563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7"/>
          <p:cNvSpPr/>
          <p:nvPr/>
        </p:nvSpPr>
        <p:spPr>
          <a:xfrm>
            <a:off x="133350" y="133363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7"/>
          <p:cNvSpPr txBox="1"/>
          <p:nvPr/>
        </p:nvSpPr>
        <p:spPr>
          <a:xfrm>
            <a:off x="2594550" y="1733500"/>
            <a:ext cx="3954900" cy="2928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342900" rtl="0" algn="ctr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Catamaran"/>
              <a:buChar char="•"/>
            </a:pPr>
            <a:r>
              <a:rPr lang="en-GB" sz="25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El Arte de presentar.(Gonzalo Álvarez Marañón)</a:t>
            </a:r>
            <a:endParaRPr sz="25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98450" lvl="0" marL="342900" rtl="0" algn="ctr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Catamaran"/>
              <a:buChar char="•"/>
            </a:pPr>
            <a:r>
              <a:rPr lang="en-GB" sz="25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Google Images.</a:t>
            </a:r>
            <a:endParaRPr sz="25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98450" lvl="0" marL="342900" rtl="0" algn="ctr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Catamaran"/>
              <a:buChar char="•"/>
            </a:pPr>
            <a:r>
              <a:rPr lang="en-GB" sz="25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Prof. Reynel A. Llanes Belett.</a:t>
            </a:r>
            <a:endParaRPr sz="25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85" name="Google Shape;285;p37"/>
          <p:cNvSpPr txBox="1"/>
          <p:nvPr/>
        </p:nvSpPr>
        <p:spPr>
          <a:xfrm>
            <a:off x="3072000" y="481150"/>
            <a:ext cx="30000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Catamaran"/>
                <a:ea typeface="Catamaran"/>
                <a:cs typeface="Catamaran"/>
                <a:sym typeface="Catamaran"/>
              </a:rPr>
              <a:t>BIBLIOGRAPHY</a:t>
            </a:r>
            <a:endParaRPr sz="30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ya, Sandy Beach, Arena, Mar, Verano, Vacaciones" id="290" name="Google Shape;290;p38"/>
          <p:cNvPicPr preferRelativeResize="0"/>
          <p:nvPr/>
        </p:nvPicPr>
        <p:blipFill rotWithShape="1">
          <a:blip r:embed="rId3">
            <a:alphaModFix/>
          </a:blip>
          <a:srcRect b="0" l="43958" r="0" t="0"/>
          <a:stretch/>
        </p:blipFill>
        <p:spPr>
          <a:xfrm>
            <a:off x="4019550" y="4775"/>
            <a:ext cx="5124451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8"/>
          <p:cNvSpPr txBox="1"/>
          <p:nvPr/>
        </p:nvSpPr>
        <p:spPr>
          <a:xfrm>
            <a:off x="133350" y="1584150"/>
            <a:ext cx="3886200" cy="3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SzPts val="2000"/>
              <a:buFont typeface="Catamaran"/>
              <a:buChar char="●"/>
            </a:pP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FONTS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: Expletus Sans</a:t>
            </a:r>
            <a:endParaRPr sz="2000">
              <a:latin typeface="Catamaran"/>
              <a:ea typeface="Catamaran"/>
              <a:cs typeface="Catamaran"/>
              <a:sym typeface="Catamar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tamaran"/>
              <a:buChar char="●"/>
            </a:pP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IMAGES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: www.pixabay.com</a:t>
            </a:r>
            <a:endParaRPr sz="2000">
              <a:latin typeface="Catamaran"/>
              <a:ea typeface="Catamaran"/>
              <a:cs typeface="Catamaran"/>
              <a:sym typeface="Catamar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tamaran"/>
              <a:buChar char="●"/>
            </a:pP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ICONS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: www.iconfinder.com</a:t>
            </a:r>
            <a:endParaRPr sz="2000">
              <a:latin typeface="Catamaran"/>
              <a:ea typeface="Catamaran"/>
              <a:cs typeface="Catamaran"/>
              <a:sym typeface="Catamar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tamaran"/>
              <a:buChar char="●"/>
            </a:pP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TEMPLATE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 </a:t>
            </a: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PRESENTATION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 </a:t>
            </a:r>
            <a:r>
              <a:rPr b="1" lang="en-GB" sz="2000">
                <a:latin typeface="Catamaran"/>
                <a:ea typeface="Catamaran"/>
                <a:cs typeface="Catamaran"/>
                <a:sym typeface="Catamaran"/>
              </a:rPr>
              <a:t>DESIGN</a:t>
            </a:r>
            <a:r>
              <a:rPr lang="en-GB" sz="2000">
                <a:latin typeface="Catamaran"/>
                <a:ea typeface="Catamaran"/>
                <a:cs typeface="Catamaran"/>
                <a:sym typeface="Catamaran"/>
              </a:rPr>
              <a:t>: www.slidespower.com</a:t>
            </a:r>
            <a:endParaRPr sz="20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93" name="Google Shape;293;p38"/>
          <p:cNvSpPr txBox="1"/>
          <p:nvPr/>
        </p:nvSpPr>
        <p:spPr>
          <a:xfrm>
            <a:off x="133350" y="133350"/>
            <a:ext cx="38862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Catamaran"/>
                <a:ea typeface="Catamaran"/>
                <a:cs typeface="Catamaran"/>
                <a:sym typeface="Catamaran"/>
              </a:rPr>
              <a:t>PRESENTATION DESIGN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smo Beach, California, Muelle, Hito, Histórico, Mar" id="72" name="Google Shape;72;p15"/>
          <p:cNvPicPr preferRelativeResize="0"/>
          <p:nvPr/>
        </p:nvPicPr>
        <p:blipFill rotWithShape="1">
          <a:blip r:embed="rId3">
            <a:alphaModFix/>
          </a:blip>
          <a:srcRect b="0" l="0" r="4816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794000" y="261600"/>
            <a:ext cx="4089900" cy="15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My Name: </a:t>
            </a: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Name &amp; Surname</a:t>
            </a:r>
            <a:endParaRPr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Email: </a:t>
            </a: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slidespower@gmail.com</a:t>
            </a:r>
            <a:endParaRPr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Phone: </a:t>
            </a: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+1 123 45 67 89</a:t>
            </a:r>
            <a:endParaRPr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pic>
        <p:nvPicPr>
          <p:cNvPr descr="Image result for redes sociales png"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350" y="261600"/>
            <a:ext cx="3220286" cy="15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trella De Mar, Estimular, Mar, Espinoso, Vida Marina"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9950" y="720192"/>
            <a:ext cx="5600700" cy="371089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>
            <p:ph type="ctrTitle"/>
          </p:nvPr>
        </p:nvSpPr>
        <p:spPr>
          <a:xfrm>
            <a:off x="3951150" y="289775"/>
            <a:ext cx="4708800" cy="150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TITLE TO INTRODUCE THE FOLLOWING SLIDES</a:t>
            </a:r>
            <a:endParaRPr sz="36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3733800" y="3576075"/>
            <a:ext cx="5143500" cy="85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“How to make a good presentation”</a:t>
            </a:r>
            <a:endParaRPr>
              <a:solidFill>
                <a:srgbClr val="4C113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Playa, Litoral, Costa, Verano, Tierra, Arena, Mar, Surf"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670638" y="937338"/>
            <a:ext cx="488457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r, Playa, Océano, Tropicales, Paraíso, Agua Azul"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8890" y="0"/>
            <a:ext cx="628959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, Playa, Océano, Tropicales, Paraíso, Agua Azul" id="90" name="Google Shape;90;p17"/>
          <p:cNvPicPr preferRelativeResize="0"/>
          <p:nvPr/>
        </p:nvPicPr>
        <p:blipFill rotWithShape="1">
          <a:blip r:embed="rId3">
            <a:alphaModFix/>
          </a:blip>
          <a:srcRect b="0" l="1859" r="44870" t="0"/>
          <a:stretch/>
        </p:blipFill>
        <p:spPr>
          <a:xfrm>
            <a:off x="-16625" y="0"/>
            <a:ext cx="335062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, Playa, Océano, Tropicales, Paraíso, Agua Azul" id="91" name="Google Shape;91;p17"/>
          <p:cNvPicPr preferRelativeResize="0"/>
          <p:nvPr/>
        </p:nvPicPr>
        <p:blipFill rotWithShape="1">
          <a:blip r:embed="rId3">
            <a:alphaModFix/>
          </a:blip>
          <a:srcRect b="0" l="44870" r="1859" t="0"/>
          <a:stretch/>
        </p:blipFill>
        <p:spPr>
          <a:xfrm>
            <a:off x="5793374" y="0"/>
            <a:ext cx="33506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2380650" y="1233300"/>
            <a:ext cx="4382700" cy="26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Expletus Sans"/>
                <a:ea typeface="Expletus Sans"/>
                <a:cs typeface="Expletus Sans"/>
                <a:sym typeface="Expletus Sans"/>
              </a:rPr>
              <a:t> </a:t>
            </a:r>
            <a:r>
              <a:rPr lang="en-GB" sz="2600">
                <a:latin typeface="Catamaran"/>
                <a:ea typeface="Catamaran"/>
                <a:cs typeface="Catamaran"/>
                <a:sym typeface="Catamaran"/>
              </a:rPr>
              <a:t> To build a good presentation is essential to make a good design of the slides, this help us to communicate our message in a clear and simple way and thus guarantee to the success of the presentation.</a:t>
            </a:r>
            <a:endParaRPr sz="26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la, Paisaje, Mar, Palmeras, Marina, Laguna, Playa"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275" y="1298475"/>
            <a:ext cx="3848101" cy="25465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>
            <p:ph idx="1" type="subTitle"/>
          </p:nvPr>
        </p:nvSpPr>
        <p:spPr>
          <a:xfrm>
            <a:off x="4013225" y="704850"/>
            <a:ext cx="4768800" cy="390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tamaran"/>
              <a:buChar char="•"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Choose a clean background to avoid distracting.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tamaran"/>
              <a:buChar char="•"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Transmit only one idea per slide 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tamaran"/>
              <a:buChar char="•"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Do not overload slides, just 6 or 7 lines.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tamaran"/>
              <a:buChar char="•"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Each line no more than 7 words.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tamaran"/>
              <a:buChar char="•"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Is preferable that the audience listen to your, rather that read to the presentation.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1" name="Google Shape;101;p18"/>
          <p:cNvSpPr txBox="1"/>
          <p:nvPr>
            <p:ph type="ctrTitle"/>
          </p:nvPr>
        </p:nvSpPr>
        <p:spPr>
          <a:xfrm>
            <a:off x="508025" y="1298475"/>
            <a:ext cx="3168600" cy="254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TOPICS TO</a:t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TALK ABOUT</a:t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lmera, Vacaciones, Miami Beach, Florida, Verde, Playa"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5325" y="0"/>
            <a:ext cx="45053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9"/>
          <p:cNvSpPr txBox="1"/>
          <p:nvPr>
            <p:ph type="ctrTitle"/>
          </p:nvPr>
        </p:nvSpPr>
        <p:spPr>
          <a:xfrm>
            <a:off x="565500" y="489025"/>
            <a:ext cx="28695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THE</a:t>
            </a:r>
            <a:r>
              <a:rPr lang="en-GB" sz="36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 IDEA</a:t>
            </a:r>
            <a:endParaRPr sz="36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565500" y="2201850"/>
            <a:ext cx="3501600" cy="2579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diana Dunes State Park, Playa, Lago Michigan, Cielo" id="114" name="Google Shape;114;p20"/>
          <p:cNvPicPr preferRelativeResize="0"/>
          <p:nvPr/>
        </p:nvPicPr>
        <p:blipFill rotWithShape="1">
          <a:blip r:embed="rId3">
            <a:alphaModFix/>
          </a:blip>
          <a:srcRect b="15519" l="0" r="66666" t="0"/>
          <a:stretch/>
        </p:blipFill>
        <p:spPr>
          <a:xfrm>
            <a:off x="0" y="0"/>
            <a:ext cx="3048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diana Dunes State Park, Playa, Lago Michigan, Cielo" id="115" name="Google Shape;115;p20"/>
          <p:cNvPicPr preferRelativeResize="0"/>
          <p:nvPr/>
        </p:nvPicPr>
        <p:blipFill rotWithShape="1">
          <a:blip r:embed="rId3">
            <a:alphaModFix/>
          </a:blip>
          <a:srcRect b="15519" l="66666" r="0" t="0"/>
          <a:stretch/>
        </p:blipFill>
        <p:spPr>
          <a:xfrm>
            <a:off x="6096000" y="0"/>
            <a:ext cx="304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3152850" y="312025"/>
            <a:ext cx="28383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>
                <a:latin typeface="Catamaran"/>
                <a:ea typeface="Catamaran"/>
                <a:cs typeface="Catamaran"/>
                <a:sym typeface="Catamaran"/>
              </a:rPr>
              <a:t>THE CONTEXT</a:t>
            </a:r>
            <a:endParaRPr sz="31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2142600" y="1755250"/>
            <a:ext cx="4858800" cy="2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Catamaran"/>
                <a:ea typeface="Catamaran"/>
                <a:cs typeface="Catamaran"/>
                <a:sym typeface="Catamaran"/>
              </a:rPr>
              <a:t>Inhabitants: 850.000</a:t>
            </a:r>
            <a:endParaRPr sz="2500">
              <a:latin typeface="Catamaran"/>
              <a:ea typeface="Catamaran"/>
              <a:cs typeface="Catamaran"/>
              <a:sym typeface="Catamar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Catamaran"/>
                <a:ea typeface="Catamaran"/>
                <a:cs typeface="Catamaran"/>
                <a:sym typeface="Catamaran"/>
              </a:rPr>
              <a:t>Mobile users: 80 %</a:t>
            </a:r>
            <a:endParaRPr sz="2500">
              <a:latin typeface="Catamaran"/>
              <a:ea typeface="Catamaran"/>
              <a:cs typeface="Catamaran"/>
              <a:sym typeface="Catamar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Catamaran"/>
              <a:ea typeface="Catamaran"/>
              <a:cs typeface="Catamaran"/>
              <a:sym typeface="Catamaran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Catamaran"/>
                <a:ea typeface="Catamaran"/>
                <a:cs typeface="Catamaran"/>
                <a:sym typeface="Catamaran"/>
              </a:rPr>
              <a:t>Profit:</a:t>
            </a:r>
            <a:endParaRPr sz="2500">
              <a:latin typeface="Catamaran"/>
              <a:ea typeface="Catamaran"/>
              <a:cs typeface="Catamaran"/>
              <a:sym typeface="Catamaran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Catamaran"/>
                <a:ea typeface="Catamaran"/>
                <a:cs typeface="Catamaran"/>
                <a:sym typeface="Catamaran"/>
              </a:rPr>
              <a:t>200 millions $</a:t>
            </a:r>
            <a:endParaRPr sz="25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7369" y="4247175"/>
            <a:ext cx="649281" cy="49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20"/>
          <p:cNvCxnSpPr/>
          <p:nvPr/>
        </p:nvCxnSpPr>
        <p:spPr>
          <a:xfrm>
            <a:off x="3162300" y="2918050"/>
            <a:ext cx="2819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ya, Cabañas De Playa, Colorido, Fachada, Casas" id="125" name="Google Shape;125;p21"/>
          <p:cNvPicPr preferRelativeResize="0"/>
          <p:nvPr/>
        </p:nvPicPr>
        <p:blipFill rotWithShape="1">
          <a:blip r:embed="rId3">
            <a:alphaModFix/>
          </a:blip>
          <a:srcRect b="31691" l="0" r="0" t="31695"/>
          <a:stretch/>
        </p:blipFill>
        <p:spPr>
          <a:xfrm>
            <a:off x="0" y="1021525"/>
            <a:ext cx="9144001" cy="1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TWO COLUMNS TEXT</a:t>
            </a:r>
            <a:endParaRPr b="1" sz="30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28" name="Google Shape;128;p21"/>
          <p:cNvSpPr txBox="1"/>
          <p:nvPr>
            <p:ph idx="2" type="body"/>
          </p:nvPr>
        </p:nvSpPr>
        <p:spPr>
          <a:xfrm>
            <a:off x="4832400" y="3165588"/>
            <a:ext cx="3999900" cy="19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Margins around text</a:t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129" name="Google Shape;129;p21"/>
          <p:cNvCxnSpPr/>
          <p:nvPr/>
        </p:nvCxnSpPr>
        <p:spPr>
          <a:xfrm>
            <a:off x="4572000" y="2966550"/>
            <a:ext cx="0" cy="204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311700" y="3165563"/>
            <a:ext cx="3999900" cy="19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Text Size</a:t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The text should be readable from the end of the auditorium, so choose a well readable font and use a min size of 24</a:t>
            </a:r>
            <a:endParaRPr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