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Raleway"/>
      <p:regular r:id="rId32"/>
      <p:bold r:id="rId33"/>
      <p:italic r:id="rId34"/>
      <p:boldItalic r:id="rId35"/>
    </p:embeddedFont>
    <p:embeddedFont>
      <p:font typeface="Montserrat"/>
      <p:regular r:id="rId36"/>
      <p:bold r:id="rId37"/>
      <p:italic r:id="rId38"/>
      <p:boldItalic r:id="rId39"/>
    </p:embeddedFont>
    <p:embeddedFont>
      <p:font typeface="Skranji"/>
      <p:regular r:id="rId40"/>
      <p:bold r:id="rId41"/>
    </p:embeddedFont>
    <p:embeddedFont>
      <p:font typeface="Underdog"/>
      <p:regular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0114854-34CB-42E7-A9FD-C33470B99BB6}">
  <a:tblStyle styleId="{70114854-34CB-42E7-A9FD-C33470B99BB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Skranji-regular.fntdata"/><Relationship Id="rId20" Type="http://schemas.openxmlformats.org/officeDocument/2006/relationships/slide" Target="slides/slide15.xml"/><Relationship Id="rId42" Type="http://schemas.openxmlformats.org/officeDocument/2006/relationships/font" Target="fonts/Underdog-regular.fntdata"/><Relationship Id="rId41" Type="http://schemas.openxmlformats.org/officeDocument/2006/relationships/font" Target="fonts/Skranji-bold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aleway-bold.fntdata"/><Relationship Id="rId10" Type="http://schemas.openxmlformats.org/officeDocument/2006/relationships/slide" Target="slides/slide5.xml"/><Relationship Id="rId32" Type="http://schemas.openxmlformats.org/officeDocument/2006/relationships/font" Target="fonts/Raleway-regular.fntdata"/><Relationship Id="rId13" Type="http://schemas.openxmlformats.org/officeDocument/2006/relationships/slide" Target="slides/slide8.xml"/><Relationship Id="rId35" Type="http://schemas.openxmlformats.org/officeDocument/2006/relationships/font" Target="fonts/Raleway-boldItalic.fntdata"/><Relationship Id="rId12" Type="http://schemas.openxmlformats.org/officeDocument/2006/relationships/slide" Target="slides/slide7.xml"/><Relationship Id="rId34" Type="http://schemas.openxmlformats.org/officeDocument/2006/relationships/font" Target="fonts/Raleway-italic.fntdata"/><Relationship Id="rId15" Type="http://schemas.openxmlformats.org/officeDocument/2006/relationships/slide" Target="slides/slide10.xml"/><Relationship Id="rId37" Type="http://schemas.openxmlformats.org/officeDocument/2006/relationships/font" Target="fonts/Montserrat-bold.fntdata"/><Relationship Id="rId14" Type="http://schemas.openxmlformats.org/officeDocument/2006/relationships/slide" Target="slides/slide9.xml"/><Relationship Id="rId36" Type="http://schemas.openxmlformats.org/officeDocument/2006/relationships/font" Target="fonts/Montserrat-regular.fntdata"/><Relationship Id="rId17" Type="http://schemas.openxmlformats.org/officeDocument/2006/relationships/slide" Target="slides/slide12.xml"/><Relationship Id="rId39" Type="http://schemas.openxmlformats.org/officeDocument/2006/relationships/font" Target="fonts/Montserrat-boldItalic.fntdata"/><Relationship Id="rId16" Type="http://schemas.openxmlformats.org/officeDocument/2006/relationships/slide" Target="slides/slide11.xml"/><Relationship Id="rId38" Type="http://schemas.openxmlformats.org/officeDocument/2006/relationships/font" Target="fonts/Montserrat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4.jpg"/><Relationship Id="rId4" Type="http://schemas.openxmlformats.org/officeDocument/2006/relationships/image" Target="../media/image3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5.jpg"/><Relationship Id="rId4" Type="http://schemas.openxmlformats.org/officeDocument/2006/relationships/image" Target="../media/image21.png"/><Relationship Id="rId5" Type="http://schemas.openxmlformats.org/officeDocument/2006/relationships/image" Target="../media/image2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9.jpg"/><Relationship Id="rId4" Type="http://schemas.openxmlformats.org/officeDocument/2006/relationships/image" Target="../media/image22.png"/><Relationship Id="rId5" Type="http://schemas.openxmlformats.org/officeDocument/2006/relationships/hyperlink" Target="http://www.google.com/sheets/about/" TargetMode="External"/><Relationship Id="rId6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2.jpg"/><Relationship Id="rId4" Type="http://schemas.openxmlformats.org/officeDocument/2006/relationships/image" Target="../media/image28.png"/><Relationship Id="rId5" Type="http://schemas.openxmlformats.org/officeDocument/2006/relationships/image" Target="../media/image3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5.jpg"/><Relationship Id="rId4" Type="http://schemas.openxmlformats.org/officeDocument/2006/relationships/image" Target="../media/image4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9.jpg"/><Relationship Id="rId4" Type="http://schemas.openxmlformats.org/officeDocument/2006/relationships/image" Target="../media/image4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image" Target="../media/image5.png"/><Relationship Id="rId5" Type="http://schemas.openxmlformats.org/officeDocument/2006/relationships/image" Target="../media/image8.png"/><Relationship Id="rId6" Type="http://schemas.openxmlformats.org/officeDocument/2006/relationships/image" Target="../media/image1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8.jpg"/><Relationship Id="rId4" Type="http://schemas.openxmlformats.org/officeDocument/2006/relationships/image" Target="../media/image46.png"/><Relationship Id="rId5" Type="http://schemas.openxmlformats.org/officeDocument/2006/relationships/image" Target="../media/image40.jpg"/><Relationship Id="rId6" Type="http://schemas.openxmlformats.org/officeDocument/2006/relationships/image" Target="../media/image4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8.jpg"/><Relationship Id="rId4" Type="http://schemas.openxmlformats.org/officeDocument/2006/relationships/image" Target="../media/image53.png"/><Relationship Id="rId5" Type="http://schemas.openxmlformats.org/officeDocument/2006/relationships/image" Target="../media/image42.png"/><Relationship Id="rId6" Type="http://schemas.openxmlformats.org/officeDocument/2006/relationships/image" Target="../media/image41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8.jpg"/><Relationship Id="rId4" Type="http://schemas.openxmlformats.org/officeDocument/2006/relationships/image" Target="../media/image51.png"/><Relationship Id="rId5" Type="http://schemas.openxmlformats.org/officeDocument/2006/relationships/image" Target="../media/image5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8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3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0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7.jpg"/><Relationship Id="rId4" Type="http://schemas.openxmlformats.org/officeDocument/2006/relationships/hyperlink" Target="http://www.pixabay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hyperlink" Target="http://www.slidespower.com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6" Type="http://schemas.openxmlformats.org/officeDocument/2006/relationships/image" Target="../media/image23.png"/><Relationship Id="rId7" Type="http://schemas.openxmlformats.org/officeDocument/2006/relationships/image" Target="../media/image1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jpg"/><Relationship Id="rId4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Relationship Id="rId4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7.png"/><Relationship Id="rId4" Type="http://schemas.openxmlformats.org/officeDocument/2006/relationships/image" Target="../media/image14.png"/><Relationship Id="rId5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Relationship Id="rId4" Type="http://schemas.openxmlformats.org/officeDocument/2006/relationships/image" Target="../media/image20.png"/><Relationship Id="rId5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errocarril, Parecía, Pista, Tren, Lugares Perdidos" id="54" name="Google Shape;54;p13"/>
          <p:cNvPicPr preferRelativeResize="0"/>
          <p:nvPr/>
        </p:nvPicPr>
        <p:blipFill rotWithShape="1">
          <a:blip r:embed="rId3">
            <a:alphaModFix/>
          </a:blip>
          <a:srcRect b="14792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type="ctrTitle"/>
          </p:nvPr>
        </p:nvSpPr>
        <p:spPr>
          <a:xfrm>
            <a:off x="2647950" y="3638550"/>
            <a:ext cx="3848100" cy="1505100"/>
          </a:xfrm>
          <a:prstGeom prst="rect">
            <a:avLst/>
          </a:prstGeom>
          <a:noFill/>
          <a:ln>
            <a:noFill/>
          </a:ln>
          <a:effectLst>
            <a:outerShdw blurRad="1128713" rotWithShape="0" algn="bl" dir="21540000" dist="47625">
              <a:srgbClr val="FFFFFF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PRESENTATION TITLE</a:t>
            </a:r>
            <a:endParaRPr b="1" sz="40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iudad, Personas, Multitud, Hombres, Mujeres, Lluvias" id="136" name="Google Shape;136;p22"/>
          <p:cNvPicPr preferRelativeResize="0"/>
          <p:nvPr/>
        </p:nvPicPr>
        <p:blipFill rotWithShape="1">
          <a:blip r:embed="rId3">
            <a:alphaModFix/>
          </a:blip>
          <a:srcRect b="12192" l="0" r="0" t="3434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Skranji"/>
                <a:ea typeface="Skranji"/>
                <a:cs typeface="Skranji"/>
                <a:sym typeface="Skranji"/>
              </a:rPr>
              <a:t>INFOGRAPHIC DIAGRAM</a:t>
            </a:r>
            <a:endParaRPr>
              <a:solidFill>
                <a:srgbClr val="000000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38" name="Google Shape;138;p22"/>
          <p:cNvSpPr/>
          <p:nvPr/>
        </p:nvSpPr>
        <p:spPr>
          <a:xfrm>
            <a:off x="311700" y="2653350"/>
            <a:ext cx="2463300" cy="2319900"/>
          </a:xfrm>
          <a:prstGeom prst="flowChartConnector">
            <a:avLst/>
          </a:prstGeom>
          <a:solidFill>
            <a:srgbClr val="FFE599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Underdog"/>
                <a:ea typeface="Underdog"/>
                <a:cs typeface="Underdog"/>
                <a:sym typeface="Underdog"/>
              </a:rPr>
              <a:t>LOREM IPSUM</a:t>
            </a:r>
            <a:endParaRPr b="1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Underdog"/>
                <a:ea typeface="Underdog"/>
                <a:cs typeface="Underdog"/>
                <a:sym typeface="Underdog"/>
              </a:rPr>
              <a:t>Eodem modo typi, qui nunc nobis videntur parum clari.</a:t>
            </a:r>
            <a:endParaRPr>
              <a:latin typeface="Underdog"/>
              <a:ea typeface="Underdog"/>
              <a:cs typeface="Underdog"/>
              <a:sym typeface="Underdog"/>
            </a:endParaRPr>
          </a:p>
        </p:txBody>
      </p:sp>
      <p:sp>
        <p:nvSpPr>
          <p:cNvPr id="139" name="Google Shape;139;p22"/>
          <p:cNvSpPr/>
          <p:nvPr/>
        </p:nvSpPr>
        <p:spPr>
          <a:xfrm>
            <a:off x="3340353" y="2653350"/>
            <a:ext cx="2463300" cy="2319900"/>
          </a:xfrm>
          <a:prstGeom prst="flowChartConnector">
            <a:avLst/>
          </a:prstGeom>
          <a:solidFill>
            <a:srgbClr val="B6D7A8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Underdog"/>
                <a:ea typeface="Underdog"/>
                <a:cs typeface="Underdog"/>
                <a:sym typeface="Underdog"/>
              </a:rPr>
              <a:t>LOREM IPSUM</a:t>
            </a:r>
            <a:endParaRPr b="1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Underdog"/>
                <a:ea typeface="Underdog"/>
                <a:cs typeface="Underdog"/>
                <a:sym typeface="Underdog"/>
              </a:rPr>
              <a:t>Eodem modo typi, qui nunc nobis videntur parum clari.</a:t>
            </a:r>
            <a:endParaRPr>
              <a:latin typeface="Underdog"/>
              <a:ea typeface="Underdog"/>
              <a:cs typeface="Underdog"/>
              <a:sym typeface="Underdog"/>
            </a:endParaRPr>
          </a:p>
        </p:txBody>
      </p:sp>
      <p:sp>
        <p:nvSpPr>
          <p:cNvPr id="140" name="Google Shape;140;p22"/>
          <p:cNvSpPr/>
          <p:nvPr/>
        </p:nvSpPr>
        <p:spPr>
          <a:xfrm>
            <a:off x="6369005" y="2653350"/>
            <a:ext cx="2463300" cy="2319900"/>
          </a:xfrm>
          <a:prstGeom prst="flowChartConnector">
            <a:avLst/>
          </a:prstGeom>
          <a:solidFill>
            <a:srgbClr val="76A5AF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Underdog"/>
                <a:ea typeface="Underdog"/>
                <a:cs typeface="Underdog"/>
                <a:sym typeface="Underdog"/>
              </a:rPr>
              <a:t>LOREM IPSUM</a:t>
            </a:r>
            <a:endParaRPr b="1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Underdog"/>
                <a:ea typeface="Underdog"/>
                <a:cs typeface="Underdog"/>
                <a:sym typeface="Underdog"/>
              </a:rPr>
              <a:t>Eodem modo typi, qui nunc nobis videntur parum clari.</a:t>
            </a:r>
            <a:endParaRPr>
              <a:latin typeface="Underdog"/>
              <a:ea typeface="Underdog"/>
              <a:cs typeface="Underdog"/>
              <a:sym typeface="Underdog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ren, Alaska, De Viaje, Ferrocarril, Invierno" id="145" name="Google Shape;145;p23"/>
          <p:cNvPicPr preferRelativeResize="0"/>
          <p:nvPr/>
        </p:nvPicPr>
        <p:blipFill rotWithShape="1">
          <a:blip r:embed="rId3">
            <a:alphaModFix/>
          </a:blip>
          <a:srcRect b="15519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3"/>
          <p:cNvSpPr txBox="1"/>
          <p:nvPr>
            <p:ph type="title"/>
          </p:nvPr>
        </p:nvSpPr>
        <p:spPr>
          <a:xfrm>
            <a:off x="328800" y="570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Skranji"/>
                <a:ea typeface="Skranji"/>
                <a:cs typeface="Skranji"/>
                <a:sym typeface="Skranji"/>
              </a:rPr>
              <a:t>THREE COLUMNS TEXT</a:t>
            </a:r>
            <a:endParaRPr sz="3000">
              <a:solidFill>
                <a:srgbClr val="000000"/>
              </a:solidFill>
              <a:latin typeface="Skranji"/>
              <a:ea typeface="Skranji"/>
              <a:cs typeface="Skranji"/>
              <a:sym typeface="Skranj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47" name="Google Shape;147;p23"/>
          <p:cNvSpPr/>
          <p:nvPr/>
        </p:nvSpPr>
        <p:spPr>
          <a:xfrm>
            <a:off x="514350" y="1847850"/>
            <a:ext cx="2504100" cy="2304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3"/>
          <p:cNvSpPr/>
          <p:nvPr/>
        </p:nvSpPr>
        <p:spPr>
          <a:xfrm>
            <a:off x="3105150" y="1847850"/>
            <a:ext cx="2504100" cy="2304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23"/>
          <p:cNvSpPr/>
          <p:nvPr/>
        </p:nvSpPr>
        <p:spPr>
          <a:xfrm>
            <a:off x="5867400" y="1847850"/>
            <a:ext cx="2733900" cy="2304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3"/>
          <p:cNvSpPr txBox="1"/>
          <p:nvPr/>
        </p:nvSpPr>
        <p:spPr>
          <a:xfrm>
            <a:off x="447700" y="1847749"/>
            <a:ext cx="2570700" cy="22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Underdog"/>
                <a:ea typeface="Underdog"/>
                <a:cs typeface="Underdog"/>
                <a:sym typeface="Underdog"/>
              </a:rPr>
              <a:t>Less is more</a:t>
            </a:r>
            <a:endParaRPr b="1"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Underdog"/>
                <a:ea typeface="Underdog"/>
                <a:cs typeface="Underdog"/>
                <a:sym typeface="Underdog"/>
              </a:rPr>
              <a:t>The less information you give, better remember your audience. Create shorts and concise messages</a:t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</p:txBody>
      </p:sp>
      <p:sp>
        <p:nvSpPr>
          <p:cNvPr id="151" name="Google Shape;151;p23"/>
          <p:cNvSpPr txBox="1"/>
          <p:nvPr/>
        </p:nvSpPr>
        <p:spPr>
          <a:xfrm>
            <a:off x="3062700" y="1864600"/>
            <a:ext cx="2733900" cy="22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Underdog"/>
                <a:ea typeface="Underdog"/>
                <a:cs typeface="Underdog"/>
                <a:sym typeface="Underdog"/>
              </a:rPr>
              <a:t>Use the contrast</a:t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latin typeface="Underdog"/>
                <a:ea typeface="Underdog"/>
                <a:cs typeface="Underdog"/>
                <a:sym typeface="Underdog"/>
              </a:rPr>
              <a:t>The contrast gives you the option to call attention to what you want to highlight. Use the size, colour, composition. </a:t>
            </a:r>
            <a:endParaRPr b="1"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Underdog"/>
              <a:ea typeface="Underdog"/>
              <a:cs typeface="Underdog"/>
              <a:sym typeface="Underdog"/>
            </a:endParaRPr>
          </a:p>
        </p:txBody>
      </p:sp>
      <p:sp>
        <p:nvSpPr>
          <p:cNvPr id="152" name="Google Shape;152;p23"/>
          <p:cNvSpPr txBox="1"/>
          <p:nvPr/>
        </p:nvSpPr>
        <p:spPr>
          <a:xfrm>
            <a:off x="5840900" y="1881339"/>
            <a:ext cx="2855400" cy="22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Underdog"/>
                <a:ea typeface="Underdog"/>
                <a:cs typeface="Underdog"/>
                <a:sym typeface="Underdog"/>
              </a:rPr>
              <a:t>Use a good template</a:t>
            </a:r>
            <a:r>
              <a:rPr lang="en-GB" sz="1800">
                <a:latin typeface="Underdog"/>
                <a:ea typeface="Underdog"/>
                <a:cs typeface="Underdog"/>
                <a:sym typeface="Underdog"/>
              </a:rPr>
              <a:t> </a:t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Underdog"/>
                <a:ea typeface="Underdog"/>
                <a:cs typeface="Underdog"/>
                <a:sym typeface="Underdog"/>
              </a:rPr>
              <a:t>You must choose a template that suits the type of work your are about to submit.</a:t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Underdog"/>
              <a:ea typeface="Underdog"/>
              <a:cs typeface="Underdog"/>
              <a:sym typeface="Underdog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4"/>
          <p:cNvSpPr txBox="1"/>
          <p:nvPr>
            <p:ph type="title"/>
          </p:nvPr>
        </p:nvSpPr>
        <p:spPr>
          <a:xfrm>
            <a:off x="332625" y="806550"/>
            <a:ext cx="4012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Skranji"/>
                <a:ea typeface="Skranji"/>
                <a:cs typeface="Skranji"/>
                <a:sym typeface="Skranji"/>
              </a:rPr>
              <a:t>USE GOOD IMAGES</a:t>
            </a:r>
            <a:endParaRPr sz="3000">
              <a:solidFill>
                <a:srgbClr val="000000"/>
              </a:solidFill>
              <a:latin typeface="Skranji"/>
              <a:ea typeface="Skranji"/>
              <a:cs typeface="Skranji"/>
              <a:sym typeface="Skranj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58" name="Google Shape;158;p24"/>
          <p:cNvSpPr txBox="1"/>
          <p:nvPr/>
        </p:nvSpPr>
        <p:spPr>
          <a:xfrm>
            <a:off x="332625" y="1940250"/>
            <a:ext cx="4012500" cy="15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Underdog"/>
                <a:ea typeface="Underdog"/>
                <a:cs typeface="Underdog"/>
                <a:sym typeface="Underdog"/>
              </a:rPr>
              <a:t>A good image in your presentation is worth a thousand words.</a:t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Underdog"/>
                <a:ea typeface="Underdog"/>
                <a:cs typeface="Underdog"/>
                <a:sym typeface="Underdog"/>
              </a:rPr>
              <a:t>Choose good themes for your presentations.</a:t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</p:txBody>
      </p:sp>
      <p:pic>
        <p:nvPicPr>
          <p:cNvPr descr="Train, Tren, Viaje, Vias, Transporte, Raíles" id="159" name="Google Shape;159;p24"/>
          <p:cNvPicPr preferRelativeResize="0"/>
          <p:nvPr/>
        </p:nvPicPr>
        <p:blipFill rotWithShape="1">
          <a:blip r:embed="rId3">
            <a:alphaModFix/>
          </a:blip>
          <a:srcRect b="0" l="47992" r="0" t="0"/>
          <a:stretch/>
        </p:blipFill>
        <p:spPr>
          <a:xfrm>
            <a:off x="5131425" y="0"/>
            <a:ext cx="401257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etro, Estación De Tren, Tren, Transporte, Ferrocarril" id="164" name="Google Shape;164;p25"/>
          <p:cNvPicPr preferRelativeResize="0"/>
          <p:nvPr/>
        </p:nvPicPr>
        <p:blipFill rotWithShape="1">
          <a:blip r:embed="rId3">
            <a:alphaModFix/>
          </a:blip>
          <a:srcRect b="10196" l="0" r="0" t="5322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5"/>
          <p:cNvSpPr/>
          <p:nvPr/>
        </p:nvSpPr>
        <p:spPr>
          <a:xfrm>
            <a:off x="1933500" y="4301875"/>
            <a:ext cx="5277000" cy="745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5"/>
          <p:cNvSpPr txBox="1"/>
          <p:nvPr/>
        </p:nvSpPr>
        <p:spPr>
          <a:xfrm>
            <a:off x="1933500" y="4301875"/>
            <a:ext cx="5277000" cy="7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Skranji"/>
                <a:ea typeface="Skranji"/>
                <a:cs typeface="Skranji"/>
                <a:sym typeface="Skranji"/>
              </a:rPr>
              <a:t>With a good image you can explain a complex concept in a simple way.</a:t>
            </a:r>
            <a:endParaRPr sz="1800">
              <a:latin typeface="Skranji"/>
              <a:ea typeface="Skranji"/>
              <a:cs typeface="Skranji"/>
              <a:sym typeface="Skranj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rica, Ciudad, Manhattan, Metro, Ny, Nyc, Nueva York" id="171" name="Google Shape;171;p26"/>
          <p:cNvPicPr preferRelativeResize="0"/>
          <p:nvPr/>
        </p:nvPicPr>
        <p:blipFill rotWithShape="1">
          <a:blip r:embed="rId3">
            <a:alphaModFix/>
          </a:blip>
          <a:srcRect b="7813" l="0" r="0" t="7813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6"/>
          <p:cNvSpPr txBox="1"/>
          <p:nvPr>
            <p:ph type="title"/>
          </p:nvPr>
        </p:nvSpPr>
        <p:spPr>
          <a:xfrm>
            <a:off x="3932175" y="355325"/>
            <a:ext cx="2943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FFFFFF"/>
                </a:solidFill>
                <a:latin typeface="Skranji"/>
                <a:ea typeface="Skranji"/>
                <a:cs typeface="Skranji"/>
                <a:sym typeface="Skranji"/>
              </a:rPr>
              <a:t>USE OF TABLES</a:t>
            </a:r>
            <a:endParaRPr sz="3000">
              <a:solidFill>
                <a:srgbClr val="000000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73" name="Google Shape;173;p26"/>
          <p:cNvSpPr txBox="1"/>
          <p:nvPr/>
        </p:nvSpPr>
        <p:spPr>
          <a:xfrm>
            <a:off x="3932175" y="928025"/>
            <a:ext cx="3286800" cy="9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FFFFFF"/>
                </a:solidFill>
                <a:latin typeface="Underdog"/>
                <a:ea typeface="Underdog"/>
                <a:cs typeface="Underdog"/>
                <a:sym typeface="Underdog"/>
              </a:rPr>
              <a:t>The tables are very useful for displaying information ordered.</a:t>
            </a:r>
            <a:endParaRPr sz="1800">
              <a:solidFill>
                <a:srgbClr val="FFFFFF"/>
              </a:solidFill>
              <a:latin typeface="Underdog"/>
              <a:ea typeface="Underdog"/>
              <a:cs typeface="Underdog"/>
              <a:sym typeface="Underdog"/>
            </a:endParaRPr>
          </a:p>
        </p:txBody>
      </p:sp>
      <p:graphicFrame>
        <p:nvGraphicFramePr>
          <p:cNvPr id="174" name="Google Shape;174;p26"/>
          <p:cNvGraphicFramePr/>
          <p:nvPr/>
        </p:nvGraphicFramePr>
        <p:xfrm>
          <a:off x="537175" y="2554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{70114854-34CB-42E7-A9FD-C33470B99BB6}</a:tableStyleId>
              </a:tblPr>
              <a:tblGrid>
                <a:gridCol w="1263700"/>
                <a:gridCol w="1359125"/>
                <a:gridCol w="1483750"/>
                <a:gridCol w="1108075"/>
              </a:tblGrid>
              <a:tr h="560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Skranji"/>
                        <a:ea typeface="Skranji"/>
                        <a:cs typeface="Skranji"/>
                        <a:sym typeface="Skranj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Skranji"/>
                          <a:ea typeface="Skranji"/>
                          <a:cs typeface="Skranji"/>
                          <a:sym typeface="Skranji"/>
                        </a:rPr>
                        <a:t>CAPITAL</a:t>
                      </a:r>
                      <a:endParaRPr>
                        <a:latin typeface="Skranji"/>
                        <a:ea typeface="Skranji"/>
                        <a:cs typeface="Skranji"/>
                        <a:sym typeface="Skranj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Skranji"/>
                          <a:ea typeface="Skranji"/>
                          <a:cs typeface="Skranji"/>
                          <a:sym typeface="Skranji"/>
                        </a:rPr>
                        <a:t>CITIZENS (MILIONS)</a:t>
                      </a:r>
                      <a:endParaRPr>
                        <a:latin typeface="Skranji"/>
                        <a:ea typeface="Skranji"/>
                        <a:cs typeface="Skranji"/>
                        <a:sym typeface="Skranj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latin typeface="Skranji"/>
                          <a:ea typeface="Skranji"/>
                          <a:cs typeface="Skranji"/>
                          <a:sym typeface="Skranji"/>
                        </a:rPr>
                        <a:t>CURRENCY</a:t>
                      </a:r>
                      <a:endParaRPr>
                        <a:latin typeface="Skranji"/>
                        <a:ea typeface="Skranji"/>
                        <a:cs typeface="Skranji"/>
                        <a:sym typeface="Skranj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566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Skranji"/>
                          <a:ea typeface="Skranji"/>
                          <a:cs typeface="Skranji"/>
                          <a:sym typeface="Skranji"/>
                        </a:rPr>
                        <a:t>MEXICO</a:t>
                      </a:r>
                      <a:endParaRPr>
                        <a:latin typeface="Skranji"/>
                        <a:ea typeface="Skranji"/>
                        <a:cs typeface="Skranji"/>
                        <a:sym typeface="Skranj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Skranji"/>
                          <a:ea typeface="Skranji"/>
                          <a:cs typeface="Skranji"/>
                          <a:sym typeface="Skranji"/>
                        </a:rPr>
                        <a:t>CIUDAD DE MÉXICO</a:t>
                      </a:r>
                      <a:endParaRPr>
                        <a:latin typeface="Skranji"/>
                        <a:ea typeface="Skranji"/>
                        <a:cs typeface="Skranji"/>
                        <a:sym typeface="Skranj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Skranji"/>
                          <a:ea typeface="Skranji"/>
                          <a:cs typeface="Skranji"/>
                          <a:sym typeface="Skranji"/>
                        </a:rPr>
                        <a:t>122</a:t>
                      </a:r>
                      <a:endParaRPr>
                        <a:latin typeface="Skranji"/>
                        <a:ea typeface="Skranji"/>
                        <a:cs typeface="Skranji"/>
                        <a:sym typeface="Skranj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Skranji"/>
                          <a:ea typeface="Skranji"/>
                          <a:cs typeface="Skranji"/>
                          <a:sym typeface="Skranji"/>
                        </a:rPr>
                        <a:t>PESO</a:t>
                      </a:r>
                      <a:endParaRPr>
                        <a:latin typeface="Skranji"/>
                        <a:ea typeface="Skranji"/>
                        <a:cs typeface="Skranji"/>
                        <a:sym typeface="Skranj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454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Skranji"/>
                          <a:ea typeface="Skranji"/>
                          <a:cs typeface="Skranji"/>
                          <a:sym typeface="Skranji"/>
                        </a:rPr>
                        <a:t>BRASIL</a:t>
                      </a:r>
                      <a:endParaRPr>
                        <a:latin typeface="Skranji"/>
                        <a:ea typeface="Skranji"/>
                        <a:cs typeface="Skranji"/>
                        <a:sym typeface="Skranj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Skranji"/>
                          <a:ea typeface="Skranji"/>
                          <a:cs typeface="Skranji"/>
                          <a:sym typeface="Skranji"/>
                        </a:rPr>
                        <a:t>BRASILIA</a:t>
                      </a:r>
                      <a:endParaRPr>
                        <a:latin typeface="Skranji"/>
                        <a:ea typeface="Skranji"/>
                        <a:cs typeface="Skranji"/>
                        <a:sym typeface="Skranj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Skranji"/>
                          <a:ea typeface="Skranji"/>
                          <a:cs typeface="Skranji"/>
                          <a:sym typeface="Skranji"/>
                        </a:rPr>
                        <a:t>208</a:t>
                      </a:r>
                      <a:endParaRPr>
                        <a:latin typeface="Skranji"/>
                        <a:ea typeface="Skranji"/>
                        <a:cs typeface="Skranji"/>
                        <a:sym typeface="Skranj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Skranji"/>
                          <a:ea typeface="Skranji"/>
                          <a:cs typeface="Skranji"/>
                          <a:sym typeface="Skranji"/>
                        </a:rPr>
                        <a:t>DOLLAR</a:t>
                      </a:r>
                      <a:endParaRPr>
                        <a:latin typeface="Skranji"/>
                        <a:ea typeface="Skranji"/>
                        <a:cs typeface="Skranji"/>
                        <a:sym typeface="Skranj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  <a:tr h="454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Skranji"/>
                          <a:ea typeface="Skranji"/>
                          <a:cs typeface="Skranji"/>
                          <a:sym typeface="Skranji"/>
                        </a:rPr>
                        <a:t>GERMANY</a:t>
                      </a:r>
                      <a:endParaRPr>
                        <a:latin typeface="Skranji"/>
                        <a:ea typeface="Skranji"/>
                        <a:cs typeface="Skranji"/>
                        <a:sym typeface="Skranj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Skranji"/>
                          <a:ea typeface="Skranji"/>
                          <a:cs typeface="Skranji"/>
                          <a:sym typeface="Skranji"/>
                        </a:rPr>
                        <a:t>BERLIN</a:t>
                      </a:r>
                      <a:endParaRPr>
                        <a:latin typeface="Skranji"/>
                        <a:ea typeface="Skranji"/>
                        <a:cs typeface="Skranji"/>
                        <a:sym typeface="Skranj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Skranji"/>
                          <a:ea typeface="Skranji"/>
                          <a:cs typeface="Skranji"/>
                          <a:sym typeface="Skranji"/>
                        </a:rPr>
                        <a:t>82</a:t>
                      </a:r>
                      <a:endParaRPr>
                        <a:latin typeface="Skranji"/>
                        <a:ea typeface="Skranji"/>
                        <a:cs typeface="Skranji"/>
                        <a:sym typeface="Skranj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Skranji"/>
                          <a:ea typeface="Skranji"/>
                          <a:cs typeface="Skranji"/>
                          <a:sym typeface="Skranji"/>
                        </a:rPr>
                        <a:t>EURO</a:t>
                      </a:r>
                      <a:endParaRPr>
                        <a:latin typeface="Skranji"/>
                        <a:ea typeface="Skranji"/>
                        <a:cs typeface="Skranji"/>
                        <a:sym typeface="Skranj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E599"/>
                    </a:solidFill>
                  </a:tcPr>
                </a:tc>
              </a:tr>
            </a:tbl>
          </a:graphicData>
        </a:graphic>
      </p:graphicFrame>
      <p:pic>
        <p:nvPicPr>
          <p:cNvPr descr="tabla-google-slides.png" id="175" name="Google Shape;17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36950" y="2842211"/>
            <a:ext cx="2053626" cy="1537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otor, Vapor, El Sistema De Transporte, Tren" id="180" name="Google Shape;18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750"/>
            <a:ext cx="9144000" cy="5133975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7"/>
          <p:cNvSpPr txBox="1"/>
          <p:nvPr>
            <p:ph type="title"/>
          </p:nvPr>
        </p:nvSpPr>
        <p:spPr>
          <a:xfrm>
            <a:off x="5458800" y="285775"/>
            <a:ext cx="3361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Skranji"/>
                <a:ea typeface="Skranji"/>
                <a:cs typeface="Skranji"/>
                <a:sym typeface="Skranji"/>
              </a:rPr>
              <a:t>USE CHARTS</a:t>
            </a:r>
            <a:endParaRPr sz="3000">
              <a:solidFill>
                <a:srgbClr val="000000"/>
              </a:solidFill>
              <a:latin typeface="Skranji"/>
              <a:ea typeface="Skranji"/>
              <a:cs typeface="Skranji"/>
              <a:sym typeface="Skranj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pic>
        <p:nvPicPr>
          <p:cNvPr id="182" name="Google Shape;182;p27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6800" y="1839524"/>
            <a:ext cx="3673500" cy="22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fico-google-slides.png" id="183" name="Google Shape;183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69700" y="2080525"/>
            <a:ext cx="2688394" cy="1789462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7"/>
          <p:cNvSpPr/>
          <p:nvPr/>
        </p:nvSpPr>
        <p:spPr>
          <a:xfrm>
            <a:off x="411575" y="758525"/>
            <a:ext cx="4419600" cy="666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7"/>
          <p:cNvSpPr txBox="1"/>
          <p:nvPr/>
        </p:nvSpPr>
        <p:spPr>
          <a:xfrm>
            <a:off x="421950" y="751450"/>
            <a:ext cx="4383900" cy="67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latin typeface="Underdog"/>
                <a:ea typeface="Underdog"/>
                <a:cs typeface="Underdog"/>
                <a:sym typeface="Underdog"/>
              </a:rPr>
              <a:t>Graphics help us to understand the relationships between numerical values.</a:t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únel, Tren, Ferrocarril, Transporte, Pista, Línea" id="190" name="Google Shape;190;p28"/>
          <p:cNvPicPr preferRelativeResize="0"/>
          <p:nvPr/>
        </p:nvPicPr>
        <p:blipFill rotWithShape="1">
          <a:blip r:embed="rId3">
            <a:alphaModFix/>
          </a:blip>
          <a:srcRect b="0" l="0" r="0" t="15626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8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21700" y="572453"/>
            <a:ext cx="5500575" cy="34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8"/>
          <p:cNvSpPr txBox="1"/>
          <p:nvPr/>
        </p:nvSpPr>
        <p:spPr>
          <a:xfrm>
            <a:off x="3600875" y="3843600"/>
            <a:ext cx="31644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FFFFFF"/>
                </a:solidFill>
                <a:latin typeface="Underdog"/>
                <a:ea typeface="Underdog"/>
                <a:cs typeface="Underdog"/>
                <a:sym typeface="Underdog"/>
              </a:rPr>
              <a:t>You can insert your graphics from </a:t>
            </a:r>
            <a:r>
              <a:rPr lang="en-GB" sz="1800" u="sng">
                <a:solidFill>
                  <a:srgbClr val="FFFFFF"/>
                </a:solidFill>
                <a:latin typeface="Underdog"/>
                <a:ea typeface="Underdog"/>
                <a:cs typeface="Underdog"/>
                <a:sym typeface="Underdog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Google Sheets </a:t>
            </a:r>
            <a:endParaRPr sz="1800">
              <a:solidFill>
                <a:srgbClr val="FFFFFF"/>
              </a:solidFill>
              <a:latin typeface="Underdog"/>
              <a:ea typeface="Underdog"/>
              <a:cs typeface="Underdog"/>
              <a:sym typeface="Underdog"/>
            </a:endParaRPr>
          </a:p>
        </p:txBody>
      </p:sp>
      <p:pic>
        <p:nvPicPr>
          <p:cNvPr id="193" name="Google Shape;193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75962" y="4114326"/>
            <a:ext cx="429650" cy="4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ndres, Metro, Inglaterra, De Viaje, Transporte" id="198" name="Google Shape;198;p29"/>
          <p:cNvPicPr preferRelativeResize="0"/>
          <p:nvPr/>
        </p:nvPicPr>
        <p:blipFill rotWithShape="1">
          <a:blip r:embed="rId3">
            <a:alphaModFix/>
          </a:blip>
          <a:srcRect b="13434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9"/>
          <p:cNvSpPr txBox="1"/>
          <p:nvPr>
            <p:ph type="title"/>
          </p:nvPr>
        </p:nvSpPr>
        <p:spPr>
          <a:xfrm>
            <a:off x="533125" y="529225"/>
            <a:ext cx="4107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FFFFFF"/>
                </a:solidFill>
                <a:latin typeface="Skranji"/>
                <a:ea typeface="Skranji"/>
                <a:cs typeface="Skranji"/>
                <a:sym typeface="Skranji"/>
              </a:rPr>
              <a:t>FLOW CHARTS </a:t>
            </a:r>
            <a:endParaRPr sz="3000">
              <a:solidFill>
                <a:srgbClr val="FFFFFF"/>
              </a:solidFill>
              <a:latin typeface="Skranji"/>
              <a:ea typeface="Skranji"/>
              <a:cs typeface="Skranji"/>
              <a:sym typeface="Skranj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FFFFF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200" name="Google Shape;200;p29"/>
          <p:cNvSpPr txBox="1"/>
          <p:nvPr/>
        </p:nvSpPr>
        <p:spPr>
          <a:xfrm>
            <a:off x="1232425" y="1312800"/>
            <a:ext cx="2709300" cy="2095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200">
                <a:latin typeface="Underdog"/>
                <a:ea typeface="Underdog"/>
                <a:cs typeface="Underdog"/>
                <a:sym typeface="Underdog"/>
              </a:rPr>
              <a:t>Flowcharts are used to graphically represent the flow or sequences of simple routines.</a:t>
            </a:r>
            <a:endParaRPr sz="2200">
              <a:latin typeface="Underdog"/>
              <a:ea typeface="Underdog"/>
              <a:cs typeface="Underdog"/>
              <a:sym typeface="Underdog"/>
            </a:endParaRPr>
          </a:p>
        </p:txBody>
      </p:sp>
      <p:pic>
        <p:nvPicPr>
          <p:cNvPr id="201" name="Google Shape;201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69800" y="3619163"/>
            <a:ext cx="1034525" cy="1034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iagrama-flujo-google-slides.png" id="202" name="Google Shape;202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91175" y="700663"/>
            <a:ext cx="3748024" cy="37421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errocarril, Vías Férreas, Vías Del Tren, Pinos, Frío" id="207" name="Google Shape;207;p30"/>
          <p:cNvPicPr preferRelativeResize="0"/>
          <p:nvPr/>
        </p:nvPicPr>
        <p:blipFill rotWithShape="1">
          <a:blip r:embed="rId3">
            <a:alphaModFix/>
          </a:blip>
          <a:srcRect b="9999" l="0" r="0" t="0"/>
          <a:stretch/>
        </p:blipFill>
        <p:spPr>
          <a:xfrm>
            <a:off x="0" y="7625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0"/>
          <p:cNvSpPr txBox="1"/>
          <p:nvPr>
            <p:ph type="title"/>
          </p:nvPr>
        </p:nvSpPr>
        <p:spPr>
          <a:xfrm>
            <a:off x="7417225" y="2293025"/>
            <a:ext cx="1536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Skranji"/>
                <a:ea typeface="Skranji"/>
                <a:cs typeface="Skranji"/>
                <a:sym typeface="Skranji"/>
              </a:rPr>
              <a:t>MAPS</a:t>
            </a:r>
            <a:endParaRPr sz="3000">
              <a:solidFill>
                <a:srgbClr val="000000"/>
              </a:solidFill>
              <a:latin typeface="Skranji"/>
              <a:ea typeface="Skranji"/>
              <a:cs typeface="Skranji"/>
              <a:sym typeface="Skranj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pic>
        <p:nvPicPr>
          <p:cNvPr id="209" name="Google Shape;209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19354" y="417179"/>
            <a:ext cx="4324375" cy="432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esfile Dampflok, Presentación, Plan De Vapor, Evento" id="214" name="Google Shape;214;p31"/>
          <p:cNvPicPr preferRelativeResize="0"/>
          <p:nvPr/>
        </p:nvPicPr>
        <p:blipFill rotWithShape="1">
          <a:blip r:embed="rId3">
            <a:alphaModFix/>
          </a:blip>
          <a:srcRect b="16365" l="0" r="0" t="23487"/>
          <a:stretch/>
        </p:blipFill>
        <p:spPr>
          <a:xfrm>
            <a:off x="0" y="2857500"/>
            <a:ext cx="9144000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1"/>
          <p:cNvSpPr txBox="1"/>
          <p:nvPr>
            <p:ph type="title"/>
          </p:nvPr>
        </p:nvSpPr>
        <p:spPr>
          <a:xfrm>
            <a:off x="351675" y="259975"/>
            <a:ext cx="5423100" cy="107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Skranji"/>
                <a:ea typeface="Skranji"/>
                <a:cs typeface="Skranji"/>
                <a:sym typeface="Skranji"/>
              </a:rPr>
              <a:t>TECHNOLOGY PRESENTATION</a:t>
            </a:r>
            <a:endParaRPr sz="3000">
              <a:solidFill>
                <a:srgbClr val="000000"/>
              </a:solidFill>
              <a:latin typeface="Skranji"/>
              <a:ea typeface="Skranji"/>
              <a:cs typeface="Skranji"/>
              <a:sym typeface="Skranj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6" name="Google Shape;216;p31"/>
          <p:cNvSpPr txBox="1"/>
          <p:nvPr/>
        </p:nvSpPr>
        <p:spPr>
          <a:xfrm>
            <a:off x="351675" y="1333375"/>
            <a:ext cx="4957200" cy="13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>
                <a:latin typeface="Underdog"/>
                <a:ea typeface="Underdog"/>
                <a:cs typeface="Underdog"/>
                <a:sym typeface="Underdog"/>
              </a:rPr>
              <a:t>Below we provide a set of slides for your Apps or Web presentations.</a:t>
            </a:r>
            <a:endParaRPr sz="2000">
              <a:latin typeface="Underdog"/>
              <a:ea typeface="Underdog"/>
              <a:cs typeface="Underdog"/>
              <a:sym typeface="Underdog"/>
            </a:endParaRPr>
          </a:p>
        </p:txBody>
      </p:sp>
      <p:pic>
        <p:nvPicPr>
          <p:cNvPr descr="google-slide-tecnologia.png" id="217" name="Google Shape;217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76950" y="259975"/>
            <a:ext cx="2183925" cy="2409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stación, Pistas, Ferrocarril, Tren" id="60" name="Google Shape;60;p14"/>
          <p:cNvPicPr preferRelativeResize="0"/>
          <p:nvPr/>
        </p:nvPicPr>
        <p:blipFill rotWithShape="1">
          <a:blip r:embed="rId3">
            <a:alphaModFix amt="80000"/>
          </a:blip>
          <a:srcRect b="0" l="0" r="0" t="15626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/>
          <p:nvPr/>
        </p:nvSpPr>
        <p:spPr>
          <a:xfrm>
            <a:off x="1190625" y="4638950"/>
            <a:ext cx="6650100" cy="3765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Underdog"/>
              <a:ea typeface="Underdog"/>
              <a:cs typeface="Underdog"/>
              <a:sym typeface="Underdog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14525" y="4667073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>
            <p:ph type="title"/>
          </p:nvPr>
        </p:nvSpPr>
        <p:spPr>
          <a:xfrm>
            <a:off x="1137900" y="445025"/>
            <a:ext cx="769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Skranji"/>
                <a:ea typeface="Skranji"/>
                <a:cs typeface="Skranji"/>
                <a:sym typeface="Skranji"/>
              </a:rPr>
              <a:t>INSTRUCTIONS FOR USE</a:t>
            </a:r>
            <a:endParaRPr sz="3000">
              <a:solidFill>
                <a:srgbClr val="000000"/>
              </a:solidFill>
              <a:latin typeface="Skranji"/>
              <a:ea typeface="Skranji"/>
              <a:cs typeface="Skranji"/>
              <a:sym typeface="Skranj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6871" y="2037775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1185" y="2902525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1634775" y="4666988"/>
            <a:ext cx="61293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latin typeface="Underdog"/>
                <a:ea typeface="Underdog"/>
                <a:cs typeface="Underdog"/>
                <a:sym typeface="Underdog"/>
              </a:rPr>
              <a:t>For further information, go to &gt;&gt; https://www.slidespower.com/</a:t>
            </a:r>
            <a:endParaRPr>
              <a:latin typeface="Underdog"/>
              <a:ea typeface="Underdog"/>
              <a:cs typeface="Underdog"/>
              <a:sym typeface="Underdog"/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1190625" y="1228725"/>
            <a:ext cx="7587000" cy="2441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4"/>
          <p:cNvSpPr txBox="1"/>
          <p:nvPr>
            <p:ph idx="1" type="body"/>
          </p:nvPr>
        </p:nvSpPr>
        <p:spPr>
          <a:xfrm>
            <a:off x="1190625" y="1228675"/>
            <a:ext cx="7641600" cy="244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Open this document in Google Slides, or click on the button “use this template”. To do this you must be logged in with your google.</a:t>
            </a:r>
            <a:endParaRPr sz="12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EDIT IN GOOGLE SLIDES</a:t>
            </a:r>
            <a:endParaRPr b="1" sz="12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Open File menu and select make a copy.</a:t>
            </a:r>
            <a:endParaRPr sz="12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That will open a copy of this template in your google drive you can edit, add or delete.</a:t>
            </a:r>
            <a:endParaRPr sz="12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EDIT IN POWERPOINT</a:t>
            </a:r>
            <a:endParaRPr b="1" sz="12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Open File menu and select Download as a Microsoft Powerpoint. You will download a PPTX file that you can edit in Powerpoint.</a:t>
            </a:r>
            <a:endParaRPr sz="12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errocarril, Ciudad, Transporte, Tren, Urbana, De Viaje" id="222" name="Google Shape;222;p32"/>
          <p:cNvPicPr preferRelativeResize="0"/>
          <p:nvPr/>
        </p:nvPicPr>
        <p:blipFill rotWithShape="1">
          <a:blip r:embed="rId3">
            <a:alphaModFix/>
          </a:blip>
          <a:srcRect b="15618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3" name="Google Shape;223;p32"/>
          <p:cNvGrpSpPr/>
          <p:nvPr/>
        </p:nvGrpSpPr>
        <p:grpSpPr>
          <a:xfrm>
            <a:off x="926303" y="1044297"/>
            <a:ext cx="1895094" cy="3652114"/>
            <a:chOff x="5458478" y="663159"/>
            <a:chExt cx="1895094" cy="3652114"/>
          </a:xfrm>
        </p:grpSpPr>
        <p:pic>
          <p:nvPicPr>
            <p:cNvPr descr="iphone.png" id="224" name="Google Shape;224;p32"/>
            <p:cNvPicPr preferRelativeResize="0"/>
            <p:nvPr/>
          </p:nvPicPr>
          <p:blipFill rotWithShape="1">
            <a:blip r:embed="rId4">
              <a:alphaModFix/>
            </a:blip>
            <a:srcRect b="0" l="23820" r="52787" t="0"/>
            <a:stretch/>
          </p:blipFill>
          <p:spPr>
            <a:xfrm>
              <a:off x="5458478" y="663159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25" name="Google Shape;225;p32"/>
            <p:cNvPicPr preferRelativeResize="0"/>
            <p:nvPr/>
          </p:nvPicPr>
          <p:blipFill rotWithShape="1">
            <a:blip r:embed="rId5">
              <a:alphaModFix/>
            </a:blip>
            <a:srcRect b="0" l="18346" r="18346" t="0"/>
            <a:stretch/>
          </p:blipFill>
          <p:spPr>
            <a:xfrm>
              <a:off x="5635093" y="1239334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6" name="Google Shape;226;p32"/>
          <p:cNvSpPr txBox="1"/>
          <p:nvPr/>
        </p:nvSpPr>
        <p:spPr>
          <a:xfrm>
            <a:off x="4857750" y="1933450"/>
            <a:ext cx="36321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Skranji"/>
                <a:ea typeface="Skranji"/>
                <a:cs typeface="Skranji"/>
                <a:sym typeface="Skranji"/>
              </a:rPr>
              <a:t>Introduce your app using this template.</a:t>
            </a:r>
            <a:endParaRPr sz="1800">
              <a:latin typeface="Skranji"/>
              <a:ea typeface="Skranji"/>
              <a:cs typeface="Skranji"/>
              <a:sym typeface="Skranj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Skranji"/>
              <a:ea typeface="Skranji"/>
              <a:cs typeface="Skranji"/>
              <a:sym typeface="Skranj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Skranji"/>
                <a:ea typeface="Skranji"/>
                <a:cs typeface="Skranji"/>
                <a:sym typeface="Skranji"/>
              </a:rPr>
              <a:t>You can change the picture or introduce a text.</a:t>
            </a:r>
            <a:endParaRPr sz="1800">
              <a:latin typeface="Skranji"/>
              <a:ea typeface="Skranji"/>
              <a:cs typeface="Skranji"/>
              <a:sym typeface="Skranj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Skranji"/>
              <a:ea typeface="Skranji"/>
              <a:cs typeface="Skranji"/>
              <a:sym typeface="Skranj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latin typeface="Skranji"/>
              <a:ea typeface="Skranji"/>
              <a:cs typeface="Skranji"/>
              <a:sym typeface="Skranji"/>
            </a:endParaRPr>
          </a:p>
        </p:txBody>
      </p:sp>
      <p:pic>
        <p:nvPicPr>
          <p:cNvPr id="227" name="Google Shape;227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21400" y="307550"/>
            <a:ext cx="3501175" cy="140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errocarril, Ciudad, Transporte, Tren, Urbana, De Viaje" id="232" name="Google Shape;232;p33"/>
          <p:cNvPicPr preferRelativeResize="0"/>
          <p:nvPr/>
        </p:nvPicPr>
        <p:blipFill rotWithShape="1">
          <a:blip r:embed="rId3">
            <a:alphaModFix/>
          </a:blip>
          <a:srcRect b="15618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3"/>
          <p:cNvSpPr txBox="1"/>
          <p:nvPr/>
        </p:nvSpPr>
        <p:spPr>
          <a:xfrm>
            <a:off x="3267150" y="484200"/>
            <a:ext cx="2609700" cy="22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Skranji"/>
                <a:ea typeface="Skranji"/>
                <a:cs typeface="Skranji"/>
                <a:sym typeface="Skranji"/>
              </a:rPr>
              <a:t>Introduce your app using this template.</a:t>
            </a:r>
            <a:endParaRPr sz="1800">
              <a:latin typeface="Skranji"/>
              <a:ea typeface="Skranji"/>
              <a:cs typeface="Skranji"/>
              <a:sym typeface="Skranj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Skranji"/>
              <a:ea typeface="Skranji"/>
              <a:cs typeface="Skranji"/>
              <a:sym typeface="Skranj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Skranji"/>
                <a:ea typeface="Skranji"/>
                <a:cs typeface="Skranji"/>
                <a:sym typeface="Skranji"/>
              </a:rPr>
              <a:t>You can change the picture or introduce a text.</a:t>
            </a:r>
            <a:endParaRPr sz="1800">
              <a:latin typeface="Skranji"/>
              <a:ea typeface="Skranji"/>
              <a:cs typeface="Skranji"/>
              <a:sym typeface="Skranj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Skranji"/>
              <a:ea typeface="Skranji"/>
              <a:cs typeface="Skranji"/>
              <a:sym typeface="Skranj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latin typeface="Skranji"/>
              <a:ea typeface="Skranji"/>
              <a:cs typeface="Skranji"/>
              <a:sym typeface="Skranji"/>
            </a:endParaRPr>
          </a:p>
        </p:txBody>
      </p:sp>
      <p:pic>
        <p:nvPicPr>
          <p:cNvPr id="234" name="Google Shape;234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78628" y="1502400"/>
            <a:ext cx="2295950" cy="21387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5" name="Google Shape;235;p33"/>
          <p:cNvGrpSpPr/>
          <p:nvPr/>
        </p:nvGrpSpPr>
        <p:grpSpPr>
          <a:xfrm>
            <a:off x="713853" y="620638"/>
            <a:ext cx="1851519" cy="3902202"/>
            <a:chOff x="5609703" y="406638"/>
            <a:chExt cx="1851519" cy="3902202"/>
          </a:xfrm>
        </p:grpSpPr>
        <p:pic>
          <p:nvPicPr>
            <p:cNvPr descr="iphone.png" id="236" name="Google Shape;236;p33"/>
            <p:cNvPicPr preferRelativeResize="0"/>
            <p:nvPr/>
          </p:nvPicPr>
          <p:blipFill rotWithShape="1">
            <a:blip r:embed="rId5">
              <a:alphaModFix/>
            </a:blip>
            <a:srcRect b="0" l="76275" r="0" t="0"/>
            <a:stretch/>
          </p:blipFill>
          <p:spPr>
            <a:xfrm>
              <a:off x="5609703" y="406638"/>
              <a:ext cx="1851519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37" name="Google Shape;237;p33"/>
            <p:cNvPicPr preferRelativeResize="0"/>
            <p:nvPr/>
          </p:nvPicPr>
          <p:blipFill rotWithShape="1">
            <a:blip r:embed="rId6">
              <a:alphaModFix/>
            </a:blip>
            <a:srcRect b="0" l="18950" r="18956" t="0"/>
            <a:stretch/>
          </p:blipFill>
          <p:spPr>
            <a:xfrm>
              <a:off x="5682266" y="8921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errocarril, Ciudad, Transporte, Tren, Urbana, De Viaje" id="242" name="Google Shape;242;p34"/>
          <p:cNvPicPr preferRelativeResize="0"/>
          <p:nvPr/>
        </p:nvPicPr>
        <p:blipFill rotWithShape="1">
          <a:blip r:embed="rId3">
            <a:alphaModFix/>
          </a:blip>
          <a:srcRect b="15618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4"/>
          <p:cNvSpPr txBox="1"/>
          <p:nvPr/>
        </p:nvSpPr>
        <p:spPr>
          <a:xfrm>
            <a:off x="5448300" y="582975"/>
            <a:ext cx="34002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Skranji"/>
                <a:ea typeface="Skranji"/>
                <a:cs typeface="Skranji"/>
                <a:sym typeface="Skranji"/>
              </a:rPr>
              <a:t>Introduce your web using this template.</a:t>
            </a:r>
            <a:endParaRPr sz="1800">
              <a:latin typeface="Skranji"/>
              <a:ea typeface="Skranji"/>
              <a:cs typeface="Skranji"/>
              <a:sym typeface="Skranj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Skranji"/>
              <a:ea typeface="Skranji"/>
              <a:cs typeface="Skranji"/>
              <a:sym typeface="Skranj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Skranji"/>
                <a:ea typeface="Skranji"/>
                <a:cs typeface="Skranji"/>
                <a:sym typeface="Skranji"/>
              </a:rPr>
              <a:t>You can change the picture or introduce a text.</a:t>
            </a:r>
            <a:endParaRPr sz="1800">
              <a:latin typeface="Skranji"/>
              <a:ea typeface="Skranji"/>
              <a:cs typeface="Skranji"/>
              <a:sym typeface="Skranj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Skranji"/>
              <a:ea typeface="Skranji"/>
              <a:cs typeface="Skranji"/>
              <a:sym typeface="Skranj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latin typeface="Skranji"/>
              <a:ea typeface="Skranji"/>
              <a:cs typeface="Skranji"/>
              <a:sym typeface="Skranji"/>
            </a:endParaRPr>
          </a:p>
        </p:txBody>
      </p:sp>
      <p:pic>
        <p:nvPicPr>
          <p:cNvPr descr="Fondo-para-presentaciones-tecnológica.png" id="244" name="Google Shape;244;p34"/>
          <p:cNvPicPr preferRelativeResize="0"/>
          <p:nvPr/>
        </p:nvPicPr>
        <p:blipFill rotWithShape="1">
          <a:blip r:embed="rId4">
            <a:alphaModFix/>
          </a:blip>
          <a:srcRect b="89" l="0" r="0" t="89"/>
          <a:stretch/>
        </p:blipFill>
        <p:spPr>
          <a:xfrm>
            <a:off x="2781025" y="2468926"/>
            <a:ext cx="3581950" cy="2533474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34"/>
          <p:cNvSpPr txBox="1"/>
          <p:nvPr/>
        </p:nvSpPr>
        <p:spPr>
          <a:xfrm>
            <a:off x="3054927" y="3408873"/>
            <a:ext cx="30045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FFFFFF"/>
                </a:solidFill>
                <a:latin typeface="Skranji"/>
                <a:ea typeface="Skranji"/>
                <a:cs typeface="Skranji"/>
                <a:sym typeface="Skranji"/>
              </a:rPr>
              <a:t>www.slidespower.com</a:t>
            </a:r>
            <a:endParaRPr sz="2200">
              <a:solidFill>
                <a:srgbClr val="FFFFFF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pic>
        <p:nvPicPr>
          <p:cNvPr id="246" name="Google Shape;246;p34"/>
          <p:cNvPicPr preferRelativeResize="0"/>
          <p:nvPr/>
        </p:nvPicPr>
        <p:blipFill>
          <a:blip r:embed="rId5">
            <a:alphaModFix amt="90000"/>
          </a:blip>
          <a:stretch>
            <a:fillRect/>
          </a:stretch>
        </p:blipFill>
        <p:spPr>
          <a:xfrm>
            <a:off x="1618575" y="409500"/>
            <a:ext cx="1436349" cy="143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lataforma, Ferrocarril, Terminal, Tren" id="251" name="Google Shape;251;p35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5"/>
          <p:cNvSpPr txBox="1"/>
          <p:nvPr>
            <p:ph type="title"/>
          </p:nvPr>
        </p:nvSpPr>
        <p:spPr>
          <a:xfrm>
            <a:off x="311575" y="190300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Skranji"/>
                <a:ea typeface="Skranji"/>
                <a:cs typeface="Skranji"/>
                <a:sym typeface="Skranji"/>
              </a:rPr>
              <a:t>FINAL </a:t>
            </a:r>
            <a:r>
              <a:rPr lang="en-GB" sz="3000">
                <a:solidFill>
                  <a:srgbClr val="000000"/>
                </a:solidFill>
                <a:latin typeface="Skranji"/>
                <a:ea typeface="Skranji"/>
                <a:cs typeface="Skranji"/>
                <a:sym typeface="Skranji"/>
              </a:rPr>
              <a:t>CONCLUSIONS</a:t>
            </a:r>
            <a:endParaRPr sz="3000">
              <a:solidFill>
                <a:srgbClr val="000000"/>
              </a:solidFill>
              <a:latin typeface="Skranji"/>
              <a:ea typeface="Skranji"/>
              <a:cs typeface="Skranji"/>
              <a:sym typeface="Skranj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253" name="Google Shape;253;p35"/>
          <p:cNvSpPr txBox="1"/>
          <p:nvPr/>
        </p:nvSpPr>
        <p:spPr>
          <a:xfrm>
            <a:off x="351675" y="869000"/>
            <a:ext cx="5077500" cy="7311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latin typeface="Underdog"/>
                <a:ea typeface="Underdog"/>
                <a:cs typeface="Underdog"/>
                <a:sym typeface="Underdog"/>
              </a:rPr>
              <a:t>We proceed to make a summary of the main points discussed in the presentation.</a:t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</p:txBody>
      </p:sp>
      <p:sp>
        <p:nvSpPr>
          <p:cNvPr id="254" name="Google Shape;254;p35"/>
          <p:cNvSpPr txBox="1"/>
          <p:nvPr/>
        </p:nvSpPr>
        <p:spPr>
          <a:xfrm>
            <a:off x="231450" y="1967950"/>
            <a:ext cx="1857000" cy="3175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Underdog"/>
                <a:ea typeface="Underdog"/>
                <a:cs typeface="Underdog"/>
                <a:sym typeface="Underdog"/>
              </a:rPr>
              <a:t>FONTS</a:t>
            </a:r>
            <a:endParaRPr b="1"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Underdog"/>
                <a:ea typeface="Underdog"/>
                <a:cs typeface="Underdog"/>
                <a:sym typeface="Underdog"/>
              </a:rPr>
              <a:t>It is important to use fonts that read well, without being in bold. Example: helvética.</a:t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</p:txBody>
      </p:sp>
      <p:sp>
        <p:nvSpPr>
          <p:cNvPr id="255" name="Google Shape;255;p35"/>
          <p:cNvSpPr txBox="1"/>
          <p:nvPr/>
        </p:nvSpPr>
        <p:spPr>
          <a:xfrm>
            <a:off x="2298813" y="1968100"/>
            <a:ext cx="2032500" cy="317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Underdog"/>
                <a:ea typeface="Underdog"/>
                <a:cs typeface="Underdog"/>
                <a:sym typeface="Underdog"/>
              </a:rPr>
              <a:t>DESIGN</a:t>
            </a:r>
            <a:endParaRPr b="1"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latin typeface="Underdog"/>
                <a:ea typeface="Underdog"/>
                <a:cs typeface="Underdog"/>
                <a:sym typeface="Underdog"/>
              </a:rPr>
              <a:t>A well-designed template is an ideal way to communicate a message simply and clearly.</a:t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</p:txBody>
      </p:sp>
      <p:sp>
        <p:nvSpPr>
          <p:cNvPr id="256" name="Google Shape;256;p35"/>
          <p:cNvSpPr txBox="1"/>
          <p:nvPr/>
        </p:nvSpPr>
        <p:spPr>
          <a:xfrm>
            <a:off x="4541700" y="1967950"/>
            <a:ext cx="2032500" cy="3175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Underdog"/>
                <a:ea typeface="Underdog"/>
                <a:cs typeface="Underdog"/>
                <a:sym typeface="Underdog"/>
              </a:rPr>
              <a:t>TIME PER SLIDE</a:t>
            </a:r>
            <a:endParaRPr b="1"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latin typeface="Underdog"/>
                <a:ea typeface="Underdog"/>
                <a:cs typeface="Underdog"/>
                <a:sym typeface="Underdog"/>
              </a:rPr>
              <a:t>In a quality slideshow, the time of exposure should not exceed 30 seconds.</a:t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</p:txBody>
      </p:sp>
      <p:sp>
        <p:nvSpPr>
          <p:cNvPr id="257" name="Google Shape;257;p35"/>
          <p:cNvSpPr txBox="1"/>
          <p:nvPr/>
        </p:nvSpPr>
        <p:spPr>
          <a:xfrm>
            <a:off x="6786575" y="1967950"/>
            <a:ext cx="2149800" cy="3175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Underdog"/>
                <a:ea typeface="Underdog"/>
                <a:cs typeface="Underdog"/>
                <a:sym typeface="Underdog"/>
              </a:rPr>
              <a:t>PREPARATION</a:t>
            </a:r>
            <a:endParaRPr b="1"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Underdog"/>
                <a:ea typeface="Underdog"/>
                <a:cs typeface="Underdog"/>
                <a:sym typeface="Underdog"/>
              </a:rPr>
              <a:t>Out of respect for the audience, it is essential to prepare well the presentation and try not to leave anything to chance.</a:t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</p:txBody>
      </p:sp>
      <p:sp>
        <p:nvSpPr>
          <p:cNvPr id="258" name="Google Shape;258;p35"/>
          <p:cNvSpPr/>
          <p:nvPr/>
        </p:nvSpPr>
        <p:spPr>
          <a:xfrm>
            <a:off x="408000" y="186715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35"/>
          <p:cNvSpPr/>
          <p:nvPr/>
        </p:nvSpPr>
        <p:spPr>
          <a:xfrm>
            <a:off x="2563100" y="1867150"/>
            <a:ext cx="1503900" cy="1008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35"/>
          <p:cNvSpPr/>
          <p:nvPr/>
        </p:nvSpPr>
        <p:spPr>
          <a:xfrm>
            <a:off x="4814175" y="1867150"/>
            <a:ext cx="1503900" cy="100800"/>
          </a:xfrm>
          <a:prstGeom prst="rect">
            <a:avLst/>
          </a:prstGeom>
          <a:solidFill>
            <a:srgbClr val="1C458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35"/>
          <p:cNvSpPr/>
          <p:nvPr/>
        </p:nvSpPr>
        <p:spPr>
          <a:xfrm>
            <a:off x="7109525" y="186715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ailtrack, Ferrocarril, Rocas, Estación, Piedras, Tren" id="266" name="Google Shape;266;p36"/>
          <p:cNvPicPr preferRelativeResize="0"/>
          <p:nvPr/>
        </p:nvPicPr>
        <p:blipFill rotWithShape="1">
          <a:blip r:embed="rId3">
            <a:alphaModFix/>
          </a:blip>
          <a:srcRect b="4379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36"/>
          <p:cNvSpPr/>
          <p:nvPr/>
        </p:nvSpPr>
        <p:spPr>
          <a:xfrm>
            <a:off x="1773388" y="843404"/>
            <a:ext cx="5597218" cy="345669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20124D"/>
                </a:solidFill>
                <a:latin typeface="Carter One"/>
              </a:rPr>
              <a:t>Muchas</a:t>
            </a:r>
            <a:b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20124D"/>
                </a:solidFill>
                <a:latin typeface="Carter One"/>
              </a:rPr>
            </a:br>
            <a:r>
              <a:rPr b="0" i="0">
                <a:ln cap="flat" cmpd="sng" w="9525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20124D"/>
                </a:solidFill>
                <a:latin typeface="Carter One"/>
              </a:rPr>
              <a:t>gracias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comotora, Resina, Ferrocarril De Brocken, Nostálgico" id="272" name="Google Shape;272;p37"/>
          <p:cNvPicPr preferRelativeResize="0"/>
          <p:nvPr/>
        </p:nvPicPr>
        <p:blipFill rotWithShape="1">
          <a:blip r:embed="rId3">
            <a:alphaModFix/>
          </a:blip>
          <a:srcRect b="0" l="28059" r="5273" t="0"/>
          <a:stretch/>
        </p:blipFill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37"/>
          <p:cNvSpPr txBox="1"/>
          <p:nvPr/>
        </p:nvSpPr>
        <p:spPr>
          <a:xfrm>
            <a:off x="288150" y="1071750"/>
            <a:ext cx="39408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667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Underdog"/>
              <a:buChar char="•"/>
            </a:pPr>
            <a:r>
              <a:rPr lang="en-GB" sz="2000">
                <a:latin typeface="Underdog"/>
                <a:ea typeface="Underdog"/>
                <a:cs typeface="Underdog"/>
                <a:sym typeface="Underdog"/>
              </a:rPr>
              <a:t>El Arte de presentar.(Gonzalo Álvarez Marañón)</a:t>
            </a:r>
            <a:endParaRPr sz="2000">
              <a:latin typeface="Underdog"/>
              <a:ea typeface="Underdog"/>
              <a:cs typeface="Underdog"/>
              <a:sym typeface="Underdog"/>
            </a:endParaRPr>
          </a:p>
          <a:p>
            <a:pPr indent="-2667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Underdog"/>
              <a:buChar char="•"/>
            </a:pPr>
            <a:r>
              <a:rPr lang="en-GB" sz="2000">
                <a:latin typeface="Underdog"/>
                <a:ea typeface="Underdog"/>
                <a:cs typeface="Underdog"/>
                <a:sym typeface="Underdog"/>
              </a:rPr>
              <a:t>Google Images.</a:t>
            </a:r>
            <a:endParaRPr sz="2000">
              <a:latin typeface="Underdog"/>
              <a:ea typeface="Underdog"/>
              <a:cs typeface="Underdog"/>
              <a:sym typeface="Underdog"/>
            </a:endParaRPr>
          </a:p>
          <a:p>
            <a:pPr indent="-2667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Underdog"/>
              <a:buChar char="•"/>
            </a:pPr>
            <a:r>
              <a:rPr lang="en-GB" sz="2000">
                <a:latin typeface="Underdog"/>
                <a:ea typeface="Underdog"/>
                <a:cs typeface="Underdog"/>
                <a:sym typeface="Underdog"/>
              </a:rPr>
              <a:t>Prof. Reynel A. Llanes Belett.</a:t>
            </a:r>
            <a:endParaRPr sz="2000">
              <a:latin typeface="Underdog"/>
              <a:ea typeface="Underdog"/>
              <a:cs typeface="Underdog"/>
              <a:sym typeface="Underdog"/>
            </a:endParaRPr>
          </a:p>
          <a:p>
            <a:pPr indent="-2667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Underdog"/>
              <a:buChar char="•"/>
            </a:pPr>
            <a:r>
              <a:rPr lang="en-GB" sz="2000">
                <a:latin typeface="Underdog"/>
                <a:ea typeface="Underdog"/>
                <a:cs typeface="Underdog"/>
                <a:sym typeface="Underdog"/>
              </a:rPr>
              <a:t>El Arte de presentar.</a:t>
            </a:r>
            <a:endParaRPr sz="2000">
              <a:latin typeface="Underdog"/>
              <a:ea typeface="Underdog"/>
              <a:cs typeface="Underdog"/>
              <a:sym typeface="Underdog"/>
            </a:endParaRPr>
          </a:p>
          <a:p>
            <a:pPr indent="-2667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Underdog"/>
              <a:buChar char="•"/>
            </a:pPr>
            <a:r>
              <a:rPr lang="en-GB" sz="2000">
                <a:latin typeface="Underdog"/>
                <a:ea typeface="Underdog"/>
                <a:cs typeface="Underdog"/>
                <a:sym typeface="Underdog"/>
              </a:rPr>
              <a:t>Google Images.</a:t>
            </a:r>
            <a:endParaRPr sz="2000">
              <a:latin typeface="Underdog"/>
              <a:ea typeface="Underdog"/>
              <a:cs typeface="Underdog"/>
              <a:sym typeface="Underdog"/>
            </a:endParaRPr>
          </a:p>
          <a:p>
            <a:pPr indent="-2667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Underdog"/>
              <a:buChar char="•"/>
            </a:pPr>
            <a:r>
              <a:rPr lang="en-GB" sz="2000">
                <a:latin typeface="Underdog"/>
                <a:ea typeface="Underdog"/>
                <a:cs typeface="Underdog"/>
                <a:sym typeface="Underdog"/>
              </a:rPr>
              <a:t>Prof. Reynel A. Llanes Belett.a</a:t>
            </a:r>
            <a:endParaRPr sz="2000">
              <a:latin typeface="Underdog"/>
              <a:ea typeface="Underdog"/>
              <a:cs typeface="Underdog"/>
              <a:sym typeface="Underdog"/>
            </a:endParaRPr>
          </a:p>
        </p:txBody>
      </p:sp>
      <p:sp>
        <p:nvSpPr>
          <p:cNvPr id="274" name="Google Shape;274;p37"/>
          <p:cNvSpPr txBox="1"/>
          <p:nvPr/>
        </p:nvSpPr>
        <p:spPr>
          <a:xfrm>
            <a:off x="5162550" y="405000"/>
            <a:ext cx="3277500" cy="104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Skranji"/>
                <a:ea typeface="Skranji"/>
                <a:cs typeface="Skranji"/>
                <a:sym typeface="Skranji"/>
              </a:rPr>
              <a:t>BIBLIOGRAPHY</a:t>
            </a:r>
            <a:endParaRPr sz="3500">
              <a:latin typeface="Skranji"/>
              <a:ea typeface="Skranji"/>
              <a:cs typeface="Skranji"/>
              <a:sym typeface="Skranj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comotora De Vapor, Depósito De Locomotora" id="279" name="Google Shape;279;p38"/>
          <p:cNvPicPr preferRelativeResize="0"/>
          <p:nvPr/>
        </p:nvPicPr>
        <p:blipFill rotWithShape="1">
          <a:blip r:embed="rId3">
            <a:alphaModFix/>
          </a:blip>
          <a:srcRect b="15888" l="0" r="0" t="0"/>
          <a:stretch/>
        </p:blipFill>
        <p:spPr>
          <a:xfrm>
            <a:off x="0" y="0"/>
            <a:ext cx="40767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38"/>
          <p:cNvSpPr txBox="1"/>
          <p:nvPr/>
        </p:nvSpPr>
        <p:spPr>
          <a:xfrm>
            <a:off x="4076700" y="0"/>
            <a:ext cx="50673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Underdog"/>
              <a:buChar char="●"/>
            </a:pPr>
            <a:r>
              <a:rPr lang="en-GB" sz="2200">
                <a:latin typeface="Underdog"/>
                <a:ea typeface="Underdog"/>
                <a:cs typeface="Underdog"/>
                <a:sym typeface="Underdog"/>
              </a:rPr>
              <a:t>TYPE</a:t>
            </a:r>
            <a:r>
              <a:rPr lang="en-GB" sz="2200">
                <a:latin typeface="Underdog"/>
                <a:ea typeface="Underdog"/>
                <a:cs typeface="Underdog"/>
                <a:sym typeface="Underdog"/>
              </a:rPr>
              <a:t>: Underdog y Skranji</a:t>
            </a:r>
            <a:endParaRPr sz="2200"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Underdog"/>
              <a:ea typeface="Underdog"/>
              <a:cs typeface="Underdog"/>
              <a:sym typeface="Underdog"/>
            </a:endParaRPr>
          </a:p>
          <a:p>
            <a:pPr indent="-368300" lvl="0" marL="457200" rtl="0" algn="l">
              <a:spcBef>
                <a:spcPts val="640"/>
              </a:spcBef>
              <a:spcAft>
                <a:spcPts val="0"/>
              </a:spcAft>
              <a:buSzPts val="2200"/>
              <a:buFont typeface="Underdog"/>
              <a:buChar char="●"/>
            </a:pPr>
            <a:r>
              <a:rPr lang="en-GB" sz="2200">
                <a:latin typeface="Underdog"/>
                <a:ea typeface="Underdog"/>
                <a:cs typeface="Underdog"/>
                <a:sym typeface="Underdog"/>
              </a:rPr>
              <a:t>PHOTOS: </a:t>
            </a:r>
            <a:r>
              <a:rPr lang="en-GB" sz="2200" u="sng">
                <a:latin typeface="Underdog"/>
                <a:ea typeface="Underdog"/>
                <a:cs typeface="Underdog"/>
                <a:sym typeface="Underdog"/>
                <a:hlinkClick r:id="rId4"/>
              </a:rPr>
              <a:t>www.pixabay.com</a:t>
            </a:r>
            <a:endParaRPr sz="2200">
              <a:latin typeface="Underdog"/>
              <a:ea typeface="Underdog"/>
              <a:cs typeface="Underdog"/>
              <a:sym typeface="Underdog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Underdog"/>
              <a:ea typeface="Underdog"/>
              <a:cs typeface="Underdog"/>
              <a:sym typeface="Underdog"/>
            </a:endParaRPr>
          </a:p>
          <a:p>
            <a:pPr indent="-368300" lvl="0" marL="457200" rtl="0" algn="l">
              <a:spcBef>
                <a:spcPts val="640"/>
              </a:spcBef>
              <a:spcAft>
                <a:spcPts val="0"/>
              </a:spcAft>
              <a:buSzPts val="2200"/>
              <a:buFont typeface="Underdog"/>
              <a:buChar char="●"/>
            </a:pPr>
            <a:r>
              <a:rPr lang="en-GB" sz="2200">
                <a:latin typeface="Underdog"/>
                <a:ea typeface="Underdog"/>
                <a:cs typeface="Underdog"/>
                <a:sym typeface="Underdog"/>
              </a:rPr>
              <a:t>ICONS: </a:t>
            </a:r>
            <a:r>
              <a:rPr lang="en-GB" sz="2200" u="sng">
                <a:latin typeface="Underdog"/>
                <a:ea typeface="Underdog"/>
                <a:cs typeface="Underdog"/>
                <a:sym typeface="Underdog"/>
                <a:hlinkClick r:id="rId5"/>
              </a:rPr>
              <a:t>www.iconfinder.com</a:t>
            </a:r>
            <a:endParaRPr sz="2200">
              <a:latin typeface="Underdog"/>
              <a:ea typeface="Underdog"/>
              <a:cs typeface="Underdog"/>
              <a:sym typeface="Underdog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Underdog"/>
              <a:ea typeface="Underdog"/>
              <a:cs typeface="Underdog"/>
              <a:sym typeface="Underdog"/>
            </a:endParaRPr>
          </a:p>
          <a:p>
            <a:pPr indent="-368300" lvl="0" marL="457200" rtl="0" algn="l">
              <a:spcBef>
                <a:spcPts val="640"/>
              </a:spcBef>
              <a:spcAft>
                <a:spcPts val="0"/>
              </a:spcAft>
              <a:buSzPts val="2200"/>
              <a:buFont typeface="Underdog"/>
              <a:buChar char="●"/>
            </a:pPr>
            <a:r>
              <a:rPr lang="en-GB" sz="2200">
                <a:latin typeface="Underdog"/>
                <a:ea typeface="Underdog"/>
                <a:cs typeface="Underdog"/>
                <a:sym typeface="Underdog"/>
              </a:rPr>
              <a:t>PRESENTATION DESIGN: </a:t>
            </a:r>
            <a:r>
              <a:rPr lang="en-GB" sz="2200" u="sng">
                <a:latin typeface="Underdog"/>
                <a:ea typeface="Underdog"/>
                <a:cs typeface="Underdog"/>
                <a:sym typeface="Underdog"/>
                <a:hlinkClick r:id="rId6"/>
              </a:rPr>
              <a:t>www.slidespower.com</a:t>
            </a:r>
            <a:endParaRPr sz="2200">
              <a:latin typeface="Underdog"/>
              <a:ea typeface="Underdog"/>
              <a:cs typeface="Underdog"/>
              <a:sym typeface="Underdog"/>
            </a:endParaRPr>
          </a:p>
        </p:txBody>
      </p:sp>
      <p:sp>
        <p:nvSpPr>
          <p:cNvPr id="281" name="Google Shape;281;p38"/>
          <p:cNvSpPr txBox="1"/>
          <p:nvPr/>
        </p:nvSpPr>
        <p:spPr>
          <a:xfrm>
            <a:off x="75900" y="720900"/>
            <a:ext cx="3924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>
                <a:latin typeface="Skranji"/>
                <a:ea typeface="Skranji"/>
                <a:cs typeface="Skranji"/>
                <a:sym typeface="Skranji"/>
              </a:rPr>
              <a:t>PRESENTATION DESIGN</a:t>
            </a:r>
            <a:endParaRPr sz="3500">
              <a:latin typeface="Skranji"/>
              <a:ea typeface="Skranji"/>
              <a:cs typeface="Skranji"/>
              <a:sym typeface="Skranj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idx="1" type="body"/>
          </p:nvPr>
        </p:nvSpPr>
        <p:spPr>
          <a:xfrm>
            <a:off x="354150" y="771400"/>
            <a:ext cx="3749400" cy="11913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My Name: </a:t>
            </a:r>
            <a:r>
              <a:rPr b="1" lang="en-GB" sz="14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Name &amp; Surname</a:t>
            </a:r>
            <a:endParaRPr b="1" sz="14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Email: </a:t>
            </a:r>
            <a:r>
              <a:rPr b="1" lang="en-GB" sz="14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slidespower@gmail.com</a:t>
            </a:r>
            <a:endParaRPr b="1" sz="14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Phone: </a:t>
            </a:r>
            <a:r>
              <a:rPr b="1" lang="en-GB" sz="14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+1 123 45 67 89</a:t>
            </a:r>
            <a:endParaRPr b="1" sz="14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</p:txBody>
      </p:sp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01997" y="1171983"/>
            <a:ext cx="496175" cy="496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81638" y="1100388"/>
            <a:ext cx="533275" cy="53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13375" y="1171961"/>
            <a:ext cx="390150" cy="39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93025" y="1171963"/>
            <a:ext cx="390150" cy="390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iaduc, Ribblehead, Valles De Yorkshire" id="78" name="Google Shape;78;p15" title="Viaduc, Ribblehead"/>
          <p:cNvPicPr preferRelativeResize="0"/>
          <p:nvPr/>
        </p:nvPicPr>
        <p:blipFill rotWithShape="1">
          <a:blip r:embed="rId7">
            <a:alphaModFix/>
          </a:blip>
          <a:srcRect b="0" l="0" r="0" t="28739"/>
          <a:stretch/>
        </p:blipFill>
        <p:spPr>
          <a:xfrm>
            <a:off x="0" y="2869625"/>
            <a:ext cx="9144000" cy="227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etro, Tren, Estación, Transporte, Ciudad, Urbana" id="83" name="Google Shape;83;p16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 txBox="1"/>
          <p:nvPr>
            <p:ph type="ctrTitle"/>
          </p:nvPr>
        </p:nvSpPr>
        <p:spPr>
          <a:xfrm>
            <a:off x="5924550" y="308550"/>
            <a:ext cx="3086100" cy="2939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TITLE TO INTRODUCE THE FOLLOWING SLIDES </a:t>
            </a:r>
            <a:endParaRPr sz="36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</p:txBody>
      </p:sp>
      <p:sp>
        <p:nvSpPr>
          <p:cNvPr id="85" name="Google Shape;85;p16"/>
          <p:cNvSpPr txBox="1"/>
          <p:nvPr>
            <p:ph idx="1" type="subTitle"/>
          </p:nvPr>
        </p:nvSpPr>
        <p:spPr>
          <a:xfrm>
            <a:off x="276150" y="2175450"/>
            <a:ext cx="57723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24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“How to do a good presentation”</a:t>
            </a:r>
            <a:endParaRPr sz="24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ren, Pasajeros, Pistas, Transporte, De Viaje" id="90" name="Google Shape;90;p17"/>
          <p:cNvPicPr preferRelativeResize="0"/>
          <p:nvPr/>
        </p:nvPicPr>
        <p:blipFill rotWithShape="1">
          <a:blip r:embed="rId3">
            <a:alphaModFix/>
          </a:blip>
          <a:srcRect b="10730" l="0" r="0" t="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7"/>
          <p:cNvSpPr txBox="1"/>
          <p:nvPr>
            <p:ph idx="1" type="subTitle"/>
          </p:nvPr>
        </p:nvSpPr>
        <p:spPr>
          <a:xfrm>
            <a:off x="1604400" y="421950"/>
            <a:ext cx="5935200" cy="137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To build a good presentation is essential to make a good design of the slides, this help us to communicate our message in a clear and simple way and thus guarantee to the success of the presentation.</a:t>
            </a:r>
            <a:endParaRPr sz="18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ren, Estación, Transporte, Personas, Niña, A La Espera" id="96" name="Google Shape;96;p18"/>
          <p:cNvPicPr preferRelativeResize="0"/>
          <p:nvPr/>
        </p:nvPicPr>
        <p:blipFill rotWithShape="1">
          <a:blip r:embed="rId3">
            <a:alphaModFix/>
          </a:blip>
          <a:srcRect b="3582" l="0" r="0" t="11729"/>
          <a:stretch/>
        </p:blipFill>
        <p:spPr>
          <a:xfrm>
            <a:off x="0" y="25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8"/>
          <p:cNvSpPr txBox="1"/>
          <p:nvPr>
            <p:ph type="ctrTitle"/>
          </p:nvPr>
        </p:nvSpPr>
        <p:spPr>
          <a:xfrm>
            <a:off x="1662150" y="203875"/>
            <a:ext cx="5819700" cy="9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000000"/>
                </a:solidFill>
                <a:latin typeface="Skranji"/>
                <a:ea typeface="Skranji"/>
                <a:cs typeface="Skranji"/>
                <a:sym typeface="Skranji"/>
              </a:rPr>
              <a:t>TOPICS TO TALK ABOUT</a:t>
            </a:r>
            <a:endParaRPr sz="2400">
              <a:solidFill>
                <a:srgbClr val="000000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pic>
        <p:nvPicPr>
          <p:cNvPr descr="modelos-slide-presentacion.png" id="98" name="Google Shape;9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800" y="1652838"/>
            <a:ext cx="2031450" cy="1837827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8"/>
          <p:cNvSpPr/>
          <p:nvPr/>
        </p:nvSpPr>
        <p:spPr>
          <a:xfrm>
            <a:off x="4381500" y="1444950"/>
            <a:ext cx="4362300" cy="2267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8"/>
          <p:cNvSpPr txBox="1"/>
          <p:nvPr>
            <p:ph idx="1" type="subTitle"/>
          </p:nvPr>
        </p:nvSpPr>
        <p:spPr>
          <a:xfrm>
            <a:off x="4234050" y="1160875"/>
            <a:ext cx="4636200" cy="282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Underdog"/>
              <a:buChar char="•"/>
            </a:pPr>
            <a:r>
              <a:rPr lang="en-GB" sz="14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Choose a clean background to avoid distracting.</a:t>
            </a:r>
            <a:endParaRPr sz="14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Underdog"/>
              <a:buChar char="•"/>
            </a:pPr>
            <a:r>
              <a:rPr lang="en-GB" sz="14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Transmit only one idea per slide .</a:t>
            </a:r>
            <a:endParaRPr sz="14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Underdog"/>
              <a:buChar char="•"/>
            </a:pPr>
            <a:r>
              <a:rPr lang="en-GB" sz="14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Do not overload slides, just 6 or 7 lines.</a:t>
            </a:r>
            <a:endParaRPr sz="14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Underdog"/>
              <a:buChar char="•"/>
            </a:pPr>
            <a:r>
              <a:rPr lang="en-GB" sz="14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Each line no more than 7 words.</a:t>
            </a:r>
            <a:endParaRPr sz="14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Underdog"/>
              <a:buChar char="•"/>
            </a:pPr>
            <a:r>
              <a:rPr lang="en-GB" sz="14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Is preferable that the audience listen to your, rather that read to the presentation.</a:t>
            </a:r>
            <a:endParaRPr sz="14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ransporte, Ferrocarril, Tren, El Tráfico, Plataforma" id="105" name="Google Shape;105;p19"/>
          <p:cNvPicPr preferRelativeResize="0"/>
          <p:nvPr/>
        </p:nvPicPr>
        <p:blipFill rotWithShape="1">
          <a:blip r:embed="rId3">
            <a:alphaModFix/>
          </a:blip>
          <a:srcRect b="22494" l="0" r="0" t="31682"/>
          <a:stretch/>
        </p:blipFill>
        <p:spPr>
          <a:xfrm>
            <a:off x="0" y="1199163"/>
            <a:ext cx="9144001" cy="27933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9"/>
          <p:cNvSpPr txBox="1"/>
          <p:nvPr>
            <p:ph type="ctrTitle"/>
          </p:nvPr>
        </p:nvSpPr>
        <p:spPr>
          <a:xfrm>
            <a:off x="3473700" y="227225"/>
            <a:ext cx="27933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Skranji"/>
                <a:ea typeface="Skranji"/>
                <a:cs typeface="Skranji"/>
                <a:sym typeface="Skranji"/>
              </a:rPr>
              <a:t>THE</a:t>
            </a:r>
            <a:r>
              <a:rPr lang="en-GB" sz="3600">
                <a:solidFill>
                  <a:srgbClr val="000000"/>
                </a:solidFill>
                <a:latin typeface="Skranji"/>
                <a:ea typeface="Skranji"/>
                <a:cs typeface="Skranji"/>
                <a:sym typeface="Skranji"/>
              </a:rPr>
              <a:t> IDEA</a:t>
            </a:r>
            <a:endParaRPr sz="3600">
              <a:solidFill>
                <a:srgbClr val="000000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07" name="Google Shape;107;p19"/>
          <p:cNvSpPr txBox="1"/>
          <p:nvPr>
            <p:ph idx="1" type="subTitle"/>
          </p:nvPr>
        </p:nvSpPr>
        <p:spPr>
          <a:xfrm>
            <a:off x="666750" y="4003200"/>
            <a:ext cx="7810500" cy="103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Define the main idea that will be the focus of your presentation, and use icons or illustrations to attract the attention of your audience.</a:t>
            </a:r>
            <a:endParaRPr sz="22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</p:txBody>
      </p:sp>
      <p:pic>
        <p:nvPicPr>
          <p:cNvPr descr="Idea, Soluciones, Negocio, La Comunicación, De Papel" id="108" name="Google Shape;108;p19"/>
          <p:cNvPicPr preferRelativeResize="0"/>
          <p:nvPr/>
        </p:nvPicPr>
        <p:blipFill rotWithShape="1">
          <a:blip r:embed="rId4">
            <a:alphaModFix/>
          </a:blip>
          <a:srcRect b="38149" l="36148" r="35862" t="15926"/>
          <a:stretch/>
        </p:blipFill>
        <p:spPr>
          <a:xfrm>
            <a:off x="2877000" y="153725"/>
            <a:ext cx="830276" cy="1034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/>
          <p:nvPr/>
        </p:nvSpPr>
        <p:spPr>
          <a:xfrm>
            <a:off x="4912025" y="635875"/>
            <a:ext cx="334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latin typeface="Skranji"/>
                <a:ea typeface="Skranji"/>
                <a:cs typeface="Skranji"/>
                <a:sym typeface="Skranji"/>
              </a:rPr>
              <a:t>THE</a:t>
            </a:r>
            <a:r>
              <a:rPr lang="en-GB" sz="3000">
                <a:latin typeface="Skranji"/>
                <a:ea typeface="Skranji"/>
                <a:cs typeface="Skranji"/>
                <a:sym typeface="Skranji"/>
              </a:rPr>
              <a:t> CONTEXT</a:t>
            </a:r>
            <a:endParaRPr sz="3000">
              <a:latin typeface="Skranji"/>
              <a:ea typeface="Skranji"/>
              <a:cs typeface="Skranji"/>
              <a:sym typeface="Skranji"/>
            </a:endParaRPr>
          </a:p>
        </p:txBody>
      </p:sp>
      <p:sp>
        <p:nvSpPr>
          <p:cNvPr id="114" name="Google Shape;114;p20"/>
          <p:cNvSpPr txBox="1"/>
          <p:nvPr/>
        </p:nvSpPr>
        <p:spPr>
          <a:xfrm>
            <a:off x="4706825" y="1767700"/>
            <a:ext cx="3759900" cy="221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latin typeface="Underdog"/>
                <a:ea typeface="Underdog"/>
                <a:cs typeface="Underdog"/>
                <a:sym typeface="Underdog"/>
              </a:rPr>
              <a:t>207</a:t>
            </a:r>
            <a:r>
              <a:rPr lang="en-GB" sz="1800">
                <a:latin typeface="Underdog"/>
                <a:ea typeface="Underdog"/>
                <a:cs typeface="Underdog"/>
                <a:sym typeface="Underdog"/>
              </a:rPr>
              <a:t>.700.000 CITIZENS</a:t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Underdog"/>
              <a:ea typeface="Underdog"/>
              <a:cs typeface="Underdog"/>
              <a:sym typeface="Underdog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latin typeface="Underdog"/>
                <a:ea typeface="Underdog"/>
                <a:cs typeface="Underdog"/>
                <a:sym typeface="Underdog"/>
              </a:rPr>
              <a:t>139 % MOBILE USERS</a:t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Underdog"/>
              <a:ea typeface="Underdog"/>
              <a:cs typeface="Underdog"/>
              <a:sym typeface="Underdog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Underdog"/>
              <a:ea typeface="Underdog"/>
              <a:cs typeface="Underdog"/>
              <a:sym typeface="Underdog"/>
            </a:endParaRPr>
          </a:p>
          <a:p>
            <a:pPr indent="-139700" lvl="0" marL="34290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latin typeface="Underdog"/>
                <a:ea typeface="Underdog"/>
                <a:cs typeface="Underdog"/>
                <a:sym typeface="Underdog"/>
              </a:rPr>
              <a:t>PROFIT: 5000 Milions $</a:t>
            </a:r>
            <a:endParaRPr b="1" sz="1800">
              <a:latin typeface="Underdog"/>
              <a:ea typeface="Underdog"/>
              <a:cs typeface="Underdog"/>
              <a:sym typeface="Underdog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8761D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15" name="Google Shape;11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4469" y="1674313"/>
            <a:ext cx="649281" cy="49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42915" y="2354849"/>
            <a:ext cx="292375" cy="433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7" name="Google Shape;117;p20"/>
          <p:cNvCxnSpPr/>
          <p:nvPr/>
        </p:nvCxnSpPr>
        <p:spPr>
          <a:xfrm>
            <a:off x="5041775" y="3292100"/>
            <a:ext cx="309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Carril, Tren, Pista, Ex, Transporte, Interruptor" id="118" name="Google Shape;118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39909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ren, Puente, Transporte, Pistas, Metal, Vijayawada" id="123" name="Google Shape;123;p21"/>
          <p:cNvPicPr preferRelativeResize="0"/>
          <p:nvPr/>
        </p:nvPicPr>
        <p:blipFill rotWithShape="1">
          <a:blip r:embed="rId3">
            <a:alphaModFix/>
          </a:blip>
          <a:srcRect b="15618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1"/>
          <p:cNvSpPr txBox="1"/>
          <p:nvPr>
            <p:ph type="title"/>
          </p:nvPr>
        </p:nvSpPr>
        <p:spPr>
          <a:xfrm>
            <a:off x="311700" y="3529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Skranji"/>
                <a:ea typeface="Skranji"/>
                <a:cs typeface="Skranji"/>
                <a:sym typeface="Skranji"/>
              </a:rPr>
              <a:t>TWO COLUMNS TEXT</a:t>
            </a:r>
            <a:endParaRPr b="1" sz="3000">
              <a:solidFill>
                <a:srgbClr val="000000"/>
              </a:solidFill>
              <a:latin typeface="Skranji"/>
              <a:ea typeface="Skranji"/>
              <a:cs typeface="Skranji"/>
              <a:sym typeface="Skranji"/>
            </a:endParaRPr>
          </a:p>
        </p:txBody>
      </p:sp>
      <p:pic>
        <p:nvPicPr>
          <p:cNvPr id="125" name="Google Shape;12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41825" y="1249600"/>
            <a:ext cx="719850" cy="71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07198" y="1249607"/>
            <a:ext cx="761725" cy="7617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7" name="Google Shape;127;p21"/>
          <p:cNvCxnSpPr/>
          <p:nvPr/>
        </p:nvCxnSpPr>
        <p:spPr>
          <a:xfrm>
            <a:off x="4497300" y="2295450"/>
            <a:ext cx="3900" cy="22947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8" name="Google Shape;128;p21"/>
          <p:cNvSpPr/>
          <p:nvPr/>
        </p:nvSpPr>
        <p:spPr>
          <a:xfrm>
            <a:off x="321150" y="2305050"/>
            <a:ext cx="3848100" cy="2275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21"/>
          <p:cNvSpPr/>
          <p:nvPr/>
        </p:nvSpPr>
        <p:spPr>
          <a:xfrm>
            <a:off x="4857750" y="2305050"/>
            <a:ext cx="3974700" cy="2275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21"/>
          <p:cNvSpPr txBox="1"/>
          <p:nvPr>
            <p:ph idx="1" type="body"/>
          </p:nvPr>
        </p:nvSpPr>
        <p:spPr>
          <a:xfrm>
            <a:off x="4838700" y="2293450"/>
            <a:ext cx="3993600" cy="227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Margins around the text</a:t>
            </a:r>
            <a:endParaRPr b="1" sz="18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The texts, images or graphics should not be next to the edge of the slide. The edges should be wide around the texts.</a:t>
            </a:r>
            <a:endParaRPr sz="18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</p:txBody>
      </p:sp>
      <p:sp>
        <p:nvSpPr>
          <p:cNvPr id="131" name="Google Shape;131;p21"/>
          <p:cNvSpPr txBox="1"/>
          <p:nvPr>
            <p:ph idx="1" type="body"/>
          </p:nvPr>
        </p:nvSpPr>
        <p:spPr>
          <a:xfrm>
            <a:off x="311700" y="2293450"/>
            <a:ext cx="3848100" cy="227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8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Text Size</a:t>
            </a:r>
            <a:endParaRPr b="1" sz="18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Underdog"/>
                <a:ea typeface="Underdog"/>
                <a:cs typeface="Underdog"/>
                <a:sym typeface="Underdog"/>
              </a:rPr>
              <a:t>The text should be readable from the end of the auditorium, so choose a well readable font and use a minimum size of 24.</a:t>
            </a:r>
            <a:endParaRPr sz="1800">
              <a:solidFill>
                <a:srgbClr val="000000"/>
              </a:solidFill>
              <a:latin typeface="Underdog"/>
              <a:ea typeface="Underdog"/>
              <a:cs typeface="Underdog"/>
              <a:sym typeface="Underdog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