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y="5143500" cx="9144000"/>
  <p:notesSz cx="6858000" cy="9144000"/>
  <p:embeddedFontLst>
    <p:embeddedFont>
      <p:font typeface="Raleway"/>
      <p:regular r:id="rId33"/>
      <p:bold r:id="rId34"/>
      <p:italic r:id="rId35"/>
      <p:boldItalic r:id="rId36"/>
    </p:embeddedFont>
    <p:embeddedFont>
      <p:font typeface="Playball"/>
      <p:regular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C882525-7E3D-412A-B275-85FEFE4D8AFE}">
  <a:tblStyle styleId="{3C882525-7E3D-412A-B275-85FEFE4D8AF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Raleway-regular.fntdata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Raleway-italic.fntdata"/><Relationship Id="rId12" Type="http://schemas.openxmlformats.org/officeDocument/2006/relationships/slide" Target="slides/slide7.xml"/><Relationship Id="rId34" Type="http://schemas.openxmlformats.org/officeDocument/2006/relationships/font" Target="fonts/Raleway-bold.fntdata"/><Relationship Id="rId15" Type="http://schemas.openxmlformats.org/officeDocument/2006/relationships/slide" Target="slides/slide10.xml"/><Relationship Id="rId37" Type="http://schemas.openxmlformats.org/officeDocument/2006/relationships/font" Target="fonts/Playball-regular.fntdata"/><Relationship Id="rId14" Type="http://schemas.openxmlformats.org/officeDocument/2006/relationships/slide" Target="slides/slide9.xml"/><Relationship Id="rId36" Type="http://schemas.openxmlformats.org/officeDocument/2006/relationships/font" Target="fonts/Raleway-bold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17cfe57c3d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17cfe57c3d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17cfe57c3d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17cfe57c3d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17cfe57c3d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17cfe57c3d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17cfe57c3d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17cfe57c3d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7cfe57c3d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17cfe57c3d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18d0a283f7_2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18d0a283f7_2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18d0a283f7_2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18d0a283f7_2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18d0a283f7_2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18d0a283f7_2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18d0a283f7_2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18d0a283f7_2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18d0a283f7_2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18d0a283f7_2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17cfe57c3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17cfe57c3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18d0a283f7_2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18d0a283f7_2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18d0a283f7_2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18d0a283f7_2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18d0a283f7_2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18d0a283f7_2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18d0a283f7_2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18d0a283f7_2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18d0a283f7_2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18d0a283f7_2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18d0a283f7_2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18d0a283f7_2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18d0a283f7_2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18d0a283f7_2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9053529db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9053529db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17cfe57c3d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17cfe57c3d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7cfe57c3d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17cfe57c3d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17cfe57c3d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17cfe57c3d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7cfe57c3d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17cfe57c3d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17cfe57c3d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17cfe57c3d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7cfe57c3d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17cfe57c3d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17cfe57c3d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17cfe57c3d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7" name="Google Shape;47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9" name="Google Shape;39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0" name="Google Shape;40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1" name="Google Shape;41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4" name="Google Shape;4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Béisbol, Bola, Deportes, Equipo, Costura" id="9" name="Google Shape;9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8326363" y="4584260"/>
            <a:ext cx="572674" cy="622227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jpg"/><Relationship Id="rId4" Type="http://schemas.openxmlformats.org/officeDocument/2006/relationships/image" Target="../media/image17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5.png"/><Relationship Id="rId4" Type="http://schemas.openxmlformats.org/officeDocument/2006/relationships/image" Target="../media/image30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3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2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7.jpg"/><Relationship Id="rId4" Type="http://schemas.openxmlformats.org/officeDocument/2006/relationships/image" Target="../media/image26.png"/><Relationship Id="rId5" Type="http://schemas.openxmlformats.org/officeDocument/2006/relationships/image" Target="../media/image2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9.png"/><Relationship Id="rId4" Type="http://schemas.openxmlformats.org/officeDocument/2006/relationships/hyperlink" Target="http://www.google.com/sheets/about/" TargetMode="External"/><Relationship Id="rId5" Type="http://schemas.openxmlformats.org/officeDocument/2006/relationships/image" Target="../media/image12.png"/><Relationship Id="rId6" Type="http://schemas.openxmlformats.org/officeDocument/2006/relationships/image" Target="../media/image55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6.jpg"/><Relationship Id="rId4" Type="http://schemas.openxmlformats.org/officeDocument/2006/relationships/image" Target="../media/image2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1.jpg"/><Relationship Id="rId4" Type="http://schemas.openxmlformats.org/officeDocument/2006/relationships/image" Target="../media/image5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1.png"/><Relationship Id="rId4" Type="http://schemas.openxmlformats.org/officeDocument/2006/relationships/image" Target="../media/image3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Relationship Id="rId4" Type="http://schemas.openxmlformats.org/officeDocument/2006/relationships/image" Target="../media/image8.png"/><Relationship Id="rId5" Type="http://schemas.openxmlformats.org/officeDocument/2006/relationships/image" Target="../media/image18.png"/><Relationship Id="rId6" Type="http://schemas.openxmlformats.org/officeDocument/2006/relationships/image" Target="../media/image7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2.jpg"/><Relationship Id="rId4" Type="http://schemas.openxmlformats.org/officeDocument/2006/relationships/image" Target="../media/image40.png"/><Relationship Id="rId5" Type="http://schemas.openxmlformats.org/officeDocument/2006/relationships/image" Target="../media/image32.jpg"/><Relationship Id="rId6" Type="http://schemas.openxmlformats.org/officeDocument/2006/relationships/image" Target="../media/image3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2.jpg"/><Relationship Id="rId4" Type="http://schemas.openxmlformats.org/officeDocument/2006/relationships/image" Target="../media/image35.png"/><Relationship Id="rId5" Type="http://schemas.openxmlformats.org/officeDocument/2006/relationships/image" Target="../media/image39.png"/><Relationship Id="rId6" Type="http://schemas.openxmlformats.org/officeDocument/2006/relationships/image" Target="../media/image38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2.jpg"/><Relationship Id="rId4" Type="http://schemas.openxmlformats.org/officeDocument/2006/relationships/image" Target="../media/image51.png"/><Relationship Id="rId5" Type="http://schemas.openxmlformats.org/officeDocument/2006/relationships/image" Target="../media/image4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6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2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7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4.jpg"/><Relationship Id="rId4" Type="http://schemas.openxmlformats.org/officeDocument/2006/relationships/hyperlink" Target="http://www.pixabay.com" TargetMode="External"/><Relationship Id="rId5" Type="http://schemas.openxmlformats.org/officeDocument/2006/relationships/hyperlink" Target="http://www.unsplash.com" TargetMode="External"/><Relationship Id="rId6" Type="http://schemas.openxmlformats.org/officeDocument/2006/relationships/hyperlink" Target="http://www.freepik.es" TargetMode="External"/><Relationship Id="rId7" Type="http://schemas.openxmlformats.org/officeDocument/2006/relationships/hyperlink" Target="http://www.iconfinder.com" TargetMode="External"/><Relationship Id="rId8" Type="http://schemas.openxmlformats.org/officeDocument/2006/relationships/hyperlink" Target="http://www.slidespower.com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5" Type="http://schemas.openxmlformats.org/officeDocument/2006/relationships/image" Target="../media/image45.png"/><Relationship Id="rId6" Type="http://schemas.openxmlformats.org/officeDocument/2006/relationships/image" Target="../media/image44.png"/><Relationship Id="rId7" Type="http://schemas.openxmlformats.org/officeDocument/2006/relationships/image" Target="../media/image50.png"/><Relationship Id="rId8" Type="http://schemas.openxmlformats.org/officeDocument/2006/relationships/image" Target="../media/image4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Relationship Id="rId4" Type="http://schemas.openxmlformats.org/officeDocument/2006/relationships/image" Target="../media/image5.jpg"/><Relationship Id="rId5" Type="http://schemas.openxmlformats.org/officeDocument/2006/relationships/image" Target="../media/image10.png"/><Relationship Id="rId6" Type="http://schemas.openxmlformats.org/officeDocument/2006/relationships/image" Target="../media/image14.png"/><Relationship Id="rId7" Type="http://schemas.openxmlformats.org/officeDocument/2006/relationships/image" Target="../media/image13.png"/><Relationship Id="rId8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Relationship Id="rId4" Type="http://schemas.openxmlformats.org/officeDocument/2006/relationships/image" Target="../media/image5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jpg"/><Relationship Id="rId4" Type="http://schemas.openxmlformats.org/officeDocument/2006/relationships/image" Target="../media/image21.png"/><Relationship Id="rId5" Type="http://schemas.openxmlformats.org/officeDocument/2006/relationships/image" Target="../media/image3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rquitectura, Arte, Audiencia, Estadio, Béisbol, Ciudad" id="55" name="Google Shape;55;p13"/>
          <p:cNvPicPr preferRelativeResize="0"/>
          <p:nvPr/>
        </p:nvPicPr>
        <p:blipFill rotWithShape="1">
          <a:blip r:embed="rId4">
            <a:alphaModFix/>
          </a:blip>
          <a:srcRect b="15732" l="0" r="0" t="0"/>
          <a:stretch/>
        </p:blipFill>
        <p:spPr>
          <a:xfrm>
            <a:off x="0" y="-10425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/>
          <p:nvPr/>
        </p:nvSpPr>
        <p:spPr>
          <a:xfrm>
            <a:off x="105600" y="104925"/>
            <a:ext cx="8932800" cy="49128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3"/>
          <p:cNvSpPr txBox="1"/>
          <p:nvPr>
            <p:ph type="ctrTitle"/>
          </p:nvPr>
        </p:nvSpPr>
        <p:spPr>
          <a:xfrm>
            <a:off x="0" y="1438425"/>
            <a:ext cx="9144000" cy="792600"/>
          </a:xfrm>
          <a:prstGeom prst="rect">
            <a:avLst/>
          </a:prstGeom>
          <a:solidFill>
            <a:srgbClr val="999999">
              <a:alpha val="444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000">
                <a:solidFill>
                  <a:srgbClr val="FFFFFF"/>
                </a:solidFill>
                <a:latin typeface="Playball"/>
                <a:ea typeface="Playball"/>
                <a:cs typeface="Playball"/>
                <a:sym typeface="Playball"/>
              </a:rPr>
              <a:t>PRESENTATION TITLE</a:t>
            </a:r>
            <a:endParaRPr b="1" sz="3000">
              <a:solidFill>
                <a:srgbClr val="FFFFFF"/>
              </a:solidFill>
              <a:latin typeface="Playball"/>
              <a:ea typeface="Playball"/>
              <a:cs typeface="Playball"/>
              <a:sym typeface="Playbal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éisbol, Bola, El Deporte, Equipo, Bateo" id="141" name="Google Shape;14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0300" y="1586250"/>
            <a:ext cx="2463300" cy="239670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éisbol, Bola, El Deporte, Equipo, Bateo" id="142" name="Google Shape;14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77700" y="1586250"/>
            <a:ext cx="2463300" cy="239670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éisbol, Bola, El Deporte, Equipo, Bateo" id="143" name="Google Shape;14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49400" y="1586250"/>
            <a:ext cx="2463300" cy="2396706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2"/>
          <p:cNvSpPr/>
          <p:nvPr/>
        </p:nvSpPr>
        <p:spPr>
          <a:xfrm>
            <a:off x="1220300" y="1853250"/>
            <a:ext cx="2463300" cy="2319900"/>
          </a:xfrm>
          <a:prstGeom prst="flowChartConnector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latin typeface="Playball"/>
                <a:ea typeface="Playball"/>
                <a:cs typeface="Playball"/>
                <a:sym typeface="Playball"/>
              </a:rPr>
              <a:t>LOREM IPSUM</a:t>
            </a:r>
            <a:endParaRPr b="1"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Playball"/>
                <a:ea typeface="Playball"/>
                <a:cs typeface="Playball"/>
                <a:sym typeface="Playball"/>
              </a:rPr>
              <a:t>Eodem modo typi, qui nunc nobis videntur parum clari.</a:t>
            </a:r>
            <a:endParaRPr>
              <a:latin typeface="Playball"/>
              <a:ea typeface="Playball"/>
              <a:cs typeface="Playball"/>
              <a:sym typeface="Playball"/>
            </a:endParaRPr>
          </a:p>
        </p:txBody>
      </p:sp>
      <p:sp>
        <p:nvSpPr>
          <p:cNvPr id="145" name="Google Shape;145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600">
                <a:solidFill>
                  <a:srgbClr val="000000"/>
                </a:solidFill>
                <a:latin typeface="Playball"/>
                <a:ea typeface="Playball"/>
                <a:cs typeface="Playball"/>
                <a:sym typeface="Playball"/>
              </a:rPr>
              <a:t>INFOGRAPHIC DIAGRAM</a:t>
            </a:r>
            <a:endParaRPr sz="36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</p:txBody>
      </p:sp>
      <p:sp>
        <p:nvSpPr>
          <p:cNvPr id="146" name="Google Shape;146;p22"/>
          <p:cNvSpPr/>
          <p:nvPr/>
        </p:nvSpPr>
        <p:spPr>
          <a:xfrm>
            <a:off x="3340353" y="1853250"/>
            <a:ext cx="2463300" cy="2319900"/>
          </a:xfrm>
          <a:prstGeom prst="flowChartConnector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latin typeface="Playball"/>
                <a:ea typeface="Playball"/>
                <a:cs typeface="Playball"/>
                <a:sym typeface="Playball"/>
              </a:rPr>
              <a:t>LOREM IPSUM</a:t>
            </a:r>
            <a:endParaRPr b="1"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Playball"/>
                <a:ea typeface="Playball"/>
                <a:cs typeface="Playball"/>
                <a:sym typeface="Playball"/>
              </a:rPr>
              <a:t>Eodem modo typi, qui nunc nobis videntur parum clari.</a:t>
            </a:r>
            <a:endParaRPr>
              <a:latin typeface="Playball"/>
              <a:ea typeface="Playball"/>
              <a:cs typeface="Playball"/>
              <a:sym typeface="Playball"/>
            </a:endParaRPr>
          </a:p>
        </p:txBody>
      </p:sp>
      <p:sp>
        <p:nvSpPr>
          <p:cNvPr id="147" name="Google Shape;147;p22"/>
          <p:cNvSpPr/>
          <p:nvPr/>
        </p:nvSpPr>
        <p:spPr>
          <a:xfrm>
            <a:off x="5460405" y="1853250"/>
            <a:ext cx="2463300" cy="2319900"/>
          </a:xfrm>
          <a:prstGeom prst="flowChartConnector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latin typeface="Playball"/>
                <a:ea typeface="Playball"/>
                <a:cs typeface="Playball"/>
                <a:sym typeface="Playball"/>
              </a:rPr>
              <a:t>LOREM IPSUM</a:t>
            </a:r>
            <a:endParaRPr b="1"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Playball"/>
                <a:ea typeface="Playball"/>
                <a:cs typeface="Playball"/>
                <a:sym typeface="Playball"/>
              </a:rPr>
              <a:t>Eodem modo typi, qui nunc nobis videntur parum clari.</a:t>
            </a:r>
            <a:endParaRPr>
              <a:latin typeface="Playball"/>
              <a:ea typeface="Playball"/>
              <a:cs typeface="Playball"/>
              <a:sym typeface="Playball"/>
            </a:endParaRPr>
          </a:p>
        </p:txBody>
      </p:sp>
      <p:sp>
        <p:nvSpPr>
          <p:cNvPr id="148" name="Google Shape;148;p22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10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3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11</a:t>
            </a:r>
            <a:endParaRPr/>
          </a:p>
        </p:txBody>
      </p:sp>
      <p:pic>
        <p:nvPicPr>
          <p:cNvPr descr="Campo De Béisbol, Paisaje, Césped, Verde, Bola, Béisbol" id="154" name="Google Shape;154;p23"/>
          <p:cNvPicPr preferRelativeResize="0"/>
          <p:nvPr/>
        </p:nvPicPr>
        <p:blipFill rotWithShape="1">
          <a:blip r:embed="rId3">
            <a:alphaModFix/>
          </a:blip>
          <a:srcRect b="15311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3"/>
          <p:cNvSpPr txBox="1"/>
          <p:nvPr>
            <p:ph type="title"/>
          </p:nvPr>
        </p:nvSpPr>
        <p:spPr>
          <a:xfrm>
            <a:off x="328800" y="5709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4000">
                <a:solidFill>
                  <a:srgbClr val="000000"/>
                </a:solidFill>
                <a:latin typeface="Playball"/>
                <a:ea typeface="Playball"/>
                <a:cs typeface="Playball"/>
                <a:sym typeface="Playball"/>
              </a:rPr>
              <a:t>THREE COLUMNS OPTION</a:t>
            </a:r>
            <a:endParaRPr sz="40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</p:txBody>
      </p:sp>
      <p:sp>
        <p:nvSpPr>
          <p:cNvPr id="156" name="Google Shape;156;p23"/>
          <p:cNvSpPr txBox="1"/>
          <p:nvPr/>
        </p:nvSpPr>
        <p:spPr>
          <a:xfrm>
            <a:off x="447700" y="1737850"/>
            <a:ext cx="2570700" cy="25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200">
                <a:latin typeface="Playball"/>
                <a:ea typeface="Playball"/>
                <a:cs typeface="Playball"/>
                <a:sym typeface="Playball"/>
              </a:rPr>
              <a:t>Less is more</a:t>
            </a:r>
            <a:endParaRPr b="1" sz="2200"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latin typeface="Playball"/>
                <a:ea typeface="Playball"/>
                <a:cs typeface="Playball"/>
                <a:sym typeface="Playball"/>
              </a:rPr>
              <a:t>The less information you give, better remember your audience. Create shorts and concise messages. </a:t>
            </a:r>
            <a:endParaRPr sz="2200"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Playball"/>
              <a:ea typeface="Playball"/>
              <a:cs typeface="Playball"/>
              <a:sym typeface="Playball"/>
            </a:endParaRPr>
          </a:p>
        </p:txBody>
      </p:sp>
      <p:sp>
        <p:nvSpPr>
          <p:cNvPr id="157" name="Google Shape;157;p23"/>
          <p:cNvSpPr txBox="1"/>
          <p:nvPr/>
        </p:nvSpPr>
        <p:spPr>
          <a:xfrm>
            <a:off x="3062700" y="1756488"/>
            <a:ext cx="2733900" cy="25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200">
                <a:latin typeface="Playball"/>
                <a:ea typeface="Playball"/>
                <a:cs typeface="Playball"/>
                <a:sym typeface="Playball"/>
              </a:rPr>
              <a:t>Use the contrast</a:t>
            </a:r>
            <a:r>
              <a:rPr lang="en-GB" sz="2200">
                <a:latin typeface="Playball"/>
                <a:ea typeface="Playball"/>
                <a:cs typeface="Playball"/>
                <a:sym typeface="Playball"/>
              </a:rPr>
              <a:t> </a:t>
            </a:r>
            <a:endParaRPr sz="2200"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2200"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2200">
                <a:latin typeface="Playball"/>
                <a:ea typeface="Playball"/>
                <a:cs typeface="Playball"/>
                <a:sym typeface="Playball"/>
              </a:rPr>
              <a:t>The contrast gives you the option to call attention to what you want to highlight. Use the size, colour, composition. </a:t>
            </a:r>
            <a:endParaRPr b="1" sz="2200"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latin typeface="Playball"/>
              <a:ea typeface="Playball"/>
              <a:cs typeface="Playball"/>
              <a:sym typeface="Playball"/>
            </a:endParaRPr>
          </a:p>
        </p:txBody>
      </p:sp>
      <p:sp>
        <p:nvSpPr>
          <p:cNvPr id="158" name="Google Shape;158;p23"/>
          <p:cNvSpPr txBox="1"/>
          <p:nvPr/>
        </p:nvSpPr>
        <p:spPr>
          <a:xfrm>
            <a:off x="5840900" y="1775000"/>
            <a:ext cx="2855400" cy="25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200">
                <a:latin typeface="Playball"/>
                <a:ea typeface="Playball"/>
                <a:cs typeface="Playball"/>
                <a:sym typeface="Playball"/>
              </a:rPr>
              <a:t>Use a good template</a:t>
            </a:r>
            <a:r>
              <a:rPr lang="en-GB" sz="2200">
                <a:latin typeface="Playball"/>
                <a:ea typeface="Playball"/>
                <a:cs typeface="Playball"/>
                <a:sym typeface="Playball"/>
              </a:rPr>
              <a:t> </a:t>
            </a:r>
            <a:endParaRPr sz="2200"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latin typeface="Playball"/>
                <a:ea typeface="Playball"/>
                <a:cs typeface="Playball"/>
                <a:sym typeface="Playball"/>
              </a:rPr>
              <a:t>You must choose a template that suits the type of work your are about to submit.</a:t>
            </a:r>
            <a:endParaRPr sz="2200"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latin typeface="Playball"/>
              <a:ea typeface="Playball"/>
              <a:cs typeface="Playball"/>
              <a:sym typeface="Playbal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4"/>
          <p:cNvSpPr txBox="1"/>
          <p:nvPr>
            <p:ph type="title"/>
          </p:nvPr>
        </p:nvSpPr>
        <p:spPr>
          <a:xfrm>
            <a:off x="292525" y="590575"/>
            <a:ext cx="4003200" cy="140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4000">
                <a:solidFill>
                  <a:srgbClr val="000000"/>
                </a:solidFill>
                <a:latin typeface="Playball"/>
                <a:ea typeface="Playball"/>
                <a:cs typeface="Playball"/>
                <a:sym typeface="Playball"/>
              </a:rPr>
              <a:t>USE GOOD IMAGES</a:t>
            </a:r>
            <a:endParaRPr sz="40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</p:txBody>
      </p:sp>
      <p:sp>
        <p:nvSpPr>
          <p:cNvPr id="164" name="Google Shape;164;p24"/>
          <p:cNvSpPr txBox="1"/>
          <p:nvPr/>
        </p:nvSpPr>
        <p:spPr>
          <a:xfrm>
            <a:off x="4895850" y="344275"/>
            <a:ext cx="4003200" cy="189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latin typeface="Playball"/>
                <a:ea typeface="Playball"/>
                <a:cs typeface="Playball"/>
                <a:sym typeface="Playball"/>
              </a:rPr>
              <a:t>A good image in your presentation is worth a thousand words.</a:t>
            </a:r>
            <a:endParaRPr sz="2400"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latin typeface="Playball"/>
                <a:ea typeface="Playball"/>
                <a:cs typeface="Playball"/>
                <a:sym typeface="Playball"/>
              </a:rPr>
              <a:t>Choose good themes for your presentations.</a:t>
            </a:r>
            <a:endParaRPr sz="2400"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2400"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2400">
              <a:latin typeface="Playball"/>
              <a:ea typeface="Playball"/>
              <a:cs typeface="Playball"/>
              <a:sym typeface="Playball"/>
            </a:endParaRPr>
          </a:p>
        </p:txBody>
      </p:sp>
      <p:sp>
        <p:nvSpPr>
          <p:cNvPr id="165" name="Google Shape;165;p24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12</a:t>
            </a:r>
            <a:endParaRPr/>
          </a:p>
        </p:txBody>
      </p:sp>
      <p:pic>
        <p:nvPicPr>
          <p:cNvPr id="166" name="Google Shape;166;p24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3809848" y="914248"/>
            <a:ext cx="753350" cy="7533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éisbol, Verano, Professional, Pro, Bola" id="167" name="Google Shape;167;p24" title="Béisbol, Verano, Professional, Pro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714600"/>
            <a:ext cx="9144000" cy="2428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5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12</a:t>
            </a:r>
            <a:endParaRPr/>
          </a:p>
        </p:txBody>
      </p:sp>
      <p:sp>
        <p:nvSpPr>
          <p:cNvPr id="173" name="Google Shape;173;p25"/>
          <p:cNvSpPr txBox="1"/>
          <p:nvPr/>
        </p:nvSpPr>
        <p:spPr>
          <a:xfrm>
            <a:off x="311700" y="4647275"/>
            <a:ext cx="3000000" cy="49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USO DE IMÁGENES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descr="San Francisco, California, Gigantes, Béisbol" id="174" name="Google Shape;174;p25"/>
          <p:cNvPicPr preferRelativeResize="0"/>
          <p:nvPr/>
        </p:nvPicPr>
        <p:blipFill rotWithShape="1">
          <a:blip r:embed="rId3">
            <a:alphaModFix/>
          </a:blip>
          <a:srcRect b="0" l="0" r="0" t="15519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5"/>
          <p:cNvSpPr/>
          <p:nvPr/>
        </p:nvSpPr>
        <p:spPr>
          <a:xfrm>
            <a:off x="0" y="3577975"/>
            <a:ext cx="9244500" cy="745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25"/>
          <p:cNvSpPr txBox="1"/>
          <p:nvPr/>
        </p:nvSpPr>
        <p:spPr>
          <a:xfrm>
            <a:off x="133350" y="3577975"/>
            <a:ext cx="8765700" cy="7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latin typeface="Playball"/>
                <a:ea typeface="Playball"/>
                <a:cs typeface="Playball"/>
                <a:sym typeface="Playball"/>
              </a:rPr>
              <a:t>With a good image you can explain a complex concept in a simple way.</a:t>
            </a:r>
            <a:endParaRPr sz="2200"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Playball"/>
              <a:ea typeface="Playball"/>
              <a:cs typeface="Playball"/>
              <a:sym typeface="Playbal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emo 24" id="181" name="Google Shape;181;p26"/>
          <p:cNvPicPr preferRelativeResize="0"/>
          <p:nvPr/>
        </p:nvPicPr>
        <p:blipFill rotWithShape="1">
          <a:blip r:embed="rId3">
            <a:alphaModFix/>
          </a:blip>
          <a:srcRect b="12714" l="0" r="0" t="7667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6"/>
          <p:cNvSpPr txBox="1"/>
          <p:nvPr>
            <p:ph type="title"/>
          </p:nvPr>
        </p:nvSpPr>
        <p:spPr>
          <a:xfrm>
            <a:off x="311575" y="2285388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  <a:latin typeface="Playball"/>
                <a:ea typeface="Playball"/>
                <a:cs typeface="Playball"/>
                <a:sym typeface="Playball"/>
              </a:rPr>
              <a:t>USE OF TABLES</a:t>
            </a:r>
            <a:endParaRPr sz="30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</p:txBody>
      </p:sp>
      <p:sp>
        <p:nvSpPr>
          <p:cNvPr id="183" name="Google Shape;183;p26"/>
          <p:cNvSpPr txBox="1"/>
          <p:nvPr/>
        </p:nvSpPr>
        <p:spPr>
          <a:xfrm>
            <a:off x="311575" y="3040175"/>
            <a:ext cx="39000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500">
                <a:latin typeface="Playball"/>
                <a:ea typeface="Playball"/>
                <a:cs typeface="Playball"/>
                <a:sym typeface="Playball"/>
              </a:rPr>
              <a:t>The tables are very useful for displaying information ordered.</a:t>
            </a:r>
            <a:endParaRPr sz="2500">
              <a:latin typeface="Playball"/>
              <a:ea typeface="Playball"/>
              <a:cs typeface="Playball"/>
              <a:sym typeface="Playball"/>
            </a:endParaRPr>
          </a:p>
        </p:txBody>
      </p:sp>
      <p:sp>
        <p:nvSpPr>
          <p:cNvPr id="184" name="Google Shape;184;p26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14</a:t>
            </a:r>
            <a:endParaRPr/>
          </a:p>
        </p:txBody>
      </p:sp>
      <p:graphicFrame>
        <p:nvGraphicFramePr>
          <p:cNvPr id="185" name="Google Shape;185;p26"/>
          <p:cNvGraphicFramePr/>
          <p:nvPr/>
        </p:nvGraphicFramePr>
        <p:xfrm>
          <a:off x="4119450" y="17143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{3C882525-7E3D-412A-B275-85FEFE4D8AFE}</a:tableStyleId>
              </a:tblPr>
              <a:tblGrid>
                <a:gridCol w="1031850"/>
                <a:gridCol w="1486675"/>
                <a:gridCol w="1229250"/>
                <a:gridCol w="1031825"/>
              </a:tblGrid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00">
                        <a:latin typeface="Playball"/>
                        <a:ea typeface="Playball"/>
                        <a:cs typeface="Playball"/>
                        <a:sym typeface="Playball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>
                          <a:latin typeface="Playball"/>
                          <a:ea typeface="Playball"/>
                          <a:cs typeface="Playball"/>
                          <a:sym typeface="Playball"/>
                        </a:rPr>
                        <a:t>CAPITAL</a:t>
                      </a:r>
                      <a:endParaRPr sz="1300">
                        <a:latin typeface="Playball"/>
                        <a:ea typeface="Playball"/>
                        <a:cs typeface="Playball"/>
                        <a:sym typeface="Playbal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>
                          <a:latin typeface="Playball"/>
                          <a:ea typeface="Playball"/>
                          <a:cs typeface="Playball"/>
                          <a:sym typeface="Playball"/>
                        </a:rPr>
                        <a:t>CITIZENS</a:t>
                      </a:r>
                      <a:endParaRPr sz="1300">
                        <a:latin typeface="Playball"/>
                        <a:ea typeface="Playball"/>
                        <a:cs typeface="Playball"/>
                        <a:sym typeface="Playbal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300">
                          <a:latin typeface="Playball"/>
                          <a:ea typeface="Playball"/>
                          <a:cs typeface="Playball"/>
                          <a:sym typeface="Playball"/>
                        </a:rPr>
                        <a:t>(MILLIONS)</a:t>
                      </a:r>
                      <a:endParaRPr sz="1300">
                        <a:latin typeface="Playball"/>
                        <a:ea typeface="Playball"/>
                        <a:cs typeface="Playball"/>
                        <a:sym typeface="Playbal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300">
                          <a:latin typeface="Playball"/>
                          <a:ea typeface="Playball"/>
                          <a:cs typeface="Playball"/>
                          <a:sym typeface="Playball"/>
                        </a:rPr>
                        <a:t>CURRENCY</a:t>
                      </a:r>
                      <a:endParaRPr sz="1300">
                        <a:latin typeface="Playball"/>
                        <a:ea typeface="Playball"/>
                        <a:cs typeface="Playball"/>
                        <a:sym typeface="Playbal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>
                          <a:latin typeface="Playball"/>
                          <a:ea typeface="Playball"/>
                          <a:cs typeface="Playball"/>
                          <a:sym typeface="Playball"/>
                        </a:rPr>
                        <a:t>MEXICO</a:t>
                      </a:r>
                      <a:endParaRPr sz="1300">
                        <a:latin typeface="Playball"/>
                        <a:ea typeface="Playball"/>
                        <a:cs typeface="Playball"/>
                        <a:sym typeface="Playball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>
                          <a:latin typeface="Playball"/>
                          <a:ea typeface="Playball"/>
                          <a:cs typeface="Playball"/>
                          <a:sym typeface="Playball"/>
                        </a:rPr>
                        <a:t>CIUDAD DE MEXICO</a:t>
                      </a:r>
                      <a:endParaRPr sz="1300">
                        <a:latin typeface="Playball"/>
                        <a:ea typeface="Playball"/>
                        <a:cs typeface="Playball"/>
                        <a:sym typeface="Playbal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>
                          <a:latin typeface="Playball"/>
                          <a:ea typeface="Playball"/>
                          <a:cs typeface="Playball"/>
                          <a:sym typeface="Playball"/>
                        </a:rPr>
                        <a:t>122</a:t>
                      </a:r>
                      <a:endParaRPr sz="1300">
                        <a:latin typeface="Playball"/>
                        <a:ea typeface="Playball"/>
                        <a:cs typeface="Playball"/>
                        <a:sym typeface="Playbal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>
                          <a:latin typeface="Playball"/>
                          <a:ea typeface="Playball"/>
                          <a:cs typeface="Playball"/>
                          <a:sym typeface="Playball"/>
                        </a:rPr>
                        <a:t>PESO</a:t>
                      </a:r>
                      <a:endParaRPr sz="1300">
                        <a:latin typeface="Playball"/>
                        <a:ea typeface="Playball"/>
                        <a:cs typeface="Playball"/>
                        <a:sym typeface="Playbal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>
                          <a:latin typeface="Playball"/>
                          <a:ea typeface="Playball"/>
                          <a:cs typeface="Playball"/>
                          <a:sym typeface="Playball"/>
                        </a:rPr>
                        <a:t>BRASIL</a:t>
                      </a:r>
                      <a:endParaRPr sz="1300">
                        <a:latin typeface="Playball"/>
                        <a:ea typeface="Playball"/>
                        <a:cs typeface="Playball"/>
                        <a:sym typeface="Playball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>
                          <a:latin typeface="Playball"/>
                          <a:ea typeface="Playball"/>
                          <a:cs typeface="Playball"/>
                          <a:sym typeface="Playball"/>
                        </a:rPr>
                        <a:t>BRASILIA</a:t>
                      </a:r>
                      <a:endParaRPr sz="1300">
                        <a:latin typeface="Playball"/>
                        <a:ea typeface="Playball"/>
                        <a:cs typeface="Playball"/>
                        <a:sym typeface="Playbal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>
                          <a:latin typeface="Playball"/>
                          <a:ea typeface="Playball"/>
                          <a:cs typeface="Playball"/>
                          <a:sym typeface="Playball"/>
                        </a:rPr>
                        <a:t>208</a:t>
                      </a:r>
                      <a:endParaRPr sz="1300">
                        <a:latin typeface="Playball"/>
                        <a:ea typeface="Playball"/>
                        <a:cs typeface="Playball"/>
                        <a:sym typeface="Playbal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>
                          <a:latin typeface="Playball"/>
                          <a:ea typeface="Playball"/>
                          <a:cs typeface="Playball"/>
                          <a:sym typeface="Playball"/>
                        </a:rPr>
                        <a:t>DOLLAR</a:t>
                      </a:r>
                      <a:endParaRPr sz="1300">
                        <a:latin typeface="Playball"/>
                        <a:ea typeface="Playball"/>
                        <a:cs typeface="Playball"/>
                        <a:sym typeface="Playbal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>
                          <a:latin typeface="Playball"/>
                          <a:ea typeface="Playball"/>
                          <a:cs typeface="Playball"/>
                          <a:sym typeface="Playball"/>
                        </a:rPr>
                        <a:t>GERMANY</a:t>
                      </a:r>
                      <a:endParaRPr sz="1300">
                        <a:latin typeface="Playball"/>
                        <a:ea typeface="Playball"/>
                        <a:cs typeface="Playball"/>
                        <a:sym typeface="Playball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>
                          <a:latin typeface="Playball"/>
                          <a:ea typeface="Playball"/>
                          <a:cs typeface="Playball"/>
                          <a:sym typeface="Playball"/>
                        </a:rPr>
                        <a:t>BERLIN</a:t>
                      </a:r>
                      <a:endParaRPr sz="1300">
                        <a:latin typeface="Playball"/>
                        <a:ea typeface="Playball"/>
                        <a:cs typeface="Playball"/>
                        <a:sym typeface="Playbal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>
                          <a:latin typeface="Playball"/>
                          <a:ea typeface="Playball"/>
                          <a:cs typeface="Playball"/>
                          <a:sym typeface="Playball"/>
                        </a:rPr>
                        <a:t>82</a:t>
                      </a:r>
                      <a:endParaRPr sz="1300">
                        <a:latin typeface="Playball"/>
                        <a:ea typeface="Playball"/>
                        <a:cs typeface="Playball"/>
                        <a:sym typeface="Playbal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300">
                          <a:latin typeface="Playball"/>
                          <a:ea typeface="Playball"/>
                          <a:cs typeface="Playball"/>
                          <a:sym typeface="Playball"/>
                        </a:rPr>
                        <a:t>EURO</a:t>
                      </a:r>
                      <a:endParaRPr sz="1300">
                        <a:latin typeface="Playball"/>
                        <a:ea typeface="Playball"/>
                        <a:cs typeface="Playball"/>
                        <a:sym typeface="Playball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7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15</a:t>
            </a:r>
            <a:endParaRPr/>
          </a:p>
        </p:txBody>
      </p:sp>
      <p:pic>
        <p:nvPicPr>
          <p:cNvPr descr="Casa, Placa, Bola, Béisbol, Campo, El Deporte, Juego" id="191" name="Google Shape;191;p27"/>
          <p:cNvPicPr preferRelativeResize="0"/>
          <p:nvPr/>
        </p:nvPicPr>
        <p:blipFill rotWithShape="1">
          <a:blip r:embed="rId3">
            <a:alphaModFix/>
          </a:blip>
          <a:srcRect b="0" l="0" r="0" t="16142"/>
          <a:stretch/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7"/>
          <p:cNvSpPr txBox="1"/>
          <p:nvPr>
            <p:ph type="title"/>
          </p:nvPr>
        </p:nvSpPr>
        <p:spPr>
          <a:xfrm>
            <a:off x="351675" y="22847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  <a:latin typeface="Playball"/>
                <a:ea typeface="Playball"/>
                <a:cs typeface="Playball"/>
                <a:sym typeface="Playball"/>
              </a:rPr>
              <a:t>USE CHARTS</a:t>
            </a:r>
            <a:endParaRPr sz="30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</p:txBody>
      </p:sp>
      <p:sp>
        <p:nvSpPr>
          <p:cNvPr id="193" name="Google Shape;193;p27"/>
          <p:cNvSpPr txBox="1"/>
          <p:nvPr/>
        </p:nvSpPr>
        <p:spPr>
          <a:xfrm>
            <a:off x="391775" y="294442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2500">
                <a:latin typeface="Playball"/>
                <a:ea typeface="Playball"/>
                <a:cs typeface="Playball"/>
                <a:sym typeface="Playball"/>
              </a:rPr>
              <a:t>Graphics help us to understand the relationships between numerical values.</a:t>
            </a:r>
            <a:endParaRPr sz="1800">
              <a:latin typeface="Playball"/>
              <a:ea typeface="Playball"/>
              <a:cs typeface="Playball"/>
              <a:sym typeface="Playball"/>
            </a:endParaRPr>
          </a:p>
        </p:txBody>
      </p:sp>
      <p:pic>
        <p:nvPicPr>
          <p:cNvPr id="194" name="Google Shape;194;p27" title="Points scored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57750" y="1710684"/>
            <a:ext cx="4286250" cy="265033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afico-google-slides.png" id="195" name="Google Shape;195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39525" y="408375"/>
            <a:ext cx="2688394" cy="17894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8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16</a:t>
            </a:r>
            <a:endParaRPr/>
          </a:p>
        </p:txBody>
      </p:sp>
      <p:pic>
        <p:nvPicPr>
          <p:cNvPr id="201" name="Google Shape;201;p28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98463" y="210503"/>
            <a:ext cx="5500575" cy="3401200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8"/>
          <p:cNvSpPr txBox="1"/>
          <p:nvPr/>
        </p:nvSpPr>
        <p:spPr>
          <a:xfrm>
            <a:off x="5199588" y="3322025"/>
            <a:ext cx="2328000" cy="97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600">
                <a:latin typeface="Playball"/>
                <a:ea typeface="Playball"/>
                <a:cs typeface="Playball"/>
                <a:sym typeface="Playball"/>
              </a:rPr>
              <a:t>You can add graphics from </a:t>
            </a:r>
            <a:r>
              <a:rPr lang="en-GB" sz="1600" u="sng">
                <a:latin typeface="Playball"/>
                <a:ea typeface="Playball"/>
                <a:cs typeface="Playball"/>
                <a:sym typeface="Playball"/>
                <a:hlinkClick r:id="rId4"/>
              </a:rPr>
              <a:t>Google Sheets </a:t>
            </a:r>
            <a:endParaRPr sz="1600"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Playball"/>
              <a:ea typeface="Playball"/>
              <a:cs typeface="Playball"/>
              <a:sym typeface="Playball"/>
            </a:endParaRPr>
          </a:p>
        </p:txBody>
      </p:sp>
      <p:pic>
        <p:nvPicPr>
          <p:cNvPr id="203" name="Google Shape;203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69937" y="3485676"/>
            <a:ext cx="429650" cy="42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9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17</a:t>
            </a:r>
            <a:endParaRPr/>
          </a:p>
        </p:txBody>
      </p:sp>
      <p:pic>
        <p:nvPicPr>
          <p:cNvPr descr="A drone shot of MLB teams playing at Safeco Field in Washington" id="210" name="Google Shape;210;p29"/>
          <p:cNvPicPr preferRelativeResize="0"/>
          <p:nvPr/>
        </p:nvPicPr>
        <p:blipFill rotWithShape="1">
          <a:blip r:embed="rId3">
            <a:alphaModFix/>
          </a:blip>
          <a:srcRect b="22360" l="0" r="0" t="0"/>
          <a:stretch/>
        </p:blipFill>
        <p:spPr>
          <a:xfrm>
            <a:off x="4408425" y="-62"/>
            <a:ext cx="4735575" cy="5143626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29"/>
          <p:cNvSpPr txBox="1"/>
          <p:nvPr>
            <p:ph type="title"/>
          </p:nvPr>
        </p:nvSpPr>
        <p:spPr>
          <a:xfrm>
            <a:off x="351675" y="509550"/>
            <a:ext cx="3747900" cy="133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4000">
                <a:solidFill>
                  <a:srgbClr val="000000"/>
                </a:solidFill>
                <a:latin typeface="Playball"/>
                <a:ea typeface="Playball"/>
                <a:cs typeface="Playball"/>
                <a:sym typeface="Playball"/>
              </a:rPr>
              <a:t>FLOW CHARTS</a:t>
            </a:r>
            <a:endParaRPr sz="40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</p:txBody>
      </p:sp>
      <p:sp>
        <p:nvSpPr>
          <p:cNvPr id="212" name="Google Shape;212;p29"/>
          <p:cNvSpPr txBox="1"/>
          <p:nvPr/>
        </p:nvSpPr>
        <p:spPr>
          <a:xfrm>
            <a:off x="351675" y="2644600"/>
            <a:ext cx="3747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2500">
                <a:latin typeface="Playball"/>
                <a:ea typeface="Playball"/>
                <a:cs typeface="Playball"/>
                <a:sym typeface="Playball"/>
              </a:rPr>
              <a:t>Flowcharts are used to graphically represent the flow or sequences of simple routines.</a:t>
            </a:r>
            <a:endParaRPr sz="2500">
              <a:latin typeface="Playball"/>
              <a:ea typeface="Playball"/>
              <a:cs typeface="Playball"/>
              <a:sym typeface="Playball"/>
            </a:endParaRPr>
          </a:p>
        </p:txBody>
      </p:sp>
      <p:pic>
        <p:nvPicPr>
          <p:cNvPr descr="diagrama-flujo-google-slides.png" id="213" name="Google Shape;213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91175" y="509538"/>
            <a:ext cx="3748024" cy="37421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0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18</a:t>
            </a:r>
            <a:endParaRPr/>
          </a:p>
        </p:txBody>
      </p:sp>
      <p:pic>
        <p:nvPicPr>
          <p:cNvPr descr="Seattle, Campo Safeco, Estadio, Gradas, Marineros" id="219" name="Google Shape;219;p30"/>
          <p:cNvPicPr preferRelativeResize="0"/>
          <p:nvPr/>
        </p:nvPicPr>
        <p:blipFill rotWithShape="1">
          <a:blip r:embed="rId3">
            <a:alphaModFix/>
          </a:blip>
          <a:srcRect b="0" l="0" r="0" t="15938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pa Del Mundo, La Tierra, Global, Continentes, Azul" id="220" name="Google Shape;220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85750"/>
            <a:ext cx="9144000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30"/>
          <p:cNvSpPr txBox="1"/>
          <p:nvPr>
            <p:ph type="title"/>
          </p:nvPr>
        </p:nvSpPr>
        <p:spPr>
          <a:xfrm>
            <a:off x="5670750" y="3313500"/>
            <a:ext cx="1612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  <a:latin typeface="Playball"/>
                <a:ea typeface="Playball"/>
                <a:cs typeface="Playball"/>
                <a:sym typeface="Playball"/>
              </a:rPr>
              <a:t>MAP</a:t>
            </a:r>
            <a:r>
              <a:rPr lang="en-GB" sz="3000">
                <a:solidFill>
                  <a:srgbClr val="000000"/>
                </a:solidFill>
                <a:latin typeface="Playball"/>
                <a:ea typeface="Playball"/>
                <a:cs typeface="Playball"/>
                <a:sym typeface="Playball"/>
              </a:rPr>
              <a:t>S</a:t>
            </a:r>
            <a:endParaRPr sz="30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1"/>
          <p:cNvSpPr txBox="1"/>
          <p:nvPr>
            <p:ph type="title"/>
          </p:nvPr>
        </p:nvSpPr>
        <p:spPr>
          <a:xfrm>
            <a:off x="153103" y="208325"/>
            <a:ext cx="5295300" cy="114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600">
                <a:solidFill>
                  <a:srgbClr val="000000"/>
                </a:solidFill>
                <a:latin typeface="Playball"/>
                <a:ea typeface="Playball"/>
                <a:cs typeface="Playball"/>
                <a:sym typeface="Playball"/>
              </a:rPr>
              <a:t>TECHNOLOGY PRESENTATION</a:t>
            </a:r>
            <a:endParaRPr sz="36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</p:txBody>
      </p:sp>
      <p:sp>
        <p:nvSpPr>
          <p:cNvPr id="227" name="Google Shape;227;p31"/>
          <p:cNvSpPr txBox="1"/>
          <p:nvPr/>
        </p:nvSpPr>
        <p:spPr>
          <a:xfrm>
            <a:off x="153075" y="3550100"/>
            <a:ext cx="5295300" cy="141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2500">
                <a:latin typeface="Playball"/>
                <a:ea typeface="Playball"/>
                <a:cs typeface="Playball"/>
                <a:sym typeface="Playball"/>
              </a:rPr>
              <a:t>Below we provide a set of slides for your Apps or Web presentations.</a:t>
            </a:r>
            <a:endParaRPr sz="2500">
              <a:latin typeface="Playball"/>
              <a:ea typeface="Playball"/>
              <a:cs typeface="Playball"/>
              <a:sym typeface="Playball"/>
            </a:endParaRPr>
          </a:p>
        </p:txBody>
      </p:sp>
      <p:sp>
        <p:nvSpPr>
          <p:cNvPr id="228" name="Google Shape;228;p31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19</a:t>
            </a:r>
            <a:endParaRPr/>
          </a:p>
        </p:txBody>
      </p:sp>
      <p:pic>
        <p:nvPicPr>
          <p:cNvPr descr="google-slide-tecnologia.png" id="229" name="Google Shape;229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50338" y="1512950"/>
            <a:ext cx="1700775" cy="1876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éisbol, Deportes, Lanzador, Montículo, Infield, Juego" id="230" name="Google Shape;230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600" y="4705173"/>
            <a:ext cx="320250" cy="32025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/>
          <p:nvPr>
            <p:ph type="title"/>
          </p:nvPr>
        </p:nvSpPr>
        <p:spPr>
          <a:xfrm>
            <a:off x="3347700" y="83075"/>
            <a:ext cx="7694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  <a:latin typeface="Playball"/>
                <a:ea typeface="Playball"/>
                <a:cs typeface="Playball"/>
                <a:sym typeface="Playball"/>
              </a:rPr>
              <a:t>INSTRUCCTIOS FOR USE</a:t>
            </a:r>
            <a:endParaRPr sz="30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3347700" y="655775"/>
            <a:ext cx="5551500" cy="34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rgbClr val="000000"/>
                </a:solidFill>
                <a:latin typeface="Playball"/>
                <a:ea typeface="Playball"/>
                <a:cs typeface="Playball"/>
                <a:sym typeface="Playball"/>
              </a:rPr>
              <a:t>Open this document in Google Slides, or click on the button “use this template”. To do this you must be logged in with your google.</a:t>
            </a:r>
            <a:endParaRPr sz="16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6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600">
                <a:solidFill>
                  <a:srgbClr val="000000"/>
                </a:solidFill>
                <a:latin typeface="Playball"/>
                <a:ea typeface="Playball"/>
                <a:cs typeface="Playball"/>
                <a:sym typeface="Playball"/>
              </a:rPr>
              <a:t>EDIT  IN GOOGLE SLIDES</a:t>
            </a:r>
            <a:endParaRPr b="1" sz="16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rgbClr val="000000"/>
                </a:solidFill>
                <a:latin typeface="Playball"/>
                <a:ea typeface="Playball"/>
                <a:cs typeface="Playball"/>
                <a:sym typeface="Playball"/>
              </a:rPr>
              <a:t>Open File menu and select make a copy.</a:t>
            </a:r>
            <a:endParaRPr sz="16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rgbClr val="000000"/>
                </a:solidFill>
                <a:latin typeface="Playball"/>
                <a:ea typeface="Playball"/>
                <a:cs typeface="Playball"/>
                <a:sym typeface="Playball"/>
              </a:rPr>
              <a:t>That will open a copy of this template in your google drive you can edit, add or delete.</a:t>
            </a:r>
            <a:endParaRPr sz="16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600">
                <a:solidFill>
                  <a:srgbClr val="000000"/>
                </a:solidFill>
                <a:latin typeface="Playball"/>
                <a:ea typeface="Playball"/>
                <a:cs typeface="Playball"/>
                <a:sym typeface="Playball"/>
              </a:rPr>
              <a:t>EDIT  IN POWERPOINT</a:t>
            </a:r>
            <a:endParaRPr b="1" sz="16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rgbClr val="000000"/>
                </a:solidFill>
                <a:latin typeface="Playball"/>
                <a:ea typeface="Playball"/>
                <a:cs typeface="Playball"/>
                <a:sym typeface="Playball"/>
              </a:rPr>
              <a:t>Open File menu and select Download as a Microsoft Powerpoint. You will download a PPTX file that you can edit in Powerpoint.</a:t>
            </a:r>
            <a:endParaRPr sz="16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</p:txBody>
      </p:sp>
      <p:pic>
        <p:nvPicPr>
          <p:cNvPr id="65" name="Google Shape;6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39984" y="1569000"/>
            <a:ext cx="572678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84297" y="2837950"/>
            <a:ext cx="484063" cy="4734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 txBox="1"/>
          <p:nvPr/>
        </p:nvSpPr>
        <p:spPr>
          <a:xfrm>
            <a:off x="3734850" y="4753125"/>
            <a:ext cx="6186900" cy="37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latin typeface="Playball"/>
                <a:ea typeface="Playball"/>
                <a:cs typeface="Playball"/>
                <a:sym typeface="Playball"/>
              </a:rPr>
              <a:t>For further information, go to https://www.slidespower.com/</a:t>
            </a:r>
            <a:endParaRPr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layball"/>
              <a:ea typeface="Playball"/>
              <a:cs typeface="Playball"/>
              <a:sym typeface="Playball"/>
            </a:endParaRPr>
          </a:p>
        </p:txBody>
      </p:sp>
      <p:sp>
        <p:nvSpPr>
          <p:cNvPr id="68" name="Google Shape;68;p14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</a:t>
            </a:r>
            <a:endParaRPr/>
          </a:p>
        </p:txBody>
      </p:sp>
      <p:pic>
        <p:nvPicPr>
          <p:cNvPr descr="Nieto, Béisbol" id="69" name="Google Shape;69;p14"/>
          <p:cNvPicPr preferRelativeResize="0"/>
          <p:nvPr/>
        </p:nvPicPr>
        <p:blipFill rotWithShape="1">
          <a:blip r:embed="rId6">
            <a:alphaModFix/>
          </a:blip>
          <a:srcRect b="0" l="32119" r="34987" t="0"/>
          <a:stretch/>
        </p:blipFill>
        <p:spPr>
          <a:xfrm>
            <a:off x="-1" y="0"/>
            <a:ext cx="32224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2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20</a:t>
            </a:r>
            <a:endParaRPr/>
          </a:p>
        </p:txBody>
      </p:sp>
      <p:pic>
        <p:nvPicPr>
          <p:cNvPr id="236" name="Google Shape;236;p32"/>
          <p:cNvPicPr preferRelativeResize="0"/>
          <p:nvPr/>
        </p:nvPicPr>
        <p:blipFill rotWithShape="1">
          <a:blip r:embed="rId3">
            <a:alphaModFix/>
          </a:blip>
          <a:srcRect b="0" l="0" r="0" t="15211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grpSp>
        <p:nvGrpSpPr>
          <p:cNvPr id="237" name="Google Shape;237;p32"/>
          <p:cNvGrpSpPr/>
          <p:nvPr/>
        </p:nvGrpSpPr>
        <p:grpSpPr>
          <a:xfrm>
            <a:off x="6431253" y="745697"/>
            <a:ext cx="1895094" cy="3652114"/>
            <a:chOff x="5458478" y="663159"/>
            <a:chExt cx="1895094" cy="3652114"/>
          </a:xfrm>
        </p:grpSpPr>
        <p:pic>
          <p:nvPicPr>
            <p:cNvPr descr="iphone.png" id="238" name="Google Shape;238;p32"/>
            <p:cNvPicPr preferRelativeResize="0"/>
            <p:nvPr/>
          </p:nvPicPr>
          <p:blipFill rotWithShape="1">
            <a:blip r:embed="rId4">
              <a:alphaModFix/>
            </a:blip>
            <a:srcRect b="0" l="23820" r="52787" t="0"/>
            <a:stretch/>
          </p:blipFill>
          <p:spPr>
            <a:xfrm>
              <a:off x="5458478" y="663159"/>
              <a:ext cx="1895094" cy="36521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39" name="Google Shape;239;p32"/>
            <p:cNvPicPr preferRelativeResize="0"/>
            <p:nvPr/>
          </p:nvPicPr>
          <p:blipFill rotWithShape="1">
            <a:blip r:embed="rId5">
              <a:alphaModFix/>
            </a:blip>
            <a:srcRect b="0" l="18346" r="18346" t="0"/>
            <a:stretch/>
          </p:blipFill>
          <p:spPr>
            <a:xfrm>
              <a:off x="5635093" y="1239334"/>
              <a:ext cx="1578909" cy="249405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0" name="Google Shape;240;p32"/>
          <p:cNvSpPr txBox="1"/>
          <p:nvPr/>
        </p:nvSpPr>
        <p:spPr>
          <a:xfrm>
            <a:off x="826025" y="246892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500">
                <a:latin typeface="Playball"/>
                <a:ea typeface="Playball"/>
                <a:cs typeface="Playball"/>
                <a:sym typeface="Playball"/>
              </a:rPr>
              <a:t>Introduce your app using this template.</a:t>
            </a:r>
            <a:endParaRPr sz="2500"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500"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500">
                <a:latin typeface="Playball"/>
                <a:ea typeface="Playball"/>
                <a:cs typeface="Playball"/>
                <a:sym typeface="Playball"/>
              </a:rPr>
              <a:t>You can change the picture or introduce a text.</a:t>
            </a:r>
            <a:endParaRPr sz="2500">
              <a:latin typeface="Playball"/>
              <a:ea typeface="Playball"/>
              <a:cs typeface="Playball"/>
              <a:sym typeface="Playball"/>
            </a:endParaRPr>
          </a:p>
        </p:txBody>
      </p:sp>
      <p:pic>
        <p:nvPicPr>
          <p:cNvPr id="241" name="Google Shape;241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6025" y="1068450"/>
            <a:ext cx="3501175" cy="1400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3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20</a:t>
            </a:r>
            <a:endParaRPr/>
          </a:p>
        </p:txBody>
      </p:sp>
      <p:pic>
        <p:nvPicPr>
          <p:cNvPr id="247" name="Google Shape;247;p33"/>
          <p:cNvPicPr preferRelativeResize="0"/>
          <p:nvPr/>
        </p:nvPicPr>
        <p:blipFill rotWithShape="1">
          <a:blip r:embed="rId3">
            <a:alphaModFix/>
          </a:blip>
          <a:srcRect b="0" l="0" r="0" t="15211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48" name="Google Shape;248;p33"/>
          <p:cNvSpPr txBox="1"/>
          <p:nvPr/>
        </p:nvSpPr>
        <p:spPr>
          <a:xfrm>
            <a:off x="826025" y="246892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500">
                <a:latin typeface="Playball"/>
                <a:ea typeface="Playball"/>
                <a:cs typeface="Playball"/>
                <a:sym typeface="Playball"/>
              </a:rPr>
              <a:t>Introduce your app using this template.</a:t>
            </a:r>
            <a:endParaRPr sz="2500"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500"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500">
                <a:latin typeface="Playball"/>
                <a:ea typeface="Playball"/>
                <a:cs typeface="Playball"/>
                <a:sym typeface="Playball"/>
              </a:rPr>
              <a:t>You can change the picture or introduce a text.</a:t>
            </a:r>
            <a:endParaRPr sz="2500"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500"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2500">
              <a:latin typeface="Playball"/>
              <a:ea typeface="Playball"/>
              <a:cs typeface="Playball"/>
              <a:sym typeface="Playball"/>
            </a:endParaRPr>
          </a:p>
        </p:txBody>
      </p:sp>
      <p:pic>
        <p:nvPicPr>
          <p:cNvPr id="249" name="Google Shape;249;p33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1014826" y="503025"/>
            <a:ext cx="1851525" cy="1724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0" name="Google Shape;250;p33"/>
          <p:cNvGrpSpPr/>
          <p:nvPr/>
        </p:nvGrpSpPr>
        <p:grpSpPr>
          <a:xfrm>
            <a:off x="5609703" y="406638"/>
            <a:ext cx="1851519" cy="3902202"/>
            <a:chOff x="5609703" y="406638"/>
            <a:chExt cx="1851519" cy="3902202"/>
          </a:xfrm>
        </p:grpSpPr>
        <p:pic>
          <p:nvPicPr>
            <p:cNvPr descr="iphone.png" id="251" name="Google Shape;251;p33"/>
            <p:cNvPicPr preferRelativeResize="0"/>
            <p:nvPr/>
          </p:nvPicPr>
          <p:blipFill rotWithShape="1">
            <a:blip r:embed="rId5">
              <a:alphaModFix/>
            </a:blip>
            <a:srcRect b="0" l="76275" r="0" t="0"/>
            <a:stretch/>
          </p:blipFill>
          <p:spPr>
            <a:xfrm>
              <a:off x="5609703" y="406638"/>
              <a:ext cx="1851519" cy="39022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52" name="Google Shape;252;p33"/>
            <p:cNvPicPr preferRelativeResize="0"/>
            <p:nvPr/>
          </p:nvPicPr>
          <p:blipFill rotWithShape="1">
            <a:blip r:embed="rId6">
              <a:alphaModFix/>
            </a:blip>
            <a:srcRect b="0" l="18950" r="18956" t="0"/>
            <a:stretch/>
          </p:blipFill>
          <p:spPr>
            <a:xfrm>
              <a:off x="5682266" y="892194"/>
              <a:ext cx="1729681" cy="278559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4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21</a:t>
            </a:r>
            <a:endParaRPr/>
          </a:p>
        </p:txBody>
      </p:sp>
      <p:pic>
        <p:nvPicPr>
          <p:cNvPr id="258" name="Google Shape;258;p34"/>
          <p:cNvPicPr preferRelativeResize="0"/>
          <p:nvPr/>
        </p:nvPicPr>
        <p:blipFill rotWithShape="1">
          <a:blip r:embed="rId3">
            <a:alphaModFix/>
          </a:blip>
          <a:srcRect b="0" l="0" r="0" t="15211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59" name="Google Shape;259;p34"/>
          <p:cNvSpPr txBox="1"/>
          <p:nvPr/>
        </p:nvSpPr>
        <p:spPr>
          <a:xfrm>
            <a:off x="826025" y="246892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500">
                <a:latin typeface="Playball"/>
                <a:ea typeface="Playball"/>
                <a:cs typeface="Playball"/>
                <a:sym typeface="Playball"/>
              </a:rPr>
              <a:t>Introduce your app using this template.</a:t>
            </a:r>
            <a:endParaRPr sz="2500"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500"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500">
                <a:latin typeface="Playball"/>
                <a:ea typeface="Playball"/>
                <a:cs typeface="Playball"/>
                <a:sym typeface="Playball"/>
              </a:rPr>
              <a:t>You can change the picture or introduce a text.</a:t>
            </a:r>
            <a:endParaRPr sz="2500">
              <a:latin typeface="Playball"/>
              <a:ea typeface="Playball"/>
              <a:cs typeface="Playball"/>
              <a:sym typeface="Playball"/>
            </a:endParaRPr>
          </a:p>
        </p:txBody>
      </p:sp>
      <p:pic>
        <p:nvPicPr>
          <p:cNvPr descr="Fondo-para-presentaciones-tecnológica.png" id="260" name="Google Shape;260;p34"/>
          <p:cNvPicPr preferRelativeResize="0"/>
          <p:nvPr/>
        </p:nvPicPr>
        <p:blipFill rotWithShape="1">
          <a:blip r:embed="rId4">
            <a:alphaModFix/>
          </a:blip>
          <a:srcRect b="89" l="0" r="0" t="89"/>
          <a:stretch/>
        </p:blipFill>
        <p:spPr>
          <a:xfrm>
            <a:off x="5209925" y="981001"/>
            <a:ext cx="3581950" cy="2533474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34"/>
          <p:cNvSpPr txBox="1"/>
          <p:nvPr/>
        </p:nvSpPr>
        <p:spPr>
          <a:xfrm>
            <a:off x="5483827" y="1920948"/>
            <a:ext cx="3004500" cy="6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www.slidespower.com</a:t>
            </a:r>
            <a:endParaRPr sz="18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62" name="Google Shape;262;p34"/>
          <p:cNvPicPr preferRelativeResize="0"/>
          <p:nvPr/>
        </p:nvPicPr>
        <p:blipFill>
          <a:blip r:embed="rId5">
            <a:alphaModFix amt="90000"/>
          </a:blip>
          <a:stretch>
            <a:fillRect/>
          </a:stretch>
        </p:blipFill>
        <p:spPr>
          <a:xfrm>
            <a:off x="913400" y="981000"/>
            <a:ext cx="1436349" cy="1436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5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22</a:t>
            </a:r>
            <a:endParaRPr/>
          </a:p>
        </p:txBody>
      </p:sp>
      <p:pic>
        <p:nvPicPr>
          <p:cNvPr descr="Béisbol, Juego, Deportes, Jugadores, Equipos, Campo" id="268" name="Google Shape;268;p35"/>
          <p:cNvPicPr preferRelativeResize="0"/>
          <p:nvPr/>
        </p:nvPicPr>
        <p:blipFill rotWithShape="1">
          <a:blip r:embed="rId3">
            <a:alphaModFix amt="70000"/>
          </a:blip>
          <a:srcRect b="15626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35"/>
          <p:cNvSpPr txBox="1"/>
          <p:nvPr>
            <p:ph type="title"/>
          </p:nvPr>
        </p:nvSpPr>
        <p:spPr>
          <a:xfrm>
            <a:off x="311575" y="418900"/>
            <a:ext cx="7722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  <a:latin typeface="Playball"/>
                <a:ea typeface="Playball"/>
                <a:cs typeface="Playball"/>
                <a:sym typeface="Playball"/>
              </a:rPr>
              <a:t>CONCLUSIONS</a:t>
            </a:r>
            <a:endParaRPr sz="30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</p:txBody>
      </p:sp>
      <p:sp>
        <p:nvSpPr>
          <p:cNvPr id="270" name="Google Shape;270;p35"/>
          <p:cNvSpPr txBox="1"/>
          <p:nvPr/>
        </p:nvSpPr>
        <p:spPr>
          <a:xfrm>
            <a:off x="3571450" y="291550"/>
            <a:ext cx="5441400" cy="8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2100">
                <a:latin typeface="Playball"/>
                <a:ea typeface="Playball"/>
                <a:cs typeface="Playball"/>
                <a:sym typeface="Playball"/>
              </a:rPr>
              <a:t>We proceed to make a summary of the main points discussed in the presentation.</a:t>
            </a:r>
            <a:endParaRPr sz="2100">
              <a:latin typeface="Playball"/>
              <a:ea typeface="Playball"/>
              <a:cs typeface="Playball"/>
              <a:sym typeface="Playball"/>
            </a:endParaRPr>
          </a:p>
        </p:txBody>
      </p:sp>
      <p:sp>
        <p:nvSpPr>
          <p:cNvPr id="271" name="Google Shape;271;p35"/>
          <p:cNvSpPr txBox="1"/>
          <p:nvPr/>
        </p:nvSpPr>
        <p:spPr>
          <a:xfrm>
            <a:off x="484450" y="1339450"/>
            <a:ext cx="1857000" cy="22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100">
                <a:latin typeface="Playball"/>
                <a:ea typeface="Playball"/>
                <a:cs typeface="Playball"/>
                <a:sym typeface="Playball"/>
              </a:rPr>
              <a:t>FONT</a:t>
            </a:r>
            <a:endParaRPr b="1" sz="2100"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2100"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900">
                <a:latin typeface="Playball"/>
                <a:ea typeface="Playball"/>
                <a:cs typeface="Playball"/>
                <a:sym typeface="Playball"/>
              </a:rPr>
              <a:t>It is important to use fonts that read well, without being in bold. Example: helvética.</a:t>
            </a:r>
            <a:endParaRPr sz="1900">
              <a:latin typeface="Playball"/>
              <a:ea typeface="Playball"/>
              <a:cs typeface="Playball"/>
              <a:sym typeface="Playball"/>
            </a:endParaRPr>
          </a:p>
        </p:txBody>
      </p:sp>
      <p:sp>
        <p:nvSpPr>
          <p:cNvPr id="272" name="Google Shape;272;p35"/>
          <p:cNvSpPr txBox="1"/>
          <p:nvPr/>
        </p:nvSpPr>
        <p:spPr>
          <a:xfrm>
            <a:off x="2613950" y="1339450"/>
            <a:ext cx="1897500" cy="17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100">
                <a:latin typeface="Playball"/>
                <a:ea typeface="Playball"/>
                <a:cs typeface="Playball"/>
                <a:sym typeface="Playball"/>
              </a:rPr>
              <a:t>DESIGN</a:t>
            </a:r>
            <a:endParaRPr b="1" sz="2100"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2100"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900">
                <a:latin typeface="Playball"/>
                <a:ea typeface="Playball"/>
                <a:cs typeface="Playball"/>
                <a:sym typeface="Playball"/>
              </a:rPr>
              <a:t>A well-designed template is an ideal way to communicate a message simply and clearly.</a:t>
            </a:r>
            <a:endParaRPr sz="1900">
              <a:latin typeface="Playball"/>
              <a:ea typeface="Playball"/>
              <a:cs typeface="Playball"/>
              <a:sym typeface="Playball"/>
            </a:endParaRPr>
          </a:p>
        </p:txBody>
      </p:sp>
      <p:sp>
        <p:nvSpPr>
          <p:cNvPr id="273" name="Google Shape;273;p35"/>
          <p:cNvSpPr txBox="1"/>
          <p:nvPr/>
        </p:nvSpPr>
        <p:spPr>
          <a:xfrm>
            <a:off x="4693050" y="1339450"/>
            <a:ext cx="19923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100">
                <a:latin typeface="Playball"/>
                <a:ea typeface="Playball"/>
                <a:cs typeface="Playball"/>
                <a:sym typeface="Playball"/>
              </a:rPr>
              <a:t>TIME PER SLIDE</a:t>
            </a:r>
            <a:endParaRPr b="1" sz="2100"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2100"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900">
                <a:latin typeface="Playball"/>
                <a:ea typeface="Playball"/>
                <a:cs typeface="Playball"/>
                <a:sym typeface="Playball"/>
              </a:rPr>
              <a:t>In a quality slideshow, the time of exposure should not exceed 30 seconds.</a:t>
            </a:r>
            <a:endParaRPr sz="1900">
              <a:latin typeface="Playball"/>
              <a:ea typeface="Playball"/>
              <a:cs typeface="Playball"/>
              <a:sym typeface="Playball"/>
            </a:endParaRPr>
          </a:p>
        </p:txBody>
      </p:sp>
      <p:sp>
        <p:nvSpPr>
          <p:cNvPr id="274" name="Google Shape;274;p35"/>
          <p:cNvSpPr txBox="1"/>
          <p:nvPr/>
        </p:nvSpPr>
        <p:spPr>
          <a:xfrm>
            <a:off x="6863050" y="1339450"/>
            <a:ext cx="2149800" cy="17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100">
                <a:latin typeface="Playball"/>
                <a:ea typeface="Playball"/>
                <a:cs typeface="Playball"/>
                <a:sym typeface="Playball"/>
              </a:rPr>
              <a:t>PREPARATION</a:t>
            </a:r>
            <a:endParaRPr b="1" sz="2100"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2100"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900">
                <a:latin typeface="Playball"/>
                <a:ea typeface="Playball"/>
                <a:cs typeface="Playball"/>
                <a:sym typeface="Playball"/>
              </a:rPr>
              <a:t>Out of respect for the audience, it is essential to prepare well the presentation and try not to leave anything to chance.</a:t>
            </a:r>
            <a:endParaRPr sz="1900"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100"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latin typeface="Playball"/>
              <a:ea typeface="Playball"/>
              <a:cs typeface="Playball"/>
              <a:sym typeface="Playball"/>
            </a:endParaRPr>
          </a:p>
        </p:txBody>
      </p:sp>
      <p:sp>
        <p:nvSpPr>
          <p:cNvPr id="275" name="Google Shape;275;p35"/>
          <p:cNvSpPr/>
          <p:nvPr/>
        </p:nvSpPr>
        <p:spPr>
          <a:xfrm>
            <a:off x="484450" y="1238500"/>
            <a:ext cx="1503900" cy="1008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35"/>
          <p:cNvSpPr/>
          <p:nvPr/>
        </p:nvSpPr>
        <p:spPr>
          <a:xfrm>
            <a:off x="2613950" y="1238500"/>
            <a:ext cx="1503900" cy="1008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35"/>
          <p:cNvSpPr/>
          <p:nvPr/>
        </p:nvSpPr>
        <p:spPr>
          <a:xfrm>
            <a:off x="4693050" y="1238500"/>
            <a:ext cx="1503900" cy="100800"/>
          </a:xfrm>
          <a:prstGeom prst="rect">
            <a:avLst/>
          </a:prstGeom>
          <a:solidFill>
            <a:srgbClr val="1C458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35"/>
          <p:cNvSpPr/>
          <p:nvPr/>
        </p:nvSpPr>
        <p:spPr>
          <a:xfrm>
            <a:off x="6863050" y="1238500"/>
            <a:ext cx="1503900" cy="1008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6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23</a:t>
            </a:r>
            <a:endParaRPr/>
          </a:p>
        </p:txBody>
      </p:sp>
      <p:pic>
        <p:nvPicPr>
          <p:cNvPr descr="Puesta De Sol, Sol, Salida Del Sol, Anochecer, El Agua" id="284" name="Google Shape;284;p36"/>
          <p:cNvPicPr preferRelativeResize="0"/>
          <p:nvPr/>
        </p:nvPicPr>
        <p:blipFill rotWithShape="1">
          <a:blip r:embed="rId3">
            <a:alphaModFix/>
          </a:blip>
          <a:srcRect b="10006" l="0" r="0" t="5619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36"/>
          <p:cNvSpPr/>
          <p:nvPr/>
        </p:nvSpPr>
        <p:spPr>
          <a:xfrm>
            <a:off x="1822124" y="596013"/>
            <a:ext cx="5499758" cy="395148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rgbClr val="CC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B45F06"/>
                </a:solidFill>
                <a:latin typeface="Carter One"/>
              </a:rPr>
              <a:t>Thank</a:t>
            </a:r>
            <a:br>
              <a:rPr b="0" i="0">
                <a:ln cap="flat" cmpd="sng" w="9525">
                  <a:solidFill>
                    <a:srgbClr val="CC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B45F06"/>
                </a:solidFill>
                <a:latin typeface="Carter One"/>
              </a:rPr>
            </a:br>
            <a:r>
              <a:rPr b="0" i="0">
                <a:ln cap="flat" cmpd="sng" w="9525">
                  <a:solidFill>
                    <a:srgbClr val="CC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B45F06"/>
                </a:solidFill>
                <a:latin typeface="Carter One"/>
              </a:rPr>
              <a:t>you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7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24</a:t>
            </a:r>
            <a:endParaRPr/>
          </a:p>
        </p:txBody>
      </p:sp>
      <p:pic>
        <p:nvPicPr>
          <p:cNvPr id="291" name="Google Shape;291;p37"/>
          <p:cNvPicPr preferRelativeResize="0"/>
          <p:nvPr/>
        </p:nvPicPr>
        <p:blipFill rotWithShape="1">
          <a:blip r:embed="rId3">
            <a:alphaModFix/>
          </a:blip>
          <a:srcRect b="15626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37"/>
          <p:cNvSpPr txBox="1"/>
          <p:nvPr/>
        </p:nvSpPr>
        <p:spPr>
          <a:xfrm>
            <a:off x="4152900" y="989100"/>
            <a:ext cx="42672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9845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Playball"/>
              <a:buChar char="•"/>
            </a:pPr>
            <a:r>
              <a:rPr lang="en-GB" sz="2500">
                <a:latin typeface="Playball"/>
                <a:ea typeface="Playball"/>
                <a:cs typeface="Playball"/>
                <a:sym typeface="Playball"/>
              </a:rPr>
              <a:t>El Arte de presentar.(Gonzalo Álvarez Marañón)</a:t>
            </a:r>
            <a:endParaRPr sz="2500">
              <a:latin typeface="Playball"/>
              <a:ea typeface="Playball"/>
              <a:cs typeface="Playball"/>
              <a:sym typeface="Playball"/>
            </a:endParaRPr>
          </a:p>
          <a:p>
            <a:pPr indent="-29845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Playball"/>
              <a:buChar char="•"/>
            </a:pPr>
            <a:r>
              <a:rPr lang="en-GB" sz="2500">
                <a:latin typeface="Playball"/>
                <a:ea typeface="Playball"/>
                <a:cs typeface="Playball"/>
                <a:sym typeface="Playball"/>
              </a:rPr>
              <a:t>Google Images.</a:t>
            </a:r>
            <a:endParaRPr sz="2500">
              <a:latin typeface="Playball"/>
              <a:ea typeface="Playball"/>
              <a:cs typeface="Playball"/>
              <a:sym typeface="Playball"/>
            </a:endParaRPr>
          </a:p>
          <a:p>
            <a:pPr indent="-29845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Playball"/>
              <a:buChar char="•"/>
            </a:pPr>
            <a:r>
              <a:rPr lang="en-GB" sz="2500">
                <a:latin typeface="Playball"/>
                <a:ea typeface="Playball"/>
                <a:cs typeface="Playball"/>
                <a:sym typeface="Playball"/>
              </a:rPr>
              <a:t>Prof. Reynel A. Llanes Belett.</a:t>
            </a:r>
            <a:endParaRPr sz="2500">
              <a:latin typeface="Playball"/>
              <a:ea typeface="Playball"/>
              <a:cs typeface="Playball"/>
              <a:sym typeface="Playball"/>
            </a:endParaRPr>
          </a:p>
          <a:p>
            <a:pPr indent="-29845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Playball"/>
              <a:buChar char="•"/>
            </a:pPr>
            <a:r>
              <a:rPr lang="en-GB" sz="2500">
                <a:latin typeface="Playball"/>
                <a:ea typeface="Playball"/>
                <a:cs typeface="Playball"/>
                <a:sym typeface="Playball"/>
              </a:rPr>
              <a:t>El Arte de presentar.</a:t>
            </a:r>
            <a:endParaRPr sz="2500">
              <a:latin typeface="Playball"/>
              <a:ea typeface="Playball"/>
              <a:cs typeface="Playball"/>
              <a:sym typeface="Playball"/>
            </a:endParaRPr>
          </a:p>
          <a:p>
            <a:pPr indent="-29845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Playball"/>
              <a:buChar char="•"/>
            </a:pPr>
            <a:r>
              <a:rPr lang="en-GB" sz="2500">
                <a:latin typeface="Playball"/>
                <a:ea typeface="Playball"/>
                <a:cs typeface="Playball"/>
                <a:sym typeface="Playball"/>
              </a:rPr>
              <a:t>Google Images.</a:t>
            </a:r>
            <a:endParaRPr sz="2500">
              <a:latin typeface="Playball"/>
              <a:ea typeface="Playball"/>
              <a:cs typeface="Playball"/>
              <a:sym typeface="Playball"/>
            </a:endParaRPr>
          </a:p>
          <a:p>
            <a:pPr indent="-29845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Playball"/>
              <a:buChar char="•"/>
            </a:pPr>
            <a:r>
              <a:rPr lang="en-GB" sz="2500">
                <a:latin typeface="Playball"/>
                <a:ea typeface="Playball"/>
                <a:cs typeface="Playball"/>
                <a:sym typeface="Playball"/>
              </a:rPr>
              <a:t>Prof. Reynel A. Llanes Belett.a</a:t>
            </a:r>
            <a:endParaRPr sz="2500">
              <a:latin typeface="Playball"/>
              <a:ea typeface="Playball"/>
              <a:cs typeface="Playball"/>
              <a:sym typeface="Playball"/>
            </a:endParaRPr>
          </a:p>
        </p:txBody>
      </p:sp>
      <p:sp>
        <p:nvSpPr>
          <p:cNvPr id="293" name="Google Shape;293;p37"/>
          <p:cNvSpPr txBox="1"/>
          <p:nvPr/>
        </p:nvSpPr>
        <p:spPr>
          <a:xfrm>
            <a:off x="323850" y="989100"/>
            <a:ext cx="35451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latin typeface="Playball"/>
                <a:ea typeface="Playball"/>
                <a:cs typeface="Playball"/>
                <a:sym typeface="Playball"/>
              </a:rPr>
              <a:t>BIBLIOGRAPHY</a:t>
            </a:r>
            <a:endParaRPr sz="3600">
              <a:latin typeface="Playball"/>
              <a:ea typeface="Playball"/>
              <a:cs typeface="Playball"/>
              <a:sym typeface="Playbal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8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25</a:t>
            </a:r>
            <a:endParaRPr/>
          </a:p>
        </p:txBody>
      </p:sp>
      <p:pic>
        <p:nvPicPr>
          <p:cNvPr id="299" name="Google Shape;299;p38"/>
          <p:cNvPicPr preferRelativeResize="0"/>
          <p:nvPr/>
        </p:nvPicPr>
        <p:blipFill rotWithShape="1">
          <a:blip r:embed="rId3">
            <a:alphaModFix/>
          </a:blip>
          <a:srcRect b="3754" l="0" r="0" t="11871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38"/>
          <p:cNvSpPr txBox="1"/>
          <p:nvPr/>
        </p:nvSpPr>
        <p:spPr>
          <a:xfrm>
            <a:off x="4570875" y="0"/>
            <a:ext cx="4128000" cy="514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Playball"/>
              <a:buChar char="●"/>
            </a:pPr>
            <a:r>
              <a:rPr lang="en-GB" sz="1900">
                <a:solidFill>
                  <a:srgbClr val="FFFFFF"/>
                </a:solidFill>
                <a:latin typeface="Playball"/>
                <a:ea typeface="Playball"/>
                <a:cs typeface="Playball"/>
                <a:sym typeface="Playball"/>
              </a:rPr>
              <a:t>TYPE</a:t>
            </a:r>
            <a:endParaRPr sz="1900">
              <a:solidFill>
                <a:srgbClr val="FFFFFF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>
                <a:solidFill>
                  <a:srgbClr val="FFFFFF"/>
                </a:solidFill>
                <a:latin typeface="Playball"/>
                <a:ea typeface="Playball"/>
                <a:cs typeface="Playball"/>
                <a:sym typeface="Playball"/>
              </a:rPr>
              <a:t> 	Playball</a:t>
            </a:r>
            <a:endParaRPr sz="1900">
              <a:solidFill>
                <a:srgbClr val="FFFFFF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rgbClr val="FFFFFF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-349250" lvl="0" marL="457200" rtl="0" algn="l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Playball"/>
              <a:buChar char="●"/>
            </a:pPr>
            <a:r>
              <a:rPr lang="en-GB" sz="1900">
                <a:solidFill>
                  <a:srgbClr val="FFFFFF"/>
                </a:solidFill>
                <a:latin typeface="Playball"/>
                <a:ea typeface="Playball"/>
                <a:cs typeface="Playball"/>
                <a:sym typeface="Playball"/>
              </a:rPr>
              <a:t>PHOTO:</a:t>
            </a:r>
            <a:endParaRPr sz="1900">
              <a:solidFill>
                <a:srgbClr val="FFFFFF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900">
                <a:solidFill>
                  <a:srgbClr val="FFFFFF"/>
                </a:solidFill>
                <a:uFill>
                  <a:noFill/>
                </a:uFill>
                <a:latin typeface="Playball"/>
                <a:ea typeface="Playball"/>
                <a:cs typeface="Playball"/>
                <a:sym typeface="Playbal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www.pixabay.com</a:t>
            </a:r>
            <a:endParaRPr sz="1900">
              <a:solidFill>
                <a:srgbClr val="FFFFFF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900">
                <a:solidFill>
                  <a:srgbClr val="FFFFFF"/>
                </a:solidFill>
                <a:uFill>
                  <a:noFill/>
                </a:uFill>
                <a:latin typeface="Playball"/>
                <a:ea typeface="Playball"/>
                <a:cs typeface="Playball"/>
                <a:sym typeface="Playbal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www.unsplash.com</a:t>
            </a:r>
            <a:endParaRPr sz="1900">
              <a:solidFill>
                <a:srgbClr val="FFFFFF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900">
                <a:solidFill>
                  <a:srgbClr val="FFFFFF"/>
                </a:solidFill>
                <a:uFill>
                  <a:noFill/>
                </a:uFill>
                <a:latin typeface="Playball"/>
                <a:ea typeface="Playball"/>
                <a:cs typeface="Playball"/>
                <a:sym typeface="Playball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www.freepik.es</a:t>
            </a:r>
            <a:endParaRPr sz="1900">
              <a:solidFill>
                <a:srgbClr val="FFFFFF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rgbClr val="FFFFFF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-349250" lvl="0" marL="457200" rtl="0" algn="l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Playball"/>
              <a:buChar char="●"/>
            </a:pPr>
            <a:r>
              <a:rPr lang="en-GB" sz="1900">
                <a:solidFill>
                  <a:srgbClr val="FFFFFF"/>
                </a:solidFill>
                <a:latin typeface="Playball"/>
                <a:ea typeface="Playball"/>
                <a:cs typeface="Playball"/>
                <a:sym typeface="Playball"/>
              </a:rPr>
              <a:t>ICONS:</a:t>
            </a:r>
            <a:endParaRPr sz="1900">
              <a:solidFill>
                <a:srgbClr val="FFFFFF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900">
                <a:solidFill>
                  <a:srgbClr val="FFFFFF"/>
                </a:solidFill>
                <a:uFill>
                  <a:noFill/>
                </a:uFill>
                <a:latin typeface="Playball"/>
                <a:ea typeface="Playball"/>
                <a:cs typeface="Playball"/>
                <a:sym typeface="Playball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www.iconfinder.com</a:t>
            </a:r>
            <a:endParaRPr sz="1900">
              <a:solidFill>
                <a:srgbClr val="FFFFFF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rgbClr val="FFFFFF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-349250" lvl="0" marL="457200" rtl="0" algn="l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Playball"/>
              <a:buChar char="●"/>
            </a:pPr>
            <a:r>
              <a:rPr lang="en-GB" sz="1900">
                <a:solidFill>
                  <a:srgbClr val="FFFFFF"/>
                </a:solidFill>
                <a:latin typeface="Playball"/>
                <a:ea typeface="Playball"/>
                <a:cs typeface="Playball"/>
                <a:sym typeface="Playball"/>
              </a:rPr>
              <a:t>PRESENTATION TEMPLATE DESIGN</a:t>
            </a:r>
            <a:endParaRPr sz="1900">
              <a:solidFill>
                <a:srgbClr val="FFFFFF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900">
                <a:solidFill>
                  <a:srgbClr val="FFFFFF"/>
                </a:solidFill>
                <a:uFill>
                  <a:noFill/>
                </a:uFill>
                <a:latin typeface="Playball"/>
                <a:ea typeface="Playball"/>
                <a:cs typeface="Playball"/>
                <a:sym typeface="Playball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www.slidespower.com</a:t>
            </a:r>
            <a:endParaRPr sz="1900">
              <a:solidFill>
                <a:srgbClr val="FFFFFF"/>
              </a:solidFill>
              <a:latin typeface="Playball"/>
              <a:ea typeface="Playball"/>
              <a:cs typeface="Playball"/>
              <a:sym typeface="Playball"/>
            </a:endParaRPr>
          </a:p>
        </p:txBody>
      </p:sp>
      <p:sp>
        <p:nvSpPr>
          <p:cNvPr id="301" name="Google Shape;301;p38"/>
          <p:cNvSpPr txBox="1"/>
          <p:nvPr/>
        </p:nvSpPr>
        <p:spPr>
          <a:xfrm>
            <a:off x="727675" y="930450"/>
            <a:ext cx="39249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FFFFFF"/>
                </a:solidFill>
                <a:latin typeface="Playball"/>
                <a:ea typeface="Playball"/>
                <a:cs typeface="Playball"/>
                <a:sym typeface="Playball"/>
              </a:rPr>
              <a:t>PRESENTATION DESIGN</a:t>
            </a:r>
            <a:endParaRPr sz="3600">
              <a:solidFill>
                <a:srgbClr val="FFFFFF"/>
              </a:solidFill>
              <a:latin typeface="Playball"/>
              <a:ea typeface="Playball"/>
              <a:cs typeface="Playball"/>
              <a:sym typeface="Playbal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9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26</a:t>
            </a:r>
            <a:endParaRPr/>
          </a:p>
        </p:txBody>
      </p:sp>
      <p:sp>
        <p:nvSpPr>
          <p:cNvPr id="307" name="Google Shape;307;p39"/>
          <p:cNvSpPr txBox="1"/>
          <p:nvPr/>
        </p:nvSpPr>
        <p:spPr>
          <a:xfrm>
            <a:off x="1851150" y="276200"/>
            <a:ext cx="6475200" cy="49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2100">
                <a:latin typeface="Playball"/>
                <a:ea typeface="Playball"/>
                <a:cs typeface="Playball"/>
                <a:sym typeface="Playball"/>
              </a:rPr>
              <a:t>You can find another icons in our other presentations</a:t>
            </a:r>
            <a:endParaRPr sz="2100">
              <a:latin typeface="Playball"/>
              <a:ea typeface="Playball"/>
              <a:cs typeface="Playball"/>
              <a:sym typeface="Playball"/>
            </a:endParaRPr>
          </a:p>
        </p:txBody>
      </p:sp>
      <p:pic>
        <p:nvPicPr>
          <p:cNvPr descr="ball, baseball, sport icon" id="308" name="Google Shape;308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2400" y="1140500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aseball, set icon" id="309" name="Google Shape;309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04475" y="1140500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all, baseball, sports icon" id="310" name="Google Shape;310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62400" y="2783800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aseball, sport icon" id="311" name="Google Shape;311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20325" y="2783800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aseball, helmet, sport icon" id="312" name="Google Shape;312;p3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704475" y="2783800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all, baseball, bat, game, play, sport icon" id="313" name="Google Shape;313;p3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220325" y="1140488"/>
            <a:ext cx="1219200" cy="121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oftbol, Béisbol, Bola, El Deporte, Juego, Cordones" id="74" name="Google Shape;74;p15"/>
          <p:cNvPicPr preferRelativeResize="0"/>
          <p:nvPr/>
        </p:nvPicPr>
        <p:blipFill rotWithShape="1">
          <a:blip r:embed="rId3">
            <a:alphaModFix amt="50000"/>
          </a:blip>
          <a:srcRect b="15626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5"/>
          <p:cNvSpPr txBox="1"/>
          <p:nvPr>
            <p:ph idx="1" type="body"/>
          </p:nvPr>
        </p:nvSpPr>
        <p:spPr>
          <a:xfrm>
            <a:off x="2697300" y="490200"/>
            <a:ext cx="3749400" cy="11913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000000"/>
                </a:solidFill>
                <a:latin typeface="Playball"/>
                <a:ea typeface="Playball"/>
                <a:cs typeface="Playball"/>
                <a:sym typeface="Playball"/>
              </a:rPr>
              <a:t>My Name: Name &amp; Surname</a:t>
            </a:r>
            <a:endParaRPr sz="18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000000"/>
                </a:solidFill>
                <a:latin typeface="Playball"/>
                <a:ea typeface="Playball"/>
                <a:cs typeface="Playball"/>
                <a:sym typeface="Playball"/>
              </a:rPr>
              <a:t>Email: slidespower@gmail.com</a:t>
            </a:r>
            <a:endParaRPr sz="18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Playball"/>
                <a:ea typeface="Playball"/>
                <a:cs typeface="Playball"/>
                <a:sym typeface="Playball"/>
              </a:rPr>
              <a:t>Phone: +1 123 45 67 89</a:t>
            </a:r>
            <a:endParaRPr sz="18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</p:txBody>
      </p:sp>
      <p:sp>
        <p:nvSpPr>
          <p:cNvPr id="76" name="Google Shape;76;p15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3</a:t>
            </a:r>
            <a:endParaRPr/>
          </a:p>
        </p:txBody>
      </p:sp>
      <p:pic>
        <p:nvPicPr>
          <p:cNvPr id="77" name="Google Shape;7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75860" y="4113971"/>
            <a:ext cx="496175" cy="496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81463" y="4113975"/>
            <a:ext cx="533275" cy="53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08363" y="4166986"/>
            <a:ext cx="390150" cy="39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576188" y="4167000"/>
            <a:ext cx="390150" cy="3901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éisbol, Bola, Estadounidense, Deporte, Jugar" id="81" name="Google Shape;81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763204" y="2302088"/>
            <a:ext cx="1312635" cy="1191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4</a:t>
            </a:r>
            <a:endParaRPr/>
          </a:p>
        </p:txBody>
      </p:sp>
      <p:pic>
        <p:nvPicPr>
          <p:cNvPr descr="Béisbol, Murciélago, Atleta, Deportes, Blanco Y Negro" id="87" name="Google Shape;87;p16"/>
          <p:cNvPicPr preferRelativeResize="0"/>
          <p:nvPr/>
        </p:nvPicPr>
        <p:blipFill rotWithShape="1">
          <a:blip r:embed="rId3">
            <a:alphaModFix/>
          </a:blip>
          <a:srcRect b="10622" l="0" r="0" t="5003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6"/>
          <p:cNvSpPr txBox="1"/>
          <p:nvPr>
            <p:ph type="ctrTitle"/>
          </p:nvPr>
        </p:nvSpPr>
        <p:spPr>
          <a:xfrm>
            <a:off x="0" y="194250"/>
            <a:ext cx="9144000" cy="1822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>
                <a:solidFill>
                  <a:srgbClr val="FFFFFF"/>
                </a:solidFill>
                <a:latin typeface="Playball"/>
                <a:ea typeface="Playball"/>
                <a:cs typeface="Playball"/>
                <a:sym typeface="Playball"/>
              </a:rPr>
              <a:t>TITLE TO INTRODUCE THE FOLLOWING SLIDES</a:t>
            </a:r>
            <a:endParaRPr sz="4800">
              <a:solidFill>
                <a:srgbClr val="FFFFFF"/>
              </a:solidFill>
              <a:latin typeface="Playball"/>
              <a:ea typeface="Playball"/>
              <a:cs typeface="Playball"/>
              <a:sym typeface="Playball"/>
            </a:endParaRPr>
          </a:p>
        </p:txBody>
      </p:sp>
      <p:sp>
        <p:nvSpPr>
          <p:cNvPr id="89" name="Google Shape;89;p16"/>
          <p:cNvSpPr txBox="1"/>
          <p:nvPr>
            <p:ph idx="1" type="subTitle"/>
          </p:nvPr>
        </p:nvSpPr>
        <p:spPr>
          <a:xfrm>
            <a:off x="0" y="2834125"/>
            <a:ext cx="91440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3000">
                <a:solidFill>
                  <a:srgbClr val="FFFFFF"/>
                </a:solidFill>
                <a:latin typeface="Playball"/>
                <a:ea typeface="Playball"/>
                <a:cs typeface="Playball"/>
                <a:sym typeface="Playball"/>
              </a:rPr>
              <a:t>“How to make a good presentation”</a:t>
            </a:r>
            <a:endParaRPr sz="3000">
              <a:solidFill>
                <a:srgbClr val="FFFFFF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FFFFFF"/>
              </a:solidFill>
              <a:latin typeface="Playball"/>
              <a:ea typeface="Playball"/>
              <a:cs typeface="Playball"/>
              <a:sym typeface="Playbal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"/>
          <p:cNvSpPr txBox="1"/>
          <p:nvPr>
            <p:ph idx="1" type="subTitle"/>
          </p:nvPr>
        </p:nvSpPr>
        <p:spPr>
          <a:xfrm>
            <a:off x="323850" y="1319250"/>
            <a:ext cx="4819800" cy="250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>
                <a:solidFill>
                  <a:srgbClr val="000000"/>
                </a:solidFill>
                <a:latin typeface="Playball"/>
                <a:ea typeface="Playball"/>
                <a:cs typeface="Playball"/>
                <a:sym typeface="Playball"/>
              </a:rPr>
              <a:t>To build a good presentation is essential to make a good design of the slides, this help us to communicate our message in a clear and simple way and thus guarantee to the success of the presentation.</a:t>
            </a:r>
            <a:endParaRPr sz="27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</p:txBody>
      </p:sp>
      <p:sp>
        <p:nvSpPr>
          <p:cNvPr id="95" name="Google Shape;95;p17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5</a:t>
            </a:r>
            <a:endParaRPr/>
          </a:p>
        </p:txBody>
      </p:sp>
      <p:pic>
        <p:nvPicPr>
          <p:cNvPr descr="Béisbol, Corredor, Acción, Jugador, Atleta, Ejecución" id="96" name="Google Shape;96;p17"/>
          <p:cNvPicPr preferRelativeResize="0"/>
          <p:nvPr/>
        </p:nvPicPr>
        <p:blipFill rotWithShape="1">
          <a:blip r:embed="rId3">
            <a:alphaModFix/>
          </a:blip>
          <a:srcRect b="0" l="51604" r="0" t="0"/>
          <a:stretch/>
        </p:blipFill>
        <p:spPr>
          <a:xfrm>
            <a:off x="5410200" y="0"/>
            <a:ext cx="37338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6</a:t>
            </a:r>
            <a:endParaRPr/>
          </a:p>
        </p:txBody>
      </p:sp>
      <p:pic>
        <p:nvPicPr>
          <p:cNvPr descr="Béisbol, Plato De Home, Árbitro, Catcher, Rebozado" id="102" name="Google Shape;102;p18"/>
          <p:cNvPicPr preferRelativeResize="0"/>
          <p:nvPr/>
        </p:nvPicPr>
        <p:blipFill rotWithShape="1">
          <a:blip r:embed="rId3">
            <a:alphaModFix amt="60000"/>
          </a:blip>
          <a:srcRect b="15311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8"/>
          <p:cNvSpPr txBox="1"/>
          <p:nvPr>
            <p:ph type="ctrTitle"/>
          </p:nvPr>
        </p:nvSpPr>
        <p:spPr>
          <a:xfrm>
            <a:off x="152400" y="534200"/>
            <a:ext cx="8896200" cy="95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700">
                <a:solidFill>
                  <a:srgbClr val="000000"/>
                </a:solidFill>
                <a:latin typeface="Playball"/>
                <a:ea typeface="Playball"/>
                <a:cs typeface="Playball"/>
                <a:sym typeface="Playball"/>
              </a:rPr>
              <a:t>TOPICS TO TALK ABOUT</a:t>
            </a:r>
            <a:endParaRPr sz="37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</p:txBody>
      </p:sp>
      <p:sp>
        <p:nvSpPr>
          <p:cNvPr id="104" name="Google Shape;104;p18"/>
          <p:cNvSpPr txBox="1"/>
          <p:nvPr>
            <p:ph idx="1" type="subTitle"/>
          </p:nvPr>
        </p:nvSpPr>
        <p:spPr>
          <a:xfrm>
            <a:off x="2401950" y="1944775"/>
            <a:ext cx="6029100" cy="282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667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layball"/>
              <a:buChar char="•"/>
            </a:pPr>
            <a:r>
              <a:rPr lang="en-GB" sz="2000">
                <a:solidFill>
                  <a:srgbClr val="000000"/>
                </a:solidFill>
                <a:latin typeface="Playball"/>
                <a:ea typeface="Playball"/>
                <a:cs typeface="Playball"/>
                <a:sym typeface="Playball"/>
              </a:rPr>
              <a:t>Choose a clean background to avoid distracting.</a:t>
            </a:r>
            <a:endParaRPr sz="20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-2667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layball"/>
              <a:buChar char="•"/>
            </a:pPr>
            <a:r>
              <a:rPr lang="en-GB" sz="2000">
                <a:solidFill>
                  <a:srgbClr val="000000"/>
                </a:solidFill>
                <a:latin typeface="Playball"/>
                <a:ea typeface="Playball"/>
                <a:cs typeface="Playball"/>
                <a:sym typeface="Playball"/>
              </a:rPr>
              <a:t>Transmit only one idea per slide .</a:t>
            </a:r>
            <a:endParaRPr sz="20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-2667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layball"/>
              <a:buChar char="•"/>
            </a:pPr>
            <a:r>
              <a:rPr lang="en-GB" sz="2000">
                <a:solidFill>
                  <a:srgbClr val="000000"/>
                </a:solidFill>
                <a:latin typeface="Playball"/>
                <a:ea typeface="Playball"/>
                <a:cs typeface="Playball"/>
                <a:sym typeface="Playball"/>
              </a:rPr>
              <a:t>Do not overload slides, just 6 or 7 lines.</a:t>
            </a:r>
            <a:endParaRPr sz="20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-2667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layball"/>
              <a:buChar char="•"/>
            </a:pPr>
            <a:r>
              <a:rPr lang="en-GB" sz="2000">
                <a:solidFill>
                  <a:srgbClr val="000000"/>
                </a:solidFill>
                <a:latin typeface="Playball"/>
                <a:ea typeface="Playball"/>
                <a:cs typeface="Playball"/>
                <a:sym typeface="Playball"/>
              </a:rPr>
              <a:t>Each line no more than 7 words.</a:t>
            </a:r>
            <a:endParaRPr sz="20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-2667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layball"/>
              <a:buChar char="•"/>
            </a:pPr>
            <a:r>
              <a:rPr lang="en-GB" sz="2000">
                <a:solidFill>
                  <a:srgbClr val="000000"/>
                </a:solidFill>
                <a:latin typeface="Playball"/>
                <a:ea typeface="Playball"/>
                <a:cs typeface="Playball"/>
                <a:sym typeface="Playball"/>
              </a:rPr>
              <a:t>Is preferable that the audience listen to your, rather that read to the presentation.</a:t>
            </a:r>
            <a:endParaRPr sz="20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</p:txBody>
      </p:sp>
      <p:pic>
        <p:nvPicPr>
          <p:cNvPr descr="modelos-slide-presentacion.png" id="105" name="Google Shape;10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0500" y="2436750"/>
            <a:ext cx="2031450" cy="18378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9"/>
          <p:cNvSpPr txBox="1"/>
          <p:nvPr>
            <p:ph type="ctrTitle"/>
          </p:nvPr>
        </p:nvSpPr>
        <p:spPr>
          <a:xfrm>
            <a:off x="216450" y="2127900"/>
            <a:ext cx="2507700" cy="88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Playball"/>
                <a:ea typeface="Playball"/>
                <a:cs typeface="Playball"/>
                <a:sym typeface="Playball"/>
              </a:rPr>
              <a:t>THE</a:t>
            </a:r>
            <a:r>
              <a:rPr lang="en-GB" sz="3600">
                <a:solidFill>
                  <a:srgbClr val="000000"/>
                </a:solidFill>
                <a:latin typeface="Playball"/>
                <a:ea typeface="Playball"/>
                <a:cs typeface="Playball"/>
                <a:sym typeface="Playball"/>
              </a:rPr>
              <a:t> IDEA</a:t>
            </a:r>
            <a:endParaRPr sz="36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</p:txBody>
      </p:sp>
      <p:sp>
        <p:nvSpPr>
          <p:cNvPr id="111" name="Google Shape;111;p19"/>
          <p:cNvSpPr txBox="1"/>
          <p:nvPr>
            <p:ph idx="1" type="subTitle"/>
          </p:nvPr>
        </p:nvSpPr>
        <p:spPr>
          <a:xfrm>
            <a:off x="5353050" y="929850"/>
            <a:ext cx="3650400" cy="328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>
                <a:solidFill>
                  <a:srgbClr val="000000"/>
                </a:solidFill>
                <a:latin typeface="Playball"/>
                <a:ea typeface="Playball"/>
                <a:cs typeface="Playball"/>
                <a:sym typeface="Playball"/>
              </a:rPr>
              <a:t>Define the main idea that will be the focus of your presentation, and use icons or illustrations to attract the attention of your audience</a:t>
            </a:r>
            <a:endParaRPr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</p:txBody>
      </p:sp>
      <p:sp>
        <p:nvSpPr>
          <p:cNvPr id="112" name="Google Shape;112;p19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7</a:t>
            </a:r>
            <a:endParaRPr/>
          </a:p>
        </p:txBody>
      </p:sp>
      <p:pic>
        <p:nvPicPr>
          <p:cNvPr descr="Béisbol, Capturas, Liga Pequeña, Niño, Joven" id="113" name="Google Shape;113;p19"/>
          <p:cNvPicPr preferRelativeResize="0"/>
          <p:nvPr/>
        </p:nvPicPr>
        <p:blipFill rotWithShape="1">
          <a:blip r:embed="rId3">
            <a:alphaModFix/>
          </a:blip>
          <a:srcRect b="0" l="15282" r="28757" t="0"/>
          <a:stretch/>
        </p:blipFill>
        <p:spPr>
          <a:xfrm>
            <a:off x="3295650" y="0"/>
            <a:ext cx="20574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n T Parque, San Francisco, California, Béisbol" id="118" name="Google Shape;118;p20"/>
          <p:cNvPicPr preferRelativeResize="0"/>
          <p:nvPr/>
        </p:nvPicPr>
        <p:blipFill rotWithShape="1">
          <a:blip r:embed="rId3">
            <a:alphaModFix amt="60000"/>
          </a:blip>
          <a:srcRect b="0" l="27083" r="27083" t="15626"/>
          <a:stretch/>
        </p:blipFill>
        <p:spPr>
          <a:xfrm>
            <a:off x="2476500" y="0"/>
            <a:ext cx="4191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n T Parque, San Francisco, California, Béisbol" id="119" name="Google Shape;119;p20"/>
          <p:cNvPicPr preferRelativeResize="0"/>
          <p:nvPr/>
        </p:nvPicPr>
        <p:blipFill rotWithShape="1">
          <a:blip r:embed="rId3">
            <a:alphaModFix/>
          </a:blip>
          <a:srcRect b="0" l="0" r="72916" t="15626"/>
          <a:stretch/>
        </p:blipFill>
        <p:spPr>
          <a:xfrm>
            <a:off x="0" y="0"/>
            <a:ext cx="24765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38281" y="4006225"/>
            <a:ext cx="649281" cy="496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0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8</a:t>
            </a:r>
            <a:endParaRPr/>
          </a:p>
        </p:txBody>
      </p:sp>
      <p:pic>
        <p:nvPicPr>
          <p:cNvPr id="122" name="Google Shape;122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13353" y="4094824"/>
            <a:ext cx="292375" cy="433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n T Parque, San Francisco, California, Béisbol" id="123" name="Google Shape;123;p20"/>
          <p:cNvPicPr preferRelativeResize="0"/>
          <p:nvPr/>
        </p:nvPicPr>
        <p:blipFill rotWithShape="1">
          <a:blip r:embed="rId3">
            <a:alphaModFix/>
          </a:blip>
          <a:srcRect b="0" l="72916" r="0" t="15626"/>
          <a:stretch/>
        </p:blipFill>
        <p:spPr>
          <a:xfrm>
            <a:off x="6667500" y="0"/>
            <a:ext cx="2476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0"/>
          <p:cNvSpPr txBox="1"/>
          <p:nvPr/>
        </p:nvSpPr>
        <p:spPr>
          <a:xfrm>
            <a:off x="2794638" y="693025"/>
            <a:ext cx="35547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700">
                <a:latin typeface="Playball"/>
                <a:ea typeface="Playball"/>
                <a:cs typeface="Playball"/>
                <a:sym typeface="Playball"/>
              </a:rPr>
              <a:t>THE</a:t>
            </a:r>
            <a:r>
              <a:rPr lang="en-GB" sz="3700">
                <a:latin typeface="Playball"/>
                <a:ea typeface="Playball"/>
                <a:cs typeface="Playball"/>
                <a:sym typeface="Playball"/>
              </a:rPr>
              <a:t> CONTEXT</a:t>
            </a:r>
            <a:endParaRPr sz="3700">
              <a:latin typeface="Playball"/>
              <a:ea typeface="Playball"/>
              <a:cs typeface="Playball"/>
              <a:sym typeface="Playball"/>
            </a:endParaRPr>
          </a:p>
        </p:txBody>
      </p:sp>
      <p:sp>
        <p:nvSpPr>
          <p:cNvPr id="125" name="Google Shape;125;p20"/>
          <p:cNvSpPr txBox="1"/>
          <p:nvPr/>
        </p:nvSpPr>
        <p:spPr>
          <a:xfrm>
            <a:off x="2476500" y="1770075"/>
            <a:ext cx="4191000" cy="210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2200">
                <a:latin typeface="Playball"/>
                <a:ea typeface="Playball"/>
                <a:cs typeface="Playball"/>
                <a:sym typeface="Playball"/>
              </a:rPr>
              <a:t>207</a:t>
            </a:r>
            <a:r>
              <a:rPr lang="en-GB" sz="2200">
                <a:latin typeface="Playball"/>
                <a:ea typeface="Playball"/>
                <a:cs typeface="Playball"/>
                <a:sym typeface="Playball"/>
              </a:rPr>
              <a:t>.700.000 CITIZENS</a:t>
            </a:r>
            <a:endParaRPr sz="2200">
              <a:latin typeface="Playball"/>
              <a:ea typeface="Playball"/>
              <a:cs typeface="Playball"/>
              <a:sym typeface="Playball"/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latin typeface="Playball"/>
              <a:ea typeface="Playball"/>
              <a:cs typeface="Playball"/>
              <a:sym typeface="Playball"/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2200">
                <a:latin typeface="Playball"/>
                <a:ea typeface="Playball"/>
                <a:cs typeface="Playball"/>
                <a:sym typeface="Playball"/>
              </a:rPr>
              <a:t>139 % MOBILE DIFFUSION</a:t>
            </a:r>
            <a:endParaRPr sz="2200">
              <a:latin typeface="Playball"/>
              <a:ea typeface="Playball"/>
              <a:cs typeface="Playball"/>
              <a:sym typeface="Playball"/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latin typeface="Playball"/>
              <a:ea typeface="Playball"/>
              <a:cs typeface="Playball"/>
              <a:sym typeface="Playball"/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GB" sz="2200">
                <a:latin typeface="Playball"/>
                <a:ea typeface="Playball"/>
                <a:cs typeface="Playball"/>
                <a:sym typeface="Playball"/>
              </a:rPr>
              <a:t>PROFIT: 5000 </a:t>
            </a:r>
            <a:r>
              <a:rPr b="1" lang="en-GB" sz="2500">
                <a:latin typeface="Playball"/>
                <a:ea typeface="Playball"/>
                <a:cs typeface="Playball"/>
                <a:sym typeface="Playball"/>
              </a:rPr>
              <a:t>Million $</a:t>
            </a:r>
            <a:endParaRPr b="1" sz="2500">
              <a:latin typeface="Playball"/>
              <a:ea typeface="Playball"/>
              <a:cs typeface="Playball"/>
              <a:sym typeface="Playball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latin typeface="Playball"/>
              <a:ea typeface="Playball"/>
              <a:cs typeface="Playball"/>
              <a:sym typeface="Playball"/>
            </a:endParaRPr>
          </a:p>
        </p:txBody>
      </p:sp>
      <p:cxnSp>
        <p:nvCxnSpPr>
          <p:cNvPr id="126" name="Google Shape;126;p20"/>
          <p:cNvCxnSpPr/>
          <p:nvPr/>
        </p:nvCxnSpPr>
        <p:spPr>
          <a:xfrm>
            <a:off x="3026988" y="3177800"/>
            <a:ext cx="3090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1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9</a:t>
            </a:r>
            <a:endParaRPr/>
          </a:p>
        </p:txBody>
      </p:sp>
      <p:pic>
        <p:nvPicPr>
          <p:cNvPr descr="Pnc Park, Pittsburgh, Pennsylvania, Ciudad, Ciudades" id="132" name="Google Shape;132;p21"/>
          <p:cNvPicPr preferRelativeResize="0"/>
          <p:nvPr/>
        </p:nvPicPr>
        <p:blipFill rotWithShape="1">
          <a:blip r:embed="rId3">
            <a:alphaModFix/>
          </a:blip>
          <a:srcRect b="0" l="0" r="0" t="12914"/>
          <a:stretch/>
        </p:blipFill>
        <p:spPr>
          <a:xfrm>
            <a:off x="0" y="-25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1"/>
          <p:cNvSpPr txBox="1"/>
          <p:nvPr>
            <p:ph idx="1" type="body"/>
          </p:nvPr>
        </p:nvSpPr>
        <p:spPr>
          <a:xfrm>
            <a:off x="311700" y="2011375"/>
            <a:ext cx="3999900" cy="2557500"/>
          </a:xfrm>
          <a:prstGeom prst="rect">
            <a:avLst/>
          </a:prstGeom>
          <a:solidFill>
            <a:srgbClr val="CFE2F3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2200">
                <a:solidFill>
                  <a:srgbClr val="000000"/>
                </a:solidFill>
                <a:latin typeface="Playball"/>
                <a:ea typeface="Playball"/>
                <a:cs typeface="Playball"/>
                <a:sym typeface="Playball"/>
              </a:rPr>
              <a:t>Text size</a:t>
            </a:r>
            <a:endParaRPr b="1" sz="22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22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solidFill>
                  <a:srgbClr val="000000"/>
                </a:solidFill>
                <a:latin typeface="Playball"/>
                <a:ea typeface="Playball"/>
                <a:cs typeface="Playball"/>
                <a:sym typeface="Playball"/>
              </a:rPr>
              <a:t>The text should be readable from the end of the auditorium, so choose a well readable font and use a minimum size of 24.</a:t>
            </a:r>
            <a:endParaRPr sz="22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</p:txBody>
      </p:sp>
      <p:sp>
        <p:nvSpPr>
          <p:cNvPr id="134" name="Google Shape;134;p21"/>
          <p:cNvSpPr txBox="1"/>
          <p:nvPr>
            <p:ph idx="1" type="body"/>
          </p:nvPr>
        </p:nvSpPr>
        <p:spPr>
          <a:xfrm>
            <a:off x="4826550" y="2011375"/>
            <a:ext cx="3999900" cy="2557500"/>
          </a:xfrm>
          <a:prstGeom prst="rect">
            <a:avLst/>
          </a:prstGeom>
          <a:solidFill>
            <a:srgbClr val="CFE2F3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2200">
                <a:solidFill>
                  <a:srgbClr val="000000"/>
                </a:solidFill>
                <a:latin typeface="Playball"/>
                <a:ea typeface="Playball"/>
                <a:cs typeface="Playball"/>
                <a:sym typeface="Playball"/>
              </a:rPr>
              <a:t>Margins around the text</a:t>
            </a:r>
            <a:endParaRPr b="1" sz="22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2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solidFill>
                  <a:srgbClr val="000000"/>
                </a:solidFill>
                <a:latin typeface="Playball"/>
                <a:ea typeface="Playball"/>
                <a:cs typeface="Playball"/>
                <a:sym typeface="Playball"/>
              </a:rPr>
              <a:t>The texts, images or graphics should not be next to the edge of the slide. The edges should be wide around the texts.</a:t>
            </a:r>
            <a:endParaRPr sz="22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2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22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</p:txBody>
      </p:sp>
      <p:sp>
        <p:nvSpPr>
          <p:cNvPr id="135" name="Google Shape;135;p21"/>
          <p:cNvSpPr/>
          <p:nvPr/>
        </p:nvSpPr>
        <p:spPr>
          <a:xfrm>
            <a:off x="1733550" y="848075"/>
            <a:ext cx="5676900" cy="743100"/>
          </a:xfrm>
          <a:prstGeom prst="rect">
            <a:avLst/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21"/>
          <p:cNvSpPr txBox="1"/>
          <p:nvPr>
            <p:ph type="title"/>
          </p:nvPr>
        </p:nvSpPr>
        <p:spPr>
          <a:xfrm>
            <a:off x="1733550" y="848075"/>
            <a:ext cx="5676900" cy="743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solidFill>
                  <a:srgbClr val="000000"/>
                </a:solidFill>
                <a:latin typeface="Playball"/>
                <a:ea typeface="Playball"/>
                <a:cs typeface="Playball"/>
                <a:sym typeface="Playball"/>
              </a:rPr>
              <a:t>TWO COLUMNS TEXT</a:t>
            </a:r>
            <a:endParaRPr b="1" sz="3500">
              <a:solidFill>
                <a:srgbClr val="000000"/>
              </a:solidFill>
              <a:latin typeface="Playball"/>
              <a:ea typeface="Playball"/>
              <a:cs typeface="Playball"/>
              <a:sym typeface="Playbal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