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3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Raleway"/>
      <p:regular r:id="rId33"/>
      <p:bold r:id="rId34"/>
      <p:italic r:id="rId35"/>
      <p:boldItalic r:id="rId36"/>
    </p:embeddedFont>
    <p:embeddedFont>
      <p:font typeface="Kalam"/>
      <p:regular r:id="rId37"/>
      <p:bold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0B51860-0B30-4FC5-9E1B-49CCD873E8C9}">
  <a:tblStyle styleId="{F0B51860-0B30-4FC5-9E1B-49CCD873E8C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Raleway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italic.fntdata"/><Relationship Id="rId12" Type="http://schemas.openxmlformats.org/officeDocument/2006/relationships/slide" Target="slides/slide7.xml"/><Relationship Id="rId34" Type="http://schemas.openxmlformats.org/officeDocument/2006/relationships/font" Target="fonts/Raleway-bold.fntdata"/><Relationship Id="rId15" Type="http://schemas.openxmlformats.org/officeDocument/2006/relationships/slide" Target="slides/slide10.xml"/><Relationship Id="rId37" Type="http://schemas.openxmlformats.org/officeDocument/2006/relationships/font" Target="fonts/Kalam-regular.fntdata"/><Relationship Id="rId14" Type="http://schemas.openxmlformats.org/officeDocument/2006/relationships/slide" Target="slides/slide9.xml"/><Relationship Id="rId36" Type="http://schemas.openxmlformats.org/officeDocument/2006/relationships/font" Target="fonts/Raleway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38" Type="http://schemas.openxmlformats.org/officeDocument/2006/relationships/font" Target="fonts/Kalam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90c8287be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190c8287be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90c8287be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90c8287be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90c8287b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90c8287b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90c8287be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90c8287be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90c8287be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90c8287be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190eb338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190eb338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190eb3387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190eb3387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90eb3387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90eb3387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90eb3387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90eb3387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190eb3387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190eb3387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90c8287b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90c8287b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90eb3387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190eb3387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90eb3387a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190eb3387a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90eb3387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90eb3387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90eb3387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90eb3387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190eb3387a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190eb3387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90eb3387a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190eb3387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90eb3387a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90eb3387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90eb3387a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190eb3387a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90c8287b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90c8287b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90c8287b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90c8287b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90c8287be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90c8287b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90c8287b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90c8287b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90c8287b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90c8287b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ad667a66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ad667a66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90c8287be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90c8287be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0" name="Google Shape;50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acia">
  <p:cSld name="TITLE_1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1">
  <p:cSld name="TITLE_AND_BODY_1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>
                <a:solidFill>
                  <a:srgbClr val="000000"/>
                </a:solidFill>
              </a:defRPr>
            </a:lvl1pPr>
            <a:lvl2pPr lvl="1" rtl="0" algn="ctr">
              <a:buNone/>
              <a:defRPr>
                <a:solidFill>
                  <a:srgbClr val="000000"/>
                </a:solidFill>
              </a:defRPr>
            </a:lvl2pPr>
            <a:lvl3pPr lvl="2" rtl="0" algn="ctr">
              <a:buNone/>
              <a:defRPr>
                <a:solidFill>
                  <a:srgbClr val="000000"/>
                </a:solidFill>
              </a:defRPr>
            </a:lvl3pPr>
            <a:lvl4pPr lvl="3" rtl="0" algn="ctr">
              <a:buNone/>
              <a:defRPr>
                <a:solidFill>
                  <a:srgbClr val="000000"/>
                </a:solidFill>
              </a:defRPr>
            </a:lvl4pPr>
            <a:lvl5pPr lvl="4" rtl="0" algn="ctr">
              <a:buNone/>
              <a:defRPr>
                <a:solidFill>
                  <a:srgbClr val="000000"/>
                </a:solidFill>
              </a:defRPr>
            </a:lvl5pPr>
            <a:lvl6pPr lvl="5" rtl="0" algn="ctr">
              <a:buNone/>
              <a:defRPr>
                <a:solidFill>
                  <a:srgbClr val="000000"/>
                </a:solidFill>
              </a:defRPr>
            </a:lvl6pPr>
            <a:lvl7pPr lvl="6" rtl="0" algn="ctr">
              <a:buNone/>
              <a:defRPr>
                <a:solidFill>
                  <a:srgbClr val="000000"/>
                </a:solidFill>
              </a:defRPr>
            </a:lvl7pPr>
            <a:lvl8pPr lvl="7" rtl="0" algn="ctr">
              <a:buNone/>
              <a:defRPr>
                <a:solidFill>
                  <a:srgbClr val="000000"/>
                </a:solidFill>
              </a:defRPr>
            </a:lvl8pPr>
            <a:lvl9pPr lvl="8" rtl="0" algn="ctr">
              <a:buNone/>
              <a:defRPr>
                <a:solidFill>
                  <a:srgbClr val="000000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7" name="Google Shape;57;p14"/>
          <p:cNvSpPr txBox="1"/>
          <p:nvPr>
            <p:ph type="title"/>
          </p:nvPr>
        </p:nvSpPr>
        <p:spPr>
          <a:xfrm>
            <a:off x="442350" y="549625"/>
            <a:ext cx="8701800" cy="61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251100" y="1804050"/>
            <a:ext cx="7113900" cy="29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1" name="Google Shape;61;p15"/>
          <p:cNvSpPr txBox="1"/>
          <p:nvPr>
            <p:ph type="title"/>
          </p:nvPr>
        </p:nvSpPr>
        <p:spPr>
          <a:xfrm>
            <a:off x="3487600" y="2084625"/>
            <a:ext cx="4299600" cy="171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 2">
  <p:cSld name="TITLE_AND_BODY_2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64" name="Google Shape;64;p16"/>
          <p:cNvSpPr txBox="1"/>
          <p:nvPr>
            <p:ph type="title"/>
          </p:nvPr>
        </p:nvSpPr>
        <p:spPr>
          <a:xfrm>
            <a:off x="442350" y="549625"/>
            <a:ext cx="8701800" cy="610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3000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subTitle"/>
          </p:nvPr>
        </p:nvSpPr>
        <p:spPr>
          <a:xfrm>
            <a:off x="1251100" y="1804050"/>
            <a:ext cx="7113900" cy="29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200">
                <a:latin typeface="Raleway"/>
                <a:ea typeface="Raleway"/>
                <a:cs typeface="Raleway"/>
                <a:sym typeface="Raleway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0.png"/><Relationship Id="rId2" Type="http://schemas.openxmlformats.org/officeDocument/2006/relationships/image" Target="../media/image43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18" Type="http://schemas.openxmlformats.org/officeDocument/2006/relationships/theme" Target="../theme/theme2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A4C2F4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Huevo De Pascua, Colorido, Mandala, Archivo Png" id="9" name="Google Shape;9;p1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8475837" y="4383691"/>
            <a:ext cx="572675" cy="66790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1"/>
          <p:cNvSpPr/>
          <p:nvPr/>
        </p:nvSpPr>
        <p:spPr>
          <a:xfrm>
            <a:off x="8666825" y="4625475"/>
            <a:ext cx="213000" cy="230700"/>
          </a:xfrm>
          <a:prstGeom prst="ellipse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Mandala, Florales, Flor, Resumen, Cromático, Colorido" id="11" name="Google Shape;11;p1"/>
          <p:cNvPicPr preferRelativeResize="0"/>
          <p:nvPr/>
        </p:nvPicPr>
        <p:blipFill>
          <a:blip r:embed="rId2">
            <a:alphaModFix amt="26000"/>
          </a:blip>
          <a:stretch>
            <a:fillRect/>
          </a:stretch>
        </p:blipFill>
        <p:spPr>
          <a:xfrm rot="-1870013">
            <a:off x="1963260" y="-309077"/>
            <a:ext cx="5217480" cy="576162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Relationship Id="rId4" Type="http://schemas.openxmlformats.org/officeDocument/2006/relationships/image" Target="../media/image19.png"/><Relationship Id="rId5" Type="http://schemas.openxmlformats.org/officeDocument/2006/relationships/hyperlink" Target="http://www.google.com/sheets/about/" TargetMode="External"/><Relationship Id="rId6" Type="http://schemas.openxmlformats.org/officeDocument/2006/relationships/image" Target="../media/image2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7.jpg"/><Relationship Id="rId4" Type="http://schemas.openxmlformats.org/officeDocument/2006/relationships/image" Target="../media/image1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png"/><Relationship Id="rId4" Type="http://schemas.openxmlformats.org/officeDocument/2006/relationships/image" Target="../media/image2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6.png"/><Relationship Id="rId5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png"/><Relationship Id="rId4" Type="http://schemas.openxmlformats.org/officeDocument/2006/relationships/image" Target="../media/image14.jpg"/><Relationship Id="rId5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Relationship Id="rId4" Type="http://schemas.openxmlformats.org/officeDocument/2006/relationships/image" Target="../media/image28.png"/><Relationship Id="rId5" Type="http://schemas.openxmlformats.org/officeDocument/2006/relationships/image" Target="../media/image2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png"/><Relationship Id="rId4" Type="http://schemas.openxmlformats.org/officeDocument/2006/relationships/image" Target="../media/image44.png"/><Relationship Id="rId5" Type="http://schemas.openxmlformats.org/officeDocument/2006/relationships/image" Target="../media/image2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3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1" Type="http://schemas.openxmlformats.org/officeDocument/2006/relationships/image" Target="../media/image39.png"/><Relationship Id="rId10" Type="http://schemas.openxmlformats.org/officeDocument/2006/relationships/image" Target="../media/image36.png"/><Relationship Id="rId12" Type="http://schemas.openxmlformats.org/officeDocument/2006/relationships/image" Target="../media/image41.pn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5.png"/><Relationship Id="rId4" Type="http://schemas.openxmlformats.org/officeDocument/2006/relationships/image" Target="../media/image38.png"/><Relationship Id="rId9" Type="http://schemas.openxmlformats.org/officeDocument/2006/relationships/image" Target="../media/image42.png"/><Relationship Id="rId5" Type="http://schemas.openxmlformats.org/officeDocument/2006/relationships/image" Target="../media/image31.png"/><Relationship Id="rId6" Type="http://schemas.openxmlformats.org/officeDocument/2006/relationships/image" Target="../media/image35.png"/><Relationship Id="rId7" Type="http://schemas.openxmlformats.org/officeDocument/2006/relationships/image" Target="../media/image37.png"/><Relationship Id="rId8" Type="http://schemas.openxmlformats.org/officeDocument/2006/relationships/image" Target="../media/image3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Relationship Id="rId4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aleidoscopio, Mandala, Patrón, Kaleydograf, Mosaico" id="70" name="Google Shape;7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7"/>
          <p:cNvSpPr txBox="1"/>
          <p:nvPr/>
        </p:nvSpPr>
        <p:spPr>
          <a:xfrm>
            <a:off x="1843200" y="3356550"/>
            <a:ext cx="5457600" cy="1557600"/>
          </a:xfrm>
          <a:prstGeom prst="rect">
            <a:avLst/>
          </a:prstGeom>
          <a:gradFill>
            <a:gsLst>
              <a:gs pos="0">
                <a:srgbClr val="F4CCCC"/>
              </a:gs>
              <a:gs pos="15000">
                <a:srgbClr val="E06666"/>
              </a:gs>
              <a:gs pos="83000">
                <a:srgbClr val="E06666"/>
              </a:gs>
              <a:gs pos="100000">
                <a:srgbClr val="F4CCCC"/>
              </a:gs>
            </a:gsLst>
            <a:lin ang="10800025" scaled="0"/>
          </a:gra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latin typeface="Kalam"/>
                <a:ea typeface="Kalam"/>
                <a:cs typeface="Kalam"/>
                <a:sym typeface="Kalam"/>
              </a:rPr>
              <a:t>PRESENTATION</a:t>
            </a:r>
            <a:endParaRPr b="1" sz="48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latin typeface="Kalam"/>
                <a:ea typeface="Kalam"/>
                <a:cs typeface="Kalam"/>
                <a:sym typeface="Kalam"/>
              </a:rPr>
              <a:t>TITLE</a:t>
            </a:r>
            <a:endParaRPr b="1" sz="4800"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46" name="Google Shape;146;p26"/>
          <p:cNvSpPr txBox="1"/>
          <p:nvPr>
            <p:ph type="title"/>
          </p:nvPr>
        </p:nvSpPr>
        <p:spPr>
          <a:xfrm>
            <a:off x="1059450" y="549625"/>
            <a:ext cx="70251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TWO COLUMNS OPTION</a:t>
            </a:r>
            <a:endParaRPr sz="2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47" name="Google Shape;147;p26"/>
          <p:cNvSpPr txBox="1"/>
          <p:nvPr>
            <p:ph idx="1" type="subTitle"/>
          </p:nvPr>
        </p:nvSpPr>
        <p:spPr>
          <a:xfrm>
            <a:off x="2159250" y="1640375"/>
            <a:ext cx="4825500" cy="25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Margins around the text</a:t>
            </a:r>
            <a:endParaRPr b="1"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4762" lvl="0" marL="360362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4762" lvl="0" marL="360362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The texts, images or graphics should not be next to the edge of the slide. The edges should be wide around the texts.</a:t>
            </a: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 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descr="Vintage, Nouveau, Resumen, Florales, Flores, Hojas" id="148" name="Google Shape;148;p26"/>
          <p:cNvPicPr preferRelativeResize="0"/>
          <p:nvPr/>
        </p:nvPicPr>
        <p:blipFill rotWithShape="1">
          <a:blip r:embed="rId3">
            <a:alphaModFix amt="50000"/>
          </a:blip>
          <a:srcRect b="0" l="0" r="57515" t="0"/>
          <a:stretch/>
        </p:blipFill>
        <p:spPr>
          <a:xfrm>
            <a:off x="7298825" y="0"/>
            <a:ext cx="1845175" cy="43191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Vintage, Nouveau, Resumen, Florales, Flores, Hojas" id="149" name="Google Shape;149;p26"/>
          <p:cNvPicPr preferRelativeResize="0"/>
          <p:nvPr/>
        </p:nvPicPr>
        <p:blipFill rotWithShape="1">
          <a:blip r:embed="rId3">
            <a:alphaModFix amt="50000"/>
          </a:blip>
          <a:srcRect b="0" l="0" r="57515" t="0"/>
          <a:stretch/>
        </p:blipFill>
        <p:spPr>
          <a:xfrm rot="10800000">
            <a:off x="-11250" y="0"/>
            <a:ext cx="1845175" cy="4319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oogle Shape;154;p27"/>
          <p:cNvGrpSpPr/>
          <p:nvPr/>
        </p:nvGrpSpPr>
        <p:grpSpPr>
          <a:xfrm>
            <a:off x="732073" y="3527316"/>
            <a:ext cx="1400218" cy="1400218"/>
            <a:chOff x="838075" y="1489700"/>
            <a:chExt cx="1857300" cy="1857300"/>
          </a:xfrm>
        </p:grpSpPr>
        <p:sp>
          <p:nvSpPr>
            <p:cNvPr id="155" name="Google Shape;155;p27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Kalam"/>
                <a:ea typeface="Kalam"/>
                <a:cs typeface="Kalam"/>
                <a:sym typeface="Kalam"/>
              </a:endParaRPr>
            </a:p>
          </p:txBody>
        </p:sp>
        <p:sp>
          <p:nvSpPr>
            <p:cNvPr id="156" name="Google Shape;156;p27"/>
            <p:cNvSpPr txBox="1"/>
            <p:nvPr/>
          </p:nvSpPr>
          <p:spPr>
            <a:xfrm>
              <a:off x="960925" y="1708400"/>
              <a:ext cx="1611600" cy="141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200">
                  <a:latin typeface="Kalam"/>
                  <a:ea typeface="Kalam"/>
                  <a:cs typeface="Kalam"/>
                  <a:sym typeface="Kalam"/>
                </a:rPr>
                <a:t>LOREM IPSUM</a:t>
              </a:r>
              <a:endParaRPr b="1" sz="1200">
                <a:latin typeface="Kalam"/>
                <a:ea typeface="Kalam"/>
                <a:cs typeface="Kalam"/>
                <a:sym typeface="Kalam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latin typeface="Kalam"/>
                  <a:ea typeface="Kalam"/>
                  <a:cs typeface="Kalam"/>
                  <a:sym typeface="Kalam"/>
                </a:rPr>
                <a:t>Eodem modo typi, qui nunc nobis videntur parum clari.</a:t>
              </a:r>
              <a:endParaRPr sz="1200">
                <a:latin typeface="Kalam"/>
                <a:ea typeface="Kalam"/>
                <a:cs typeface="Kalam"/>
                <a:sym typeface="Kalam"/>
              </a:endParaRPr>
            </a:p>
          </p:txBody>
        </p:sp>
      </p:grpSp>
      <p:sp>
        <p:nvSpPr>
          <p:cNvPr id="157" name="Google Shape;157;p2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8" name="Google Shape;158;p27"/>
          <p:cNvSpPr txBox="1"/>
          <p:nvPr>
            <p:ph type="title"/>
          </p:nvPr>
        </p:nvSpPr>
        <p:spPr>
          <a:xfrm>
            <a:off x="1557000" y="549625"/>
            <a:ext cx="61830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INFOGRAPHIC DIAGRAM</a:t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grpSp>
        <p:nvGrpSpPr>
          <p:cNvPr id="159" name="Google Shape;159;p27"/>
          <p:cNvGrpSpPr/>
          <p:nvPr/>
        </p:nvGrpSpPr>
        <p:grpSpPr>
          <a:xfrm>
            <a:off x="121550" y="1067775"/>
            <a:ext cx="1857300" cy="1857300"/>
            <a:chOff x="838075" y="1489700"/>
            <a:chExt cx="1857300" cy="1857300"/>
          </a:xfrm>
        </p:grpSpPr>
        <p:sp>
          <p:nvSpPr>
            <p:cNvPr id="160" name="Google Shape;160;p27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Kalam"/>
                <a:ea typeface="Kalam"/>
                <a:cs typeface="Kalam"/>
                <a:sym typeface="Kalam"/>
              </a:endParaRPr>
            </a:p>
          </p:txBody>
        </p:sp>
        <p:sp>
          <p:nvSpPr>
            <p:cNvPr id="161" name="Google Shape;161;p27"/>
            <p:cNvSpPr txBox="1"/>
            <p:nvPr/>
          </p:nvSpPr>
          <p:spPr>
            <a:xfrm>
              <a:off x="960925" y="1708400"/>
              <a:ext cx="1611600" cy="141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latin typeface="Kalam"/>
                  <a:ea typeface="Kalam"/>
                  <a:cs typeface="Kalam"/>
                  <a:sym typeface="Kalam"/>
                </a:rPr>
                <a:t>LOREM IPSUM</a:t>
              </a:r>
              <a:endParaRPr b="1">
                <a:latin typeface="Kalam"/>
                <a:ea typeface="Kalam"/>
                <a:cs typeface="Kalam"/>
                <a:sym typeface="Kalam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latin typeface="Kalam"/>
                  <a:ea typeface="Kalam"/>
                  <a:cs typeface="Kalam"/>
                  <a:sym typeface="Kalam"/>
                </a:rPr>
                <a:t>Eodem modo typi, qui nunc nobis videntur parum clari.</a:t>
              </a:r>
              <a:endParaRPr>
                <a:latin typeface="Kalam"/>
                <a:ea typeface="Kalam"/>
                <a:cs typeface="Kalam"/>
                <a:sym typeface="Kalam"/>
              </a:endParaRPr>
            </a:p>
          </p:txBody>
        </p:sp>
      </p:grpSp>
      <p:grpSp>
        <p:nvGrpSpPr>
          <p:cNvPr id="162" name="Google Shape;162;p27"/>
          <p:cNvGrpSpPr/>
          <p:nvPr/>
        </p:nvGrpSpPr>
        <p:grpSpPr>
          <a:xfrm>
            <a:off x="6803550" y="3527319"/>
            <a:ext cx="1400218" cy="1400218"/>
            <a:chOff x="838075" y="1489700"/>
            <a:chExt cx="1857300" cy="1857300"/>
          </a:xfrm>
        </p:grpSpPr>
        <p:sp>
          <p:nvSpPr>
            <p:cNvPr id="163" name="Google Shape;163;p27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Kalam"/>
                <a:ea typeface="Kalam"/>
                <a:cs typeface="Kalam"/>
                <a:sym typeface="Kalam"/>
              </a:endParaRPr>
            </a:p>
          </p:txBody>
        </p:sp>
        <p:sp>
          <p:nvSpPr>
            <p:cNvPr id="164" name="Google Shape;164;p27"/>
            <p:cNvSpPr txBox="1"/>
            <p:nvPr/>
          </p:nvSpPr>
          <p:spPr>
            <a:xfrm>
              <a:off x="960925" y="1708400"/>
              <a:ext cx="1611600" cy="141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 sz="1200">
                  <a:latin typeface="Kalam"/>
                  <a:ea typeface="Kalam"/>
                  <a:cs typeface="Kalam"/>
                  <a:sym typeface="Kalam"/>
                </a:rPr>
                <a:t>LOREM IPSUM</a:t>
              </a:r>
              <a:endParaRPr b="1" sz="1200">
                <a:latin typeface="Kalam"/>
                <a:ea typeface="Kalam"/>
                <a:cs typeface="Kalam"/>
                <a:sym typeface="Kalam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>
                  <a:latin typeface="Kalam"/>
                  <a:ea typeface="Kalam"/>
                  <a:cs typeface="Kalam"/>
                  <a:sym typeface="Kalam"/>
                </a:rPr>
                <a:t>Eodem modo typi, qui nunc nobis videntur parum clari.</a:t>
              </a:r>
              <a:endParaRPr sz="1200">
                <a:latin typeface="Kalam"/>
                <a:ea typeface="Kalam"/>
                <a:cs typeface="Kalam"/>
                <a:sym typeface="Kalam"/>
              </a:endParaRPr>
            </a:p>
          </p:txBody>
        </p:sp>
      </p:grpSp>
      <p:grpSp>
        <p:nvGrpSpPr>
          <p:cNvPr id="165" name="Google Shape;165;p27"/>
          <p:cNvGrpSpPr/>
          <p:nvPr/>
        </p:nvGrpSpPr>
        <p:grpSpPr>
          <a:xfrm>
            <a:off x="7180350" y="1067775"/>
            <a:ext cx="1857300" cy="1857300"/>
            <a:chOff x="838075" y="1489700"/>
            <a:chExt cx="1857300" cy="1857300"/>
          </a:xfrm>
        </p:grpSpPr>
        <p:sp>
          <p:nvSpPr>
            <p:cNvPr id="166" name="Google Shape;166;p27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Kalam"/>
                <a:ea typeface="Kalam"/>
                <a:cs typeface="Kalam"/>
                <a:sym typeface="Kalam"/>
              </a:endParaRPr>
            </a:p>
          </p:txBody>
        </p:sp>
        <p:sp>
          <p:nvSpPr>
            <p:cNvPr id="167" name="Google Shape;167;p27"/>
            <p:cNvSpPr txBox="1"/>
            <p:nvPr/>
          </p:nvSpPr>
          <p:spPr>
            <a:xfrm>
              <a:off x="960925" y="1708400"/>
              <a:ext cx="1611600" cy="141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latin typeface="Kalam"/>
                  <a:ea typeface="Kalam"/>
                  <a:cs typeface="Kalam"/>
                  <a:sym typeface="Kalam"/>
                </a:rPr>
                <a:t>LOREM IPSUM</a:t>
              </a:r>
              <a:endParaRPr b="1">
                <a:latin typeface="Kalam"/>
                <a:ea typeface="Kalam"/>
                <a:cs typeface="Kalam"/>
                <a:sym typeface="Kalam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latin typeface="Kalam"/>
                  <a:ea typeface="Kalam"/>
                  <a:cs typeface="Kalam"/>
                  <a:sym typeface="Kalam"/>
                </a:rPr>
                <a:t>Eodem modo typi, qui nunc nobis videntur parum clari.</a:t>
              </a:r>
              <a:endParaRPr>
                <a:latin typeface="Kalam"/>
                <a:ea typeface="Kalam"/>
                <a:cs typeface="Kalam"/>
                <a:sym typeface="Kalam"/>
              </a:endParaRPr>
            </a:p>
          </p:txBody>
        </p:sp>
      </p:grpSp>
      <p:grpSp>
        <p:nvGrpSpPr>
          <p:cNvPr id="168" name="Google Shape;168;p27"/>
          <p:cNvGrpSpPr/>
          <p:nvPr/>
        </p:nvGrpSpPr>
        <p:grpSpPr>
          <a:xfrm>
            <a:off x="3650950" y="1643100"/>
            <a:ext cx="1857300" cy="1857300"/>
            <a:chOff x="838075" y="1489700"/>
            <a:chExt cx="1857300" cy="1857300"/>
          </a:xfrm>
        </p:grpSpPr>
        <p:sp>
          <p:nvSpPr>
            <p:cNvPr id="169" name="Google Shape;169;p27"/>
            <p:cNvSpPr/>
            <p:nvPr/>
          </p:nvSpPr>
          <p:spPr>
            <a:xfrm>
              <a:off x="838075" y="1489700"/>
              <a:ext cx="1857300" cy="1857300"/>
            </a:xfrm>
            <a:prstGeom prst="ellipse">
              <a:avLst/>
            </a:prstGeom>
            <a:noFill/>
            <a:ln cap="flat" cmpd="sng" w="2857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Kalam"/>
                <a:ea typeface="Kalam"/>
                <a:cs typeface="Kalam"/>
                <a:sym typeface="Kalam"/>
              </a:endParaRPr>
            </a:p>
          </p:txBody>
        </p:sp>
        <p:sp>
          <p:nvSpPr>
            <p:cNvPr id="170" name="Google Shape;170;p27"/>
            <p:cNvSpPr txBox="1"/>
            <p:nvPr/>
          </p:nvSpPr>
          <p:spPr>
            <a:xfrm>
              <a:off x="960925" y="1708400"/>
              <a:ext cx="1611600" cy="1419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GB">
                  <a:latin typeface="Kalam"/>
                  <a:ea typeface="Kalam"/>
                  <a:cs typeface="Kalam"/>
                  <a:sym typeface="Kalam"/>
                </a:rPr>
                <a:t>LOREM IPSUM</a:t>
              </a:r>
              <a:endParaRPr b="1">
                <a:latin typeface="Kalam"/>
                <a:ea typeface="Kalam"/>
                <a:cs typeface="Kalam"/>
                <a:sym typeface="Kalam"/>
              </a:endParaRPr>
            </a:p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latin typeface="Kalam"/>
                  <a:ea typeface="Kalam"/>
                  <a:cs typeface="Kalam"/>
                  <a:sym typeface="Kalam"/>
                </a:rPr>
                <a:t>Eodem modo typi, qui nunc nobis videntur parum clari.</a:t>
              </a:r>
              <a:endParaRPr>
                <a:latin typeface="Kalam"/>
                <a:ea typeface="Kalam"/>
                <a:cs typeface="Kalam"/>
                <a:sym typeface="Kalam"/>
              </a:endParaRPr>
            </a:p>
          </p:txBody>
        </p:sp>
      </p:grpSp>
      <p:cxnSp>
        <p:nvCxnSpPr>
          <p:cNvPr id="171" name="Google Shape;171;p27"/>
          <p:cNvCxnSpPr>
            <a:stCxn id="169" idx="2"/>
            <a:endCxn id="160" idx="6"/>
          </p:cNvCxnSpPr>
          <p:nvPr/>
        </p:nvCxnSpPr>
        <p:spPr>
          <a:xfrm rot="10800000">
            <a:off x="1978750" y="1996350"/>
            <a:ext cx="1672200" cy="575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2" name="Google Shape;172;p27"/>
          <p:cNvCxnSpPr>
            <a:endCxn id="163" idx="2"/>
          </p:cNvCxnSpPr>
          <p:nvPr/>
        </p:nvCxnSpPr>
        <p:spPr>
          <a:xfrm>
            <a:off x="5133150" y="3337628"/>
            <a:ext cx="1670400" cy="8898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3" name="Google Shape;173;p27"/>
          <p:cNvCxnSpPr>
            <a:endCxn id="155" idx="6"/>
          </p:cNvCxnSpPr>
          <p:nvPr/>
        </p:nvCxnSpPr>
        <p:spPr>
          <a:xfrm flipH="1">
            <a:off x="2132292" y="3305825"/>
            <a:ext cx="1870500" cy="9216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4" name="Google Shape;174;p27"/>
          <p:cNvCxnSpPr>
            <a:stCxn id="169" idx="6"/>
            <a:endCxn id="166" idx="2"/>
          </p:cNvCxnSpPr>
          <p:nvPr/>
        </p:nvCxnSpPr>
        <p:spPr>
          <a:xfrm flipH="1" rot="10800000">
            <a:off x="5508250" y="1996350"/>
            <a:ext cx="1672200" cy="575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5" name="Google Shape;175;p27"/>
          <p:cNvCxnSpPr>
            <a:endCxn id="160" idx="4"/>
          </p:cNvCxnSpPr>
          <p:nvPr/>
        </p:nvCxnSpPr>
        <p:spPr>
          <a:xfrm rot="10800000">
            <a:off x="1050200" y="2925075"/>
            <a:ext cx="386100" cy="6024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6" name="Google Shape;176;p27"/>
          <p:cNvCxnSpPr>
            <a:stCxn id="163" idx="0"/>
            <a:endCxn id="166" idx="4"/>
          </p:cNvCxnSpPr>
          <p:nvPr/>
        </p:nvCxnSpPr>
        <p:spPr>
          <a:xfrm flipH="1" rot="10800000">
            <a:off x="7503660" y="2925219"/>
            <a:ext cx="605400" cy="6021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triangle"/>
            <a:tailEnd len="med" w="med" type="none"/>
          </a:ln>
        </p:spPr>
      </p:cxnSp>
      <p:cxnSp>
        <p:nvCxnSpPr>
          <p:cNvPr id="177" name="Google Shape;177;p27"/>
          <p:cNvCxnSpPr/>
          <p:nvPr/>
        </p:nvCxnSpPr>
        <p:spPr>
          <a:xfrm flipH="1" rot="10800000">
            <a:off x="1932775" y="4699800"/>
            <a:ext cx="5059200" cy="31800"/>
          </a:xfrm>
          <a:prstGeom prst="straightConnector1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med" w="med" type="triangle"/>
            <a:tailEnd len="med" w="med" type="triangl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83" name="Google Shape;183;p28"/>
          <p:cNvSpPr txBox="1"/>
          <p:nvPr>
            <p:ph type="title"/>
          </p:nvPr>
        </p:nvSpPr>
        <p:spPr>
          <a:xfrm>
            <a:off x="1612725" y="549625"/>
            <a:ext cx="52452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THREE COLUMN TEXT</a:t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84" name="Google Shape;184;p28"/>
          <p:cNvSpPr txBox="1"/>
          <p:nvPr/>
        </p:nvSpPr>
        <p:spPr>
          <a:xfrm>
            <a:off x="357500" y="2327300"/>
            <a:ext cx="27987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Kalam"/>
                <a:ea typeface="Kalam"/>
                <a:cs typeface="Kalam"/>
                <a:sym typeface="Kalam"/>
              </a:rPr>
              <a:t>Less is more</a:t>
            </a:r>
            <a:endParaRPr b="1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The less information you give, better remember your audience. Create shorts and concise messages.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85" name="Google Shape;185;p28"/>
          <p:cNvSpPr/>
          <p:nvPr/>
        </p:nvSpPr>
        <p:spPr>
          <a:xfrm>
            <a:off x="1529750" y="1900225"/>
            <a:ext cx="4542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1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86" name="Google Shape;186;p28"/>
          <p:cNvSpPr txBox="1"/>
          <p:nvPr/>
        </p:nvSpPr>
        <p:spPr>
          <a:xfrm>
            <a:off x="3159488" y="2327300"/>
            <a:ext cx="27339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Kalam"/>
                <a:ea typeface="Kalam"/>
                <a:cs typeface="Kalam"/>
                <a:sym typeface="Kalam"/>
              </a:rPr>
              <a:t>Use the contrast</a:t>
            </a:r>
            <a:r>
              <a:rPr lang="en-GB">
                <a:latin typeface="Kalam"/>
                <a:ea typeface="Kalam"/>
                <a:cs typeface="Kalam"/>
                <a:sym typeface="Kalam"/>
              </a:rPr>
              <a:t> 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The contrast gives you the option to call attention to what you want to highlight. Use the size, colour, composition.</a:t>
            </a:r>
            <a:endParaRPr b="1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87" name="Google Shape;187;p28"/>
          <p:cNvSpPr/>
          <p:nvPr/>
        </p:nvSpPr>
        <p:spPr>
          <a:xfrm>
            <a:off x="4299338" y="1900225"/>
            <a:ext cx="4542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1C458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2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88" name="Google Shape;188;p28"/>
          <p:cNvSpPr txBox="1"/>
          <p:nvPr/>
        </p:nvSpPr>
        <p:spPr>
          <a:xfrm>
            <a:off x="6018175" y="2327300"/>
            <a:ext cx="27339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Kalam"/>
                <a:ea typeface="Kalam"/>
                <a:cs typeface="Kalam"/>
                <a:sym typeface="Kalam"/>
              </a:rPr>
              <a:t>Use a good template</a:t>
            </a:r>
            <a:r>
              <a:rPr lang="en-GB">
                <a:latin typeface="Kalam"/>
                <a:ea typeface="Kalam"/>
                <a:cs typeface="Kalam"/>
                <a:sym typeface="Kalam"/>
              </a:rPr>
              <a:t> 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You must choose a template that suits the type of work your are about to submit. Choose a good background for your presentation templates.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89" name="Google Shape;189;p28"/>
          <p:cNvSpPr/>
          <p:nvPr/>
        </p:nvSpPr>
        <p:spPr>
          <a:xfrm>
            <a:off x="7164775" y="1900225"/>
            <a:ext cx="4542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741B4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3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5" name="Google Shape;195;p29"/>
          <p:cNvSpPr txBox="1"/>
          <p:nvPr>
            <p:ph type="title"/>
          </p:nvPr>
        </p:nvSpPr>
        <p:spPr>
          <a:xfrm>
            <a:off x="1271550" y="457900"/>
            <a:ext cx="66009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USE OF IMAGES</a:t>
            </a:r>
            <a:endParaRPr sz="2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96" name="Google Shape;196;p29"/>
          <p:cNvSpPr/>
          <p:nvPr/>
        </p:nvSpPr>
        <p:spPr>
          <a:xfrm>
            <a:off x="2682650" y="1266688"/>
            <a:ext cx="4001700" cy="2793300"/>
          </a:xfrm>
          <a:prstGeom prst="ellipse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latin typeface="Kalam"/>
                <a:ea typeface="Kalam"/>
                <a:cs typeface="Kalam"/>
                <a:sym typeface="Kalam"/>
              </a:rPr>
              <a:t>A good image in your presentation is worth a thousand words.</a:t>
            </a:r>
            <a:endParaRPr sz="24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latin typeface="Kalam"/>
                <a:ea typeface="Kalam"/>
                <a:cs typeface="Kalam"/>
                <a:sym typeface="Kalam"/>
              </a:rPr>
              <a:t>Choose good themes for your presentations.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descr="Mandala, Puente, Fantasía, Romántico, Sueño" id="197" name="Google Shape;197;p29"/>
          <p:cNvPicPr preferRelativeResize="0"/>
          <p:nvPr/>
        </p:nvPicPr>
        <p:blipFill rotWithShape="1">
          <a:blip r:embed="rId3">
            <a:alphaModFix amt="51000"/>
          </a:blip>
          <a:srcRect b="6519" l="6069" r="62580" t="5614"/>
          <a:stretch/>
        </p:blipFill>
        <p:spPr>
          <a:xfrm>
            <a:off x="7547625" y="366325"/>
            <a:ext cx="1573775" cy="4410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ndala, Puente, Fantasía, Romántico, Sueño" id="198" name="Google Shape;198;p29"/>
          <p:cNvPicPr preferRelativeResize="0"/>
          <p:nvPr/>
        </p:nvPicPr>
        <p:blipFill rotWithShape="1">
          <a:blip r:embed="rId3">
            <a:alphaModFix amt="51000"/>
          </a:blip>
          <a:srcRect b="6519" l="6069" r="62580" t="5614"/>
          <a:stretch/>
        </p:blipFill>
        <p:spPr>
          <a:xfrm rot="10800000">
            <a:off x="0" y="366325"/>
            <a:ext cx="1573775" cy="441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 txBox="1"/>
          <p:nvPr>
            <p:ph idx="12" type="sldNum"/>
          </p:nvPr>
        </p:nvSpPr>
        <p:spPr>
          <a:xfrm>
            <a:off x="8530599" y="4867100"/>
            <a:ext cx="4308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Fractal, Verde, Encaje, Patrón, Círculo, Mandala" id="204" name="Google Shape;20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763"/>
            <a:ext cx="9144000" cy="5133975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30"/>
          <p:cNvSpPr txBox="1"/>
          <p:nvPr/>
        </p:nvSpPr>
        <p:spPr>
          <a:xfrm>
            <a:off x="7231125" y="3158675"/>
            <a:ext cx="1805100" cy="178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With a good image you can explain a complex concept in a simple way.</a:t>
            </a:r>
            <a:endParaRPr sz="1800"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ndala, Líneas, Patrón, Forma, Línea, Geometría" id="210" name="Google Shape;210;p31"/>
          <p:cNvPicPr preferRelativeResize="0"/>
          <p:nvPr/>
        </p:nvPicPr>
        <p:blipFill rotWithShape="1">
          <a:blip r:embed="rId3">
            <a:alphaModFix amt="50000"/>
          </a:blip>
          <a:srcRect b="0" l="0" r="54473" t="0"/>
          <a:stretch/>
        </p:blipFill>
        <p:spPr>
          <a:xfrm>
            <a:off x="7061925" y="314413"/>
            <a:ext cx="2082075" cy="4514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2" name="Google Shape;212;p31"/>
          <p:cNvSpPr txBox="1"/>
          <p:nvPr>
            <p:ph type="title"/>
          </p:nvPr>
        </p:nvSpPr>
        <p:spPr>
          <a:xfrm>
            <a:off x="1768175" y="549625"/>
            <a:ext cx="68766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USE OF TABLES</a:t>
            </a:r>
            <a:endParaRPr sz="2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13" name="Google Shape;213;p31"/>
          <p:cNvSpPr txBox="1"/>
          <p:nvPr>
            <p:ph idx="1" type="subTitle"/>
          </p:nvPr>
        </p:nvSpPr>
        <p:spPr>
          <a:xfrm>
            <a:off x="865775" y="2270088"/>
            <a:ext cx="2901600" cy="145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The tables are very useful for displaying information ordered.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graphicFrame>
        <p:nvGraphicFramePr>
          <p:cNvPr id="214" name="Google Shape;214;p31"/>
          <p:cNvGraphicFramePr/>
          <p:nvPr/>
        </p:nvGraphicFramePr>
        <p:xfrm>
          <a:off x="4379150" y="2270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{F0B51860-0B30-4FC5-9E1B-49CCD873E8C9}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Kalam"/>
                          <a:ea typeface="Kalam"/>
                          <a:cs typeface="Kalam"/>
                          <a:sym typeface="Kalam"/>
                        </a:rPr>
                        <a:t>CAPITAL</a:t>
                      </a:r>
                      <a:endParaRPr sz="9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latin typeface="Kalam"/>
                          <a:ea typeface="Kalam"/>
                          <a:cs typeface="Kalam"/>
                          <a:sym typeface="Kalam"/>
                        </a:rPr>
                        <a:t>CITIZENS</a:t>
                      </a:r>
                      <a:endParaRPr sz="9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latin typeface="Kalam"/>
                          <a:ea typeface="Kalam"/>
                          <a:cs typeface="Kalam"/>
                          <a:sym typeface="Kalam"/>
                        </a:rPr>
                        <a:t>(MILLIONS)</a:t>
                      </a:r>
                      <a:endParaRPr sz="9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latin typeface="Kalam"/>
                          <a:ea typeface="Kalam"/>
                          <a:cs typeface="Kalam"/>
                          <a:sym typeface="Kalam"/>
                        </a:rPr>
                        <a:t>CURRENCY</a:t>
                      </a:r>
                      <a:endParaRPr sz="9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9CB9C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Kalam"/>
                          <a:ea typeface="Kalam"/>
                          <a:cs typeface="Kalam"/>
                          <a:sym typeface="Kalam"/>
                        </a:rPr>
                        <a:t>MÉXICO</a:t>
                      </a:r>
                      <a:endParaRPr sz="9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Kalam"/>
                          <a:ea typeface="Kalam"/>
                          <a:cs typeface="Kalam"/>
                          <a:sym typeface="Kalam"/>
                        </a:rPr>
                        <a:t>CIUDAD DE MÉXICO</a:t>
                      </a:r>
                      <a:endParaRPr sz="8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Kalam"/>
                          <a:ea typeface="Kalam"/>
                          <a:cs typeface="Kalam"/>
                          <a:sym typeface="Kalam"/>
                        </a:rPr>
                        <a:t>122</a:t>
                      </a:r>
                      <a:endParaRPr sz="8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Kalam"/>
                          <a:ea typeface="Kalam"/>
                          <a:cs typeface="Kalam"/>
                          <a:sym typeface="Kalam"/>
                        </a:rPr>
                        <a:t>PESO</a:t>
                      </a:r>
                      <a:endParaRPr sz="8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Kalam"/>
                          <a:ea typeface="Kalam"/>
                          <a:cs typeface="Kalam"/>
                          <a:sym typeface="Kalam"/>
                        </a:rPr>
                        <a:t>U.S.A</a:t>
                      </a:r>
                      <a:endParaRPr sz="9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Kalam"/>
                          <a:ea typeface="Kalam"/>
                          <a:cs typeface="Kalam"/>
                          <a:sym typeface="Kalam"/>
                        </a:rPr>
                        <a:t>WASHINGTON</a:t>
                      </a:r>
                      <a:endParaRPr sz="8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Kalam"/>
                          <a:ea typeface="Kalam"/>
                          <a:cs typeface="Kalam"/>
                          <a:sym typeface="Kalam"/>
                        </a:rPr>
                        <a:t>270</a:t>
                      </a:r>
                      <a:endParaRPr sz="8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Kalam"/>
                          <a:ea typeface="Kalam"/>
                          <a:cs typeface="Kalam"/>
                          <a:sym typeface="Kalam"/>
                        </a:rPr>
                        <a:t>DOLLAR</a:t>
                      </a:r>
                      <a:endParaRPr sz="8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Kalam"/>
                          <a:ea typeface="Kalam"/>
                          <a:cs typeface="Kalam"/>
                          <a:sym typeface="Kalam"/>
                        </a:rPr>
                        <a:t>GERMANY</a:t>
                      </a:r>
                      <a:endParaRPr sz="9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0666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Kalam"/>
                          <a:ea typeface="Kalam"/>
                          <a:cs typeface="Kalam"/>
                          <a:sym typeface="Kalam"/>
                        </a:rPr>
                        <a:t>BERLIN</a:t>
                      </a:r>
                      <a:endParaRPr sz="8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Kalam"/>
                          <a:ea typeface="Kalam"/>
                          <a:cs typeface="Kalam"/>
                          <a:sym typeface="Kalam"/>
                        </a:rPr>
                        <a:t>82</a:t>
                      </a:r>
                      <a:endParaRPr sz="8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Kalam"/>
                          <a:ea typeface="Kalam"/>
                          <a:cs typeface="Kalam"/>
                          <a:sym typeface="Kalam"/>
                        </a:rPr>
                        <a:t>EURO</a:t>
                      </a:r>
                      <a:endParaRPr sz="800">
                        <a:latin typeface="Kalam"/>
                        <a:ea typeface="Kalam"/>
                        <a:cs typeface="Kalam"/>
                        <a:sym typeface="Kalam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descr="Mandala, Líneas, Patrón, Forma, Línea, Geometría" id="215" name="Google Shape;215;p31"/>
          <p:cNvPicPr preferRelativeResize="0"/>
          <p:nvPr/>
        </p:nvPicPr>
        <p:blipFill rotWithShape="1">
          <a:blip r:embed="rId3">
            <a:alphaModFix amt="50000"/>
          </a:blip>
          <a:srcRect b="0" l="0" r="62874" t="0"/>
          <a:stretch/>
        </p:blipFill>
        <p:spPr>
          <a:xfrm rot="10800000">
            <a:off x="11300" y="314425"/>
            <a:ext cx="1697825" cy="451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lorido, Prismáticos, Cromático, Arco Iris, Brillante" id="220" name="Google Shape;220;p32"/>
          <p:cNvPicPr preferRelativeResize="0"/>
          <p:nvPr/>
        </p:nvPicPr>
        <p:blipFill rotWithShape="1">
          <a:blip r:embed="rId3">
            <a:alphaModFix amt="50000"/>
          </a:blip>
          <a:srcRect b="0" l="0" r="62837" t="0"/>
          <a:stretch/>
        </p:blipFill>
        <p:spPr>
          <a:xfrm rot="10800000">
            <a:off x="0" y="419100"/>
            <a:ext cx="1599926" cy="430530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3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22" name="Google Shape;222;p32"/>
          <p:cNvSpPr txBox="1"/>
          <p:nvPr>
            <p:ph type="title"/>
          </p:nvPr>
        </p:nvSpPr>
        <p:spPr>
          <a:xfrm>
            <a:off x="1970250" y="549625"/>
            <a:ext cx="64080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USE OF CHARTS</a:t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23" name="Google Shape;223;p32"/>
          <p:cNvSpPr txBox="1"/>
          <p:nvPr>
            <p:ph idx="1" type="subTitle"/>
          </p:nvPr>
        </p:nvSpPr>
        <p:spPr>
          <a:xfrm>
            <a:off x="1251100" y="1956425"/>
            <a:ext cx="2416500" cy="211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Graphics help us to understand the relationships between numerical values.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descr="Colorido, Prismáticos, Cromático, Arco Iris, Brillante" id="224" name="Google Shape;224;p32"/>
          <p:cNvPicPr preferRelativeResize="0"/>
          <p:nvPr/>
        </p:nvPicPr>
        <p:blipFill rotWithShape="1">
          <a:blip r:embed="rId3">
            <a:alphaModFix amt="50000"/>
          </a:blip>
          <a:srcRect b="0" l="0" r="61501" t="0"/>
          <a:stretch/>
        </p:blipFill>
        <p:spPr>
          <a:xfrm>
            <a:off x="7486500" y="356750"/>
            <a:ext cx="1657500" cy="430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2" title="Points scored"/>
          <p:cNvPicPr preferRelativeResize="0"/>
          <p:nvPr/>
        </p:nvPicPr>
        <p:blipFill rotWithShape="1">
          <a:blip r:embed="rId4">
            <a:alphaModFix/>
          </a:blip>
          <a:srcRect b="15525" l="15331" r="24543" t="7385"/>
          <a:stretch/>
        </p:blipFill>
        <p:spPr>
          <a:xfrm>
            <a:off x="4984900" y="1413350"/>
            <a:ext cx="3504050" cy="27781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32"/>
          <p:cNvSpPr txBox="1"/>
          <p:nvPr/>
        </p:nvSpPr>
        <p:spPr>
          <a:xfrm>
            <a:off x="1599913" y="3690950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You can add charts from</a:t>
            </a:r>
            <a:r>
              <a:rPr lang="en-GB">
                <a:latin typeface="Kalam"/>
                <a:ea typeface="Kalam"/>
                <a:cs typeface="Kalam"/>
                <a:sym typeface="Kalam"/>
              </a:rPr>
              <a:t> </a:t>
            </a:r>
            <a:r>
              <a:rPr lang="en-GB" u="sng">
                <a:latin typeface="Kalam"/>
                <a:ea typeface="Kalam"/>
                <a:cs typeface="Kalam"/>
                <a:sym typeface="Kalam"/>
                <a:hlinkClick r:id="rId5"/>
              </a:rPr>
              <a:t>Google Sheets 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info icon" id="227" name="Google Shape;227;p32" title="info icon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3950" y="3823325"/>
            <a:ext cx="504825" cy="50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2" name="Google Shape;232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1908" y="2073468"/>
            <a:ext cx="2227275" cy="1893189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4" name="Google Shape;234;p33"/>
          <p:cNvSpPr txBox="1"/>
          <p:nvPr>
            <p:ph type="title"/>
          </p:nvPr>
        </p:nvSpPr>
        <p:spPr>
          <a:xfrm>
            <a:off x="1856725" y="768700"/>
            <a:ext cx="66321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FLOW CHARTS (Process)</a:t>
            </a:r>
            <a:endParaRPr sz="2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35" name="Google Shape;235;p33"/>
          <p:cNvSpPr txBox="1"/>
          <p:nvPr>
            <p:ph idx="1" type="subTitle"/>
          </p:nvPr>
        </p:nvSpPr>
        <p:spPr>
          <a:xfrm>
            <a:off x="1199325" y="2073475"/>
            <a:ext cx="3118500" cy="2026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Flowcharts are used to graphically represent the flow or sequences of simple routines.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fondo-tierra-ppt.jpg" id="241" name="Google Shape;241;p34"/>
          <p:cNvPicPr preferRelativeResize="0"/>
          <p:nvPr/>
        </p:nvPicPr>
        <p:blipFill rotWithShape="1">
          <a:blip r:embed="rId3">
            <a:alphaModFix/>
          </a:blip>
          <a:srcRect b="0" l="4495" r="4495" t="0"/>
          <a:stretch/>
        </p:blipFill>
        <p:spPr>
          <a:xfrm>
            <a:off x="0" y="70450"/>
            <a:ext cx="9144000" cy="5023824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4"/>
          <p:cNvSpPr txBox="1"/>
          <p:nvPr/>
        </p:nvSpPr>
        <p:spPr>
          <a:xfrm>
            <a:off x="777250" y="3477150"/>
            <a:ext cx="15810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MAPS</a:t>
            </a:r>
            <a:endParaRPr sz="3000"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3" name="Google Shape;243;p34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855125" y="239317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9" name="Google Shape;249;p35"/>
          <p:cNvSpPr txBox="1"/>
          <p:nvPr>
            <p:ph type="title"/>
          </p:nvPr>
        </p:nvSpPr>
        <p:spPr>
          <a:xfrm>
            <a:off x="517475" y="502000"/>
            <a:ext cx="67557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TECHNOLOGY PRESENTATIONS</a:t>
            </a:r>
            <a:endParaRPr sz="2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50" name="Google Shape;250;p35"/>
          <p:cNvSpPr txBox="1"/>
          <p:nvPr>
            <p:ph idx="1" type="subTitle"/>
          </p:nvPr>
        </p:nvSpPr>
        <p:spPr>
          <a:xfrm>
            <a:off x="346225" y="2155950"/>
            <a:ext cx="5008500" cy="83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Below we provide a set of slides for your Apps or Web presentations.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51" name="Google Shape;251;p35"/>
          <p:cNvPicPr preferRelativeResize="0"/>
          <p:nvPr/>
        </p:nvPicPr>
        <p:blipFill rotWithShape="1">
          <a:blip r:embed="rId3">
            <a:alphaModFix amt="50000"/>
          </a:blip>
          <a:srcRect b="0" l="0" r="0" t="22958"/>
          <a:stretch/>
        </p:blipFill>
        <p:spPr>
          <a:xfrm rot="5400000">
            <a:off x="6023950" y="1638350"/>
            <a:ext cx="4364626" cy="1866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5"/>
          <p:cNvPicPr preferRelativeResize="0"/>
          <p:nvPr/>
        </p:nvPicPr>
        <p:blipFill rotWithShape="1">
          <a:blip r:embed="rId3">
            <a:alphaModFix amt="50000"/>
          </a:blip>
          <a:srcRect b="0" l="0" r="0" t="22958"/>
          <a:stretch/>
        </p:blipFill>
        <p:spPr>
          <a:xfrm rot="-5400000">
            <a:off x="-1244575" y="1638350"/>
            <a:ext cx="4364626" cy="1866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a Comunicación, Conexión, De Datos, Dispositivo" id="253" name="Google Shape;25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5375" y="1473025"/>
            <a:ext cx="3296176" cy="219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8"/>
          <p:cNvSpPr txBox="1"/>
          <p:nvPr>
            <p:ph type="title"/>
          </p:nvPr>
        </p:nvSpPr>
        <p:spPr>
          <a:xfrm>
            <a:off x="1213600" y="149000"/>
            <a:ext cx="74757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latin typeface="Kalam"/>
                <a:ea typeface="Kalam"/>
                <a:cs typeface="Kalam"/>
                <a:sym typeface="Kalam"/>
              </a:rPr>
              <a:t>INSTRUC</a:t>
            </a:r>
            <a:r>
              <a:rPr lang="en-GB">
                <a:latin typeface="Kalam"/>
                <a:ea typeface="Kalam"/>
                <a:cs typeface="Kalam"/>
                <a:sym typeface="Kalam"/>
              </a:rPr>
              <a:t>TIONS FOR USE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77" name="Google Shape;77;p18"/>
          <p:cNvSpPr txBox="1"/>
          <p:nvPr>
            <p:ph idx="12" type="sldNum"/>
          </p:nvPr>
        </p:nvSpPr>
        <p:spPr>
          <a:xfrm>
            <a:off x="8643350" y="4590250"/>
            <a:ext cx="205500" cy="28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99488" y="4638400"/>
            <a:ext cx="369516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8"/>
          <p:cNvSpPr txBox="1"/>
          <p:nvPr/>
        </p:nvSpPr>
        <p:spPr>
          <a:xfrm>
            <a:off x="1986100" y="950250"/>
            <a:ext cx="6911400" cy="32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Open this document in Google Slides, or click on the button “use this template”. To do this you must be logged in with your google.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Kalam"/>
                <a:ea typeface="Kalam"/>
                <a:cs typeface="Kalam"/>
                <a:sym typeface="Kalam"/>
              </a:rPr>
              <a:t>EDIT IN GOOGLE SLIDES</a:t>
            </a:r>
            <a:endParaRPr b="1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Open File menu and select make a copy.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That will open a copy of this template in your google drive you can edit, add or delete.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latin typeface="Kalam"/>
                <a:ea typeface="Kalam"/>
                <a:cs typeface="Kalam"/>
                <a:sym typeface="Kalam"/>
              </a:rPr>
              <a:t>EDIT IN POWERPOINT</a:t>
            </a:r>
            <a:endParaRPr b="1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Open File menu and select Download as a Microsoft Powerpoint. You will download a PPTX file that you can edit in Powerpoint.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80" name="Google Shape;80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91271" y="1921450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5585" y="3011600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8"/>
          <p:cNvSpPr txBox="1"/>
          <p:nvPr/>
        </p:nvSpPr>
        <p:spPr>
          <a:xfrm>
            <a:off x="2869000" y="4719842"/>
            <a:ext cx="37755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000">
                <a:latin typeface="Kalam"/>
                <a:ea typeface="Kalam"/>
                <a:cs typeface="Kalam"/>
                <a:sym typeface="Kalam"/>
              </a:rPr>
              <a:t>For further information, go to</a:t>
            </a:r>
            <a:r>
              <a:rPr lang="en-GB" sz="1000">
                <a:latin typeface="Kalam"/>
                <a:ea typeface="Kalam"/>
                <a:cs typeface="Kalam"/>
                <a:sym typeface="Kalam"/>
              </a:rPr>
              <a:t> </a:t>
            </a:r>
            <a:r>
              <a:rPr lang="en-GB" sz="1000">
                <a:latin typeface="Kalam"/>
                <a:ea typeface="Kalam"/>
                <a:cs typeface="Kalam"/>
                <a:sym typeface="Kalam"/>
              </a:rPr>
              <a:t>https://www.slidespower.com/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6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59" name="Google Shape;259;p36"/>
          <p:cNvGrpSpPr/>
          <p:nvPr/>
        </p:nvGrpSpPr>
        <p:grpSpPr>
          <a:xfrm>
            <a:off x="1012631" y="1225471"/>
            <a:ext cx="1405188" cy="2707996"/>
            <a:chOff x="1012631" y="1225471"/>
            <a:chExt cx="1405188" cy="2707996"/>
          </a:xfrm>
        </p:grpSpPr>
        <p:pic>
          <p:nvPicPr>
            <p:cNvPr descr="iphone.png" id="260" name="Google Shape;260;p36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1012631" y="1225471"/>
              <a:ext cx="1405188" cy="2707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61" name="Google Shape;261;p36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1143588" y="1652697"/>
              <a:ext cx="1170741" cy="18493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62" name="Google Shape;262;p36"/>
          <p:cNvSpPr txBox="1"/>
          <p:nvPr/>
        </p:nvSpPr>
        <p:spPr>
          <a:xfrm>
            <a:off x="3010950" y="2526575"/>
            <a:ext cx="5616300" cy="11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Introduce your app using this template.</a:t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You can change the picture or introduce a text.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63" name="Google Shape;263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10950" y="1536800"/>
            <a:ext cx="2828950" cy="11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7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69" name="Google Shape;269;p37"/>
          <p:cNvSpPr txBox="1"/>
          <p:nvPr/>
        </p:nvSpPr>
        <p:spPr>
          <a:xfrm>
            <a:off x="2909025" y="2689950"/>
            <a:ext cx="5760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Introduce your app using this template.</a:t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You can change the picture or introduce a text.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70" name="Google Shape;270;p37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3019875" y="1327700"/>
            <a:ext cx="1311950" cy="12220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1" name="Google Shape;271;p37"/>
          <p:cNvGrpSpPr/>
          <p:nvPr/>
        </p:nvGrpSpPr>
        <p:grpSpPr>
          <a:xfrm>
            <a:off x="1031617" y="1327705"/>
            <a:ext cx="1180547" cy="2488082"/>
            <a:chOff x="1031617" y="1327705"/>
            <a:chExt cx="1180547" cy="2488082"/>
          </a:xfrm>
        </p:grpSpPr>
        <p:pic>
          <p:nvPicPr>
            <p:cNvPr descr="iphone.png" id="272" name="Google Shape;272;p37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1031617" y="1327705"/>
              <a:ext cx="1180547" cy="24880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73" name="Google Shape;273;p37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1077884" y="1637301"/>
              <a:ext cx="1102862" cy="17761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38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9" name="Google Shape;279;p38"/>
          <p:cNvSpPr txBox="1"/>
          <p:nvPr/>
        </p:nvSpPr>
        <p:spPr>
          <a:xfrm>
            <a:off x="3081675" y="2489025"/>
            <a:ext cx="558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Introduce your app using this template.</a:t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You can change the picture or introduce a text.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80" name="Google Shape;280;p38"/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3146725" y="1760250"/>
            <a:ext cx="874625" cy="87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8"/>
          <p:cNvPicPr preferRelativeResize="0"/>
          <p:nvPr/>
        </p:nvPicPr>
        <p:blipFill rotWithShape="1">
          <a:blip r:embed="rId4">
            <a:alphaModFix/>
          </a:blip>
          <a:srcRect b="4427" l="20367" r="20165" t="15935"/>
          <a:stretch/>
        </p:blipFill>
        <p:spPr>
          <a:xfrm>
            <a:off x="592375" y="1163450"/>
            <a:ext cx="2176099" cy="3010949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8"/>
          <p:cNvSpPr txBox="1"/>
          <p:nvPr/>
        </p:nvSpPr>
        <p:spPr>
          <a:xfrm>
            <a:off x="798200" y="2957025"/>
            <a:ext cx="17379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100"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Status battery 100 icon" id="283" name="Google Shape;283;p38" title="Status battery 100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3112" y="2134438"/>
            <a:ext cx="874625" cy="874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ndala, Patrón, Vintage, Fantasía, Decorativas, Diseño" id="288" name="Google Shape;28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5400000">
            <a:off x="-696366" y="1569171"/>
            <a:ext cx="3131177" cy="1738455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9"/>
          <p:cNvSpPr/>
          <p:nvPr/>
        </p:nvSpPr>
        <p:spPr>
          <a:xfrm>
            <a:off x="503600" y="2026801"/>
            <a:ext cx="1806600" cy="13752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39"/>
          <p:cNvSpPr txBox="1"/>
          <p:nvPr/>
        </p:nvSpPr>
        <p:spPr>
          <a:xfrm>
            <a:off x="496138" y="2026663"/>
            <a:ext cx="1806600" cy="128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latin typeface="Kalam"/>
                <a:ea typeface="Kalam"/>
                <a:cs typeface="Kalam"/>
                <a:sym typeface="Kalam"/>
              </a:rPr>
              <a:t>FONTS</a:t>
            </a:r>
            <a:endParaRPr b="1" sz="12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latin typeface="Kalam"/>
                <a:ea typeface="Kalam"/>
                <a:cs typeface="Kalam"/>
                <a:sym typeface="Kalam"/>
              </a:rPr>
              <a:t>It is important to use fonts that read well, without being in bold. Example: helvética.</a:t>
            </a:r>
            <a:endParaRPr sz="12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91" name="Google Shape;291;p39"/>
          <p:cNvSpPr/>
          <p:nvPr/>
        </p:nvSpPr>
        <p:spPr>
          <a:xfrm>
            <a:off x="2633100" y="2026801"/>
            <a:ext cx="1806600" cy="1375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9"/>
          <p:cNvSpPr txBox="1"/>
          <p:nvPr/>
        </p:nvSpPr>
        <p:spPr>
          <a:xfrm>
            <a:off x="2629375" y="2026675"/>
            <a:ext cx="1806600" cy="10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latin typeface="Kalam"/>
                <a:ea typeface="Kalam"/>
                <a:cs typeface="Kalam"/>
                <a:sym typeface="Kalam"/>
              </a:rPr>
              <a:t>DESIGN</a:t>
            </a:r>
            <a:endParaRPr b="1" sz="12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Kalam"/>
                <a:ea typeface="Kalam"/>
                <a:cs typeface="Kalam"/>
                <a:sym typeface="Kalam"/>
              </a:rPr>
              <a:t>A well-designed template is an ideal way to communicate a message simply and clearly.</a:t>
            </a:r>
            <a:endParaRPr sz="12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descr="Mandala, Patrón, Vintage, Fantasía, Decorativas, Diseño" id="293" name="Google Shape;29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6709184" y="1569171"/>
            <a:ext cx="3131177" cy="173845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39"/>
          <p:cNvSpPr/>
          <p:nvPr/>
        </p:nvSpPr>
        <p:spPr>
          <a:xfrm>
            <a:off x="4712200" y="2026801"/>
            <a:ext cx="1806600" cy="13752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9"/>
          <p:cNvSpPr/>
          <p:nvPr/>
        </p:nvSpPr>
        <p:spPr>
          <a:xfrm>
            <a:off x="6649875" y="2026801"/>
            <a:ext cx="1998000" cy="13752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9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97" name="Google Shape;297;p39"/>
          <p:cNvSpPr txBox="1"/>
          <p:nvPr>
            <p:ph type="title"/>
          </p:nvPr>
        </p:nvSpPr>
        <p:spPr>
          <a:xfrm>
            <a:off x="558175" y="578200"/>
            <a:ext cx="31266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CONCLUSIONS</a:t>
            </a:r>
            <a:endParaRPr b="1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98" name="Google Shape;298;p39"/>
          <p:cNvSpPr txBox="1"/>
          <p:nvPr>
            <p:ph idx="1" type="subTitle"/>
          </p:nvPr>
        </p:nvSpPr>
        <p:spPr>
          <a:xfrm>
            <a:off x="3684850" y="625825"/>
            <a:ext cx="4944000" cy="73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We proceed to make a summary of the main points discussed in the presentation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99" name="Google Shape;299;p39"/>
          <p:cNvSpPr txBox="1"/>
          <p:nvPr/>
        </p:nvSpPr>
        <p:spPr>
          <a:xfrm>
            <a:off x="4721950" y="1934575"/>
            <a:ext cx="1806600" cy="14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latin typeface="Kalam"/>
                <a:ea typeface="Kalam"/>
                <a:cs typeface="Kalam"/>
                <a:sym typeface="Kalam"/>
              </a:rPr>
              <a:t>TIME PER SLIDE</a:t>
            </a:r>
            <a:endParaRPr b="1" sz="12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Kalam"/>
                <a:ea typeface="Kalam"/>
                <a:cs typeface="Kalam"/>
                <a:sym typeface="Kalam"/>
              </a:rPr>
              <a:t>En una diapositiva de calidad el tiempo no debe superar los 30 segundos de exposición.</a:t>
            </a:r>
            <a:endParaRPr sz="12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300" name="Google Shape;300;p39"/>
          <p:cNvSpPr txBox="1"/>
          <p:nvPr/>
        </p:nvSpPr>
        <p:spPr>
          <a:xfrm>
            <a:off x="6649863" y="1980613"/>
            <a:ext cx="1998000" cy="13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latin typeface="Kalam"/>
                <a:ea typeface="Kalam"/>
                <a:cs typeface="Kalam"/>
                <a:sym typeface="Kalam"/>
              </a:rPr>
              <a:t>PREPARATION</a:t>
            </a:r>
            <a:endParaRPr b="1" sz="12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1" sz="12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 sz="1200">
                <a:latin typeface="Kalam"/>
                <a:ea typeface="Kalam"/>
                <a:cs typeface="Kalam"/>
                <a:sym typeface="Kalam"/>
              </a:rPr>
              <a:t>Out of respect for the audience, it is essential to prepare well the presentation and try not to leave anything to chance.</a:t>
            </a:r>
            <a:endParaRPr sz="12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301" name="Google Shape;301;p39"/>
          <p:cNvSpPr/>
          <p:nvPr/>
        </p:nvSpPr>
        <p:spPr>
          <a:xfrm>
            <a:off x="503588" y="1833613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9"/>
          <p:cNvSpPr/>
          <p:nvPr/>
        </p:nvSpPr>
        <p:spPr>
          <a:xfrm>
            <a:off x="2633088" y="1833613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9"/>
          <p:cNvSpPr/>
          <p:nvPr/>
        </p:nvSpPr>
        <p:spPr>
          <a:xfrm>
            <a:off x="4712188" y="1833613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9"/>
          <p:cNvSpPr/>
          <p:nvPr/>
        </p:nvSpPr>
        <p:spPr>
          <a:xfrm>
            <a:off x="6649863" y="1833613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ndala, Geométrica, Torbellino, Blanco, Negro, Forma" id="309" name="Google Shape;309;p40"/>
          <p:cNvPicPr preferRelativeResize="0"/>
          <p:nvPr/>
        </p:nvPicPr>
        <p:blipFill rotWithShape="1">
          <a:blip r:embed="rId3">
            <a:alphaModFix amt="50000"/>
          </a:blip>
          <a:srcRect b="0" l="57199" r="5679" t="0"/>
          <a:stretch/>
        </p:blipFill>
        <p:spPr>
          <a:xfrm rot="10800000">
            <a:off x="7277100" y="0"/>
            <a:ext cx="18669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ndala, Geométrica, Torbellino, Blanco, Negro, Forma" id="310" name="Google Shape;310;p40"/>
          <p:cNvPicPr preferRelativeResize="0"/>
          <p:nvPr/>
        </p:nvPicPr>
        <p:blipFill rotWithShape="1">
          <a:blip r:embed="rId3">
            <a:alphaModFix amt="50000"/>
          </a:blip>
          <a:srcRect b="0" l="57199" r="5679" t="0"/>
          <a:stretch/>
        </p:blipFill>
        <p:spPr>
          <a:xfrm>
            <a:off x="0" y="0"/>
            <a:ext cx="18669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40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2" name="Google Shape;312;p40"/>
          <p:cNvSpPr/>
          <p:nvPr/>
        </p:nvSpPr>
        <p:spPr>
          <a:xfrm>
            <a:off x="235068" y="1967625"/>
            <a:ext cx="8673876" cy="120824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38100">
                  <a:solidFill>
                    <a:srgbClr val="CC0000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990000"/>
                </a:solidFill>
                <a:latin typeface="Kalam"/>
              </a:rPr>
              <a:t>THANK YOU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cion-fondo-gratis-powerpoint.jpg" id="317" name="Google Shape;317;p41"/>
          <p:cNvPicPr preferRelativeResize="0"/>
          <p:nvPr/>
        </p:nvPicPr>
        <p:blipFill rotWithShape="1">
          <a:blip r:embed="rId3">
            <a:alphaModFix/>
          </a:blip>
          <a:srcRect b="0" l="27017" r="27017" t="0"/>
          <a:stretch/>
        </p:blipFill>
        <p:spPr>
          <a:xfrm>
            <a:off x="0" y="0"/>
            <a:ext cx="315223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4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19" name="Google Shape;319;p41"/>
          <p:cNvSpPr txBox="1"/>
          <p:nvPr/>
        </p:nvSpPr>
        <p:spPr>
          <a:xfrm>
            <a:off x="3802800" y="1328925"/>
            <a:ext cx="4870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Kalam"/>
              <a:buChar char="•"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El Arte de presentar. (Gonzalo Álvarez Marañón)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Kalam"/>
              <a:buChar char="•"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Google Images.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Kalam"/>
              <a:buChar char="•"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Prof. Reynel A. Llanes Belett.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Kalam"/>
              <a:buChar char="•"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El Arte de presentar.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Kalam"/>
              <a:buChar char="•"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Google Images.</a:t>
            </a:r>
            <a:endParaRPr>
              <a:latin typeface="Kalam"/>
              <a:ea typeface="Kalam"/>
              <a:cs typeface="Kalam"/>
              <a:sym typeface="Kalam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Kalam"/>
              <a:buChar char="•"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Prof. Reynel A. Llanes Belett.a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320" name="Google Shape;320;p41"/>
          <p:cNvSpPr txBox="1"/>
          <p:nvPr>
            <p:ph type="title"/>
          </p:nvPr>
        </p:nvSpPr>
        <p:spPr>
          <a:xfrm>
            <a:off x="3963475" y="1044925"/>
            <a:ext cx="38526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BIBLIOGRAPHY</a:t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321" name="Google Shape;321;p41"/>
          <p:cNvSpPr/>
          <p:nvPr/>
        </p:nvSpPr>
        <p:spPr>
          <a:xfrm>
            <a:off x="2158375" y="1994525"/>
            <a:ext cx="1085700" cy="1505100"/>
          </a:xfrm>
          <a:prstGeom prst="leftArrow">
            <a:avLst>
              <a:gd fmla="val 50000" name="adj1"/>
              <a:gd fmla="val 5000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27" name="Google Shape;327;p42"/>
          <p:cNvSpPr txBox="1"/>
          <p:nvPr/>
        </p:nvSpPr>
        <p:spPr>
          <a:xfrm>
            <a:off x="6210300" y="1807475"/>
            <a:ext cx="25293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Kalam"/>
              <a:buChar char="●"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TYPE:</a:t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 	kalam</a:t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SzPts val="1800"/>
              <a:buFont typeface="Kalam"/>
              <a:buChar char="●"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PHOTOS:</a:t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www.pixabay.com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328" name="Google Shape;328;p42"/>
          <p:cNvSpPr txBox="1"/>
          <p:nvPr/>
        </p:nvSpPr>
        <p:spPr>
          <a:xfrm>
            <a:off x="266700" y="1807475"/>
            <a:ext cx="27525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Kalam"/>
              <a:buChar char="●"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ICONS:</a:t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www.iconfinder.com</a:t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-342900" lvl="0" marL="4572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Kalam"/>
              <a:buChar char="●"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PRESENTATION DESIGN</a:t>
            </a:r>
            <a:endParaRPr sz="1800">
              <a:latin typeface="Kalam"/>
              <a:ea typeface="Kalam"/>
              <a:cs typeface="Kalam"/>
              <a:sym typeface="Kalam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www.slidespower.com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329" name="Google Shape;329;p42"/>
          <p:cNvSpPr txBox="1"/>
          <p:nvPr>
            <p:ph type="title"/>
          </p:nvPr>
        </p:nvSpPr>
        <p:spPr>
          <a:xfrm>
            <a:off x="3122400" y="517925"/>
            <a:ext cx="2899200" cy="11592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PRESENTATION DESIGN</a:t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5" name="Google Shape;335;p43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Kalam"/>
                <a:ea typeface="Kalam"/>
                <a:cs typeface="Kalam"/>
                <a:sym typeface="Kalam"/>
              </a:rPr>
              <a:t>You can find different icons in our others templates</a:t>
            </a:r>
            <a:r>
              <a:rPr lang="en-GB">
                <a:latin typeface="Kalam"/>
                <a:ea typeface="Kalam"/>
                <a:cs typeface="Kalam"/>
                <a:sym typeface="Kalam"/>
              </a:rPr>
              <a:t>.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336" name="Google Shape;33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676" y="423100"/>
            <a:ext cx="508951" cy="5089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ddress, book, office icon" id="337" name="Google Shape;337;p4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48400" y="2547575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ffice, spreadsheet icon" id="338" name="Google Shape;338;p4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14600" y="114300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ffice, presentation icon" id="339" name="Google Shape;339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0600" y="114300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lendar, office icon" id="340" name="Google Shape;340;p4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76400" y="2547575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alendar, office icon" id="341" name="Google Shape;341;p4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200400" y="2547575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ications, office icon" id="342" name="Google Shape;342;p4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724400" y="2547575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ocument, office icon" id="343" name="Google Shape;343;p4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562600" y="114300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rawing, office icon" id="344" name="Google Shape;344;p4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038600" y="1143000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ffice, spreadsheet, template icon" id="345" name="Google Shape;345;p4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086600" y="1143000"/>
            <a:ext cx="121920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intage, Nouveau, Resumen, Florales, Flores, Hojas" id="87" name="Google Shape;87;p19"/>
          <p:cNvPicPr preferRelativeResize="0"/>
          <p:nvPr/>
        </p:nvPicPr>
        <p:blipFill rotWithShape="1">
          <a:blip r:embed="rId3">
            <a:alphaModFix amt="50000"/>
          </a:blip>
          <a:srcRect b="0" l="57105" r="0" t="-170"/>
          <a:stretch/>
        </p:blipFill>
        <p:spPr>
          <a:xfrm rot="10800000">
            <a:off x="7240850" y="0"/>
            <a:ext cx="1903150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9"/>
          <p:cNvSpPr txBox="1"/>
          <p:nvPr>
            <p:ph type="title"/>
          </p:nvPr>
        </p:nvSpPr>
        <p:spPr>
          <a:xfrm rot="282">
            <a:off x="2745449" y="1713600"/>
            <a:ext cx="3653100" cy="171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My Name: </a:t>
            </a:r>
            <a:r>
              <a:rPr b="1" lang="en-GB" sz="20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Name &amp; Surname</a:t>
            </a:r>
            <a:endParaRPr b="1" sz="20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0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Email: </a:t>
            </a:r>
            <a:r>
              <a:rPr b="1" lang="en-GB" sz="20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slidespower@gmail.com</a:t>
            </a:r>
            <a:endParaRPr b="1" sz="20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0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Phone: </a:t>
            </a:r>
            <a:r>
              <a:rPr b="1" lang="en-GB" sz="20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(+31) 123 45 67 89</a:t>
            </a:r>
            <a:endParaRPr b="1" sz="20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89" name="Google Shape;89;p19"/>
          <p:cNvSpPr txBox="1"/>
          <p:nvPr>
            <p:ph idx="12" type="sldNum"/>
          </p:nvPr>
        </p:nvSpPr>
        <p:spPr>
          <a:xfrm>
            <a:off x="8629404" y="4514675"/>
            <a:ext cx="2499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Vintage, Nouveau, Resumen, Florales, Flores, Hojas" id="90" name="Google Shape;90;p19"/>
          <p:cNvPicPr preferRelativeResize="0"/>
          <p:nvPr/>
        </p:nvPicPr>
        <p:blipFill rotWithShape="1">
          <a:blip r:embed="rId3">
            <a:alphaModFix amt="50000"/>
          </a:blip>
          <a:srcRect b="0" l="57105" r="0" t="-170"/>
          <a:stretch/>
        </p:blipFill>
        <p:spPr>
          <a:xfrm>
            <a:off x="0" y="0"/>
            <a:ext cx="1903150" cy="441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idx="12" type="sldNum"/>
          </p:nvPr>
        </p:nvSpPr>
        <p:spPr>
          <a:xfrm>
            <a:off x="8488958" y="45369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6" name="Google Shape;96;p20"/>
          <p:cNvSpPr txBox="1"/>
          <p:nvPr/>
        </p:nvSpPr>
        <p:spPr>
          <a:xfrm>
            <a:off x="311700" y="695950"/>
            <a:ext cx="8520600" cy="5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latin typeface="Kalam"/>
                <a:ea typeface="Kalam"/>
                <a:cs typeface="Kalam"/>
                <a:sym typeface="Kalam"/>
              </a:rPr>
              <a:t>TITLE TO INTRODUCE THE FOLLOWING SLIDES</a:t>
            </a:r>
            <a:endParaRPr sz="2800">
              <a:solidFill>
                <a:srgbClr val="595959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97" name="Google Shape;97;p20"/>
          <p:cNvSpPr txBox="1"/>
          <p:nvPr/>
        </p:nvSpPr>
        <p:spPr>
          <a:xfrm>
            <a:off x="1038150" y="2919125"/>
            <a:ext cx="7067700" cy="117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“ </a:t>
            </a:r>
            <a:r>
              <a:rPr lang="en-GB" sz="3000">
                <a:latin typeface="Kalam"/>
                <a:ea typeface="Kalam"/>
                <a:cs typeface="Kalam"/>
                <a:sym typeface="Kalam"/>
              </a:rPr>
              <a:t>How to make a good presentation</a:t>
            </a:r>
            <a:r>
              <a:rPr lang="en-GB" sz="30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 “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03" name="Google Shape;10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425" y="1656025"/>
            <a:ext cx="4764425" cy="285865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1"/>
          <p:cNvSpPr/>
          <p:nvPr/>
        </p:nvSpPr>
        <p:spPr>
          <a:xfrm>
            <a:off x="1298425" y="2030775"/>
            <a:ext cx="2967000" cy="1933800"/>
          </a:xfrm>
          <a:prstGeom prst="roundRect">
            <a:avLst>
              <a:gd fmla="val 323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21"/>
          <p:cNvSpPr txBox="1"/>
          <p:nvPr>
            <p:ph type="title"/>
          </p:nvPr>
        </p:nvSpPr>
        <p:spPr>
          <a:xfrm>
            <a:off x="1640400" y="578200"/>
            <a:ext cx="61098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TOPICS TO TALK ABOUT</a:t>
            </a:r>
            <a:endParaRPr sz="2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descr="Woman Wearing Brown Hut and Brown Backpack Facing Brown Wooden Table" id="106" name="Google Shape;106;p21"/>
          <p:cNvPicPr preferRelativeResize="0"/>
          <p:nvPr/>
        </p:nvPicPr>
        <p:blipFill rotWithShape="1">
          <a:blip r:embed="rId4">
            <a:alphaModFix/>
          </a:blip>
          <a:srcRect b="16736" l="0" r="0" t="0"/>
          <a:stretch/>
        </p:blipFill>
        <p:spPr>
          <a:xfrm>
            <a:off x="1298425" y="2006175"/>
            <a:ext cx="2967000" cy="1983000"/>
          </a:xfrm>
          <a:prstGeom prst="roundRect">
            <a:avLst>
              <a:gd fmla="val 3305" name="adj"/>
            </a:avLst>
          </a:prstGeom>
          <a:noFill/>
          <a:ln>
            <a:noFill/>
          </a:ln>
        </p:spPr>
      </p:pic>
      <p:sp>
        <p:nvSpPr>
          <p:cNvPr id="107" name="Google Shape;107;p21"/>
          <p:cNvSpPr/>
          <p:nvPr/>
        </p:nvSpPr>
        <p:spPr>
          <a:xfrm>
            <a:off x="4991375" y="1832600"/>
            <a:ext cx="3848100" cy="2067000"/>
          </a:xfrm>
          <a:prstGeom prst="wedgeRoundRectCallout">
            <a:avLst>
              <a:gd fmla="val -95545" name="adj1"/>
              <a:gd fmla="val 26956" name="adj2"/>
              <a:gd fmla="val 0" name="adj3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latin typeface="Kalam"/>
                <a:ea typeface="Kalam"/>
                <a:cs typeface="Kalam"/>
                <a:sym typeface="Kalam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Vintage, Nouveau, Resumen, Florales, Flores, Hojas" id="112" name="Google Shape;112;p22"/>
          <p:cNvPicPr preferRelativeResize="0"/>
          <p:nvPr/>
        </p:nvPicPr>
        <p:blipFill rotWithShape="1">
          <a:blip r:embed="rId3">
            <a:alphaModFix amt="50000"/>
          </a:blip>
          <a:srcRect b="0" l="0" r="65324" t="0"/>
          <a:stretch/>
        </p:blipFill>
        <p:spPr>
          <a:xfrm>
            <a:off x="7477310" y="0"/>
            <a:ext cx="1666689" cy="4762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2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4" name="Google Shape;114;p22"/>
          <p:cNvSpPr txBox="1"/>
          <p:nvPr>
            <p:ph type="title"/>
          </p:nvPr>
        </p:nvSpPr>
        <p:spPr>
          <a:xfrm>
            <a:off x="1446850" y="500625"/>
            <a:ext cx="61998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TOPICS TO TALK ABOUT</a:t>
            </a:r>
            <a:endParaRPr sz="2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15" name="Google Shape;115;p22"/>
          <p:cNvSpPr txBox="1"/>
          <p:nvPr>
            <p:ph idx="1" type="subTitle"/>
          </p:nvPr>
        </p:nvSpPr>
        <p:spPr>
          <a:xfrm>
            <a:off x="1616200" y="1451925"/>
            <a:ext cx="5861100" cy="334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50000"/>
              </a:lnSpc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Kalam"/>
              <a:buChar char="•"/>
            </a:pP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Choose a clean background to avoid distracting.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Kalam"/>
              <a:buChar char="•"/>
            </a:pP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Transmit only one idea per slide .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Kalam"/>
              <a:buChar char="•"/>
            </a:pP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Do not overload slides, just 6 or 7 lines.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Kalam"/>
              <a:buChar char="•"/>
            </a:pP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Each line no more than 7 words.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254000" lvl="0" marL="342900" rtl="0" algn="l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800"/>
              <a:buFont typeface="Kalam"/>
              <a:buChar char="•"/>
            </a:pP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Is preferable that the audience listen to your, rather that read to the presentation.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descr="Vintage, Nouveau, Resumen, Florales, Flores, Hojas" id="116" name="Google Shape;116;p22"/>
          <p:cNvPicPr preferRelativeResize="0"/>
          <p:nvPr/>
        </p:nvPicPr>
        <p:blipFill rotWithShape="1">
          <a:blip r:embed="rId3">
            <a:alphaModFix amt="50000"/>
          </a:blip>
          <a:srcRect b="0" l="0" r="65324" t="0"/>
          <a:stretch/>
        </p:blipFill>
        <p:spPr>
          <a:xfrm rot="10800000">
            <a:off x="7" y="0"/>
            <a:ext cx="1666689" cy="476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2" name="Google Shape;122;p23"/>
          <p:cNvSpPr txBox="1"/>
          <p:nvPr>
            <p:ph type="title"/>
          </p:nvPr>
        </p:nvSpPr>
        <p:spPr>
          <a:xfrm>
            <a:off x="529125" y="2266350"/>
            <a:ext cx="67080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THE MARKET</a:t>
            </a:r>
            <a:endParaRPr sz="2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23" name="Google Shape;123;p23"/>
          <p:cNvSpPr txBox="1"/>
          <p:nvPr>
            <p:ph idx="1" type="subTitle"/>
          </p:nvPr>
        </p:nvSpPr>
        <p:spPr>
          <a:xfrm>
            <a:off x="4088500" y="1327525"/>
            <a:ext cx="3910500" cy="29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132.000.000 INHABITANTS</a:t>
            </a:r>
            <a:endParaRPr sz="24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139700" lvl="0" marL="3429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139700" lvl="0" marL="3429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80 % MOBILE USERS</a:t>
            </a:r>
            <a:endParaRPr sz="24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139700" lvl="0" marL="3429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139700" lvl="0" marL="3429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PROFIT: 2.640 Million $</a:t>
            </a:r>
            <a:endParaRPr b="1" sz="24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139700" lvl="0" marL="3429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cxnSp>
        <p:nvCxnSpPr>
          <p:cNvPr id="124" name="Google Shape;124;p23"/>
          <p:cNvCxnSpPr/>
          <p:nvPr/>
        </p:nvCxnSpPr>
        <p:spPr>
          <a:xfrm>
            <a:off x="4595500" y="3581725"/>
            <a:ext cx="2896500" cy="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>
                <a:solidFill>
                  <a:srgbClr val="000000"/>
                </a:solidFill>
              </a:rPr>
              <a:t>‹#›</a:t>
            </a:fld>
            <a:endParaRPr>
              <a:solidFill>
                <a:srgbClr val="000000"/>
              </a:solidFill>
            </a:endParaRPr>
          </a:p>
        </p:txBody>
      </p:sp>
      <p:sp>
        <p:nvSpPr>
          <p:cNvPr id="130" name="Google Shape;130;p24"/>
          <p:cNvSpPr txBox="1"/>
          <p:nvPr>
            <p:ph type="title"/>
          </p:nvPr>
        </p:nvSpPr>
        <p:spPr>
          <a:xfrm>
            <a:off x="551800" y="543250"/>
            <a:ext cx="19917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THE IDEA</a:t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31" name="Google Shape;131;p24"/>
          <p:cNvSpPr txBox="1"/>
          <p:nvPr>
            <p:ph idx="1" type="subTitle"/>
          </p:nvPr>
        </p:nvSpPr>
        <p:spPr>
          <a:xfrm>
            <a:off x="3415550" y="1889625"/>
            <a:ext cx="4834200" cy="290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2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Define the main idea that will be the focus of your presentation, and use icons or illustrations to attract the attention of your audience.</a:t>
            </a:r>
            <a:endParaRPr b="1" sz="24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-139700" lvl="0" marL="342900" rtl="0" algn="l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7" name="Google Shape;137;p25"/>
          <p:cNvSpPr txBox="1"/>
          <p:nvPr>
            <p:ph type="title"/>
          </p:nvPr>
        </p:nvSpPr>
        <p:spPr>
          <a:xfrm>
            <a:off x="1542275" y="549625"/>
            <a:ext cx="6683400" cy="6108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TWO COLUMNS TEXT</a:t>
            </a:r>
            <a:endParaRPr sz="2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38" name="Google Shape;138;p25"/>
          <p:cNvSpPr txBox="1"/>
          <p:nvPr>
            <p:ph idx="1" type="subTitle"/>
          </p:nvPr>
        </p:nvSpPr>
        <p:spPr>
          <a:xfrm>
            <a:off x="2487900" y="1758925"/>
            <a:ext cx="4168200" cy="214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2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Text size</a:t>
            </a: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300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descr="Mandala, Líneas, Patrón, Forma, Línea, Geometría" id="139" name="Google Shape;139;p25"/>
          <p:cNvPicPr preferRelativeResize="0"/>
          <p:nvPr/>
        </p:nvPicPr>
        <p:blipFill rotWithShape="1">
          <a:blip r:embed="rId3">
            <a:alphaModFix amt="50000"/>
          </a:blip>
          <a:srcRect b="317" l="58127" r="-1082" t="327"/>
          <a:stretch/>
        </p:blipFill>
        <p:spPr>
          <a:xfrm rot="10800000">
            <a:off x="7353550" y="11275"/>
            <a:ext cx="1790450" cy="44108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ndala, Líneas, Patrón, Forma, Línea, Geometría" id="140" name="Google Shape;140;p25"/>
          <p:cNvPicPr preferRelativeResize="0"/>
          <p:nvPr/>
        </p:nvPicPr>
        <p:blipFill rotWithShape="1">
          <a:blip r:embed="rId3">
            <a:alphaModFix amt="50000"/>
          </a:blip>
          <a:srcRect b="327" l="55962" r="1082" t="317"/>
          <a:stretch/>
        </p:blipFill>
        <p:spPr>
          <a:xfrm>
            <a:off x="20900" y="11275"/>
            <a:ext cx="1790450" cy="4410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