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82255FC-326E-4D0B-B507-4B350019CF1E}">
  <a:tblStyle styleId="{A82255FC-326E-4D0B-B507-4B350019CF1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4b21284a1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4b21284a1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4b21284a1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4b21284a1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4b21284a1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4b21284a1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4b21284a1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4b21284a1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4b21284a1_0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4b21284a1_0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4b21284a1_0_3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4b21284a1_0_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4b21284a1_0_3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4b21284a1_0_3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4b21284a1_0_3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4b21284a1_0_3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4b21284a1_0_3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4b21284a1_0_3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4b21284a1_0_3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34b21284a1_0_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4b21284a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4b21284a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4b21284a1_0_3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4b21284a1_0_3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4b21284a1_0_4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4b21284a1_0_4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4b21284a1_0_4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34b21284a1_0_4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4b21284a1_0_4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34b21284a1_0_4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4b21284a1_0_4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34b21284a1_0_4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4b21284a1_0_4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34b21284a1_0_4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4b21284a1_0_4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4b21284a1_0_4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4b21284a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4b21284a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4b21284a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4b21284a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4b21284a1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4b21284a1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4b21284a1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4b21284a1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4b21284a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4b21284a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4b21284a1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4b21284a1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4b21284a1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34b21284a1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E06666"/>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9.jpg"/><Relationship Id="rId4" Type="http://schemas.openxmlformats.org/officeDocument/2006/relationships/hyperlink" Target="http://www.google.com/sheets/about/" TargetMode="External"/><Relationship Id="rId5"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8.png"/><Relationship Id="rId4" Type="http://schemas.openxmlformats.org/officeDocument/2006/relationships/image" Target="../media/image3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hyperlink" Target="http://www.slidespower.com"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8.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8.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8.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s://pixabay.com/" TargetMode="External"/><Relationship Id="rId4" Type="http://schemas.openxmlformats.org/officeDocument/2006/relationships/image" Target="../media/image25.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7.png"/><Relationship Id="rId4" Type="http://schemas.openxmlformats.org/officeDocument/2006/relationships/image" Target="../media/image27.png"/><Relationship Id="rId11" Type="http://schemas.openxmlformats.org/officeDocument/2006/relationships/image" Target="../media/image34.png"/><Relationship Id="rId10" Type="http://schemas.openxmlformats.org/officeDocument/2006/relationships/image" Target="../media/image35.png"/><Relationship Id="rId12" Type="http://schemas.openxmlformats.org/officeDocument/2006/relationships/image" Target="../media/image33.png"/><Relationship Id="rId9" Type="http://schemas.openxmlformats.org/officeDocument/2006/relationships/image" Target="../media/image32.png"/><Relationship Id="rId5" Type="http://schemas.openxmlformats.org/officeDocument/2006/relationships/image" Target="../media/image26.png"/><Relationship Id="rId6" Type="http://schemas.openxmlformats.org/officeDocument/2006/relationships/image" Target="../media/image29.png"/><Relationship Id="rId7" Type="http://schemas.openxmlformats.org/officeDocument/2006/relationships/image" Target="../media/image31.png"/><Relationship Id="rId8"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descr="Palomitas De Maíz, Película, Celebración" id="54" name="Google Shape;54;p13"/>
          <p:cNvPicPr preferRelativeResize="0"/>
          <p:nvPr/>
        </p:nvPicPr>
        <p:blipFill rotWithShape="1">
          <a:blip r:embed="rId3">
            <a:alphaModFix/>
          </a:blip>
          <a:srcRect b="6674" l="0" r="0" t="18329"/>
          <a:stretch/>
        </p:blipFill>
        <p:spPr>
          <a:xfrm>
            <a:off x="6525" y="0"/>
            <a:ext cx="9144000" cy="5143500"/>
          </a:xfrm>
          <a:prstGeom prst="rect">
            <a:avLst/>
          </a:prstGeom>
          <a:noFill/>
          <a:ln>
            <a:noFill/>
          </a:ln>
        </p:spPr>
      </p:pic>
      <p:sp>
        <p:nvSpPr>
          <p:cNvPr id="55" name="Google Shape;55;p13"/>
          <p:cNvSpPr txBox="1"/>
          <p:nvPr>
            <p:ph idx="1" type="subTitle"/>
          </p:nvPr>
        </p:nvSpPr>
        <p:spPr>
          <a:xfrm>
            <a:off x="54225" y="2175450"/>
            <a:ext cx="9048600" cy="792600"/>
          </a:xfrm>
          <a:prstGeom prst="rect">
            <a:avLst/>
          </a:prstGeom>
          <a:gradFill>
            <a:gsLst>
              <a:gs pos="0">
                <a:srgbClr val="FFFFFF">
                  <a:alpha val="0"/>
                </a:srgbClr>
              </a:gs>
              <a:gs pos="50000">
                <a:srgbClr val="B9B9B9"/>
              </a:gs>
              <a:gs pos="100000">
                <a:srgbClr val="FFFFFF">
                  <a:alpha val="0"/>
                </a:srgbClr>
              </a:gs>
            </a:gsLst>
            <a:lin ang="10800025" scaled="0"/>
          </a:gradFill>
        </p:spPr>
        <p:txBody>
          <a:bodyPr anchorCtr="0" anchor="t" bIns="91425" lIns="91425" spcFirstLastPara="1" rIns="91425" wrap="square" tIns="91425">
            <a:noAutofit/>
          </a:bodyPr>
          <a:lstStyle/>
          <a:p>
            <a:pPr indent="0" lvl="0" marL="0" rtl="0" algn="ctr">
              <a:spcBef>
                <a:spcPts val="0"/>
              </a:spcBef>
              <a:spcAft>
                <a:spcPts val="0"/>
              </a:spcAft>
              <a:buNone/>
            </a:pPr>
            <a:r>
              <a:rPr b="1" lang="en" sz="3800">
                <a:solidFill>
                  <a:schemeClr val="dk1"/>
                </a:solidFill>
                <a:latin typeface="Courier New"/>
                <a:ea typeface="Courier New"/>
                <a:cs typeface="Courier New"/>
                <a:sym typeface="Courier New"/>
              </a:rPr>
              <a:t>PRESENTATION TITLE</a:t>
            </a:r>
            <a:endParaRPr b="1" sz="4000">
              <a:solidFill>
                <a:srgbClr val="E06666"/>
              </a:solidFill>
              <a:latin typeface="Courier New"/>
              <a:ea typeface="Courier New"/>
              <a:cs typeface="Courier New"/>
              <a:sym typeface="Courier New"/>
            </a:endParaRPr>
          </a:p>
          <a:p>
            <a:pPr indent="0" lvl="0" marL="0" rtl="0" algn="ctr">
              <a:spcBef>
                <a:spcPts val="0"/>
              </a:spcBef>
              <a:spcAft>
                <a:spcPts val="0"/>
              </a:spcAft>
              <a:buNone/>
            </a:pPr>
            <a:r>
              <a:t/>
            </a:r>
            <a:endParaRPr>
              <a:latin typeface="Courier New"/>
              <a:ea typeface="Courier New"/>
              <a:cs typeface="Courier New"/>
              <a:sym typeface="Courier New"/>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descr="Cine, Teatro, Noche, Velada, Tarde, Noche" id="118" name="Google Shape;118;p22"/>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9" name="Google Shape;119;p22"/>
          <p:cNvSpPr txBox="1"/>
          <p:nvPr>
            <p:ph type="title"/>
          </p:nvPr>
        </p:nvSpPr>
        <p:spPr>
          <a:xfrm>
            <a:off x="366775" y="349775"/>
            <a:ext cx="2965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3000">
                <a:solidFill>
                  <a:srgbClr val="FF0000"/>
                </a:solidFill>
                <a:latin typeface="Courier New"/>
                <a:ea typeface="Courier New"/>
                <a:cs typeface="Courier New"/>
                <a:sym typeface="Courier New"/>
              </a:rPr>
              <a:t>INFOGRAPHICS</a:t>
            </a:r>
            <a:endParaRPr>
              <a:solidFill>
                <a:srgbClr val="FF0000"/>
              </a:solidFill>
              <a:latin typeface="Courier New"/>
              <a:ea typeface="Courier New"/>
              <a:cs typeface="Courier New"/>
              <a:sym typeface="Courier New"/>
            </a:endParaRPr>
          </a:p>
        </p:txBody>
      </p:sp>
      <p:sp>
        <p:nvSpPr>
          <p:cNvPr id="120" name="Google Shape;120;p22"/>
          <p:cNvSpPr/>
          <p:nvPr/>
        </p:nvSpPr>
        <p:spPr>
          <a:xfrm>
            <a:off x="588575" y="2343925"/>
            <a:ext cx="2806200" cy="2653500"/>
          </a:xfrm>
          <a:prstGeom prst="flowChartConnector">
            <a:avLst/>
          </a:prstGeom>
          <a:solidFill>
            <a:srgbClr val="FFFFFF"/>
          </a:solidFill>
          <a:ln cap="flat" cmpd="sng" w="3810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rgbClr val="000000"/>
              </a:buClr>
              <a:buSzPts val="1100"/>
              <a:buFont typeface="Arial"/>
              <a:buNone/>
            </a:pPr>
            <a:r>
              <a:rPr b="1" lang="en" sz="1800">
                <a:latin typeface="Courier New"/>
                <a:ea typeface="Courier New"/>
                <a:cs typeface="Courier New"/>
                <a:sym typeface="Courier New"/>
              </a:rPr>
              <a:t>LOREM IPSUM</a:t>
            </a:r>
            <a:endParaRPr b="1" sz="1800">
              <a:latin typeface="Courier New"/>
              <a:ea typeface="Courier New"/>
              <a:cs typeface="Courier New"/>
              <a:sym typeface="Courier New"/>
            </a:endParaRPr>
          </a:p>
          <a:p>
            <a:pPr indent="0" lvl="0" marL="0" rtl="0" algn="ctr">
              <a:lnSpc>
                <a:spcPct val="115000"/>
              </a:lnSpc>
              <a:spcBef>
                <a:spcPts val="0"/>
              </a:spcBef>
              <a:spcAft>
                <a:spcPts val="0"/>
              </a:spcAft>
              <a:buNone/>
            </a:pPr>
            <a:r>
              <a:rPr lang="en" sz="1800">
                <a:latin typeface="Courier New"/>
                <a:ea typeface="Courier New"/>
                <a:cs typeface="Courier New"/>
                <a:sym typeface="Courier New"/>
              </a:rPr>
              <a:t>Eodem modo typi, qui nunc nobis videntur parum clari.</a:t>
            </a:r>
            <a:endParaRPr>
              <a:latin typeface="Courier New"/>
              <a:ea typeface="Courier New"/>
              <a:cs typeface="Courier New"/>
              <a:sym typeface="Courier New"/>
            </a:endParaRPr>
          </a:p>
        </p:txBody>
      </p:sp>
      <p:sp>
        <p:nvSpPr>
          <p:cNvPr id="121" name="Google Shape;121;p22"/>
          <p:cNvSpPr/>
          <p:nvPr/>
        </p:nvSpPr>
        <p:spPr>
          <a:xfrm>
            <a:off x="3172975" y="2338725"/>
            <a:ext cx="2846400" cy="2653500"/>
          </a:xfrm>
          <a:prstGeom prst="flowChartConnector">
            <a:avLst/>
          </a:prstGeom>
          <a:solidFill>
            <a:srgbClr val="FFFFFF"/>
          </a:solidFill>
          <a:ln cap="flat" cmpd="sng" w="3810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t/>
            </a:r>
            <a:endParaRPr b="1" sz="2400">
              <a:latin typeface="Courier New"/>
              <a:ea typeface="Courier New"/>
              <a:cs typeface="Courier New"/>
              <a:sym typeface="Courier New"/>
            </a:endParaRPr>
          </a:p>
          <a:p>
            <a:pPr indent="0" lvl="0" marL="0" rtl="0" algn="ctr">
              <a:lnSpc>
                <a:spcPct val="115000"/>
              </a:lnSpc>
              <a:spcBef>
                <a:spcPts val="0"/>
              </a:spcBef>
              <a:spcAft>
                <a:spcPts val="0"/>
              </a:spcAft>
              <a:buClr>
                <a:srgbClr val="000000"/>
              </a:buClr>
              <a:buSzPts val="1100"/>
              <a:buFont typeface="Arial"/>
              <a:buNone/>
            </a:pPr>
            <a:r>
              <a:rPr b="1" lang="en" sz="1800">
                <a:latin typeface="Courier New"/>
                <a:ea typeface="Courier New"/>
                <a:cs typeface="Courier New"/>
                <a:sym typeface="Courier New"/>
              </a:rPr>
              <a:t>LOREM IPSUM</a:t>
            </a:r>
            <a:endParaRPr b="1" sz="1800">
              <a:latin typeface="Courier New"/>
              <a:ea typeface="Courier New"/>
              <a:cs typeface="Courier New"/>
              <a:sym typeface="Courier New"/>
            </a:endParaRPr>
          </a:p>
          <a:p>
            <a:pPr indent="0" lvl="0" marL="0" rtl="0" algn="ctr">
              <a:lnSpc>
                <a:spcPct val="115000"/>
              </a:lnSpc>
              <a:spcBef>
                <a:spcPts val="0"/>
              </a:spcBef>
              <a:spcAft>
                <a:spcPts val="0"/>
              </a:spcAft>
              <a:buClr>
                <a:srgbClr val="000000"/>
              </a:buClr>
              <a:buSzPts val="1100"/>
              <a:buFont typeface="Arial"/>
              <a:buNone/>
            </a:pPr>
            <a:r>
              <a:rPr lang="en" sz="1800">
                <a:latin typeface="Courier New"/>
                <a:ea typeface="Courier New"/>
                <a:cs typeface="Courier New"/>
                <a:sym typeface="Courier New"/>
              </a:rPr>
              <a:t>Eodem modo typi, qui nunc nobis videntur parum clari.</a:t>
            </a:r>
            <a:endParaRPr sz="1800">
              <a:latin typeface="Courier New"/>
              <a:ea typeface="Courier New"/>
              <a:cs typeface="Courier New"/>
              <a:sym typeface="Courier New"/>
            </a:endParaRPr>
          </a:p>
          <a:p>
            <a:pPr indent="0" lvl="0" marL="0" rtl="0" algn="l">
              <a:spcBef>
                <a:spcPts val="0"/>
              </a:spcBef>
              <a:spcAft>
                <a:spcPts val="0"/>
              </a:spcAft>
              <a:buClr>
                <a:srgbClr val="000000"/>
              </a:buClr>
              <a:buSzPts val="1100"/>
              <a:buFont typeface="Arial"/>
              <a:buNone/>
            </a:pPr>
            <a:r>
              <a:t/>
            </a:r>
            <a:endParaRPr>
              <a:latin typeface="Courier New"/>
              <a:ea typeface="Courier New"/>
              <a:cs typeface="Courier New"/>
              <a:sym typeface="Courier New"/>
            </a:endParaRPr>
          </a:p>
          <a:p>
            <a:pPr indent="0" lvl="0" marL="0" rtl="0" algn="l">
              <a:spcBef>
                <a:spcPts val="0"/>
              </a:spcBef>
              <a:spcAft>
                <a:spcPts val="0"/>
              </a:spcAft>
              <a:buNone/>
            </a:pPr>
            <a:r>
              <a:t/>
            </a:r>
            <a:endParaRPr>
              <a:latin typeface="Courier New"/>
              <a:ea typeface="Courier New"/>
              <a:cs typeface="Courier New"/>
              <a:sym typeface="Courier New"/>
            </a:endParaRPr>
          </a:p>
        </p:txBody>
      </p:sp>
      <p:sp>
        <p:nvSpPr>
          <p:cNvPr id="122" name="Google Shape;122;p22"/>
          <p:cNvSpPr/>
          <p:nvPr/>
        </p:nvSpPr>
        <p:spPr>
          <a:xfrm>
            <a:off x="5749225" y="2349169"/>
            <a:ext cx="2806200" cy="2643000"/>
          </a:xfrm>
          <a:prstGeom prst="flowChartConnector">
            <a:avLst/>
          </a:prstGeom>
          <a:solidFill>
            <a:srgbClr val="FFFFFF"/>
          </a:solidFill>
          <a:ln cap="flat" cmpd="sng" w="3810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rgbClr val="000000"/>
              </a:buClr>
              <a:buSzPts val="1100"/>
              <a:buFont typeface="Arial"/>
              <a:buNone/>
            </a:pPr>
            <a:r>
              <a:rPr b="1" lang="en" sz="1800">
                <a:latin typeface="Courier New"/>
                <a:ea typeface="Courier New"/>
                <a:cs typeface="Courier New"/>
                <a:sym typeface="Courier New"/>
              </a:rPr>
              <a:t>LOREM IPSUM</a:t>
            </a:r>
            <a:endParaRPr b="1" sz="1800">
              <a:latin typeface="Courier New"/>
              <a:ea typeface="Courier New"/>
              <a:cs typeface="Courier New"/>
              <a:sym typeface="Courier New"/>
            </a:endParaRPr>
          </a:p>
          <a:p>
            <a:pPr indent="0" lvl="0" marL="0" rtl="0" algn="ctr">
              <a:lnSpc>
                <a:spcPct val="115000"/>
              </a:lnSpc>
              <a:spcBef>
                <a:spcPts val="0"/>
              </a:spcBef>
              <a:spcAft>
                <a:spcPts val="0"/>
              </a:spcAft>
              <a:buNone/>
            </a:pPr>
            <a:r>
              <a:rPr lang="en" sz="1800">
                <a:latin typeface="Courier New"/>
                <a:ea typeface="Courier New"/>
                <a:cs typeface="Courier New"/>
                <a:sym typeface="Courier New"/>
              </a:rPr>
              <a:t>Eodem modo typi, qui nunc nobis videntur parum clari.</a:t>
            </a:r>
            <a:endParaRPr sz="1800">
              <a:latin typeface="Courier New"/>
              <a:ea typeface="Courier New"/>
              <a:cs typeface="Courier New"/>
              <a:sym typeface="Courier New"/>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descr="Cinta, Película, Fotograma, Diapositiva, Tira De Cine" id="127" name="Google Shape;127;p23"/>
          <p:cNvPicPr preferRelativeResize="0"/>
          <p:nvPr/>
        </p:nvPicPr>
        <p:blipFill>
          <a:blip r:embed="rId3">
            <a:alphaModFix/>
          </a:blip>
          <a:stretch>
            <a:fillRect/>
          </a:stretch>
        </p:blipFill>
        <p:spPr>
          <a:xfrm>
            <a:off x="311700" y="1162050"/>
            <a:ext cx="8323800" cy="3657600"/>
          </a:xfrm>
          <a:prstGeom prst="rect">
            <a:avLst/>
          </a:prstGeom>
          <a:noFill/>
          <a:ln>
            <a:noFill/>
          </a:ln>
        </p:spPr>
      </p:pic>
      <p:sp>
        <p:nvSpPr>
          <p:cNvPr id="128" name="Google Shape;128;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3000">
                <a:solidFill>
                  <a:srgbClr val="000000"/>
                </a:solidFill>
                <a:latin typeface="Courier New"/>
                <a:ea typeface="Courier New"/>
                <a:cs typeface="Courier New"/>
                <a:sym typeface="Courier New"/>
              </a:rPr>
              <a:t>THREE COLUMNS TEXT</a:t>
            </a:r>
            <a:endParaRPr>
              <a:solidFill>
                <a:srgbClr val="000000"/>
              </a:solidFill>
              <a:latin typeface="Courier New"/>
              <a:ea typeface="Courier New"/>
              <a:cs typeface="Courier New"/>
              <a:sym typeface="Courier New"/>
            </a:endParaRPr>
          </a:p>
        </p:txBody>
      </p:sp>
      <p:sp>
        <p:nvSpPr>
          <p:cNvPr id="129" name="Google Shape;129;p23"/>
          <p:cNvSpPr txBox="1"/>
          <p:nvPr/>
        </p:nvSpPr>
        <p:spPr>
          <a:xfrm>
            <a:off x="378400" y="1714500"/>
            <a:ext cx="2639700" cy="2514600"/>
          </a:xfrm>
          <a:prstGeom prst="rect">
            <a:avLst/>
          </a:prstGeom>
          <a:solidFill>
            <a:srgbClr val="F3F3F3"/>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500">
                <a:latin typeface="Courier New"/>
                <a:ea typeface="Courier New"/>
                <a:cs typeface="Courier New"/>
                <a:sym typeface="Courier New"/>
              </a:rPr>
              <a:t>Less is more</a:t>
            </a:r>
            <a:r>
              <a:rPr b="1" lang="en" sz="1500">
                <a:latin typeface="Courier New"/>
                <a:ea typeface="Courier New"/>
                <a:cs typeface="Courier New"/>
                <a:sym typeface="Courier New"/>
              </a:rPr>
              <a:t>.</a:t>
            </a:r>
            <a:endParaRPr b="1" sz="1500">
              <a:latin typeface="Courier New"/>
              <a:ea typeface="Courier New"/>
              <a:cs typeface="Courier New"/>
              <a:sym typeface="Courier New"/>
            </a:endParaRPr>
          </a:p>
          <a:p>
            <a:pPr indent="0" lvl="0" marL="0" rtl="0" algn="ctr">
              <a:spcBef>
                <a:spcPts val="0"/>
              </a:spcBef>
              <a:spcAft>
                <a:spcPts val="0"/>
              </a:spcAft>
              <a:buNone/>
            </a:pPr>
            <a:r>
              <a:rPr lang="en" sz="1500">
                <a:latin typeface="Courier New"/>
                <a:ea typeface="Courier New"/>
                <a:cs typeface="Courier New"/>
                <a:sym typeface="Courier New"/>
              </a:rPr>
              <a:t>The less information you give, the best your audience will remember it. Short and concise messages. </a:t>
            </a:r>
            <a:endParaRPr sz="1500">
              <a:latin typeface="Courier New"/>
              <a:ea typeface="Courier New"/>
              <a:cs typeface="Courier New"/>
              <a:sym typeface="Courier New"/>
            </a:endParaRPr>
          </a:p>
        </p:txBody>
      </p:sp>
      <p:sp>
        <p:nvSpPr>
          <p:cNvPr id="130" name="Google Shape;130;p23"/>
          <p:cNvSpPr txBox="1"/>
          <p:nvPr/>
        </p:nvSpPr>
        <p:spPr>
          <a:xfrm>
            <a:off x="3118700" y="1714400"/>
            <a:ext cx="2648700" cy="2514600"/>
          </a:xfrm>
          <a:prstGeom prst="rect">
            <a:avLst/>
          </a:prstGeom>
          <a:solidFill>
            <a:srgbClr val="F3F3F3"/>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500">
                <a:latin typeface="Courier New"/>
                <a:ea typeface="Courier New"/>
                <a:cs typeface="Courier New"/>
                <a:sym typeface="Courier New"/>
              </a:rPr>
              <a:t>Use the contrast.</a:t>
            </a:r>
            <a:r>
              <a:rPr lang="en" sz="1500">
                <a:latin typeface="Courier New"/>
                <a:ea typeface="Courier New"/>
                <a:cs typeface="Courier New"/>
                <a:sym typeface="Courier New"/>
              </a:rPr>
              <a:t> </a:t>
            </a:r>
            <a:endParaRPr b="1" sz="1500">
              <a:latin typeface="Courier New"/>
              <a:ea typeface="Courier New"/>
              <a:cs typeface="Courier New"/>
              <a:sym typeface="Courier New"/>
            </a:endParaRPr>
          </a:p>
          <a:p>
            <a:pPr indent="0" lvl="0" marL="0" rtl="0" algn="ctr">
              <a:spcBef>
                <a:spcPts val="0"/>
              </a:spcBef>
              <a:spcAft>
                <a:spcPts val="0"/>
              </a:spcAft>
              <a:buNone/>
            </a:pPr>
            <a:r>
              <a:rPr lang="en" sz="1500">
                <a:latin typeface="Courier New"/>
                <a:ea typeface="Courier New"/>
                <a:cs typeface="Courier New"/>
                <a:sym typeface="Courier New"/>
              </a:rPr>
              <a:t>The contrast gives you the chance to draw attention in that part that you want to highlight. With size, color and the composition.</a:t>
            </a:r>
            <a:endParaRPr sz="1500">
              <a:latin typeface="Courier New"/>
              <a:ea typeface="Courier New"/>
              <a:cs typeface="Courier New"/>
              <a:sym typeface="Courier New"/>
            </a:endParaRPr>
          </a:p>
        </p:txBody>
      </p:sp>
      <p:sp>
        <p:nvSpPr>
          <p:cNvPr id="131" name="Google Shape;131;p23"/>
          <p:cNvSpPr txBox="1"/>
          <p:nvPr/>
        </p:nvSpPr>
        <p:spPr>
          <a:xfrm>
            <a:off x="5868000" y="1714500"/>
            <a:ext cx="2767500" cy="2514600"/>
          </a:xfrm>
          <a:prstGeom prst="rect">
            <a:avLst/>
          </a:prstGeom>
          <a:solidFill>
            <a:srgbClr val="F3F3F3"/>
          </a:solidFill>
          <a:ln cap="flat" cmpd="sng" w="952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500">
                <a:latin typeface="Courier New"/>
                <a:ea typeface="Courier New"/>
                <a:cs typeface="Courier New"/>
                <a:sym typeface="Courier New"/>
              </a:rPr>
              <a:t>Use a good template</a:t>
            </a:r>
            <a:endParaRPr b="1" sz="1500">
              <a:latin typeface="Courier New"/>
              <a:ea typeface="Courier New"/>
              <a:cs typeface="Courier New"/>
              <a:sym typeface="Courier New"/>
            </a:endParaRPr>
          </a:p>
          <a:p>
            <a:pPr indent="0" lvl="0" marL="0" rtl="0" algn="ctr">
              <a:spcBef>
                <a:spcPts val="0"/>
              </a:spcBef>
              <a:spcAft>
                <a:spcPts val="0"/>
              </a:spcAft>
              <a:buClr>
                <a:schemeClr val="dk1"/>
              </a:buClr>
              <a:buSzPts val="1100"/>
              <a:buFont typeface="Arial"/>
              <a:buNone/>
            </a:pPr>
            <a:r>
              <a:rPr lang="en" sz="1500">
                <a:latin typeface="Courier New"/>
                <a:ea typeface="Courier New"/>
                <a:cs typeface="Courier New"/>
                <a:sym typeface="Courier New"/>
              </a:rPr>
              <a:t>You should choose a template that adapts to the kind of work you are going to present.</a:t>
            </a:r>
            <a:endParaRPr sz="1500">
              <a:latin typeface="Courier New"/>
              <a:ea typeface="Courier New"/>
              <a:cs typeface="Courier New"/>
              <a:sym typeface="Courier New"/>
            </a:endParaRPr>
          </a:p>
          <a:p>
            <a:pPr indent="0" lvl="0" marL="0" rtl="0" algn="ctr">
              <a:spcBef>
                <a:spcPts val="0"/>
              </a:spcBef>
              <a:spcAft>
                <a:spcPts val="0"/>
              </a:spcAft>
              <a:buNone/>
            </a:pPr>
            <a:r>
              <a:rPr lang="en" sz="1500">
                <a:latin typeface="Courier New"/>
                <a:ea typeface="Courier New"/>
                <a:cs typeface="Courier New"/>
                <a:sym typeface="Courier New"/>
              </a:rPr>
              <a:t>Choose good background for your presentations. </a:t>
            </a:r>
            <a:endParaRPr sz="1500">
              <a:latin typeface="Courier New"/>
              <a:ea typeface="Courier New"/>
              <a:cs typeface="Courier New"/>
              <a:sym typeface="Courier New"/>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4"/>
          <p:cNvSpPr txBox="1"/>
          <p:nvPr>
            <p:ph type="title"/>
          </p:nvPr>
        </p:nvSpPr>
        <p:spPr>
          <a:xfrm>
            <a:off x="311700" y="6529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400">
                <a:solidFill>
                  <a:srgbClr val="000000"/>
                </a:solidFill>
                <a:latin typeface="Courier New"/>
                <a:ea typeface="Courier New"/>
                <a:cs typeface="Courier New"/>
                <a:sym typeface="Courier New"/>
              </a:rPr>
              <a:t>USE OF IMAGES</a:t>
            </a:r>
            <a:endParaRPr sz="2400">
              <a:solidFill>
                <a:srgbClr val="000000"/>
              </a:solidFill>
              <a:latin typeface="Courier New"/>
              <a:ea typeface="Courier New"/>
              <a:cs typeface="Courier New"/>
              <a:sym typeface="Courier New"/>
            </a:endParaRPr>
          </a:p>
          <a:p>
            <a:pPr indent="0" lvl="0" marL="0" rtl="0" algn="l">
              <a:spcBef>
                <a:spcPts val="0"/>
              </a:spcBef>
              <a:spcAft>
                <a:spcPts val="0"/>
              </a:spcAft>
              <a:buNone/>
            </a:pPr>
            <a:r>
              <a:t/>
            </a:r>
            <a:endParaRPr>
              <a:solidFill>
                <a:srgbClr val="000000"/>
              </a:solidFill>
              <a:latin typeface="Courier New"/>
              <a:ea typeface="Courier New"/>
              <a:cs typeface="Courier New"/>
              <a:sym typeface="Courier New"/>
            </a:endParaRPr>
          </a:p>
        </p:txBody>
      </p:sp>
      <p:sp>
        <p:nvSpPr>
          <p:cNvPr id="137" name="Google Shape;137;p24"/>
          <p:cNvSpPr txBox="1"/>
          <p:nvPr/>
        </p:nvSpPr>
        <p:spPr>
          <a:xfrm>
            <a:off x="311700" y="1500600"/>
            <a:ext cx="3792300" cy="24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latin typeface="Courier New"/>
                <a:ea typeface="Courier New"/>
                <a:cs typeface="Courier New"/>
                <a:sym typeface="Courier New"/>
              </a:rPr>
              <a:t>A good image in your presentation is worth more than a thousand words. </a:t>
            </a:r>
            <a:endParaRPr sz="2000">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 sz="2000">
                <a:latin typeface="Courier New"/>
                <a:ea typeface="Courier New"/>
                <a:cs typeface="Courier New"/>
                <a:sym typeface="Courier New"/>
              </a:rPr>
              <a:t>Use good themes to your presentations.</a:t>
            </a:r>
            <a:endParaRPr sz="2000">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sz="2000">
              <a:latin typeface="Courier New"/>
              <a:ea typeface="Courier New"/>
              <a:cs typeface="Courier New"/>
              <a:sym typeface="Courier New"/>
            </a:endParaRPr>
          </a:p>
          <a:p>
            <a:pPr indent="0" lvl="0" marL="0" rtl="0" algn="l">
              <a:spcBef>
                <a:spcPts val="0"/>
              </a:spcBef>
              <a:spcAft>
                <a:spcPts val="0"/>
              </a:spcAft>
              <a:buNone/>
            </a:pPr>
            <a:r>
              <a:t/>
            </a:r>
            <a:endParaRPr sz="2000">
              <a:latin typeface="Courier New"/>
              <a:ea typeface="Courier New"/>
              <a:cs typeface="Courier New"/>
              <a:sym typeface="Courier New"/>
            </a:endParaRPr>
          </a:p>
        </p:txBody>
      </p:sp>
      <p:pic>
        <p:nvPicPr>
          <p:cNvPr descr="Arquitectura, Edad, Por Carretera, Muro, Cine" id="138" name="Google Shape;138;p24"/>
          <p:cNvPicPr preferRelativeResize="0"/>
          <p:nvPr/>
        </p:nvPicPr>
        <p:blipFill>
          <a:blip r:embed="rId3">
            <a:alphaModFix/>
          </a:blip>
          <a:stretch>
            <a:fillRect/>
          </a:stretch>
        </p:blipFill>
        <p:spPr>
          <a:xfrm>
            <a:off x="4104000" y="1153800"/>
            <a:ext cx="4686300" cy="31242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descr="Colón, Ohio, Teatro Ohio, Teatro, Carpa, Frente" id="143" name="Google Shape;143;p25"/>
          <p:cNvPicPr preferRelativeResize="0"/>
          <p:nvPr/>
        </p:nvPicPr>
        <p:blipFill rotWithShape="1">
          <a:blip r:embed="rId3">
            <a:alphaModFix/>
          </a:blip>
          <a:srcRect b="16247" l="0" r="0" t="0"/>
          <a:stretch/>
        </p:blipFill>
        <p:spPr>
          <a:xfrm>
            <a:off x="0" y="0"/>
            <a:ext cx="9144001" cy="5143500"/>
          </a:xfrm>
          <a:prstGeom prst="rect">
            <a:avLst/>
          </a:prstGeom>
          <a:noFill/>
          <a:ln>
            <a:noFill/>
          </a:ln>
        </p:spPr>
      </p:pic>
      <p:sp>
        <p:nvSpPr>
          <p:cNvPr id="144" name="Google Shape;144;p25"/>
          <p:cNvSpPr txBox="1"/>
          <p:nvPr>
            <p:ph type="title"/>
          </p:nvPr>
        </p:nvSpPr>
        <p:spPr>
          <a:xfrm>
            <a:off x="311700" y="43506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2400">
                <a:solidFill>
                  <a:srgbClr val="000000"/>
                </a:solidFill>
                <a:latin typeface="Courier New"/>
                <a:ea typeface="Courier New"/>
                <a:cs typeface="Courier New"/>
                <a:sym typeface="Courier New"/>
              </a:rPr>
              <a:t>A good image impacts our audience</a:t>
            </a:r>
            <a:endParaRPr b="1" sz="2400">
              <a:solidFill>
                <a:srgbClr val="000000"/>
              </a:solidFill>
              <a:latin typeface="Courier New"/>
              <a:ea typeface="Courier New"/>
              <a:cs typeface="Courier New"/>
              <a:sym typeface="Courier New"/>
            </a:endParaRPr>
          </a:p>
          <a:p>
            <a:pPr indent="0" lvl="0" marL="0" rtl="0" algn="l">
              <a:spcBef>
                <a:spcPts val="0"/>
              </a:spcBef>
              <a:spcAft>
                <a:spcPts val="0"/>
              </a:spcAft>
              <a:buNone/>
            </a:pPr>
            <a:r>
              <a:t/>
            </a:r>
            <a:endParaRPr>
              <a:solidFill>
                <a:srgbClr val="000000"/>
              </a:solidFill>
              <a:latin typeface="Courier New"/>
              <a:ea typeface="Courier New"/>
              <a:cs typeface="Courier New"/>
              <a:sym typeface="Courier New"/>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pic>
        <p:nvPicPr>
          <p:cNvPr descr="Banner, Encabezado, Película, Cine, Video, Cámara" id="149" name="Google Shape;149;p26"/>
          <p:cNvPicPr preferRelativeResize="0"/>
          <p:nvPr/>
        </p:nvPicPr>
        <p:blipFill>
          <a:blip r:embed="rId3">
            <a:alphaModFix/>
          </a:blip>
          <a:stretch>
            <a:fillRect/>
          </a:stretch>
        </p:blipFill>
        <p:spPr>
          <a:xfrm>
            <a:off x="0" y="2276475"/>
            <a:ext cx="9144000" cy="2867025"/>
          </a:xfrm>
          <a:prstGeom prst="rect">
            <a:avLst/>
          </a:prstGeom>
          <a:noFill/>
          <a:ln>
            <a:noFill/>
          </a:ln>
        </p:spPr>
      </p:pic>
      <p:sp>
        <p:nvSpPr>
          <p:cNvPr id="150" name="Google Shape;150;p26"/>
          <p:cNvSpPr txBox="1"/>
          <p:nvPr>
            <p:ph type="title"/>
          </p:nvPr>
        </p:nvSpPr>
        <p:spPr>
          <a:xfrm>
            <a:off x="455000" y="464800"/>
            <a:ext cx="84267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000000"/>
                </a:solidFill>
                <a:latin typeface="Courier New"/>
                <a:ea typeface="Courier New"/>
                <a:cs typeface="Courier New"/>
                <a:sym typeface="Courier New"/>
              </a:rPr>
              <a:t>USE OF TABLES</a:t>
            </a:r>
            <a:endParaRPr>
              <a:solidFill>
                <a:srgbClr val="000000"/>
              </a:solidFill>
              <a:latin typeface="Courier New"/>
              <a:ea typeface="Courier New"/>
              <a:cs typeface="Courier New"/>
              <a:sym typeface="Courier New"/>
            </a:endParaRPr>
          </a:p>
        </p:txBody>
      </p:sp>
      <p:graphicFrame>
        <p:nvGraphicFramePr>
          <p:cNvPr id="151" name="Google Shape;151;p26"/>
          <p:cNvGraphicFramePr/>
          <p:nvPr/>
        </p:nvGraphicFramePr>
        <p:xfrm>
          <a:off x="2906225" y="2685088"/>
          <a:ext cx="3000000" cy="3000000"/>
        </p:xfrm>
        <a:graphic>
          <a:graphicData uri="http://schemas.openxmlformats.org/drawingml/2006/table">
            <a:tbl>
              <a:tblPr>
                <a:noFill/>
                <a:tableStyleId>{A82255FC-326E-4D0B-B507-4B350019CF1E}</a:tableStyleId>
              </a:tblPr>
              <a:tblGrid>
                <a:gridCol w="1183425"/>
                <a:gridCol w="1778475"/>
                <a:gridCol w="1726475"/>
                <a:gridCol w="1379050"/>
              </a:tblGrid>
              <a:tr h="381000">
                <a:tc>
                  <a:txBody>
                    <a:bodyPr/>
                    <a:lstStyle/>
                    <a:p>
                      <a:pPr indent="0" lvl="0" marL="0" marR="0" rtl="0" algn="ctr">
                        <a:spcBef>
                          <a:spcPts val="0"/>
                        </a:spcBef>
                        <a:spcAft>
                          <a:spcPts val="0"/>
                        </a:spcAft>
                        <a:buNone/>
                      </a:pPr>
                      <a:r>
                        <a:t/>
                      </a:r>
                      <a:endParaRPr sz="1800">
                        <a:latin typeface="Courier New"/>
                        <a:ea typeface="Courier New"/>
                        <a:cs typeface="Courier New"/>
                        <a:sym typeface="Courier New"/>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lang="en" sz="1800">
                          <a:latin typeface="Courier New"/>
                          <a:ea typeface="Courier New"/>
                          <a:cs typeface="Courier New"/>
                          <a:sym typeface="Courier New"/>
                        </a:rPr>
                        <a:t>CAPITAL</a:t>
                      </a:r>
                      <a:endParaRPr b="1" sz="1800">
                        <a:latin typeface="Courier New"/>
                        <a:ea typeface="Courier New"/>
                        <a:cs typeface="Courier New"/>
                        <a:sym typeface="Courier New"/>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FFFFFF"/>
                        </a:buClr>
                        <a:buFont typeface="Calibri"/>
                        <a:buNone/>
                      </a:pPr>
                      <a:r>
                        <a:rPr b="1" lang="en" sz="1800">
                          <a:latin typeface="Courier New"/>
                          <a:ea typeface="Courier New"/>
                          <a:cs typeface="Courier New"/>
                          <a:sym typeface="Courier New"/>
                        </a:rPr>
                        <a:t>CITIZENS</a:t>
                      </a:r>
                      <a:endParaRPr b="1">
                        <a:latin typeface="Courier New"/>
                        <a:ea typeface="Courier New"/>
                        <a:cs typeface="Courier New"/>
                        <a:sym typeface="Courier New"/>
                      </a:endParaRPr>
                    </a:p>
                    <a:p>
                      <a:pPr indent="0" lvl="0" marL="0" marR="0" rtl="0" algn="ctr">
                        <a:lnSpc>
                          <a:spcPct val="100000"/>
                        </a:lnSpc>
                        <a:spcBef>
                          <a:spcPts val="0"/>
                        </a:spcBef>
                        <a:spcAft>
                          <a:spcPts val="0"/>
                        </a:spcAft>
                        <a:buClr>
                          <a:srgbClr val="FFFFFF"/>
                        </a:buClr>
                        <a:buFont typeface="Calibri"/>
                        <a:buNone/>
                      </a:pPr>
                      <a:r>
                        <a:rPr b="1" lang="en" sz="1800">
                          <a:latin typeface="Courier New"/>
                          <a:ea typeface="Courier New"/>
                          <a:cs typeface="Courier New"/>
                          <a:sym typeface="Courier New"/>
                        </a:rPr>
                        <a:t>(Millions)</a:t>
                      </a:r>
                      <a:endParaRPr b="1">
                        <a:latin typeface="Courier New"/>
                        <a:ea typeface="Courier New"/>
                        <a:cs typeface="Courier New"/>
                        <a:sym typeface="Courier New"/>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FFFFFF"/>
                        </a:buClr>
                        <a:buFont typeface="Calibri"/>
                        <a:buNone/>
                      </a:pPr>
                      <a:r>
                        <a:rPr b="1" lang="en" sz="1800">
                          <a:latin typeface="Courier New"/>
                          <a:ea typeface="Courier New"/>
                          <a:cs typeface="Courier New"/>
                          <a:sym typeface="Courier New"/>
                        </a:rPr>
                        <a:t>CURRENCY</a:t>
                      </a:r>
                      <a:endParaRPr b="1">
                        <a:latin typeface="Courier New"/>
                        <a:ea typeface="Courier New"/>
                        <a:cs typeface="Courier New"/>
                        <a:sym typeface="Courier New"/>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r>
              <a:tr h="381000">
                <a:tc>
                  <a:txBody>
                    <a:bodyPr/>
                    <a:lstStyle/>
                    <a:p>
                      <a:pPr indent="0" lvl="0" marL="0" marR="0" rtl="0" algn="ctr">
                        <a:spcBef>
                          <a:spcPts val="0"/>
                        </a:spcBef>
                        <a:spcAft>
                          <a:spcPts val="0"/>
                        </a:spcAft>
                        <a:buNone/>
                      </a:pPr>
                      <a:r>
                        <a:rPr b="1" lang="en" sz="1800">
                          <a:latin typeface="Courier New"/>
                          <a:ea typeface="Courier New"/>
                          <a:cs typeface="Courier New"/>
                          <a:sym typeface="Courier New"/>
                        </a:rPr>
                        <a:t>MÉXICO</a:t>
                      </a:r>
                      <a:endParaRPr>
                        <a:latin typeface="Courier New"/>
                        <a:ea typeface="Courier New"/>
                        <a:cs typeface="Courier New"/>
                        <a:sym typeface="Courier New"/>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 sz="1800">
                          <a:latin typeface="Courier New"/>
                          <a:ea typeface="Courier New"/>
                          <a:cs typeface="Courier New"/>
                          <a:sym typeface="Courier New"/>
                        </a:rPr>
                        <a:t>CIUDAD DE MÉXICO</a:t>
                      </a:r>
                      <a:endParaRPr sz="1800">
                        <a:latin typeface="Courier New"/>
                        <a:ea typeface="Courier New"/>
                        <a:cs typeface="Courier New"/>
                        <a:sym typeface="Courier New"/>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 sz="1800">
                          <a:latin typeface="Courier New"/>
                          <a:ea typeface="Courier New"/>
                          <a:cs typeface="Courier New"/>
                          <a:sym typeface="Courier New"/>
                        </a:rPr>
                        <a:t>122 </a:t>
                      </a:r>
                      <a:endParaRPr sz="1800">
                        <a:latin typeface="Courier New"/>
                        <a:ea typeface="Courier New"/>
                        <a:cs typeface="Courier New"/>
                        <a:sym typeface="Courier New"/>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 sz="1800">
                          <a:latin typeface="Courier New"/>
                          <a:ea typeface="Courier New"/>
                          <a:cs typeface="Courier New"/>
                          <a:sym typeface="Courier New"/>
                        </a:rPr>
                        <a:t>PESO</a:t>
                      </a:r>
                      <a:endParaRPr sz="1800">
                        <a:latin typeface="Courier New"/>
                        <a:ea typeface="Courier New"/>
                        <a:cs typeface="Courier New"/>
                        <a:sym typeface="Courier New"/>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r>
              <a:tr h="381000">
                <a:tc>
                  <a:txBody>
                    <a:bodyPr/>
                    <a:lstStyle/>
                    <a:p>
                      <a:pPr indent="0" lvl="0" marL="0" marR="0" rtl="0" algn="ctr">
                        <a:spcBef>
                          <a:spcPts val="0"/>
                        </a:spcBef>
                        <a:spcAft>
                          <a:spcPts val="0"/>
                        </a:spcAft>
                        <a:buNone/>
                      </a:pPr>
                      <a:r>
                        <a:rPr b="1" lang="en" sz="1800">
                          <a:latin typeface="Courier New"/>
                          <a:ea typeface="Courier New"/>
                          <a:cs typeface="Courier New"/>
                          <a:sym typeface="Courier New"/>
                        </a:rPr>
                        <a:t>USA</a:t>
                      </a:r>
                      <a:endParaRPr b="1" sz="1800">
                        <a:latin typeface="Courier New"/>
                        <a:ea typeface="Courier New"/>
                        <a:cs typeface="Courier New"/>
                        <a:sym typeface="Courier New"/>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 sz="1800">
                          <a:latin typeface="Courier New"/>
                          <a:ea typeface="Courier New"/>
                          <a:cs typeface="Courier New"/>
                          <a:sym typeface="Courier New"/>
                        </a:rPr>
                        <a:t>WASHINGTON</a:t>
                      </a:r>
                      <a:endParaRPr sz="1800">
                        <a:latin typeface="Courier New"/>
                        <a:ea typeface="Courier New"/>
                        <a:cs typeface="Courier New"/>
                        <a:sym typeface="Courier New"/>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 sz="1800">
                          <a:latin typeface="Courier New"/>
                          <a:ea typeface="Courier New"/>
                          <a:cs typeface="Courier New"/>
                          <a:sym typeface="Courier New"/>
                        </a:rPr>
                        <a:t>270</a:t>
                      </a:r>
                      <a:endParaRPr sz="1800">
                        <a:latin typeface="Courier New"/>
                        <a:ea typeface="Courier New"/>
                        <a:cs typeface="Courier New"/>
                        <a:sym typeface="Courier New"/>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 sz="1800">
                          <a:latin typeface="Courier New"/>
                          <a:ea typeface="Courier New"/>
                          <a:cs typeface="Courier New"/>
                          <a:sym typeface="Courier New"/>
                        </a:rPr>
                        <a:t>DOLLAR</a:t>
                      </a:r>
                      <a:endParaRPr sz="1800">
                        <a:latin typeface="Courier New"/>
                        <a:ea typeface="Courier New"/>
                        <a:cs typeface="Courier New"/>
                        <a:sym typeface="Courier New"/>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r>
              <a:tr h="381000">
                <a:tc>
                  <a:txBody>
                    <a:bodyPr/>
                    <a:lstStyle/>
                    <a:p>
                      <a:pPr indent="0" lvl="0" marL="0" marR="0" rtl="0" algn="ctr">
                        <a:spcBef>
                          <a:spcPts val="0"/>
                        </a:spcBef>
                        <a:spcAft>
                          <a:spcPts val="0"/>
                        </a:spcAft>
                        <a:buNone/>
                      </a:pPr>
                      <a:r>
                        <a:rPr b="1" lang="en" sz="1800">
                          <a:latin typeface="Courier New"/>
                          <a:ea typeface="Courier New"/>
                          <a:cs typeface="Courier New"/>
                          <a:sym typeface="Courier New"/>
                        </a:rPr>
                        <a:t>GERMANY</a:t>
                      </a:r>
                      <a:endParaRPr b="1" sz="1800">
                        <a:latin typeface="Courier New"/>
                        <a:ea typeface="Courier New"/>
                        <a:cs typeface="Courier New"/>
                        <a:sym typeface="Courier New"/>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 sz="1800">
                          <a:latin typeface="Courier New"/>
                          <a:ea typeface="Courier New"/>
                          <a:cs typeface="Courier New"/>
                          <a:sym typeface="Courier New"/>
                        </a:rPr>
                        <a:t>BERLIN</a:t>
                      </a:r>
                      <a:endParaRPr sz="1800">
                        <a:latin typeface="Courier New"/>
                        <a:ea typeface="Courier New"/>
                        <a:cs typeface="Courier New"/>
                        <a:sym typeface="Courier New"/>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 sz="1800">
                          <a:latin typeface="Courier New"/>
                          <a:ea typeface="Courier New"/>
                          <a:cs typeface="Courier New"/>
                          <a:sym typeface="Courier New"/>
                        </a:rPr>
                        <a:t>82</a:t>
                      </a:r>
                      <a:endParaRPr sz="1800">
                        <a:latin typeface="Courier New"/>
                        <a:ea typeface="Courier New"/>
                        <a:cs typeface="Courier New"/>
                        <a:sym typeface="Courier New"/>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 sz="1800">
                          <a:latin typeface="Courier New"/>
                          <a:ea typeface="Courier New"/>
                          <a:cs typeface="Courier New"/>
                          <a:sym typeface="Courier New"/>
                        </a:rPr>
                        <a:t>EURO</a:t>
                      </a:r>
                      <a:endParaRPr sz="1800">
                        <a:latin typeface="Courier New"/>
                        <a:ea typeface="Courier New"/>
                        <a:cs typeface="Courier New"/>
                        <a:sym typeface="Courier New"/>
                      </a:endParaRPr>
                    </a:p>
                  </a:txBody>
                  <a:tcPr marT="45725" marB="45725" marR="91450" marL="91450">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solidFill>
                      <a:schemeClr val="lt1"/>
                    </a:solidFill>
                  </a:tcPr>
                </a:tc>
              </a:tr>
            </a:tbl>
          </a:graphicData>
        </a:graphic>
      </p:graphicFrame>
      <p:sp>
        <p:nvSpPr>
          <p:cNvPr id="152" name="Google Shape;152;p26"/>
          <p:cNvSpPr txBox="1"/>
          <p:nvPr/>
        </p:nvSpPr>
        <p:spPr>
          <a:xfrm>
            <a:off x="507900" y="864575"/>
            <a:ext cx="8324400" cy="1588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n" sz="1800">
                <a:latin typeface="Courier New"/>
                <a:ea typeface="Courier New"/>
                <a:cs typeface="Courier New"/>
                <a:sym typeface="Courier New"/>
              </a:rPr>
              <a:t>Graphics help to understand relationship between numerical values</a:t>
            </a:r>
            <a:endParaRPr sz="1800">
              <a:latin typeface="Courier New"/>
              <a:ea typeface="Courier New"/>
              <a:cs typeface="Courier New"/>
              <a:sym typeface="Courier New"/>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pic>
        <p:nvPicPr>
          <p:cNvPr descr="Bol, Palomitas De Maíz, Cine, Tv, Experiencia, Comer" id="157" name="Google Shape;157;p27"/>
          <p:cNvPicPr preferRelativeResize="0"/>
          <p:nvPr/>
        </p:nvPicPr>
        <p:blipFill rotWithShape="1">
          <a:blip r:embed="rId3">
            <a:alphaModFix/>
          </a:blip>
          <a:srcRect b="0" l="0" r="0" t="15626"/>
          <a:stretch/>
        </p:blipFill>
        <p:spPr>
          <a:xfrm>
            <a:off x="0" y="0"/>
            <a:ext cx="9144001" cy="5143500"/>
          </a:xfrm>
          <a:prstGeom prst="rect">
            <a:avLst/>
          </a:prstGeom>
          <a:noFill/>
          <a:ln>
            <a:noFill/>
          </a:ln>
        </p:spPr>
      </p:pic>
      <p:sp>
        <p:nvSpPr>
          <p:cNvPr id="158" name="Google Shape;158;p27"/>
          <p:cNvSpPr txBox="1"/>
          <p:nvPr>
            <p:ph type="title"/>
          </p:nvPr>
        </p:nvSpPr>
        <p:spPr>
          <a:xfrm>
            <a:off x="311700" y="445025"/>
            <a:ext cx="3444900" cy="572700"/>
          </a:xfrm>
          <a:prstGeom prst="rect">
            <a:avLst/>
          </a:prstGeom>
          <a:gradFill>
            <a:gsLst>
              <a:gs pos="0">
                <a:srgbClr val="A4C2F4"/>
              </a:gs>
              <a:gs pos="100000">
                <a:srgbClr val="FFFFFF">
                  <a:alpha val="0"/>
                </a:srgbClr>
              </a:gs>
            </a:gsLst>
            <a:lin ang="16200038" scaled="0"/>
          </a:gradFill>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000000"/>
                </a:solidFill>
                <a:latin typeface="Courier New"/>
                <a:ea typeface="Courier New"/>
                <a:cs typeface="Courier New"/>
                <a:sym typeface="Courier New"/>
              </a:rPr>
              <a:t>USE OF GRAPHICS</a:t>
            </a:r>
            <a:endParaRPr>
              <a:solidFill>
                <a:srgbClr val="000000"/>
              </a:solidFill>
              <a:latin typeface="Courier New"/>
              <a:ea typeface="Courier New"/>
              <a:cs typeface="Courier New"/>
              <a:sym typeface="Courier New"/>
            </a:endParaRPr>
          </a:p>
        </p:txBody>
      </p:sp>
      <p:sp>
        <p:nvSpPr>
          <p:cNvPr id="159" name="Google Shape;159;p27"/>
          <p:cNvSpPr txBox="1"/>
          <p:nvPr>
            <p:ph idx="1" type="body"/>
          </p:nvPr>
        </p:nvSpPr>
        <p:spPr>
          <a:xfrm>
            <a:off x="311700" y="3644550"/>
            <a:ext cx="8520600" cy="756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rgbClr val="000000"/>
                </a:solidFill>
                <a:latin typeface="Courier New"/>
                <a:ea typeface="Courier New"/>
                <a:cs typeface="Courier New"/>
                <a:sym typeface="Courier New"/>
              </a:rPr>
              <a:t>Flow diagrams are used to graphically represent the flow or the sequence of simple routines.</a:t>
            </a:r>
            <a:endParaRPr>
              <a:solidFill>
                <a:srgbClr val="000000"/>
              </a:solidFill>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t/>
            </a:r>
            <a:endParaRPr>
              <a:solidFill>
                <a:srgbClr val="000000"/>
              </a:solidFill>
              <a:latin typeface="Courier New"/>
              <a:ea typeface="Courier New"/>
              <a:cs typeface="Courier New"/>
              <a:sym typeface="Courier New"/>
            </a:endParaRPr>
          </a:p>
          <a:p>
            <a:pPr indent="0" lvl="0" marL="0" rtl="0" algn="l">
              <a:lnSpc>
                <a:spcPct val="100000"/>
              </a:lnSpc>
              <a:spcBef>
                <a:spcPts val="0"/>
              </a:spcBef>
              <a:spcAft>
                <a:spcPts val="0"/>
              </a:spcAft>
              <a:buClr>
                <a:schemeClr val="accent2"/>
              </a:buClr>
              <a:buFont typeface="Arial"/>
              <a:buNone/>
            </a:pPr>
            <a:r>
              <a:t/>
            </a:r>
            <a:endParaRPr>
              <a:solidFill>
                <a:srgbClr val="000000"/>
              </a:solidFill>
              <a:latin typeface="Courier New"/>
              <a:ea typeface="Courier New"/>
              <a:cs typeface="Courier New"/>
              <a:sym typeface="Courier New"/>
            </a:endParaRPr>
          </a:p>
        </p:txBody>
      </p:sp>
      <p:sp>
        <p:nvSpPr>
          <p:cNvPr id="160" name="Google Shape;160;p27"/>
          <p:cNvSpPr txBox="1"/>
          <p:nvPr/>
        </p:nvSpPr>
        <p:spPr>
          <a:xfrm>
            <a:off x="959400" y="4400550"/>
            <a:ext cx="7225200" cy="57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000">
                <a:latin typeface="Courier New"/>
                <a:ea typeface="Courier New"/>
                <a:cs typeface="Courier New"/>
                <a:sym typeface="Courier New"/>
              </a:rPr>
              <a:t>You can add graphics from</a:t>
            </a:r>
            <a:r>
              <a:rPr lang="en" sz="2000">
                <a:latin typeface="Courier New"/>
                <a:ea typeface="Courier New"/>
                <a:cs typeface="Courier New"/>
                <a:sym typeface="Courier New"/>
              </a:rPr>
              <a:t> </a:t>
            </a:r>
            <a:r>
              <a:rPr lang="en" sz="2000" u="sng">
                <a:latin typeface="Courier New"/>
                <a:ea typeface="Courier New"/>
                <a:cs typeface="Courier New"/>
                <a:sym typeface="Courier New"/>
                <a:hlinkClick r:id="rId4"/>
              </a:rPr>
              <a:t>Google Sheets </a:t>
            </a:r>
            <a:endParaRPr>
              <a:latin typeface="Courier New"/>
              <a:ea typeface="Courier New"/>
              <a:cs typeface="Courier New"/>
              <a:sym typeface="Courier New"/>
            </a:endParaRPr>
          </a:p>
        </p:txBody>
      </p:sp>
      <p:pic>
        <p:nvPicPr>
          <p:cNvPr id="161" name="Google Shape;161;p27" title="Points scored"/>
          <p:cNvPicPr preferRelativeResize="0"/>
          <p:nvPr/>
        </p:nvPicPr>
        <p:blipFill>
          <a:blip r:embed="rId5">
            <a:alphaModFix/>
          </a:blip>
          <a:stretch>
            <a:fillRect/>
          </a:stretch>
        </p:blipFill>
        <p:spPr>
          <a:xfrm>
            <a:off x="2849588" y="1266125"/>
            <a:ext cx="3444825" cy="21300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descr="Palomitas De Maíz, Cine, Comer, Blanco, Sabrosa, Salado" id="166" name="Google Shape;166;p28"/>
          <p:cNvPicPr preferRelativeResize="0"/>
          <p:nvPr/>
        </p:nvPicPr>
        <p:blipFill rotWithShape="1">
          <a:blip r:embed="rId3">
            <a:alphaModFix/>
          </a:blip>
          <a:srcRect b="41393" l="0" r="0" t="0"/>
          <a:stretch/>
        </p:blipFill>
        <p:spPr>
          <a:xfrm>
            <a:off x="0" y="1570875"/>
            <a:ext cx="9144001" cy="3572625"/>
          </a:xfrm>
          <a:prstGeom prst="rect">
            <a:avLst/>
          </a:prstGeom>
          <a:noFill/>
          <a:ln>
            <a:noFill/>
          </a:ln>
        </p:spPr>
      </p:pic>
      <p:sp>
        <p:nvSpPr>
          <p:cNvPr id="167" name="Google Shape;167;p28"/>
          <p:cNvSpPr txBox="1"/>
          <p:nvPr/>
        </p:nvSpPr>
        <p:spPr>
          <a:xfrm>
            <a:off x="242450" y="120425"/>
            <a:ext cx="8520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800">
                <a:latin typeface="Courier New"/>
                <a:ea typeface="Courier New"/>
                <a:cs typeface="Courier New"/>
                <a:sym typeface="Courier New"/>
              </a:rPr>
              <a:t>FLOW DIAGRAMS</a:t>
            </a:r>
            <a:endParaRPr sz="2800">
              <a:latin typeface="Courier New"/>
              <a:ea typeface="Courier New"/>
              <a:cs typeface="Courier New"/>
              <a:sym typeface="Courier New"/>
            </a:endParaRPr>
          </a:p>
        </p:txBody>
      </p:sp>
      <p:sp>
        <p:nvSpPr>
          <p:cNvPr id="168" name="Google Shape;168;p28"/>
          <p:cNvSpPr txBox="1"/>
          <p:nvPr/>
        </p:nvSpPr>
        <p:spPr>
          <a:xfrm>
            <a:off x="242450" y="742150"/>
            <a:ext cx="8520600" cy="11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800">
                <a:latin typeface="Courier New"/>
                <a:ea typeface="Courier New"/>
                <a:cs typeface="Courier New"/>
                <a:sym typeface="Courier New"/>
              </a:rPr>
              <a:t>Flow diagrams are used to graphically represent the flow or the sequence of simple routines.</a:t>
            </a:r>
            <a:endParaRPr sz="1800">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sz="1800">
              <a:latin typeface="Courier New"/>
              <a:ea typeface="Courier New"/>
              <a:cs typeface="Courier New"/>
              <a:sym typeface="Courier New"/>
            </a:endParaRPr>
          </a:p>
          <a:p>
            <a:pPr indent="0" lvl="0" marL="0" rtl="0" algn="l">
              <a:spcBef>
                <a:spcPts val="0"/>
              </a:spcBef>
              <a:spcAft>
                <a:spcPts val="0"/>
              </a:spcAft>
              <a:buNone/>
            </a:pPr>
            <a:r>
              <a:t/>
            </a:r>
            <a:endParaRPr sz="1800">
              <a:latin typeface="Courier New"/>
              <a:ea typeface="Courier New"/>
              <a:cs typeface="Courier New"/>
              <a:sym typeface="Courier New"/>
            </a:endParaRPr>
          </a:p>
          <a:p>
            <a:pPr indent="0" lvl="0" marL="0" rtl="0" algn="l">
              <a:lnSpc>
                <a:spcPct val="115000"/>
              </a:lnSpc>
              <a:spcBef>
                <a:spcPts val="0"/>
              </a:spcBef>
              <a:spcAft>
                <a:spcPts val="1600"/>
              </a:spcAft>
              <a:buNone/>
            </a:pPr>
            <a:r>
              <a:t/>
            </a:r>
            <a:endParaRPr sz="1800">
              <a:latin typeface="Courier New"/>
              <a:ea typeface="Courier New"/>
              <a:cs typeface="Courier New"/>
              <a:sym typeface="Courier New"/>
            </a:endParaRPr>
          </a:p>
        </p:txBody>
      </p:sp>
      <p:grpSp>
        <p:nvGrpSpPr>
          <p:cNvPr id="169" name="Google Shape;169;p28"/>
          <p:cNvGrpSpPr/>
          <p:nvPr/>
        </p:nvGrpSpPr>
        <p:grpSpPr>
          <a:xfrm>
            <a:off x="5632352" y="1570787"/>
            <a:ext cx="3416441" cy="3172710"/>
            <a:chOff x="5632317" y="1189775"/>
            <a:chExt cx="3305700" cy="3483050"/>
          </a:xfrm>
        </p:grpSpPr>
        <p:sp>
          <p:nvSpPr>
            <p:cNvPr id="170" name="Google Shape;170;p28"/>
            <p:cNvSpPr/>
            <p:nvPr/>
          </p:nvSpPr>
          <p:spPr>
            <a:xfrm>
              <a:off x="5632317" y="1189775"/>
              <a:ext cx="3305700" cy="669000"/>
            </a:xfrm>
            <a:prstGeom prst="chevron">
              <a:avLst>
                <a:gd fmla="val 50000" name="adj"/>
              </a:avLst>
            </a:prstGeom>
            <a:solidFill>
              <a:srgbClr val="666666"/>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ourier New"/>
                  <a:ea typeface="Courier New"/>
                  <a:cs typeface="Courier New"/>
                  <a:sym typeface="Courier New"/>
                </a:rPr>
                <a:t>Lorem 3</a:t>
              </a:r>
              <a:endParaRPr>
                <a:latin typeface="Courier New"/>
                <a:ea typeface="Courier New"/>
                <a:cs typeface="Courier New"/>
                <a:sym typeface="Courier New"/>
              </a:endParaRPr>
            </a:p>
          </p:txBody>
        </p:sp>
        <p:sp>
          <p:nvSpPr>
            <p:cNvPr id="171" name="Google Shape;171;p28"/>
            <p:cNvSpPr txBox="1"/>
            <p:nvPr/>
          </p:nvSpPr>
          <p:spPr>
            <a:xfrm>
              <a:off x="6167063" y="2057125"/>
              <a:ext cx="2236200" cy="2615700"/>
            </a:xfrm>
            <a:prstGeom prst="rect">
              <a:avLst/>
            </a:prstGeom>
            <a:solidFill>
              <a:srgbClr val="FFFFFF"/>
            </a:solid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latin typeface="Courier New"/>
                  <a:ea typeface="Courier New"/>
                  <a:cs typeface="Courier New"/>
                  <a:sym typeface="Courier New"/>
                </a:rPr>
                <a:t>Lorem ipsum dolor sit amet, consectetur adipiscing elit. Duis sit amet odio vel purus bibendum luctus. Morbi iaculis dapibus tristique. In hac habitasse platea dictumst. Mauris convallis quam at. Morbi iaculis dapibus</a:t>
              </a:r>
              <a:endParaRPr sz="1200">
                <a:latin typeface="Courier New"/>
                <a:ea typeface="Courier New"/>
                <a:cs typeface="Courier New"/>
                <a:sym typeface="Courier New"/>
              </a:endParaRPr>
            </a:p>
          </p:txBody>
        </p:sp>
      </p:grpSp>
      <p:grpSp>
        <p:nvGrpSpPr>
          <p:cNvPr id="172" name="Google Shape;172;p28"/>
          <p:cNvGrpSpPr/>
          <p:nvPr/>
        </p:nvGrpSpPr>
        <p:grpSpPr>
          <a:xfrm>
            <a:off x="0" y="1570880"/>
            <a:ext cx="3546900" cy="3172515"/>
            <a:chOff x="0" y="1189989"/>
            <a:chExt cx="3546900" cy="3482836"/>
          </a:xfrm>
        </p:grpSpPr>
        <p:sp>
          <p:nvSpPr>
            <p:cNvPr id="173" name="Google Shape;173;p28"/>
            <p:cNvSpPr/>
            <p:nvPr/>
          </p:nvSpPr>
          <p:spPr>
            <a:xfrm>
              <a:off x="0" y="1189989"/>
              <a:ext cx="3546900" cy="669000"/>
            </a:xfrm>
            <a:prstGeom prst="homePlate">
              <a:avLst>
                <a:gd fmla="val 50000" name="adj"/>
              </a:avLst>
            </a:prstGeom>
            <a:solidFill>
              <a:srgbClr val="666666"/>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ourier New"/>
                  <a:ea typeface="Courier New"/>
                  <a:cs typeface="Courier New"/>
                  <a:sym typeface="Courier New"/>
                </a:rPr>
                <a:t>Lorem 1</a:t>
              </a:r>
              <a:endParaRPr>
                <a:latin typeface="Courier New"/>
                <a:ea typeface="Courier New"/>
                <a:cs typeface="Courier New"/>
                <a:sym typeface="Courier New"/>
              </a:endParaRPr>
            </a:p>
          </p:txBody>
        </p:sp>
        <p:sp>
          <p:nvSpPr>
            <p:cNvPr id="174" name="Google Shape;174;p28"/>
            <p:cNvSpPr txBox="1"/>
            <p:nvPr/>
          </p:nvSpPr>
          <p:spPr>
            <a:xfrm>
              <a:off x="655361" y="2057125"/>
              <a:ext cx="2236200" cy="2615700"/>
            </a:xfrm>
            <a:prstGeom prst="rect">
              <a:avLst/>
            </a:prstGeom>
            <a:solidFill>
              <a:srgbClr val="FFFFFF"/>
            </a:solid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latin typeface="Courier New"/>
                  <a:ea typeface="Courier New"/>
                  <a:cs typeface="Courier New"/>
                  <a:sym typeface="Courier New"/>
                </a:rPr>
                <a:t>Lorem ipsum dolor sit amet, consectetur adipiscing elit. Duis sit amet odio vel purus bibendum luctus. Morbi iaculis dapibus tristique. In hac habitasse platea dictumst. Mauris convallis quam at. Morbi iaculis dapibus.</a:t>
              </a:r>
              <a:endParaRPr sz="1200">
                <a:latin typeface="Courier New"/>
                <a:ea typeface="Courier New"/>
                <a:cs typeface="Courier New"/>
                <a:sym typeface="Courier New"/>
              </a:endParaRPr>
            </a:p>
          </p:txBody>
        </p:sp>
      </p:grpSp>
      <p:grpSp>
        <p:nvGrpSpPr>
          <p:cNvPr id="175" name="Google Shape;175;p28"/>
          <p:cNvGrpSpPr/>
          <p:nvPr/>
        </p:nvGrpSpPr>
        <p:grpSpPr>
          <a:xfrm>
            <a:off x="2944204" y="1570787"/>
            <a:ext cx="3305700" cy="3172710"/>
            <a:chOff x="2944204" y="1189775"/>
            <a:chExt cx="3305700" cy="3483050"/>
          </a:xfrm>
        </p:grpSpPr>
        <p:sp>
          <p:nvSpPr>
            <p:cNvPr id="176" name="Google Shape;176;p28"/>
            <p:cNvSpPr/>
            <p:nvPr/>
          </p:nvSpPr>
          <p:spPr>
            <a:xfrm>
              <a:off x="2944204" y="1189775"/>
              <a:ext cx="3305700" cy="669000"/>
            </a:xfrm>
            <a:prstGeom prst="chevron">
              <a:avLst>
                <a:gd fmla="val 50000" name="adj"/>
              </a:avLst>
            </a:prstGeom>
            <a:solidFill>
              <a:srgbClr val="666666"/>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ourier New"/>
                  <a:ea typeface="Courier New"/>
                  <a:cs typeface="Courier New"/>
                  <a:sym typeface="Courier New"/>
                </a:rPr>
                <a:t>Lorem 2</a:t>
              </a:r>
              <a:endParaRPr>
                <a:latin typeface="Courier New"/>
                <a:ea typeface="Courier New"/>
                <a:cs typeface="Courier New"/>
                <a:sym typeface="Courier New"/>
              </a:endParaRPr>
            </a:p>
          </p:txBody>
        </p:sp>
        <p:sp>
          <p:nvSpPr>
            <p:cNvPr id="177" name="Google Shape;177;p28"/>
            <p:cNvSpPr txBox="1"/>
            <p:nvPr/>
          </p:nvSpPr>
          <p:spPr>
            <a:xfrm>
              <a:off x="3478949" y="2057125"/>
              <a:ext cx="2236200" cy="2615700"/>
            </a:xfrm>
            <a:prstGeom prst="rect">
              <a:avLst/>
            </a:prstGeom>
            <a:solidFill>
              <a:srgbClr val="FFFFFF"/>
            </a:solid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latin typeface="Courier New"/>
                  <a:ea typeface="Courier New"/>
                  <a:cs typeface="Courier New"/>
                  <a:sym typeface="Courier New"/>
                </a:rPr>
                <a:t>Lorem ipsum dolor sit amet, consectetur adipiscing elit. Duis sit amet odio vel purus bibendum luctus. Morbi iaculis dapibus tristique. In hac habitasse platea dictumst. Mauris convallis quam at. Morbi iaculis dapibus</a:t>
              </a:r>
              <a:endParaRPr sz="1200">
                <a:latin typeface="Courier New"/>
                <a:ea typeface="Courier New"/>
                <a:cs typeface="Courier New"/>
                <a:sym typeface="Courier New"/>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000000"/>
                </a:solidFill>
                <a:latin typeface="Courier New"/>
                <a:ea typeface="Courier New"/>
                <a:cs typeface="Courier New"/>
                <a:sym typeface="Courier New"/>
              </a:rPr>
              <a:t>MAPS</a:t>
            </a:r>
            <a:endParaRPr>
              <a:solidFill>
                <a:srgbClr val="000000"/>
              </a:solidFill>
              <a:latin typeface="Courier New"/>
              <a:ea typeface="Courier New"/>
              <a:cs typeface="Courier New"/>
              <a:sym typeface="Courier New"/>
            </a:endParaRPr>
          </a:p>
        </p:txBody>
      </p:sp>
      <p:pic>
        <p:nvPicPr>
          <p:cNvPr descr="fondos-presentaciones.png" id="183" name="Google Shape;183;p29"/>
          <p:cNvPicPr preferRelativeResize="0"/>
          <p:nvPr/>
        </p:nvPicPr>
        <p:blipFill rotWithShape="1">
          <a:blip r:embed="rId3">
            <a:alphaModFix/>
          </a:blip>
          <a:srcRect b="69" l="0" r="0" t="69"/>
          <a:stretch/>
        </p:blipFill>
        <p:spPr>
          <a:xfrm>
            <a:off x="907600" y="1017726"/>
            <a:ext cx="7243474" cy="37009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0"/>
          <p:cNvSpPr txBox="1"/>
          <p:nvPr>
            <p:ph type="title"/>
          </p:nvPr>
        </p:nvSpPr>
        <p:spPr>
          <a:xfrm>
            <a:off x="289547" y="753500"/>
            <a:ext cx="4701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400">
                <a:solidFill>
                  <a:srgbClr val="000000"/>
                </a:solidFill>
                <a:latin typeface="Courier New"/>
                <a:ea typeface="Courier New"/>
                <a:cs typeface="Courier New"/>
                <a:sym typeface="Courier New"/>
              </a:rPr>
              <a:t>TECHNOLOGY PRESENTATIONS</a:t>
            </a:r>
            <a:endParaRPr>
              <a:solidFill>
                <a:srgbClr val="000000"/>
              </a:solidFill>
              <a:latin typeface="Courier New"/>
              <a:ea typeface="Courier New"/>
              <a:cs typeface="Courier New"/>
              <a:sym typeface="Courier New"/>
            </a:endParaRPr>
          </a:p>
        </p:txBody>
      </p:sp>
      <p:sp>
        <p:nvSpPr>
          <p:cNvPr id="189" name="Google Shape;189;p30"/>
          <p:cNvSpPr txBox="1"/>
          <p:nvPr>
            <p:ph idx="1" type="body"/>
          </p:nvPr>
        </p:nvSpPr>
        <p:spPr>
          <a:xfrm>
            <a:off x="1119550" y="1905450"/>
            <a:ext cx="4168800" cy="1236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solidFill>
                  <a:srgbClr val="000000"/>
                </a:solidFill>
                <a:latin typeface="Courier New"/>
                <a:ea typeface="Courier New"/>
                <a:cs typeface="Courier New"/>
                <a:sym typeface="Courier New"/>
              </a:rPr>
              <a:t>In the next slides, we provide some templates for your App/web presentations. </a:t>
            </a:r>
            <a:endParaRPr sz="2000">
              <a:solidFill>
                <a:srgbClr val="000000"/>
              </a:solidFill>
              <a:latin typeface="Courier New"/>
              <a:ea typeface="Courier New"/>
              <a:cs typeface="Courier New"/>
              <a:sym typeface="Courier New"/>
            </a:endParaRPr>
          </a:p>
          <a:p>
            <a:pPr indent="0" lvl="0" marL="0" rtl="0" algn="l">
              <a:spcBef>
                <a:spcPts val="1600"/>
              </a:spcBef>
              <a:spcAft>
                <a:spcPts val="0"/>
              </a:spcAft>
              <a:buClr>
                <a:schemeClr val="dk1"/>
              </a:buClr>
              <a:buSzPts val="1100"/>
              <a:buFont typeface="Arial"/>
              <a:buNone/>
            </a:pPr>
            <a:r>
              <a:t/>
            </a:r>
            <a:endParaRPr sz="2000">
              <a:solidFill>
                <a:srgbClr val="000000"/>
              </a:solidFill>
              <a:latin typeface="Courier New"/>
              <a:ea typeface="Courier New"/>
              <a:cs typeface="Courier New"/>
              <a:sym typeface="Courier New"/>
            </a:endParaRPr>
          </a:p>
          <a:p>
            <a:pPr indent="0" lvl="0" marL="0" rtl="0" algn="l">
              <a:spcBef>
                <a:spcPts val="1600"/>
              </a:spcBef>
              <a:spcAft>
                <a:spcPts val="1600"/>
              </a:spcAft>
              <a:buClr>
                <a:schemeClr val="accent2"/>
              </a:buClr>
              <a:buFont typeface="Arial"/>
              <a:buNone/>
            </a:pPr>
            <a:r>
              <a:t/>
            </a:r>
            <a:endParaRPr sz="2000">
              <a:solidFill>
                <a:srgbClr val="000000"/>
              </a:solidFill>
              <a:latin typeface="Courier New"/>
              <a:ea typeface="Courier New"/>
              <a:cs typeface="Courier New"/>
              <a:sym typeface="Courier New"/>
            </a:endParaRPr>
          </a:p>
        </p:txBody>
      </p:sp>
      <p:pic>
        <p:nvPicPr>
          <p:cNvPr descr="Película, Proyector, Retroproyector" id="190" name="Google Shape;190;p30"/>
          <p:cNvPicPr preferRelativeResize="0"/>
          <p:nvPr/>
        </p:nvPicPr>
        <p:blipFill>
          <a:blip r:embed="rId3">
            <a:alphaModFix/>
          </a:blip>
          <a:stretch>
            <a:fillRect/>
          </a:stretch>
        </p:blipFill>
        <p:spPr>
          <a:xfrm>
            <a:off x="4152900" y="0"/>
            <a:ext cx="5086350" cy="5143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1"/>
          <p:cNvSpPr txBox="1"/>
          <p:nvPr>
            <p:ph idx="1" type="body"/>
          </p:nvPr>
        </p:nvSpPr>
        <p:spPr>
          <a:xfrm>
            <a:off x="311700" y="1727100"/>
            <a:ext cx="44361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2000">
                <a:solidFill>
                  <a:srgbClr val="000000"/>
                </a:solidFill>
                <a:latin typeface="Courier New"/>
                <a:ea typeface="Courier New"/>
                <a:cs typeface="Courier New"/>
                <a:sym typeface="Courier New"/>
              </a:rPr>
              <a:t>Present your App using this template.</a:t>
            </a:r>
            <a:endParaRPr sz="2000">
              <a:solidFill>
                <a:srgbClr val="000000"/>
              </a:solidFill>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lang="en" sz="2000">
                <a:solidFill>
                  <a:srgbClr val="000000"/>
                </a:solidFill>
                <a:latin typeface="Courier New"/>
                <a:ea typeface="Courier New"/>
                <a:cs typeface="Courier New"/>
                <a:sym typeface="Courier New"/>
              </a:rPr>
              <a:t>You can modify the image or add text. </a:t>
            </a:r>
            <a:endParaRPr sz="2000">
              <a:solidFill>
                <a:srgbClr val="000000"/>
              </a:solidFill>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t/>
            </a:r>
            <a:endParaRPr sz="2000">
              <a:solidFill>
                <a:srgbClr val="000000"/>
              </a:solidFill>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t/>
            </a:r>
            <a:endParaRPr sz="2000">
              <a:solidFill>
                <a:srgbClr val="000000"/>
              </a:solidFill>
              <a:latin typeface="Courier New"/>
              <a:ea typeface="Courier New"/>
              <a:cs typeface="Courier New"/>
              <a:sym typeface="Courier New"/>
            </a:endParaRPr>
          </a:p>
        </p:txBody>
      </p:sp>
      <p:sp>
        <p:nvSpPr>
          <p:cNvPr id="196" name="Google Shape;196;p31"/>
          <p:cNvSpPr txBox="1"/>
          <p:nvPr>
            <p:ph type="title"/>
          </p:nvPr>
        </p:nvSpPr>
        <p:spPr>
          <a:xfrm>
            <a:off x="499625" y="7615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400">
                <a:solidFill>
                  <a:srgbClr val="000000"/>
                </a:solidFill>
                <a:latin typeface="Courier New"/>
                <a:ea typeface="Courier New"/>
                <a:cs typeface="Courier New"/>
                <a:sym typeface="Courier New"/>
              </a:rPr>
              <a:t>IPHONE</a:t>
            </a:r>
            <a:endParaRPr>
              <a:solidFill>
                <a:srgbClr val="000000"/>
              </a:solidFill>
              <a:latin typeface="Courier New"/>
              <a:ea typeface="Courier New"/>
              <a:cs typeface="Courier New"/>
              <a:sym typeface="Courier New"/>
            </a:endParaRPr>
          </a:p>
        </p:txBody>
      </p:sp>
      <p:pic>
        <p:nvPicPr>
          <p:cNvPr descr="Banner, Encabezado, Película, Cine, Video, Cámara" id="197" name="Google Shape;197;p31"/>
          <p:cNvPicPr preferRelativeResize="0"/>
          <p:nvPr/>
        </p:nvPicPr>
        <p:blipFill rotWithShape="1">
          <a:blip r:embed="rId3">
            <a:alphaModFix/>
          </a:blip>
          <a:srcRect b="0" l="0" r="0" t="0"/>
          <a:stretch/>
        </p:blipFill>
        <p:spPr>
          <a:xfrm>
            <a:off x="-26" y="3483025"/>
            <a:ext cx="5295924" cy="1660475"/>
          </a:xfrm>
          <a:prstGeom prst="rect">
            <a:avLst/>
          </a:prstGeom>
          <a:noFill/>
          <a:ln>
            <a:noFill/>
          </a:ln>
        </p:spPr>
      </p:pic>
      <p:pic>
        <p:nvPicPr>
          <p:cNvPr descr="Banner, Encabezado, Película, Cine, Video, Cámara" id="198" name="Google Shape;198;p31"/>
          <p:cNvPicPr preferRelativeResize="0"/>
          <p:nvPr/>
        </p:nvPicPr>
        <p:blipFill rotWithShape="1">
          <a:blip r:embed="rId3">
            <a:alphaModFix/>
          </a:blip>
          <a:srcRect b="0" l="53904" r="0" t="0"/>
          <a:stretch/>
        </p:blipFill>
        <p:spPr>
          <a:xfrm>
            <a:off x="5246225" y="3483025"/>
            <a:ext cx="2441225" cy="1660475"/>
          </a:xfrm>
          <a:prstGeom prst="rect">
            <a:avLst/>
          </a:prstGeom>
          <a:noFill/>
          <a:ln>
            <a:noFill/>
          </a:ln>
        </p:spPr>
      </p:pic>
      <p:pic>
        <p:nvPicPr>
          <p:cNvPr descr="Banner, Encabezado, Película, Cine, Video, Cámara" id="199" name="Google Shape;199;p31"/>
          <p:cNvPicPr preferRelativeResize="0"/>
          <p:nvPr/>
        </p:nvPicPr>
        <p:blipFill rotWithShape="1">
          <a:blip r:embed="rId3">
            <a:alphaModFix/>
          </a:blip>
          <a:srcRect b="0" l="61744" r="5931" t="0"/>
          <a:stretch/>
        </p:blipFill>
        <p:spPr>
          <a:xfrm>
            <a:off x="7432150" y="3483025"/>
            <a:ext cx="1711850" cy="1660475"/>
          </a:xfrm>
          <a:prstGeom prst="rect">
            <a:avLst/>
          </a:prstGeom>
          <a:noFill/>
          <a:ln>
            <a:noFill/>
          </a:ln>
        </p:spPr>
      </p:pic>
      <p:pic>
        <p:nvPicPr>
          <p:cNvPr id="200" name="Google Shape;200;p31"/>
          <p:cNvPicPr preferRelativeResize="0"/>
          <p:nvPr/>
        </p:nvPicPr>
        <p:blipFill rotWithShape="1">
          <a:blip r:embed="rId4">
            <a:alphaModFix/>
          </a:blip>
          <a:srcRect b="0" l="15071" r="27948" t="0"/>
          <a:stretch/>
        </p:blipFill>
        <p:spPr>
          <a:xfrm>
            <a:off x="5629200" y="736925"/>
            <a:ext cx="3136476" cy="36696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203225" y="1904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3600">
                <a:solidFill>
                  <a:srgbClr val="000000"/>
                </a:solidFill>
                <a:latin typeface="Courier New"/>
                <a:ea typeface="Courier New"/>
                <a:cs typeface="Courier New"/>
                <a:sym typeface="Courier New"/>
              </a:rPr>
              <a:t>INSTRUCTIONS FOR USE</a:t>
            </a:r>
            <a:endParaRPr sz="3600">
              <a:solidFill>
                <a:srgbClr val="000000"/>
              </a:solidFill>
              <a:latin typeface="Courier New"/>
              <a:ea typeface="Courier New"/>
              <a:cs typeface="Courier New"/>
              <a:sym typeface="Courier New"/>
            </a:endParaRPr>
          </a:p>
          <a:p>
            <a:pPr indent="0" lvl="0" marL="0" rtl="0" algn="l">
              <a:spcBef>
                <a:spcPts val="0"/>
              </a:spcBef>
              <a:spcAft>
                <a:spcPts val="0"/>
              </a:spcAft>
              <a:buNone/>
            </a:pPr>
            <a:r>
              <a:t/>
            </a:r>
            <a:endParaRPr>
              <a:solidFill>
                <a:srgbClr val="000000"/>
              </a:solidFill>
              <a:latin typeface="Courier New"/>
              <a:ea typeface="Courier New"/>
              <a:cs typeface="Courier New"/>
              <a:sym typeface="Courier New"/>
            </a:endParaRPr>
          </a:p>
        </p:txBody>
      </p:sp>
      <p:sp>
        <p:nvSpPr>
          <p:cNvPr id="61" name="Google Shape;61;p14"/>
          <p:cNvSpPr txBox="1"/>
          <p:nvPr>
            <p:ph idx="1" type="body"/>
          </p:nvPr>
        </p:nvSpPr>
        <p:spPr>
          <a:xfrm>
            <a:off x="203225" y="1562425"/>
            <a:ext cx="4064100" cy="2838000"/>
          </a:xfrm>
          <a:prstGeom prst="rect">
            <a:avLst/>
          </a:prstGeom>
        </p:spPr>
        <p:txBody>
          <a:bodyPr anchorCtr="0" anchor="t" bIns="91425" lIns="91425" spcFirstLastPara="1" rIns="91425" wrap="square" tIns="91425">
            <a:noAutofit/>
          </a:bodyPr>
          <a:lstStyle/>
          <a:p>
            <a:pPr indent="0" lvl="0" marL="0" rtl="0" algn="l">
              <a:lnSpc>
                <a:spcPct val="90000"/>
              </a:lnSpc>
              <a:spcBef>
                <a:spcPts val="400"/>
              </a:spcBef>
              <a:spcAft>
                <a:spcPts val="0"/>
              </a:spcAft>
              <a:buClr>
                <a:schemeClr val="dk1"/>
              </a:buClr>
              <a:buSzPts val="1100"/>
              <a:buFont typeface="Arial"/>
              <a:buNone/>
            </a:pPr>
            <a:r>
              <a:rPr b="1" lang="en" sz="1300">
                <a:solidFill>
                  <a:srgbClr val="000000"/>
                </a:solidFill>
                <a:latin typeface="Courier New"/>
                <a:ea typeface="Courier New"/>
                <a:cs typeface="Courier New"/>
                <a:sym typeface="Courier New"/>
              </a:rPr>
              <a:t>EDIT IN GOOGLE SLIDES</a:t>
            </a:r>
            <a:endParaRPr b="1" sz="1300">
              <a:solidFill>
                <a:srgbClr val="000000"/>
              </a:solidFill>
              <a:latin typeface="Courier New"/>
              <a:ea typeface="Courier New"/>
              <a:cs typeface="Courier New"/>
              <a:sym typeface="Courier New"/>
            </a:endParaRPr>
          </a:p>
          <a:p>
            <a:pPr indent="0" lvl="0" marL="0" rtl="0" algn="l">
              <a:lnSpc>
                <a:spcPct val="90000"/>
              </a:lnSpc>
              <a:spcBef>
                <a:spcPts val="400"/>
              </a:spcBef>
              <a:spcAft>
                <a:spcPts val="0"/>
              </a:spcAft>
              <a:buClr>
                <a:schemeClr val="dk1"/>
              </a:buClr>
              <a:buSzPts val="1100"/>
              <a:buFont typeface="Arial"/>
              <a:buNone/>
            </a:pPr>
            <a:r>
              <a:rPr lang="en" sz="1300">
                <a:solidFill>
                  <a:srgbClr val="000000"/>
                </a:solidFill>
                <a:latin typeface="Courier New"/>
                <a:ea typeface="Courier New"/>
                <a:cs typeface="Courier New"/>
                <a:sym typeface="Courier New"/>
              </a:rPr>
              <a:t>Go to File menu and choose Make a copy.</a:t>
            </a:r>
            <a:endParaRPr sz="1300">
              <a:solidFill>
                <a:srgbClr val="000000"/>
              </a:solidFill>
              <a:latin typeface="Courier New"/>
              <a:ea typeface="Courier New"/>
              <a:cs typeface="Courier New"/>
              <a:sym typeface="Courier New"/>
            </a:endParaRPr>
          </a:p>
          <a:p>
            <a:pPr indent="0" lvl="0" marL="0" rtl="0" algn="l">
              <a:lnSpc>
                <a:spcPct val="90000"/>
              </a:lnSpc>
              <a:spcBef>
                <a:spcPts val="400"/>
              </a:spcBef>
              <a:spcAft>
                <a:spcPts val="0"/>
              </a:spcAft>
              <a:buClr>
                <a:schemeClr val="dk1"/>
              </a:buClr>
              <a:buSzPts val="1100"/>
              <a:buFont typeface="Arial"/>
              <a:buNone/>
            </a:pPr>
            <a:r>
              <a:rPr lang="en" sz="1300">
                <a:solidFill>
                  <a:srgbClr val="000000"/>
                </a:solidFill>
                <a:latin typeface="Courier New"/>
                <a:ea typeface="Courier New"/>
                <a:cs typeface="Courier New"/>
                <a:sym typeface="Courier New"/>
              </a:rPr>
              <a:t>It will be open a copy of this template in your Google Drive where you can edit, add or delete slides.</a:t>
            </a:r>
            <a:endParaRPr sz="1300">
              <a:solidFill>
                <a:srgbClr val="000000"/>
              </a:solidFill>
              <a:latin typeface="Courier New"/>
              <a:ea typeface="Courier New"/>
              <a:cs typeface="Courier New"/>
              <a:sym typeface="Courier New"/>
            </a:endParaRPr>
          </a:p>
          <a:p>
            <a:pPr indent="0" lvl="0" marL="0" rtl="0" algn="l">
              <a:lnSpc>
                <a:spcPct val="90000"/>
              </a:lnSpc>
              <a:spcBef>
                <a:spcPts val="400"/>
              </a:spcBef>
              <a:spcAft>
                <a:spcPts val="0"/>
              </a:spcAft>
              <a:buClr>
                <a:schemeClr val="dk1"/>
              </a:buClr>
              <a:buSzPts val="1100"/>
              <a:buFont typeface="Arial"/>
              <a:buNone/>
            </a:pPr>
            <a:r>
              <a:t/>
            </a:r>
            <a:endParaRPr b="1" sz="1300">
              <a:solidFill>
                <a:srgbClr val="000000"/>
              </a:solidFill>
              <a:latin typeface="Courier New"/>
              <a:ea typeface="Courier New"/>
              <a:cs typeface="Courier New"/>
              <a:sym typeface="Courier New"/>
            </a:endParaRPr>
          </a:p>
          <a:p>
            <a:pPr indent="0" lvl="0" marL="0" rtl="0" algn="l">
              <a:lnSpc>
                <a:spcPct val="90000"/>
              </a:lnSpc>
              <a:spcBef>
                <a:spcPts val="400"/>
              </a:spcBef>
              <a:spcAft>
                <a:spcPts val="0"/>
              </a:spcAft>
              <a:buClr>
                <a:schemeClr val="dk1"/>
              </a:buClr>
              <a:buSzPts val="1100"/>
              <a:buFont typeface="Arial"/>
              <a:buNone/>
            </a:pPr>
            <a:r>
              <a:rPr b="1" lang="en" sz="1300">
                <a:solidFill>
                  <a:srgbClr val="000000"/>
                </a:solidFill>
                <a:latin typeface="Courier New"/>
                <a:ea typeface="Courier New"/>
                <a:cs typeface="Courier New"/>
                <a:sym typeface="Courier New"/>
              </a:rPr>
              <a:t>EDIT IN POWERPOINT</a:t>
            </a:r>
            <a:endParaRPr b="1" sz="1300">
              <a:solidFill>
                <a:srgbClr val="000000"/>
              </a:solidFill>
              <a:latin typeface="Courier New"/>
              <a:ea typeface="Courier New"/>
              <a:cs typeface="Courier New"/>
              <a:sym typeface="Courier New"/>
            </a:endParaRPr>
          </a:p>
          <a:p>
            <a:pPr indent="0" lvl="0" marL="0" rtl="0" algn="l">
              <a:lnSpc>
                <a:spcPct val="90000"/>
              </a:lnSpc>
              <a:spcBef>
                <a:spcPts val="400"/>
              </a:spcBef>
              <a:spcAft>
                <a:spcPts val="0"/>
              </a:spcAft>
              <a:buClr>
                <a:schemeClr val="dk1"/>
              </a:buClr>
              <a:buSzPts val="1100"/>
              <a:buFont typeface="Arial"/>
              <a:buNone/>
            </a:pPr>
            <a:r>
              <a:rPr lang="en" sz="1300">
                <a:solidFill>
                  <a:srgbClr val="000000"/>
                </a:solidFill>
                <a:latin typeface="Courier New"/>
                <a:ea typeface="Courier New"/>
                <a:cs typeface="Courier New"/>
                <a:sym typeface="Courier New"/>
              </a:rPr>
              <a:t>Go to File menu and choose Download as Microsoft Powerpoint. You will download a pptx file that can edit in Powerpoint.</a:t>
            </a:r>
            <a:endParaRPr b="1" sz="1300">
              <a:solidFill>
                <a:srgbClr val="000000"/>
              </a:solidFill>
              <a:latin typeface="Courier New"/>
              <a:ea typeface="Courier New"/>
              <a:cs typeface="Courier New"/>
              <a:sym typeface="Courier New"/>
            </a:endParaRPr>
          </a:p>
          <a:p>
            <a:pPr indent="0" lvl="0" marL="0" rtl="0" algn="l">
              <a:lnSpc>
                <a:spcPct val="90000"/>
              </a:lnSpc>
              <a:spcBef>
                <a:spcPts val="400"/>
              </a:spcBef>
              <a:spcAft>
                <a:spcPts val="0"/>
              </a:spcAft>
              <a:buClr>
                <a:schemeClr val="dk1"/>
              </a:buClr>
              <a:buSzPts val="1100"/>
              <a:buFont typeface="Arial"/>
              <a:buNone/>
            </a:pPr>
            <a:r>
              <a:t/>
            </a:r>
            <a:endParaRPr b="1" sz="1300">
              <a:solidFill>
                <a:srgbClr val="000000"/>
              </a:solidFill>
              <a:latin typeface="Courier New"/>
              <a:ea typeface="Courier New"/>
              <a:cs typeface="Courier New"/>
              <a:sym typeface="Courier New"/>
            </a:endParaRPr>
          </a:p>
          <a:p>
            <a:pPr indent="0" lvl="0" marL="0" rtl="0" algn="l">
              <a:lnSpc>
                <a:spcPct val="90000"/>
              </a:lnSpc>
              <a:spcBef>
                <a:spcPts val="400"/>
              </a:spcBef>
              <a:spcAft>
                <a:spcPts val="0"/>
              </a:spcAft>
              <a:buClr>
                <a:schemeClr val="accent2"/>
              </a:buClr>
              <a:buFont typeface="Arial"/>
              <a:buNone/>
            </a:pPr>
            <a:r>
              <a:t/>
            </a:r>
            <a:endParaRPr b="1" sz="1300">
              <a:solidFill>
                <a:srgbClr val="000000"/>
              </a:solidFill>
              <a:latin typeface="Courier New"/>
              <a:ea typeface="Courier New"/>
              <a:cs typeface="Courier New"/>
              <a:sym typeface="Courier New"/>
            </a:endParaRPr>
          </a:p>
        </p:txBody>
      </p:sp>
      <p:sp>
        <p:nvSpPr>
          <p:cNvPr id="62" name="Google Shape;62;p14"/>
          <p:cNvSpPr txBox="1"/>
          <p:nvPr/>
        </p:nvSpPr>
        <p:spPr>
          <a:xfrm>
            <a:off x="203225" y="876413"/>
            <a:ext cx="8940900" cy="5727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0"/>
              </a:spcBef>
              <a:spcAft>
                <a:spcPts val="0"/>
              </a:spcAft>
              <a:buNone/>
            </a:pPr>
            <a:r>
              <a:rPr lang="en">
                <a:solidFill>
                  <a:schemeClr val="dk1"/>
                </a:solidFill>
                <a:latin typeface="Courier New"/>
                <a:ea typeface="Courier New"/>
                <a:cs typeface="Courier New"/>
                <a:sym typeface="Courier New"/>
              </a:rPr>
              <a:t>Open this file in Google Slides or click in the button below “use this template”. To do it you must be logged with your Google account. </a:t>
            </a:r>
            <a:endParaRPr/>
          </a:p>
        </p:txBody>
      </p:sp>
      <p:pic>
        <p:nvPicPr>
          <p:cNvPr descr="Cupón, Cine, Celebración Pase, Libre, Mapa" id="63" name="Google Shape;63;p14"/>
          <p:cNvPicPr preferRelativeResize="0"/>
          <p:nvPr/>
        </p:nvPicPr>
        <p:blipFill>
          <a:blip r:embed="rId3">
            <a:alphaModFix/>
          </a:blip>
          <a:stretch>
            <a:fillRect/>
          </a:stretch>
        </p:blipFill>
        <p:spPr>
          <a:xfrm>
            <a:off x="4267325" y="1848688"/>
            <a:ext cx="4789925" cy="2399950"/>
          </a:xfrm>
          <a:prstGeom prst="rect">
            <a:avLst/>
          </a:prstGeom>
          <a:noFill/>
          <a:ln>
            <a:noFill/>
          </a:ln>
        </p:spPr>
      </p:pic>
      <p:sp>
        <p:nvSpPr>
          <p:cNvPr id="64" name="Google Shape;64;p14"/>
          <p:cNvSpPr txBox="1"/>
          <p:nvPr/>
        </p:nvSpPr>
        <p:spPr>
          <a:xfrm>
            <a:off x="203225" y="4648200"/>
            <a:ext cx="7740600" cy="4953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360"/>
              </a:spcBef>
              <a:spcAft>
                <a:spcPts val="1600"/>
              </a:spcAft>
              <a:buNone/>
            </a:pPr>
            <a:r>
              <a:rPr lang="en" sz="1300">
                <a:solidFill>
                  <a:schemeClr val="dk1"/>
                </a:solidFill>
                <a:latin typeface="Courier New"/>
                <a:ea typeface="Courier New"/>
                <a:cs typeface="Courier New"/>
                <a:sym typeface="Courier New"/>
              </a:rPr>
              <a:t>For further more information, go to</a:t>
            </a:r>
            <a:r>
              <a:rPr lang="en" sz="1300">
                <a:solidFill>
                  <a:schemeClr val="dk1"/>
                </a:solidFill>
                <a:latin typeface="Courier New"/>
                <a:ea typeface="Courier New"/>
                <a:cs typeface="Courier New"/>
                <a:sym typeface="Courier New"/>
              </a:rPr>
              <a:t> </a:t>
            </a:r>
            <a:r>
              <a:rPr lang="en" sz="1300" u="sng">
                <a:solidFill>
                  <a:schemeClr val="dk1"/>
                </a:solidFill>
                <a:latin typeface="Courier New"/>
                <a:ea typeface="Courier New"/>
                <a:cs typeface="Courier New"/>
                <a:sym typeface="Courier New"/>
                <a:hlinkClick r:id="rId4">
                  <a:extLst>
                    <a:ext uri="{A12FA001-AC4F-418D-AE19-62706E023703}">
                      <ahyp:hlinkClr val="tx"/>
                    </a:ext>
                  </a:extLst>
                </a:hlinkClick>
              </a:rPr>
              <a:t>www.slidespower.com</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400">
                <a:solidFill>
                  <a:srgbClr val="000000"/>
                </a:solidFill>
                <a:latin typeface="Courier New"/>
                <a:ea typeface="Courier New"/>
                <a:cs typeface="Courier New"/>
                <a:sym typeface="Courier New"/>
              </a:rPr>
              <a:t>ANDROID</a:t>
            </a:r>
            <a:endParaRPr>
              <a:solidFill>
                <a:srgbClr val="000000"/>
              </a:solidFill>
              <a:latin typeface="Courier New"/>
              <a:ea typeface="Courier New"/>
              <a:cs typeface="Courier New"/>
              <a:sym typeface="Courier New"/>
            </a:endParaRPr>
          </a:p>
        </p:txBody>
      </p:sp>
      <p:sp>
        <p:nvSpPr>
          <p:cNvPr id="206" name="Google Shape;206;p32"/>
          <p:cNvSpPr txBox="1"/>
          <p:nvPr>
            <p:ph idx="1" type="body"/>
          </p:nvPr>
        </p:nvSpPr>
        <p:spPr>
          <a:xfrm>
            <a:off x="311700" y="1281075"/>
            <a:ext cx="3279000" cy="3416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2000">
                <a:solidFill>
                  <a:srgbClr val="000000"/>
                </a:solidFill>
                <a:latin typeface="Courier New"/>
                <a:ea typeface="Courier New"/>
                <a:cs typeface="Courier New"/>
                <a:sym typeface="Courier New"/>
              </a:rPr>
              <a:t>Present your App using this template.</a:t>
            </a:r>
            <a:endParaRPr sz="2000">
              <a:solidFill>
                <a:srgbClr val="000000"/>
              </a:solidFill>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lang="en" sz="2000">
                <a:solidFill>
                  <a:srgbClr val="000000"/>
                </a:solidFill>
                <a:latin typeface="Courier New"/>
                <a:ea typeface="Courier New"/>
                <a:cs typeface="Courier New"/>
                <a:sym typeface="Courier New"/>
              </a:rPr>
              <a:t>You can modify the image or add text. </a:t>
            </a:r>
            <a:endParaRPr sz="2000">
              <a:solidFill>
                <a:srgbClr val="000000"/>
              </a:solidFill>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t/>
            </a:r>
            <a:endParaRPr sz="2000">
              <a:solidFill>
                <a:srgbClr val="000000"/>
              </a:solidFill>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t/>
            </a:r>
            <a:endParaRPr sz="2000">
              <a:solidFill>
                <a:srgbClr val="000000"/>
              </a:solidFill>
              <a:latin typeface="Courier New"/>
              <a:ea typeface="Courier New"/>
              <a:cs typeface="Courier New"/>
              <a:sym typeface="Courier New"/>
            </a:endParaRPr>
          </a:p>
        </p:txBody>
      </p:sp>
      <p:pic>
        <p:nvPicPr>
          <p:cNvPr descr="Banner, Encabezado, Película, Cine, Video, Cámara" id="207" name="Google Shape;207;p32"/>
          <p:cNvPicPr preferRelativeResize="0"/>
          <p:nvPr/>
        </p:nvPicPr>
        <p:blipFill rotWithShape="1">
          <a:blip r:embed="rId3">
            <a:alphaModFix/>
          </a:blip>
          <a:srcRect b="0" l="0" r="0" t="0"/>
          <a:stretch/>
        </p:blipFill>
        <p:spPr>
          <a:xfrm>
            <a:off x="-26" y="3483025"/>
            <a:ext cx="5295924" cy="1660475"/>
          </a:xfrm>
          <a:prstGeom prst="rect">
            <a:avLst/>
          </a:prstGeom>
          <a:noFill/>
          <a:ln>
            <a:noFill/>
          </a:ln>
        </p:spPr>
      </p:pic>
      <p:pic>
        <p:nvPicPr>
          <p:cNvPr descr="Banner, Encabezado, Película, Cine, Video, Cámara" id="208" name="Google Shape;208;p32"/>
          <p:cNvPicPr preferRelativeResize="0"/>
          <p:nvPr/>
        </p:nvPicPr>
        <p:blipFill rotWithShape="1">
          <a:blip r:embed="rId3">
            <a:alphaModFix/>
          </a:blip>
          <a:srcRect b="0" l="53904" r="0" t="0"/>
          <a:stretch/>
        </p:blipFill>
        <p:spPr>
          <a:xfrm>
            <a:off x="5246225" y="3483025"/>
            <a:ext cx="2441225" cy="1660475"/>
          </a:xfrm>
          <a:prstGeom prst="rect">
            <a:avLst/>
          </a:prstGeom>
          <a:noFill/>
          <a:ln>
            <a:noFill/>
          </a:ln>
        </p:spPr>
      </p:pic>
      <p:pic>
        <p:nvPicPr>
          <p:cNvPr descr="Banner, Encabezado, Película, Cine, Video, Cámara" id="209" name="Google Shape;209;p32"/>
          <p:cNvPicPr preferRelativeResize="0"/>
          <p:nvPr/>
        </p:nvPicPr>
        <p:blipFill rotWithShape="1">
          <a:blip r:embed="rId3">
            <a:alphaModFix/>
          </a:blip>
          <a:srcRect b="0" l="61744" r="5931" t="0"/>
          <a:stretch/>
        </p:blipFill>
        <p:spPr>
          <a:xfrm>
            <a:off x="7432150" y="3483025"/>
            <a:ext cx="1711850" cy="1660475"/>
          </a:xfrm>
          <a:prstGeom prst="rect">
            <a:avLst/>
          </a:prstGeom>
          <a:noFill/>
          <a:ln>
            <a:noFill/>
          </a:ln>
        </p:spPr>
      </p:pic>
      <p:pic>
        <p:nvPicPr>
          <p:cNvPr descr="Android, Sistema Operativo, Reinicio, Apertura" id="210" name="Google Shape;210;p32"/>
          <p:cNvPicPr preferRelativeResize="0"/>
          <p:nvPr/>
        </p:nvPicPr>
        <p:blipFill>
          <a:blip r:embed="rId4">
            <a:alphaModFix/>
          </a:blip>
          <a:stretch>
            <a:fillRect/>
          </a:stretch>
        </p:blipFill>
        <p:spPr>
          <a:xfrm>
            <a:off x="5176250" y="409575"/>
            <a:ext cx="2330350" cy="43243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3"/>
          <p:cNvSpPr txBox="1"/>
          <p:nvPr>
            <p:ph type="title"/>
          </p:nvPr>
        </p:nvSpPr>
        <p:spPr>
          <a:xfrm>
            <a:off x="311700" y="642850"/>
            <a:ext cx="4268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400">
                <a:solidFill>
                  <a:srgbClr val="000000"/>
                </a:solidFill>
                <a:latin typeface="Courier New"/>
                <a:ea typeface="Courier New"/>
                <a:cs typeface="Courier New"/>
                <a:sym typeface="Courier New"/>
              </a:rPr>
              <a:t>TABLET</a:t>
            </a:r>
            <a:endParaRPr>
              <a:solidFill>
                <a:srgbClr val="000000"/>
              </a:solidFill>
              <a:latin typeface="Courier New"/>
              <a:ea typeface="Courier New"/>
              <a:cs typeface="Courier New"/>
              <a:sym typeface="Courier New"/>
            </a:endParaRPr>
          </a:p>
        </p:txBody>
      </p:sp>
      <p:sp>
        <p:nvSpPr>
          <p:cNvPr id="216" name="Google Shape;216;p33"/>
          <p:cNvSpPr txBox="1"/>
          <p:nvPr>
            <p:ph idx="1" type="body"/>
          </p:nvPr>
        </p:nvSpPr>
        <p:spPr>
          <a:xfrm>
            <a:off x="311700" y="1459100"/>
            <a:ext cx="4268100" cy="1379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2000">
                <a:solidFill>
                  <a:srgbClr val="000000"/>
                </a:solidFill>
                <a:latin typeface="Courier New"/>
                <a:ea typeface="Courier New"/>
                <a:cs typeface="Courier New"/>
                <a:sym typeface="Courier New"/>
              </a:rPr>
              <a:t>Present your App using this template.</a:t>
            </a:r>
            <a:endParaRPr sz="2000">
              <a:solidFill>
                <a:srgbClr val="000000"/>
              </a:solidFill>
              <a:latin typeface="Courier New"/>
              <a:ea typeface="Courier New"/>
              <a:cs typeface="Courier New"/>
              <a:sym typeface="Courier New"/>
            </a:endParaRPr>
          </a:p>
          <a:p>
            <a:pPr indent="0" lvl="0" marL="0" rtl="0" algn="l">
              <a:lnSpc>
                <a:spcPct val="100000"/>
              </a:lnSpc>
              <a:spcBef>
                <a:spcPts val="0"/>
              </a:spcBef>
              <a:spcAft>
                <a:spcPts val="0"/>
              </a:spcAft>
              <a:buClr>
                <a:schemeClr val="dk1"/>
              </a:buClr>
              <a:buSzPts val="1100"/>
              <a:buFont typeface="Arial"/>
              <a:buNone/>
            </a:pPr>
            <a:r>
              <a:rPr lang="en" sz="2000">
                <a:solidFill>
                  <a:srgbClr val="000000"/>
                </a:solidFill>
                <a:latin typeface="Courier New"/>
                <a:ea typeface="Courier New"/>
                <a:cs typeface="Courier New"/>
                <a:sym typeface="Courier New"/>
              </a:rPr>
              <a:t>You can modify the image or add text. </a:t>
            </a:r>
            <a:endParaRPr sz="2000">
              <a:solidFill>
                <a:srgbClr val="000000"/>
              </a:solidFill>
              <a:latin typeface="Courier New"/>
              <a:ea typeface="Courier New"/>
              <a:cs typeface="Courier New"/>
              <a:sym typeface="Courier New"/>
            </a:endParaRPr>
          </a:p>
        </p:txBody>
      </p:sp>
      <p:pic>
        <p:nvPicPr>
          <p:cNvPr descr="Banner, Encabezado, Película, Cine, Video, Cámara" id="217" name="Google Shape;217;p33"/>
          <p:cNvPicPr preferRelativeResize="0"/>
          <p:nvPr/>
        </p:nvPicPr>
        <p:blipFill rotWithShape="1">
          <a:blip r:embed="rId3">
            <a:alphaModFix/>
          </a:blip>
          <a:srcRect b="0" l="0" r="0" t="0"/>
          <a:stretch/>
        </p:blipFill>
        <p:spPr>
          <a:xfrm>
            <a:off x="-26" y="3483025"/>
            <a:ext cx="5295924" cy="1660475"/>
          </a:xfrm>
          <a:prstGeom prst="rect">
            <a:avLst/>
          </a:prstGeom>
          <a:noFill/>
          <a:ln>
            <a:noFill/>
          </a:ln>
        </p:spPr>
      </p:pic>
      <p:pic>
        <p:nvPicPr>
          <p:cNvPr descr="Banner, Encabezado, Película, Cine, Video, Cámara" id="218" name="Google Shape;218;p33"/>
          <p:cNvPicPr preferRelativeResize="0"/>
          <p:nvPr/>
        </p:nvPicPr>
        <p:blipFill rotWithShape="1">
          <a:blip r:embed="rId3">
            <a:alphaModFix/>
          </a:blip>
          <a:srcRect b="0" l="53904" r="0" t="0"/>
          <a:stretch/>
        </p:blipFill>
        <p:spPr>
          <a:xfrm>
            <a:off x="5246225" y="3483025"/>
            <a:ext cx="2441225" cy="1660475"/>
          </a:xfrm>
          <a:prstGeom prst="rect">
            <a:avLst/>
          </a:prstGeom>
          <a:noFill/>
          <a:ln>
            <a:noFill/>
          </a:ln>
        </p:spPr>
      </p:pic>
      <p:pic>
        <p:nvPicPr>
          <p:cNvPr descr="Banner, Encabezado, Película, Cine, Video, Cámara" id="219" name="Google Shape;219;p33"/>
          <p:cNvPicPr preferRelativeResize="0"/>
          <p:nvPr/>
        </p:nvPicPr>
        <p:blipFill rotWithShape="1">
          <a:blip r:embed="rId3">
            <a:alphaModFix/>
          </a:blip>
          <a:srcRect b="0" l="61744" r="5931" t="0"/>
          <a:stretch/>
        </p:blipFill>
        <p:spPr>
          <a:xfrm>
            <a:off x="7432150" y="3483025"/>
            <a:ext cx="1711850" cy="1660475"/>
          </a:xfrm>
          <a:prstGeom prst="rect">
            <a:avLst/>
          </a:prstGeom>
          <a:noFill/>
          <a:ln>
            <a:noFill/>
          </a:ln>
        </p:spPr>
      </p:pic>
      <p:pic>
        <p:nvPicPr>
          <p:cNvPr descr="Fondo-para-presentaciones-tecnológica.png" id="220" name="Google Shape;220;p33"/>
          <p:cNvPicPr preferRelativeResize="0"/>
          <p:nvPr/>
        </p:nvPicPr>
        <p:blipFill rotWithShape="1">
          <a:blip r:embed="rId4">
            <a:alphaModFix/>
          </a:blip>
          <a:srcRect b="89" l="0" r="0" t="89"/>
          <a:stretch/>
        </p:blipFill>
        <p:spPr>
          <a:xfrm>
            <a:off x="4177574" y="851000"/>
            <a:ext cx="4865700" cy="3441500"/>
          </a:xfrm>
          <a:prstGeom prst="rect">
            <a:avLst/>
          </a:prstGeom>
          <a:noFill/>
          <a:ln>
            <a:noFill/>
          </a:ln>
        </p:spPr>
      </p:pic>
      <p:sp>
        <p:nvSpPr>
          <p:cNvPr id="221" name="Google Shape;221;p33"/>
          <p:cNvSpPr txBox="1"/>
          <p:nvPr/>
        </p:nvSpPr>
        <p:spPr>
          <a:xfrm>
            <a:off x="4484863" y="2234603"/>
            <a:ext cx="4251000" cy="94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Calibri"/>
                <a:ea typeface="Calibri"/>
                <a:cs typeface="Calibri"/>
                <a:sym typeface="Calibri"/>
              </a:rPr>
              <a:t>www.slidespower.com</a:t>
            </a:r>
            <a:endParaRPr sz="3000">
              <a:solidFill>
                <a:srgbClr val="FFFFFF"/>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pic>
        <p:nvPicPr>
          <p:cNvPr descr="Palomitas De Maíz, Película, Cine, Merienda, Teatro" id="226" name="Google Shape;226;p34"/>
          <p:cNvPicPr preferRelativeResize="0"/>
          <p:nvPr/>
        </p:nvPicPr>
        <p:blipFill rotWithShape="1">
          <a:blip r:embed="rId3">
            <a:alphaModFix/>
          </a:blip>
          <a:srcRect b="20211" l="0" r="0" t="23536"/>
          <a:stretch/>
        </p:blipFill>
        <p:spPr>
          <a:xfrm>
            <a:off x="0" y="0"/>
            <a:ext cx="9144000" cy="5143500"/>
          </a:xfrm>
          <a:prstGeom prst="rect">
            <a:avLst/>
          </a:prstGeom>
          <a:noFill/>
          <a:ln>
            <a:noFill/>
          </a:ln>
        </p:spPr>
      </p:pic>
      <p:sp>
        <p:nvSpPr>
          <p:cNvPr id="227" name="Google Shape;227;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000000"/>
                </a:solidFill>
                <a:latin typeface="Courier New"/>
                <a:ea typeface="Courier New"/>
                <a:cs typeface="Courier New"/>
                <a:sym typeface="Courier New"/>
              </a:rPr>
              <a:t>FINAL CONCLUSIONS</a:t>
            </a:r>
            <a:endParaRPr>
              <a:solidFill>
                <a:srgbClr val="000000"/>
              </a:solidFill>
              <a:latin typeface="Courier New"/>
              <a:ea typeface="Courier New"/>
              <a:cs typeface="Courier New"/>
              <a:sym typeface="Courier New"/>
            </a:endParaRPr>
          </a:p>
        </p:txBody>
      </p:sp>
      <p:sp>
        <p:nvSpPr>
          <p:cNvPr id="228" name="Google Shape;228;p34"/>
          <p:cNvSpPr txBox="1"/>
          <p:nvPr>
            <p:ph idx="1" type="body"/>
          </p:nvPr>
        </p:nvSpPr>
        <p:spPr>
          <a:xfrm>
            <a:off x="311700" y="1152475"/>
            <a:ext cx="8520600" cy="924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solidFill>
                  <a:srgbClr val="000000"/>
                </a:solidFill>
                <a:latin typeface="Courier New"/>
                <a:ea typeface="Courier New"/>
                <a:cs typeface="Courier New"/>
                <a:sym typeface="Courier New"/>
              </a:rPr>
              <a:t>We proceed to make a summary of the main discussed points in the presentation.</a:t>
            </a:r>
            <a:endParaRPr sz="2000">
              <a:solidFill>
                <a:srgbClr val="000000"/>
              </a:solidFill>
              <a:latin typeface="Courier New"/>
              <a:ea typeface="Courier New"/>
              <a:cs typeface="Courier New"/>
              <a:sym typeface="Courier New"/>
            </a:endParaRPr>
          </a:p>
          <a:p>
            <a:pPr indent="0" lvl="0" marL="0" rtl="0" algn="l">
              <a:spcBef>
                <a:spcPts val="1600"/>
              </a:spcBef>
              <a:spcAft>
                <a:spcPts val="0"/>
              </a:spcAft>
              <a:buClr>
                <a:schemeClr val="dk1"/>
              </a:buClr>
              <a:buSzPts val="1100"/>
              <a:buFont typeface="Arial"/>
              <a:buNone/>
            </a:pPr>
            <a:r>
              <a:t/>
            </a:r>
            <a:endParaRPr sz="2000">
              <a:solidFill>
                <a:srgbClr val="000000"/>
              </a:solidFill>
              <a:latin typeface="Courier New"/>
              <a:ea typeface="Courier New"/>
              <a:cs typeface="Courier New"/>
              <a:sym typeface="Courier New"/>
            </a:endParaRPr>
          </a:p>
          <a:p>
            <a:pPr indent="0" lvl="0" marL="0" rtl="0" algn="l">
              <a:spcBef>
                <a:spcPts val="1600"/>
              </a:spcBef>
              <a:spcAft>
                <a:spcPts val="1600"/>
              </a:spcAft>
              <a:buClr>
                <a:schemeClr val="accent2"/>
              </a:buClr>
              <a:buFont typeface="Arial"/>
              <a:buNone/>
            </a:pPr>
            <a:r>
              <a:t/>
            </a:r>
            <a:endParaRPr sz="2000">
              <a:solidFill>
                <a:srgbClr val="000000"/>
              </a:solidFill>
              <a:latin typeface="Courier New"/>
              <a:ea typeface="Courier New"/>
              <a:cs typeface="Courier New"/>
              <a:sym typeface="Courier New"/>
            </a:endParaRPr>
          </a:p>
        </p:txBody>
      </p:sp>
      <p:graphicFrame>
        <p:nvGraphicFramePr>
          <p:cNvPr id="229" name="Google Shape;229;p34"/>
          <p:cNvGraphicFramePr/>
          <p:nvPr/>
        </p:nvGraphicFramePr>
        <p:xfrm>
          <a:off x="407350" y="2136425"/>
          <a:ext cx="3000000" cy="3000000"/>
        </p:xfrm>
        <a:graphic>
          <a:graphicData uri="http://schemas.openxmlformats.org/drawingml/2006/table">
            <a:tbl>
              <a:tblPr>
                <a:noFill/>
                <a:tableStyleId>{A82255FC-326E-4D0B-B507-4B350019CF1E}</a:tableStyleId>
              </a:tblPr>
              <a:tblGrid>
                <a:gridCol w="2014550"/>
                <a:gridCol w="2052650"/>
                <a:gridCol w="2090750"/>
                <a:gridCol w="2052650"/>
              </a:tblGrid>
              <a:tr h="381000">
                <a:tc>
                  <a:txBody>
                    <a:bodyPr/>
                    <a:lstStyle/>
                    <a:p>
                      <a:pPr indent="0" lvl="0" marL="0" rtl="0" algn="l">
                        <a:spcBef>
                          <a:spcPts val="0"/>
                        </a:spcBef>
                        <a:spcAft>
                          <a:spcPts val="0"/>
                        </a:spcAft>
                        <a:buClr>
                          <a:schemeClr val="dk1"/>
                        </a:buClr>
                        <a:buSzPts val="1100"/>
                        <a:buFont typeface="Arial"/>
                        <a:buNone/>
                      </a:pPr>
                      <a:r>
                        <a:rPr b="1" lang="en">
                          <a:latin typeface="Courier New"/>
                          <a:ea typeface="Courier New"/>
                          <a:cs typeface="Courier New"/>
                          <a:sym typeface="Courier New"/>
                        </a:rPr>
                        <a:t>FONT</a:t>
                      </a:r>
                      <a:endParaRPr b="1">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
                          <a:latin typeface="Courier New"/>
                          <a:ea typeface="Courier New"/>
                          <a:cs typeface="Courier New"/>
                          <a:sym typeface="Courier New"/>
                        </a:rPr>
                        <a:t>It is important to choose a types that can be easily read without being bold. For example: “ Impact”</a:t>
                      </a:r>
                      <a:endParaRPr>
                        <a:latin typeface="Courier New"/>
                        <a:ea typeface="Courier New"/>
                        <a:cs typeface="Courier New"/>
                        <a:sym typeface="Courier New"/>
                      </a:endParaRPr>
                    </a:p>
                  </a:txBody>
                  <a:tcPr marT="91425" marB="91425" marR="91425" marL="91425">
                    <a:lnL cap="flat" cmpd="sng" w="28575">
                      <a:solidFill>
                        <a:srgbClr val="999999"/>
                      </a:solidFill>
                      <a:prstDash val="solid"/>
                      <a:round/>
                      <a:headEnd len="sm" w="sm" type="none"/>
                      <a:tailEnd len="sm" w="sm" type="none"/>
                    </a:lnL>
                    <a:lnR cap="flat" cmpd="sng" w="28575">
                      <a:solidFill>
                        <a:srgbClr val="999999"/>
                      </a:solidFill>
                      <a:prstDash val="solid"/>
                      <a:round/>
                      <a:headEnd len="sm" w="sm" type="none"/>
                      <a:tailEnd len="sm" w="sm" type="none"/>
                    </a:lnR>
                    <a:lnT cap="flat" cmpd="sng" w="28575">
                      <a:solidFill>
                        <a:srgbClr val="999999"/>
                      </a:solidFill>
                      <a:prstDash val="solid"/>
                      <a:round/>
                      <a:headEnd len="sm" w="sm" type="none"/>
                      <a:tailEnd len="sm" w="sm" type="none"/>
                    </a:lnT>
                    <a:lnB cap="flat" cmpd="sng" w="28575">
                      <a:solidFill>
                        <a:srgbClr val="999999"/>
                      </a:solidFill>
                      <a:prstDash val="solid"/>
                      <a:round/>
                      <a:headEnd len="sm" w="sm" type="none"/>
                      <a:tailEnd len="sm" w="sm" type="none"/>
                    </a:lnB>
                    <a:solidFill>
                      <a:srgbClr val="F3F3F3"/>
                    </a:solidFill>
                  </a:tcPr>
                </a:tc>
                <a:tc>
                  <a:txBody>
                    <a:bodyPr/>
                    <a:lstStyle/>
                    <a:p>
                      <a:pPr indent="0" lvl="0" marL="0" rtl="0" algn="l">
                        <a:spcBef>
                          <a:spcPts val="0"/>
                        </a:spcBef>
                        <a:spcAft>
                          <a:spcPts val="0"/>
                        </a:spcAft>
                        <a:buClr>
                          <a:srgbClr val="FFFFFF"/>
                        </a:buClr>
                        <a:buFont typeface="Arial"/>
                        <a:buNone/>
                      </a:pPr>
                      <a:r>
                        <a:rPr b="1" lang="en">
                          <a:latin typeface="Courier New"/>
                          <a:ea typeface="Courier New"/>
                          <a:cs typeface="Courier New"/>
                          <a:sym typeface="Courier New"/>
                        </a:rPr>
                        <a:t>TIME IN EACH SLIDE</a:t>
                      </a:r>
                      <a:endParaRPr b="1">
                        <a:latin typeface="Courier New"/>
                        <a:ea typeface="Courier New"/>
                        <a:cs typeface="Courier New"/>
                        <a:sym typeface="Courier New"/>
                      </a:endParaRPr>
                    </a:p>
                    <a:p>
                      <a:pPr indent="0" lvl="0" marL="0" rtl="0" algn="l">
                        <a:spcBef>
                          <a:spcPts val="0"/>
                        </a:spcBef>
                        <a:spcAft>
                          <a:spcPts val="0"/>
                        </a:spcAft>
                        <a:buClr>
                          <a:srgbClr val="FFFFFF"/>
                        </a:buClr>
                        <a:buFont typeface="Arial"/>
                        <a:buNone/>
                      </a:pPr>
                      <a:r>
                        <a:rPr lang="en">
                          <a:latin typeface="Courier New"/>
                          <a:ea typeface="Courier New"/>
                          <a:cs typeface="Courier New"/>
                          <a:sym typeface="Courier New"/>
                        </a:rPr>
                        <a:t>In a quality slide, time should not be more than 30 seconds of exposure. </a:t>
                      </a:r>
                      <a:endParaRPr b="1">
                        <a:latin typeface="Courier New"/>
                        <a:ea typeface="Courier New"/>
                        <a:cs typeface="Courier New"/>
                        <a:sym typeface="Courier New"/>
                      </a:endParaRPr>
                    </a:p>
                    <a:p>
                      <a:pPr indent="0" lvl="0" marL="0" rtl="0" algn="l">
                        <a:spcBef>
                          <a:spcPts val="0"/>
                        </a:spcBef>
                        <a:spcAft>
                          <a:spcPts val="0"/>
                        </a:spcAft>
                        <a:buNone/>
                      </a:pPr>
                      <a:r>
                        <a:t/>
                      </a:r>
                      <a:endParaRPr>
                        <a:latin typeface="Courier New"/>
                        <a:ea typeface="Courier New"/>
                        <a:cs typeface="Courier New"/>
                        <a:sym typeface="Courier New"/>
                      </a:endParaRPr>
                    </a:p>
                  </a:txBody>
                  <a:tcPr marT="91425" marB="91425" marR="91425" marL="91425">
                    <a:lnL cap="flat" cmpd="sng" w="28575">
                      <a:solidFill>
                        <a:srgbClr val="999999"/>
                      </a:solidFill>
                      <a:prstDash val="solid"/>
                      <a:round/>
                      <a:headEnd len="sm" w="sm" type="none"/>
                      <a:tailEnd len="sm" w="sm" type="none"/>
                    </a:lnL>
                    <a:lnR cap="flat" cmpd="sng" w="28575">
                      <a:solidFill>
                        <a:srgbClr val="999999"/>
                      </a:solidFill>
                      <a:prstDash val="solid"/>
                      <a:round/>
                      <a:headEnd len="sm" w="sm" type="none"/>
                      <a:tailEnd len="sm" w="sm" type="none"/>
                    </a:lnR>
                    <a:lnT cap="flat" cmpd="sng" w="28575">
                      <a:solidFill>
                        <a:srgbClr val="999999"/>
                      </a:solidFill>
                      <a:prstDash val="solid"/>
                      <a:round/>
                      <a:headEnd len="sm" w="sm" type="none"/>
                      <a:tailEnd len="sm" w="sm" type="none"/>
                    </a:lnT>
                    <a:lnB cap="flat" cmpd="sng" w="28575">
                      <a:solidFill>
                        <a:srgbClr val="999999"/>
                      </a:solidFill>
                      <a:prstDash val="solid"/>
                      <a:round/>
                      <a:headEnd len="sm" w="sm" type="none"/>
                      <a:tailEnd len="sm" w="sm" type="none"/>
                    </a:lnB>
                    <a:solidFill>
                      <a:srgbClr val="F3F3F3"/>
                    </a:solidFill>
                  </a:tcPr>
                </a:tc>
                <a:tc>
                  <a:txBody>
                    <a:bodyPr/>
                    <a:lstStyle/>
                    <a:p>
                      <a:pPr indent="0" lvl="0" marL="0" rtl="0" algn="l">
                        <a:spcBef>
                          <a:spcPts val="0"/>
                        </a:spcBef>
                        <a:spcAft>
                          <a:spcPts val="0"/>
                        </a:spcAft>
                        <a:buClr>
                          <a:srgbClr val="FFFFFF"/>
                        </a:buClr>
                        <a:buFont typeface="Arial"/>
                        <a:buNone/>
                      </a:pPr>
                      <a:r>
                        <a:rPr b="1" lang="en">
                          <a:latin typeface="Courier New"/>
                          <a:ea typeface="Courier New"/>
                          <a:cs typeface="Courier New"/>
                          <a:sym typeface="Courier New"/>
                        </a:rPr>
                        <a:t>DESIGN</a:t>
                      </a:r>
                      <a:endParaRPr>
                        <a:latin typeface="Courier New"/>
                        <a:ea typeface="Courier New"/>
                        <a:cs typeface="Courier New"/>
                        <a:sym typeface="Courier New"/>
                      </a:endParaRPr>
                    </a:p>
                    <a:p>
                      <a:pPr indent="0" lvl="0" marL="0" rtl="0" algn="l">
                        <a:spcBef>
                          <a:spcPts val="0"/>
                        </a:spcBef>
                        <a:spcAft>
                          <a:spcPts val="0"/>
                        </a:spcAft>
                        <a:buClr>
                          <a:srgbClr val="FFFFFF"/>
                        </a:buClr>
                        <a:buFont typeface="Arial"/>
                        <a:buNone/>
                      </a:pPr>
                      <a:r>
                        <a:rPr lang="en">
                          <a:latin typeface="Courier New"/>
                          <a:ea typeface="Courier New"/>
                          <a:cs typeface="Courier New"/>
                          <a:sym typeface="Courier New"/>
                        </a:rPr>
                        <a:t>A well-designed slide is an ideal way to transmit with simplicity and clarity.</a:t>
                      </a:r>
                      <a:endParaRPr b="1">
                        <a:latin typeface="Courier New"/>
                        <a:ea typeface="Courier New"/>
                        <a:cs typeface="Courier New"/>
                        <a:sym typeface="Courier New"/>
                      </a:endParaRPr>
                    </a:p>
                    <a:p>
                      <a:pPr indent="0" lvl="0" marL="0" rtl="0" algn="l">
                        <a:spcBef>
                          <a:spcPts val="0"/>
                        </a:spcBef>
                        <a:spcAft>
                          <a:spcPts val="0"/>
                        </a:spcAft>
                        <a:buNone/>
                      </a:pPr>
                      <a:r>
                        <a:t/>
                      </a:r>
                      <a:endParaRPr>
                        <a:latin typeface="Courier New"/>
                        <a:ea typeface="Courier New"/>
                        <a:cs typeface="Courier New"/>
                        <a:sym typeface="Courier New"/>
                      </a:endParaRPr>
                    </a:p>
                  </a:txBody>
                  <a:tcPr marT="91425" marB="91425" marR="91425" marL="91425">
                    <a:lnL cap="flat" cmpd="sng" w="28575">
                      <a:solidFill>
                        <a:srgbClr val="999999"/>
                      </a:solidFill>
                      <a:prstDash val="solid"/>
                      <a:round/>
                      <a:headEnd len="sm" w="sm" type="none"/>
                      <a:tailEnd len="sm" w="sm" type="none"/>
                    </a:lnL>
                    <a:lnR cap="flat" cmpd="sng" w="28575">
                      <a:solidFill>
                        <a:srgbClr val="999999"/>
                      </a:solidFill>
                      <a:prstDash val="solid"/>
                      <a:round/>
                      <a:headEnd len="sm" w="sm" type="none"/>
                      <a:tailEnd len="sm" w="sm" type="none"/>
                    </a:lnR>
                    <a:lnT cap="flat" cmpd="sng" w="28575">
                      <a:solidFill>
                        <a:srgbClr val="999999"/>
                      </a:solidFill>
                      <a:prstDash val="solid"/>
                      <a:round/>
                      <a:headEnd len="sm" w="sm" type="none"/>
                      <a:tailEnd len="sm" w="sm" type="none"/>
                    </a:lnT>
                    <a:lnB cap="flat" cmpd="sng" w="28575">
                      <a:solidFill>
                        <a:srgbClr val="999999"/>
                      </a:solidFill>
                      <a:prstDash val="solid"/>
                      <a:round/>
                      <a:headEnd len="sm" w="sm" type="none"/>
                      <a:tailEnd len="sm" w="sm" type="none"/>
                    </a:lnB>
                    <a:solidFill>
                      <a:srgbClr val="F3F3F3"/>
                    </a:solidFill>
                  </a:tcPr>
                </a:tc>
                <a:tc>
                  <a:txBody>
                    <a:bodyPr/>
                    <a:lstStyle/>
                    <a:p>
                      <a:pPr indent="0" lvl="0" marL="0" rtl="0" algn="l">
                        <a:spcBef>
                          <a:spcPts val="0"/>
                        </a:spcBef>
                        <a:spcAft>
                          <a:spcPts val="0"/>
                        </a:spcAft>
                        <a:buClr>
                          <a:srgbClr val="FFFFFF"/>
                        </a:buClr>
                        <a:buFont typeface="Arial"/>
                        <a:buNone/>
                      </a:pPr>
                      <a:r>
                        <a:rPr b="1" lang="en">
                          <a:latin typeface="Courier New"/>
                          <a:ea typeface="Courier New"/>
                          <a:cs typeface="Courier New"/>
                          <a:sym typeface="Courier New"/>
                        </a:rPr>
                        <a:t>PREPARATION</a:t>
                      </a:r>
                      <a:endParaRPr>
                        <a:latin typeface="Courier New"/>
                        <a:ea typeface="Courier New"/>
                        <a:cs typeface="Courier New"/>
                        <a:sym typeface="Courier New"/>
                      </a:endParaRPr>
                    </a:p>
                    <a:p>
                      <a:pPr indent="0" lvl="0" marL="0" rtl="0" algn="l">
                        <a:spcBef>
                          <a:spcPts val="0"/>
                        </a:spcBef>
                        <a:spcAft>
                          <a:spcPts val="0"/>
                        </a:spcAft>
                        <a:buClr>
                          <a:srgbClr val="FFFFFF"/>
                        </a:buClr>
                        <a:buFont typeface="Arial"/>
                        <a:buNone/>
                      </a:pPr>
                      <a:r>
                        <a:rPr lang="en">
                          <a:latin typeface="Courier New"/>
                          <a:ea typeface="Courier New"/>
                          <a:cs typeface="Courier New"/>
                          <a:sym typeface="Courier New"/>
                        </a:rPr>
                        <a:t>Out of respect for the audience, it is essential to prepare the presentation very well and try not to leave nothing to improvisation.</a:t>
                      </a:r>
                      <a:endParaRPr b="1">
                        <a:latin typeface="Courier New"/>
                        <a:ea typeface="Courier New"/>
                        <a:cs typeface="Courier New"/>
                        <a:sym typeface="Courier New"/>
                      </a:endParaRPr>
                    </a:p>
                    <a:p>
                      <a:pPr indent="0" lvl="0" marL="0" rtl="0" algn="l">
                        <a:spcBef>
                          <a:spcPts val="0"/>
                        </a:spcBef>
                        <a:spcAft>
                          <a:spcPts val="0"/>
                        </a:spcAft>
                        <a:buNone/>
                      </a:pPr>
                      <a:r>
                        <a:t/>
                      </a:r>
                      <a:endParaRPr>
                        <a:latin typeface="Courier New"/>
                        <a:ea typeface="Courier New"/>
                        <a:cs typeface="Courier New"/>
                        <a:sym typeface="Courier New"/>
                      </a:endParaRPr>
                    </a:p>
                  </a:txBody>
                  <a:tcPr marT="91425" marB="91425" marR="91425" marL="91425">
                    <a:lnL cap="flat" cmpd="sng" w="28575">
                      <a:solidFill>
                        <a:srgbClr val="999999"/>
                      </a:solidFill>
                      <a:prstDash val="solid"/>
                      <a:round/>
                      <a:headEnd len="sm" w="sm" type="none"/>
                      <a:tailEnd len="sm" w="sm" type="none"/>
                    </a:lnL>
                    <a:lnR cap="flat" cmpd="sng" w="28575">
                      <a:solidFill>
                        <a:srgbClr val="999999"/>
                      </a:solidFill>
                      <a:prstDash val="solid"/>
                      <a:round/>
                      <a:headEnd len="sm" w="sm" type="none"/>
                      <a:tailEnd len="sm" w="sm" type="none"/>
                    </a:lnR>
                    <a:lnT cap="flat" cmpd="sng" w="28575">
                      <a:solidFill>
                        <a:srgbClr val="999999"/>
                      </a:solidFill>
                      <a:prstDash val="solid"/>
                      <a:round/>
                      <a:headEnd len="sm" w="sm" type="none"/>
                      <a:tailEnd len="sm" w="sm" type="none"/>
                    </a:lnT>
                    <a:lnB cap="flat" cmpd="sng" w="28575">
                      <a:solidFill>
                        <a:srgbClr val="999999"/>
                      </a:solidFill>
                      <a:prstDash val="solid"/>
                      <a:round/>
                      <a:headEnd len="sm" w="sm" type="none"/>
                      <a:tailEnd len="sm" w="sm" type="none"/>
                    </a:lnB>
                    <a:solidFill>
                      <a:srgbClr val="F3F3F3"/>
                    </a:solid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pic>
        <p:nvPicPr>
          <p:cNvPr descr="Final, Cortina, Púrpura, Cerrar, Guy, Teatro, Película" id="234" name="Google Shape;234;p35"/>
          <p:cNvPicPr preferRelativeResize="0"/>
          <p:nvPr/>
        </p:nvPicPr>
        <p:blipFill rotWithShape="1">
          <a:blip r:embed="rId3">
            <a:alphaModFix/>
          </a:blip>
          <a:srcRect b="0" l="10468" r="10460" t="0"/>
          <a:stretch/>
        </p:blipFill>
        <p:spPr>
          <a:xfrm>
            <a:off x="0" y="0"/>
            <a:ext cx="9144000" cy="51435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000000"/>
                </a:solidFill>
                <a:latin typeface="Courier New"/>
                <a:ea typeface="Courier New"/>
                <a:cs typeface="Courier New"/>
                <a:sym typeface="Courier New"/>
              </a:rPr>
              <a:t>BIBLIOGRAPHY</a:t>
            </a:r>
            <a:endParaRPr>
              <a:solidFill>
                <a:srgbClr val="000000"/>
              </a:solidFill>
              <a:latin typeface="Courier New"/>
              <a:ea typeface="Courier New"/>
              <a:cs typeface="Courier New"/>
              <a:sym typeface="Courier New"/>
            </a:endParaRPr>
          </a:p>
        </p:txBody>
      </p:sp>
      <p:sp>
        <p:nvSpPr>
          <p:cNvPr id="240" name="Google Shape;240;p36"/>
          <p:cNvSpPr txBox="1"/>
          <p:nvPr>
            <p:ph idx="1" type="body"/>
          </p:nvPr>
        </p:nvSpPr>
        <p:spPr>
          <a:xfrm>
            <a:off x="311700" y="1152475"/>
            <a:ext cx="4622400" cy="3416400"/>
          </a:xfrm>
          <a:prstGeom prst="rect">
            <a:avLst/>
          </a:prstGeom>
        </p:spPr>
        <p:txBody>
          <a:bodyPr anchorCtr="0" anchor="t" bIns="91425" lIns="91425" spcFirstLastPara="1" rIns="91425" wrap="square" tIns="91425">
            <a:noAutofit/>
          </a:bodyPr>
          <a:lstStyle/>
          <a:p>
            <a:pPr indent="-266700" lvl="0" marL="342900" rtl="0" algn="l">
              <a:spcBef>
                <a:spcPts val="640"/>
              </a:spcBef>
              <a:spcAft>
                <a:spcPts val="0"/>
              </a:spcAft>
              <a:buClr>
                <a:srgbClr val="000000"/>
              </a:buClr>
              <a:buSzPts val="2000"/>
              <a:buFont typeface="Courier New"/>
              <a:buChar char="•"/>
            </a:pPr>
            <a:r>
              <a:rPr lang="en" sz="2000">
                <a:solidFill>
                  <a:srgbClr val="000000"/>
                </a:solidFill>
                <a:latin typeface="Courier New"/>
                <a:ea typeface="Courier New"/>
                <a:cs typeface="Courier New"/>
                <a:sym typeface="Courier New"/>
              </a:rPr>
              <a:t>Google Images.</a:t>
            </a:r>
            <a:endParaRPr sz="2000">
              <a:solidFill>
                <a:srgbClr val="000000"/>
              </a:solidFill>
              <a:latin typeface="Courier New"/>
              <a:ea typeface="Courier New"/>
              <a:cs typeface="Courier New"/>
              <a:sym typeface="Courier New"/>
            </a:endParaRPr>
          </a:p>
          <a:p>
            <a:pPr indent="-266700" lvl="0" marL="342900" rtl="0" algn="l">
              <a:spcBef>
                <a:spcPts val="640"/>
              </a:spcBef>
              <a:spcAft>
                <a:spcPts val="0"/>
              </a:spcAft>
              <a:buClr>
                <a:srgbClr val="000000"/>
              </a:buClr>
              <a:buSzPts val="2000"/>
              <a:buFont typeface="Courier New"/>
              <a:buChar char="•"/>
            </a:pPr>
            <a:r>
              <a:rPr lang="en" sz="2000">
                <a:solidFill>
                  <a:srgbClr val="000000"/>
                </a:solidFill>
                <a:latin typeface="Courier New"/>
                <a:ea typeface="Courier New"/>
                <a:cs typeface="Courier New"/>
                <a:sym typeface="Courier New"/>
              </a:rPr>
              <a:t>Prof. Reynel A. Llanes Belett.</a:t>
            </a:r>
            <a:endParaRPr sz="2000">
              <a:solidFill>
                <a:srgbClr val="000000"/>
              </a:solidFill>
              <a:latin typeface="Courier New"/>
              <a:ea typeface="Courier New"/>
              <a:cs typeface="Courier New"/>
              <a:sym typeface="Courier New"/>
            </a:endParaRPr>
          </a:p>
          <a:p>
            <a:pPr indent="-266700" lvl="0" marL="342900" rtl="0" algn="l">
              <a:spcBef>
                <a:spcPts val="640"/>
              </a:spcBef>
              <a:spcAft>
                <a:spcPts val="0"/>
              </a:spcAft>
              <a:buClr>
                <a:srgbClr val="000000"/>
              </a:buClr>
              <a:buSzPts val="2000"/>
              <a:buFont typeface="Courier New"/>
              <a:buChar char="•"/>
            </a:pPr>
            <a:r>
              <a:rPr lang="en" sz="2000">
                <a:solidFill>
                  <a:srgbClr val="000000"/>
                </a:solidFill>
                <a:latin typeface="Courier New"/>
                <a:ea typeface="Courier New"/>
                <a:cs typeface="Courier New"/>
                <a:sym typeface="Courier New"/>
              </a:rPr>
              <a:t>Google Images.</a:t>
            </a:r>
            <a:endParaRPr sz="2000">
              <a:solidFill>
                <a:srgbClr val="000000"/>
              </a:solidFill>
              <a:latin typeface="Courier New"/>
              <a:ea typeface="Courier New"/>
              <a:cs typeface="Courier New"/>
              <a:sym typeface="Courier New"/>
            </a:endParaRPr>
          </a:p>
          <a:p>
            <a:pPr indent="-266700" lvl="0" marL="342900" rtl="0" algn="l">
              <a:spcBef>
                <a:spcPts val="640"/>
              </a:spcBef>
              <a:spcAft>
                <a:spcPts val="0"/>
              </a:spcAft>
              <a:buClr>
                <a:srgbClr val="000000"/>
              </a:buClr>
              <a:buSzPts val="2000"/>
              <a:buFont typeface="Courier New"/>
              <a:buChar char="•"/>
            </a:pPr>
            <a:r>
              <a:rPr lang="en" sz="2000">
                <a:solidFill>
                  <a:srgbClr val="000000"/>
                </a:solidFill>
                <a:latin typeface="Courier New"/>
                <a:ea typeface="Courier New"/>
                <a:cs typeface="Courier New"/>
                <a:sym typeface="Courier New"/>
              </a:rPr>
              <a:t>Prof. Reynel A. Llanes Belett.</a:t>
            </a:r>
            <a:endParaRPr sz="2000">
              <a:solidFill>
                <a:srgbClr val="000000"/>
              </a:solidFill>
              <a:latin typeface="Courier New"/>
              <a:ea typeface="Courier New"/>
              <a:cs typeface="Courier New"/>
              <a:sym typeface="Courier New"/>
            </a:endParaRPr>
          </a:p>
          <a:p>
            <a:pPr indent="-266700" lvl="0" marL="342900" rtl="0" algn="l">
              <a:spcBef>
                <a:spcPts val="640"/>
              </a:spcBef>
              <a:spcAft>
                <a:spcPts val="0"/>
              </a:spcAft>
              <a:buClr>
                <a:srgbClr val="000000"/>
              </a:buClr>
              <a:buSzPts val="2000"/>
              <a:buFont typeface="Courier New"/>
              <a:buChar char="•"/>
            </a:pPr>
            <a:r>
              <a:rPr lang="en" sz="2000">
                <a:solidFill>
                  <a:srgbClr val="000000"/>
                </a:solidFill>
                <a:latin typeface="Courier New"/>
                <a:ea typeface="Courier New"/>
                <a:cs typeface="Courier New"/>
                <a:sym typeface="Courier New"/>
              </a:rPr>
              <a:t>El Arte de presentar.</a:t>
            </a:r>
            <a:endParaRPr>
              <a:solidFill>
                <a:srgbClr val="000000"/>
              </a:solidFill>
              <a:latin typeface="Courier New"/>
              <a:ea typeface="Courier New"/>
              <a:cs typeface="Courier New"/>
              <a:sym typeface="Courier New"/>
            </a:endParaRPr>
          </a:p>
        </p:txBody>
      </p:sp>
      <p:pic>
        <p:nvPicPr>
          <p:cNvPr descr="Parkersburg, West Virginia, Teatro De Smoot, Teatro" id="241" name="Google Shape;241;p36"/>
          <p:cNvPicPr preferRelativeResize="0"/>
          <p:nvPr/>
        </p:nvPicPr>
        <p:blipFill>
          <a:blip r:embed="rId3">
            <a:alphaModFix/>
          </a:blip>
          <a:stretch>
            <a:fillRect/>
          </a:stretch>
        </p:blipFill>
        <p:spPr>
          <a:xfrm>
            <a:off x="5105425" y="704850"/>
            <a:ext cx="3726875" cy="37338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37"/>
          <p:cNvSpPr txBox="1"/>
          <p:nvPr>
            <p:ph type="title"/>
          </p:nvPr>
        </p:nvSpPr>
        <p:spPr>
          <a:xfrm>
            <a:off x="267075" y="445025"/>
            <a:ext cx="8565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000000"/>
                </a:solidFill>
                <a:latin typeface="Courier New"/>
                <a:ea typeface="Courier New"/>
                <a:cs typeface="Courier New"/>
                <a:sym typeface="Courier New"/>
              </a:rPr>
              <a:t>PRESENTATION DESIGN</a:t>
            </a:r>
            <a:endParaRPr>
              <a:solidFill>
                <a:srgbClr val="000000"/>
              </a:solidFill>
              <a:latin typeface="Courier New"/>
              <a:ea typeface="Courier New"/>
              <a:cs typeface="Courier New"/>
              <a:sym typeface="Courier New"/>
            </a:endParaRPr>
          </a:p>
        </p:txBody>
      </p:sp>
      <p:sp>
        <p:nvSpPr>
          <p:cNvPr id="247" name="Google Shape;247;p37"/>
          <p:cNvSpPr txBox="1"/>
          <p:nvPr>
            <p:ph idx="1" type="body"/>
          </p:nvPr>
        </p:nvSpPr>
        <p:spPr>
          <a:xfrm>
            <a:off x="267075" y="1360200"/>
            <a:ext cx="4265400" cy="3554700"/>
          </a:xfrm>
          <a:prstGeom prst="rect">
            <a:avLst/>
          </a:prstGeom>
        </p:spPr>
        <p:txBody>
          <a:bodyPr anchorCtr="0" anchor="t" bIns="91425" lIns="91425" spcFirstLastPara="1" rIns="91425" wrap="square" tIns="91425">
            <a:noAutofit/>
          </a:bodyPr>
          <a:lstStyle/>
          <a:p>
            <a:pPr indent="-266700" lvl="0" marL="342900" rtl="0" algn="l">
              <a:spcBef>
                <a:spcPts val="0"/>
              </a:spcBef>
              <a:spcAft>
                <a:spcPts val="0"/>
              </a:spcAft>
              <a:buClr>
                <a:srgbClr val="000000"/>
              </a:buClr>
              <a:buSzPts val="2000"/>
              <a:buFont typeface="Courier New"/>
              <a:buChar char="•"/>
            </a:pPr>
            <a:r>
              <a:rPr lang="en" sz="2000">
                <a:solidFill>
                  <a:srgbClr val="000000"/>
                </a:solidFill>
                <a:latin typeface="Courier New"/>
                <a:ea typeface="Courier New"/>
                <a:cs typeface="Courier New"/>
                <a:sym typeface="Courier New"/>
              </a:rPr>
              <a:t>Font: Courier New</a:t>
            </a:r>
            <a:endParaRPr sz="2000">
              <a:solidFill>
                <a:srgbClr val="000000"/>
              </a:solidFill>
              <a:latin typeface="Courier New"/>
              <a:ea typeface="Courier New"/>
              <a:cs typeface="Courier New"/>
              <a:sym typeface="Courier New"/>
            </a:endParaRPr>
          </a:p>
          <a:p>
            <a:pPr indent="-266700" lvl="0" marL="342900" rtl="0" algn="l">
              <a:spcBef>
                <a:spcPts val="640"/>
              </a:spcBef>
              <a:spcAft>
                <a:spcPts val="0"/>
              </a:spcAft>
              <a:buClr>
                <a:srgbClr val="000000"/>
              </a:buClr>
              <a:buSzPts val="2000"/>
              <a:buFont typeface="Courier New"/>
              <a:buChar char="•"/>
            </a:pPr>
            <a:r>
              <a:rPr lang="en" sz="2000">
                <a:solidFill>
                  <a:srgbClr val="000000"/>
                </a:solidFill>
                <a:latin typeface="Courier New"/>
                <a:ea typeface="Courier New"/>
                <a:cs typeface="Courier New"/>
                <a:sym typeface="Courier New"/>
              </a:rPr>
              <a:t>Slides background: Slidespower.</a:t>
            </a:r>
            <a:endParaRPr sz="2000">
              <a:solidFill>
                <a:srgbClr val="000000"/>
              </a:solidFill>
              <a:latin typeface="Courier New"/>
              <a:ea typeface="Courier New"/>
              <a:cs typeface="Courier New"/>
              <a:sym typeface="Courier New"/>
            </a:endParaRPr>
          </a:p>
          <a:p>
            <a:pPr indent="-266700" lvl="0" marL="342900" rtl="0" algn="l">
              <a:spcBef>
                <a:spcPts val="640"/>
              </a:spcBef>
              <a:spcAft>
                <a:spcPts val="0"/>
              </a:spcAft>
              <a:buClr>
                <a:srgbClr val="000000"/>
              </a:buClr>
              <a:buSzPts val="2000"/>
              <a:buFont typeface="Courier New"/>
              <a:buChar char="•"/>
            </a:pPr>
            <a:r>
              <a:rPr lang="en" sz="2000">
                <a:solidFill>
                  <a:srgbClr val="000000"/>
                </a:solidFill>
                <a:latin typeface="Courier New"/>
                <a:ea typeface="Courier New"/>
                <a:cs typeface="Courier New"/>
                <a:sym typeface="Courier New"/>
              </a:rPr>
              <a:t>Images: </a:t>
            </a:r>
            <a:r>
              <a:rPr lang="en" sz="2000" u="sng">
                <a:solidFill>
                  <a:srgbClr val="000000"/>
                </a:solidFill>
                <a:latin typeface="Courier New"/>
                <a:ea typeface="Courier New"/>
                <a:cs typeface="Courier New"/>
                <a:sym typeface="Courier New"/>
                <a:hlinkClick r:id="rId3">
                  <a:extLst>
                    <a:ext uri="{A12FA001-AC4F-418D-AE19-62706E023703}">
                      <ahyp:hlinkClr val="tx"/>
                    </a:ext>
                  </a:extLst>
                </a:hlinkClick>
              </a:rPr>
              <a:t>https://pixabay.com/</a:t>
            </a:r>
            <a:r>
              <a:rPr lang="en" sz="2000">
                <a:solidFill>
                  <a:srgbClr val="000000"/>
                </a:solidFill>
                <a:latin typeface="Courier New"/>
                <a:ea typeface="Courier New"/>
                <a:cs typeface="Courier New"/>
                <a:sym typeface="Courier New"/>
              </a:rPr>
              <a:t> </a:t>
            </a:r>
            <a:endParaRPr sz="2000">
              <a:solidFill>
                <a:srgbClr val="000000"/>
              </a:solidFill>
              <a:latin typeface="Courier New"/>
              <a:ea typeface="Courier New"/>
              <a:cs typeface="Courier New"/>
              <a:sym typeface="Courier New"/>
            </a:endParaRPr>
          </a:p>
          <a:p>
            <a:pPr indent="-266700" lvl="0" marL="342900" rtl="0" algn="l">
              <a:spcBef>
                <a:spcPts val="640"/>
              </a:spcBef>
              <a:spcAft>
                <a:spcPts val="0"/>
              </a:spcAft>
              <a:buClr>
                <a:srgbClr val="000000"/>
              </a:buClr>
              <a:buSzPts val="2000"/>
              <a:buFont typeface="Courier New"/>
              <a:buChar char="•"/>
            </a:pPr>
            <a:r>
              <a:rPr lang="en" sz="2000">
                <a:solidFill>
                  <a:srgbClr val="000000"/>
                </a:solidFill>
                <a:latin typeface="Courier New"/>
                <a:ea typeface="Courier New"/>
                <a:cs typeface="Courier New"/>
                <a:sym typeface="Courier New"/>
              </a:rPr>
              <a:t>Icons: www.iconfinder.com</a:t>
            </a:r>
            <a:endParaRPr>
              <a:solidFill>
                <a:srgbClr val="000000"/>
              </a:solidFill>
              <a:latin typeface="Courier New"/>
              <a:ea typeface="Courier New"/>
              <a:cs typeface="Courier New"/>
              <a:sym typeface="Courier New"/>
            </a:endParaRPr>
          </a:p>
        </p:txBody>
      </p:sp>
      <p:pic>
        <p:nvPicPr>
          <p:cNvPr descr="Admisión, Cupón, Admitir, Comprar, Carnaval, Circo" id="248" name="Google Shape;248;p37"/>
          <p:cNvPicPr preferRelativeResize="0"/>
          <p:nvPr/>
        </p:nvPicPr>
        <p:blipFill rotWithShape="1">
          <a:blip r:embed="rId4">
            <a:alphaModFix/>
          </a:blip>
          <a:srcRect b="16964" l="17218" r="0" t="14934"/>
          <a:stretch/>
        </p:blipFill>
        <p:spPr>
          <a:xfrm>
            <a:off x="4220850" y="1307200"/>
            <a:ext cx="4611524" cy="25291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1800">
                <a:solidFill>
                  <a:srgbClr val="000000"/>
                </a:solidFill>
                <a:latin typeface="Courier New"/>
                <a:ea typeface="Courier New"/>
                <a:cs typeface="Courier New"/>
                <a:sym typeface="Courier New"/>
              </a:rPr>
              <a:t>You can find more icons in our other presentations.</a:t>
            </a:r>
            <a:endParaRPr sz="1800">
              <a:solidFill>
                <a:srgbClr val="000000"/>
              </a:solidFill>
              <a:latin typeface="Courier New"/>
              <a:ea typeface="Courier New"/>
              <a:cs typeface="Courier New"/>
              <a:sym typeface="Courier New"/>
            </a:endParaRPr>
          </a:p>
        </p:txBody>
      </p:sp>
      <p:pic>
        <p:nvPicPr>
          <p:cNvPr id="254" name="Google Shape;254;p38"/>
          <p:cNvPicPr preferRelativeResize="0"/>
          <p:nvPr/>
        </p:nvPicPr>
        <p:blipFill>
          <a:blip r:embed="rId3">
            <a:alphaModFix/>
          </a:blip>
          <a:stretch>
            <a:fillRect/>
          </a:stretch>
        </p:blipFill>
        <p:spPr>
          <a:xfrm>
            <a:off x="311701" y="476900"/>
            <a:ext cx="508951" cy="508951"/>
          </a:xfrm>
          <a:prstGeom prst="rect">
            <a:avLst/>
          </a:prstGeom>
          <a:noFill/>
          <a:ln>
            <a:noFill/>
          </a:ln>
        </p:spPr>
      </p:pic>
      <p:pic>
        <p:nvPicPr>
          <p:cNvPr descr="movies, music, videos icon" id="255" name="Google Shape;255;p38"/>
          <p:cNvPicPr preferRelativeResize="0"/>
          <p:nvPr/>
        </p:nvPicPr>
        <p:blipFill>
          <a:blip r:embed="rId4">
            <a:alphaModFix/>
          </a:blip>
          <a:stretch>
            <a:fillRect/>
          </a:stretch>
        </p:blipFill>
        <p:spPr>
          <a:xfrm>
            <a:off x="670425" y="1485900"/>
            <a:ext cx="1219200" cy="1219200"/>
          </a:xfrm>
          <a:prstGeom prst="rect">
            <a:avLst/>
          </a:prstGeom>
          <a:noFill/>
          <a:ln>
            <a:noFill/>
          </a:ln>
        </p:spPr>
      </p:pic>
      <p:pic>
        <p:nvPicPr>
          <p:cNvPr descr="cinema icon" id="256" name="Google Shape;256;p38"/>
          <p:cNvPicPr preferRelativeResize="0"/>
          <p:nvPr/>
        </p:nvPicPr>
        <p:blipFill>
          <a:blip r:embed="rId5">
            <a:alphaModFix/>
          </a:blip>
          <a:stretch>
            <a:fillRect/>
          </a:stretch>
        </p:blipFill>
        <p:spPr>
          <a:xfrm>
            <a:off x="2209800" y="1485900"/>
            <a:ext cx="1219200" cy="1219200"/>
          </a:xfrm>
          <a:prstGeom prst="rect">
            <a:avLst/>
          </a:prstGeom>
          <a:noFill/>
          <a:ln>
            <a:noFill/>
          </a:ln>
        </p:spPr>
      </p:pic>
      <p:pic>
        <p:nvPicPr>
          <p:cNvPr descr="cinema, film, movie, raffle, theater, ticket icon" id="257" name="Google Shape;257;p38"/>
          <p:cNvPicPr preferRelativeResize="0"/>
          <p:nvPr/>
        </p:nvPicPr>
        <p:blipFill>
          <a:blip r:embed="rId6">
            <a:alphaModFix/>
          </a:blip>
          <a:stretch>
            <a:fillRect/>
          </a:stretch>
        </p:blipFill>
        <p:spPr>
          <a:xfrm>
            <a:off x="3749175" y="1485900"/>
            <a:ext cx="1219200" cy="1219200"/>
          </a:xfrm>
          <a:prstGeom prst="rect">
            <a:avLst/>
          </a:prstGeom>
          <a:noFill/>
          <a:ln>
            <a:noFill/>
          </a:ln>
        </p:spPr>
      </p:pic>
      <p:pic>
        <p:nvPicPr>
          <p:cNvPr descr="clip, film, movie icon" id="258" name="Google Shape;258;p38"/>
          <p:cNvPicPr preferRelativeResize="0"/>
          <p:nvPr/>
        </p:nvPicPr>
        <p:blipFill>
          <a:blip r:embed="rId7">
            <a:alphaModFix/>
          </a:blip>
          <a:stretch>
            <a:fillRect/>
          </a:stretch>
        </p:blipFill>
        <p:spPr>
          <a:xfrm>
            <a:off x="5421900" y="1366113"/>
            <a:ext cx="1219200" cy="1219200"/>
          </a:xfrm>
          <a:prstGeom prst="rect">
            <a:avLst/>
          </a:prstGeom>
          <a:noFill/>
          <a:ln>
            <a:noFill/>
          </a:ln>
        </p:spPr>
      </p:pic>
      <p:pic>
        <p:nvPicPr>
          <p:cNvPr descr="camera, device, video icon" id="259" name="Google Shape;259;p38"/>
          <p:cNvPicPr preferRelativeResize="0"/>
          <p:nvPr/>
        </p:nvPicPr>
        <p:blipFill>
          <a:blip r:embed="rId8">
            <a:alphaModFix/>
          </a:blip>
          <a:stretch>
            <a:fillRect/>
          </a:stretch>
        </p:blipFill>
        <p:spPr>
          <a:xfrm>
            <a:off x="6984875" y="1962150"/>
            <a:ext cx="1219200" cy="1219200"/>
          </a:xfrm>
          <a:prstGeom prst="rect">
            <a:avLst/>
          </a:prstGeom>
          <a:noFill/>
          <a:ln>
            <a:noFill/>
          </a:ln>
        </p:spPr>
      </p:pic>
      <p:pic>
        <p:nvPicPr>
          <p:cNvPr descr="2, camera, video icon" id="260" name="Google Shape;260;p38"/>
          <p:cNvPicPr preferRelativeResize="0"/>
          <p:nvPr/>
        </p:nvPicPr>
        <p:blipFill>
          <a:blip r:embed="rId9">
            <a:alphaModFix/>
          </a:blip>
          <a:stretch>
            <a:fillRect/>
          </a:stretch>
        </p:blipFill>
        <p:spPr>
          <a:xfrm>
            <a:off x="670425" y="2819400"/>
            <a:ext cx="1219200" cy="1219200"/>
          </a:xfrm>
          <a:prstGeom prst="rect">
            <a:avLst/>
          </a:prstGeom>
          <a:noFill/>
          <a:ln>
            <a:noFill/>
          </a:ln>
        </p:spPr>
      </p:pic>
      <p:pic>
        <p:nvPicPr>
          <p:cNvPr descr="film, movie, popcorn, snack, watching icon" id="261" name="Google Shape;261;p38"/>
          <p:cNvPicPr preferRelativeResize="0"/>
          <p:nvPr/>
        </p:nvPicPr>
        <p:blipFill>
          <a:blip r:embed="rId10">
            <a:alphaModFix/>
          </a:blip>
          <a:stretch>
            <a:fillRect/>
          </a:stretch>
        </p:blipFill>
        <p:spPr>
          <a:xfrm>
            <a:off x="2209800" y="2819400"/>
            <a:ext cx="1219200" cy="1219200"/>
          </a:xfrm>
          <a:prstGeom prst="rect">
            <a:avLst/>
          </a:prstGeom>
          <a:noFill/>
          <a:ln>
            <a:noFill/>
          </a:ln>
        </p:spPr>
      </p:pic>
      <p:pic>
        <p:nvPicPr>
          <p:cNvPr descr="film, film reel, movie, reel icon" id="262" name="Google Shape;262;p38"/>
          <p:cNvPicPr preferRelativeResize="0"/>
          <p:nvPr/>
        </p:nvPicPr>
        <p:blipFill>
          <a:blip r:embed="rId11">
            <a:alphaModFix/>
          </a:blip>
          <a:stretch>
            <a:fillRect/>
          </a:stretch>
        </p:blipFill>
        <p:spPr>
          <a:xfrm>
            <a:off x="3863475" y="2933725"/>
            <a:ext cx="990604" cy="990600"/>
          </a:xfrm>
          <a:prstGeom prst="rect">
            <a:avLst/>
          </a:prstGeom>
          <a:noFill/>
          <a:ln>
            <a:noFill/>
          </a:ln>
        </p:spPr>
      </p:pic>
      <p:pic>
        <p:nvPicPr>
          <p:cNvPr descr="camera, film, movie, shoot, vintage icon" id="263" name="Google Shape;263;p38"/>
          <p:cNvPicPr preferRelativeResize="0"/>
          <p:nvPr/>
        </p:nvPicPr>
        <p:blipFill>
          <a:blip r:embed="rId12">
            <a:alphaModFix/>
          </a:blip>
          <a:stretch>
            <a:fillRect/>
          </a:stretch>
        </p:blipFill>
        <p:spPr>
          <a:xfrm>
            <a:off x="5536197" y="2933725"/>
            <a:ext cx="990604" cy="990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pic>
        <p:nvPicPr>
          <p:cNvPr descr="Palomitas De Maíz, Cine, Billete, Película" id="69" name="Google Shape;69;p15"/>
          <p:cNvPicPr preferRelativeResize="0"/>
          <p:nvPr/>
        </p:nvPicPr>
        <p:blipFill rotWithShape="1">
          <a:blip r:embed="rId3">
            <a:alphaModFix/>
          </a:blip>
          <a:srcRect b="9382" l="0" r="0" t="6243"/>
          <a:stretch/>
        </p:blipFill>
        <p:spPr>
          <a:xfrm>
            <a:off x="0" y="0"/>
            <a:ext cx="9144001" cy="5143500"/>
          </a:xfrm>
          <a:prstGeom prst="rect">
            <a:avLst/>
          </a:prstGeom>
          <a:noFill/>
          <a:ln>
            <a:noFill/>
          </a:ln>
        </p:spPr>
      </p:pic>
      <p:sp>
        <p:nvSpPr>
          <p:cNvPr id="70" name="Google Shape;70;p15"/>
          <p:cNvSpPr txBox="1"/>
          <p:nvPr/>
        </p:nvSpPr>
        <p:spPr>
          <a:xfrm>
            <a:off x="3384750" y="202550"/>
            <a:ext cx="5574900" cy="248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latin typeface="Courier New"/>
                <a:ea typeface="Courier New"/>
                <a:cs typeface="Courier New"/>
                <a:sym typeface="Courier New"/>
              </a:rPr>
              <a:t>Hello!</a:t>
            </a:r>
            <a:r>
              <a:rPr b="1" lang="en" sz="2400">
                <a:latin typeface="Courier New"/>
                <a:ea typeface="Courier New"/>
                <a:cs typeface="Courier New"/>
                <a:sym typeface="Courier New"/>
              </a:rPr>
              <a:t> </a:t>
            </a:r>
            <a:endParaRPr sz="2400">
              <a:latin typeface="Courier New"/>
              <a:ea typeface="Courier New"/>
              <a:cs typeface="Courier New"/>
              <a:sym typeface="Courier New"/>
            </a:endParaRPr>
          </a:p>
          <a:p>
            <a:pPr indent="0" lvl="0" marL="0" rtl="0" algn="ctr">
              <a:spcBef>
                <a:spcPts val="640"/>
              </a:spcBef>
              <a:spcAft>
                <a:spcPts val="0"/>
              </a:spcAft>
              <a:buClr>
                <a:schemeClr val="dk1"/>
              </a:buClr>
              <a:buSzPts val="1100"/>
              <a:buFont typeface="Arial"/>
              <a:buNone/>
            </a:pPr>
            <a:r>
              <a:rPr lang="en" sz="2400">
                <a:latin typeface="Courier New"/>
                <a:ea typeface="Courier New"/>
                <a:cs typeface="Courier New"/>
                <a:sym typeface="Courier New"/>
              </a:rPr>
              <a:t>My name: Name and surname</a:t>
            </a:r>
            <a:endParaRPr sz="2400">
              <a:latin typeface="Courier New"/>
              <a:ea typeface="Courier New"/>
              <a:cs typeface="Courier New"/>
              <a:sym typeface="Courier New"/>
            </a:endParaRPr>
          </a:p>
          <a:p>
            <a:pPr indent="0" lvl="0" marL="0" rtl="0" algn="ctr">
              <a:spcBef>
                <a:spcPts val="640"/>
              </a:spcBef>
              <a:spcAft>
                <a:spcPts val="0"/>
              </a:spcAft>
              <a:buClr>
                <a:schemeClr val="dk1"/>
              </a:buClr>
              <a:buSzPts val="1100"/>
              <a:buFont typeface="Arial"/>
              <a:buNone/>
            </a:pPr>
            <a:r>
              <a:rPr lang="en" sz="2400">
                <a:latin typeface="Courier New"/>
                <a:ea typeface="Courier New"/>
                <a:cs typeface="Courier New"/>
                <a:sym typeface="Courier New"/>
              </a:rPr>
              <a:t>My e-mail: slidespower@gmail.com</a:t>
            </a:r>
            <a:endParaRPr sz="2400">
              <a:latin typeface="Courier New"/>
              <a:ea typeface="Courier New"/>
              <a:cs typeface="Courier New"/>
              <a:sym typeface="Courier New"/>
            </a:endParaRPr>
          </a:p>
          <a:p>
            <a:pPr indent="0" lvl="0" marL="0" rtl="0" algn="ctr">
              <a:spcBef>
                <a:spcPts val="640"/>
              </a:spcBef>
              <a:spcAft>
                <a:spcPts val="0"/>
              </a:spcAft>
              <a:buNone/>
            </a:pPr>
            <a:r>
              <a:rPr lang="en" sz="2400">
                <a:latin typeface="Courier New"/>
                <a:ea typeface="Courier New"/>
                <a:cs typeface="Courier New"/>
                <a:sym typeface="Courier New"/>
              </a:rPr>
              <a:t>Telephone: (1) 123456789</a:t>
            </a:r>
            <a:endParaRPr sz="2400">
              <a:latin typeface="Courier New"/>
              <a:ea typeface="Courier New"/>
              <a:cs typeface="Courier New"/>
              <a:sym typeface="Courier New"/>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pic>
        <p:nvPicPr>
          <p:cNvPr descr="Denver, Colorado, Ciudad, Teatro Pájaro Azul, Teatro" id="75" name="Google Shape;75;p16"/>
          <p:cNvPicPr preferRelativeResize="0"/>
          <p:nvPr/>
        </p:nvPicPr>
        <p:blipFill rotWithShape="1">
          <a:blip r:embed="rId3">
            <a:alphaModFix/>
          </a:blip>
          <a:srcRect b="0" l="0" r="0" t="15626"/>
          <a:stretch/>
        </p:blipFill>
        <p:spPr>
          <a:xfrm>
            <a:off x="0" y="0"/>
            <a:ext cx="9144001" cy="5143500"/>
          </a:xfrm>
          <a:prstGeom prst="rect">
            <a:avLst/>
          </a:prstGeom>
          <a:noFill/>
          <a:ln>
            <a:noFill/>
          </a:ln>
        </p:spPr>
      </p:pic>
      <p:sp>
        <p:nvSpPr>
          <p:cNvPr id="76" name="Google Shape;76;p16"/>
          <p:cNvSpPr txBox="1"/>
          <p:nvPr>
            <p:ph type="title"/>
          </p:nvPr>
        </p:nvSpPr>
        <p:spPr>
          <a:xfrm>
            <a:off x="311700" y="0"/>
            <a:ext cx="8520600" cy="1200300"/>
          </a:xfrm>
          <a:prstGeom prst="rect">
            <a:avLst/>
          </a:prstGeom>
          <a:gradFill>
            <a:gsLst>
              <a:gs pos="0">
                <a:srgbClr val="A4C2F4"/>
              </a:gs>
              <a:gs pos="100000">
                <a:srgbClr val="FFFFFF">
                  <a:alpha val="0"/>
                </a:srgbClr>
              </a:gs>
            </a:gsLst>
            <a:lin ang="16200038" scaled="0"/>
          </a:gradFill>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3600">
                <a:solidFill>
                  <a:srgbClr val="000000"/>
                </a:solidFill>
                <a:latin typeface="Courier New"/>
                <a:ea typeface="Courier New"/>
                <a:cs typeface="Courier New"/>
                <a:sym typeface="Courier New"/>
              </a:rPr>
              <a:t>TITLE TO INTRODUCE THE NEXT SLIDES</a:t>
            </a:r>
            <a:endParaRPr sz="3600">
              <a:solidFill>
                <a:srgbClr val="000000"/>
              </a:solidFill>
              <a:latin typeface="Courier New"/>
              <a:ea typeface="Courier New"/>
              <a:cs typeface="Courier New"/>
              <a:sym typeface="Courier New"/>
            </a:endParaRPr>
          </a:p>
          <a:p>
            <a:pPr indent="0" lvl="0" marL="0" rtl="0" algn="l">
              <a:spcBef>
                <a:spcPts val="0"/>
              </a:spcBef>
              <a:spcAft>
                <a:spcPts val="0"/>
              </a:spcAft>
              <a:buNone/>
            </a:pPr>
            <a:r>
              <a:t/>
            </a:r>
            <a:endParaRPr>
              <a:solidFill>
                <a:srgbClr val="000000"/>
              </a:solidFill>
              <a:latin typeface="Courier New"/>
              <a:ea typeface="Courier New"/>
              <a:cs typeface="Courier New"/>
              <a:sym typeface="Courier New"/>
            </a:endParaRPr>
          </a:p>
        </p:txBody>
      </p:sp>
      <p:sp>
        <p:nvSpPr>
          <p:cNvPr id="77" name="Google Shape;77;p16"/>
          <p:cNvSpPr txBox="1"/>
          <p:nvPr/>
        </p:nvSpPr>
        <p:spPr>
          <a:xfrm>
            <a:off x="2238450" y="3810000"/>
            <a:ext cx="4667100" cy="1093800"/>
          </a:xfrm>
          <a:prstGeom prst="rect">
            <a:avLst/>
          </a:prstGeom>
          <a:solidFill>
            <a:srgbClr val="FFF2CC"/>
          </a:solidFill>
          <a:ln>
            <a:noFill/>
          </a:ln>
        </p:spPr>
        <p:txBody>
          <a:bodyPr anchorCtr="0" anchor="ctr" bIns="91425" lIns="91425" spcFirstLastPara="1" rIns="91425" wrap="square" tIns="91425">
            <a:noAutofit/>
          </a:bodyPr>
          <a:lstStyle/>
          <a:p>
            <a:pPr indent="0" lvl="0" marL="0" rtl="0" algn="ctr">
              <a:spcBef>
                <a:spcPts val="640"/>
              </a:spcBef>
              <a:spcAft>
                <a:spcPts val="0"/>
              </a:spcAft>
              <a:buNone/>
            </a:pPr>
            <a:r>
              <a:rPr lang="en" sz="3000">
                <a:latin typeface="Courier New"/>
                <a:ea typeface="Courier New"/>
                <a:cs typeface="Courier New"/>
                <a:sym typeface="Courier New"/>
              </a:rPr>
              <a:t>“</a:t>
            </a:r>
            <a:r>
              <a:rPr lang="en" sz="3000">
                <a:latin typeface="Courier New"/>
                <a:ea typeface="Courier New"/>
                <a:cs typeface="Courier New"/>
                <a:sym typeface="Courier New"/>
              </a:rPr>
              <a:t>How to do a good presentation</a:t>
            </a:r>
            <a:r>
              <a:rPr lang="en" sz="3000">
                <a:latin typeface="Courier New"/>
                <a:ea typeface="Courier New"/>
                <a:cs typeface="Courier New"/>
                <a:sym typeface="Courier New"/>
              </a:rPr>
              <a:t>“</a:t>
            </a:r>
            <a:endParaRPr>
              <a:latin typeface="Courier New"/>
              <a:ea typeface="Courier New"/>
              <a:cs typeface="Courier New"/>
              <a:sym typeface="Courier New"/>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pic>
        <p:nvPicPr>
          <p:cNvPr descr="Bol, Palomitas De Maíz, Cine, Tv, Experiencia, Comer" id="82" name="Google Shape;82;p17"/>
          <p:cNvPicPr preferRelativeResize="0"/>
          <p:nvPr/>
        </p:nvPicPr>
        <p:blipFill rotWithShape="1">
          <a:blip r:embed="rId3">
            <a:alphaModFix/>
          </a:blip>
          <a:srcRect b="0" l="0" r="0" t="15626"/>
          <a:stretch/>
        </p:blipFill>
        <p:spPr>
          <a:xfrm>
            <a:off x="0" y="0"/>
            <a:ext cx="9144001" cy="5143500"/>
          </a:xfrm>
          <a:prstGeom prst="rect">
            <a:avLst/>
          </a:prstGeom>
          <a:noFill/>
          <a:ln>
            <a:noFill/>
          </a:ln>
        </p:spPr>
      </p:pic>
      <p:sp>
        <p:nvSpPr>
          <p:cNvPr id="83" name="Google Shape;83;p17"/>
          <p:cNvSpPr txBox="1"/>
          <p:nvPr>
            <p:ph idx="1" type="body"/>
          </p:nvPr>
        </p:nvSpPr>
        <p:spPr>
          <a:xfrm>
            <a:off x="311700" y="187300"/>
            <a:ext cx="8520600" cy="1068300"/>
          </a:xfrm>
          <a:prstGeom prst="rect">
            <a:avLst/>
          </a:prstGeom>
          <a:gradFill>
            <a:gsLst>
              <a:gs pos="0">
                <a:srgbClr val="A4C2F4"/>
              </a:gs>
              <a:gs pos="100000">
                <a:srgbClr val="FFFFFF"/>
              </a:gs>
            </a:gsLst>
            <a:lin ang="16200038" scaled="0"/>
          </a:gradFill>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solidFill>
                  <a:srgbClr val="000000"/>
                </a:solidFill>
                <a:latin typeface="Courier New"/>
                <a:ea typeface="Courier New"/>
                <a:cs typeface="Courier New"/>
                <a:sym typeface="Courier New"/>
              </a:rPr>
              <a:t>It is essential to make a good design of your slides in a presentation to transmit our message with simplicity and clarity and thus guarantee the success of our exhibition.</a:t>
            </a:r>
            <a:endParaRPr>
              <a:solidFill>
                <a:srgbClr val="000000"/>
              </a:solidFill>
              <a:latin typeface="Courier New"/>
              <a:ea typeface="Courier New"/>
              <a:cs typeface="Courier New"/>
              <a:sym typeface="Courier New"/>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000000"/>
                </a:solidFill>
                <a:latin typeface="Courier New"/>
                <a:ea typeface="Courier New"/>
                <a:cs typeface="Courier New"/>
                <a:sym typeface="Courier New"/>
              </a:rPr>
              <a:t>POINTS TO DISCUSS</a:t>
            </a:r>
            <a:endParaRPr>
              <a:solidFill>
                <a:srgbClr val="000000"/>
              </a:solidFill>
              <a:latin typeface="Courier New"/>
              <a:ea typeface="Courier New"/>
              <a:cs typeface="Courier New"/>
              <a:sym typeface="Courier New"/>
            </a:endParaRPr>
          </a:p>
        </p:txBody>
      </p:sp>
      <p:sp>
        <p:nvSpPr>
          <p:cNvPr id="89" name="Google Shape;89;p18"/>
          <p:cNvSpPr txBox="1"/>
          <p:nvPr>
            <p:ph idx="1" type="body"/>
          </p:nvPr>
        </p:nvSpPr>
        <p:spPr>
          <a:xfrm>
            <a:off x="4248000" y="257100"/>
            <a:ext cx="4584300" cy="4629300"/>
          </a:xfrm>
          <a:prstGeom prst="rect">
            <a:avLst/>
          </a:prstGeom>
        </p:spPr>
        <p:txBody>
          <a:bodyPr anchorCtr="0" anchor="t" bIns="91425" lIns="91425" spcFirstLastPara="1" rIns="91425" wrap="square" tIns="91425">
            <a:noAutofit/>
          </a:bodyPr>
          <a:lstStyle/>
          <a:p>
            <a:pPr indent="-228600" lvl="0" marL="342900" rtl="0" algn="l">
              <a:spcBef>
                <a:spcPts val="640"/>
              </a:spcBef>
              <a:spcAft>
                <a:spcPts val="0"/>
              </a:spcAft>
              <a:buClr>
                <a:srgbClr val="000000"/>
              </a:buClr>
              <a:buSzPts val="1400"/>
              <a:buFont typeface="Courier New"/>
              <a:buChar char="•"/>
            </a:pPr>
            <a:r>
              <a:rPr lang="en" sz="1400">
                <a:solidFill>
                  <a:srgbClr val="000000"/>
                </a:solidFill>
                <a:latin typeface="Courier New"/>
                <a:ea typeface="Courier New"/>
                <a:cs typeface="Courier New"/>
                <a:sym typeface="Courier New"/>
              </a:rPr>
              <a:t>Choose clean backgrounds for your presentations so as not to distract.</a:t>
            </a:r>
            <a:endParaRPr sz="1400">
              <a:solidFill>
                <a:srgbClr val="000000"/>
              </a:solidFill>
              <a:latin typeface="Courier New"/>
              <a:ea typeface="Courier New"/>
              <a:cs typeface="Courier New"/>
              <a:sym typeface="Courier New"/>
            </a:endParaRPr>
          </a:p>
          <a:p>
            <a:pPr indent="-228600" lvl="0" marL="342900" rtl="0" algn="l">
              <a:spcBef>
                <a:spcPts val="1600"/>
              </a:spcBef>
              <a:spcAft>
                <a:spcPts val="0"/>
              </a:spcAft>
              <a:buClr>
                <a:srgbClr val="000000"/>
              </a:buClr>
              <a:buSzPts val="1400"/>
              <a:buFont typeface="Courier New"/>
              <a:buChar char="•"/>
            </a:pPr>
            <a:r>
              <a:rPr lang="en" sz="1400">
                <a:solidFill>
                  <a:srgbClr val="000000"/>
                </a:solidFill>
                <a:latin typeface="Courier New"/>
                <a:ea typeface="Courier New"/>
                <a:cs typeface="Courier New"/>
                <a:sym typeface="Courier New"/>
              </a:rPr>
              <a:t>Transmite only one idea in each slide.</a:t>
            </a:r>
            <a:endParaRPr sz="1400">
              <a:solidFill>
                <a:srgbClr val="000000"/>
              </a:solidFill>
              <a:latin typeface="Courier New"/>
              <a:ea typeface="Courier New"/>
              <a:cs typeface="Courier New"/>
              <a:sym typeface="Courier New"/>
            </a:endParaRPr>
          </a:p>
          <a:p>
            <a:pPr indent="-228600" lvl="0" marL="342900" rtl="0" algn="l">
              <a:spcBef>
                <a:spcPts val="1600"/>
              </a:spcBef>
              <a:spcAft>
                <a:spcPts val="0"/>
              </a:spcAft>
              <a:buClr>
                <a:srgbClr val="000000"/>
              </a:buClr>
              <a:buSzPts val="1400"/>
              <a:buFont typeface="Courier New"/>
              <a:buChar char="•"/>
            </a:pPr>
            <a:r>
              <a:rPr lang="en" sz="1400">
                <a:solidFill>
                  <a:srgbClr val="000000"/>
                </a:solidFill>
                <a:latin typeface="Courier New"/>
                <a:ea typeface="Courier New"/>
                <a:cs typeface="Courier New"/>
                <a:sym typeface="Courier New"/>
              </a:rPr>
              <a:t>Do not overcharging the slides of 6 or 7 lines of text. .</a:t>
            </a:r>
            <a:endParaRPr sz="1400">
              <a:solidFill>
                <a:srgbClr val="000000"/>
              </a:solidFill>
              <a:latin typeface="Courier New"/>
              <a:ea typeface="Courier New"/>
              <a:cs typeface="Courier New"/>
              <a:sym typeface="Courier New"/>
            </a:endParaRPr>
          </a:p>
          <a:p>
            <a:pPr indent="-228600" lvl="0" marL="342900" rtl="0" algn="l">
              <a:spcBef>
                <a:spcPts val="1600"/>
              </a:spcBef>
              <a:spcAft>
                <a:spcPts val="0"/>
              </a:spcAft>
              <a:buClr>
                <a:srgbClr val="000000"/>
              </a:buClr>
              <a:buSzPts val="1400"/>
              <a:buFont typeface="Courier New"/>
              <a:buChar char="•"/>
            </a:pPr>
            <a:r>
              <a:rPr lang="en" sz="1400">
                <a:solidFill>
                  <a:srgbClr val="000000"/>
                </a:solidFill>
                <a:latin typeface="Courier New"/>
                <a:ea typeface="Courier New"/>
                <a:cs typeface="Courier New"/>
                <a:sym typeface="Courier New"/>
              </a:rPr>
              <a:t>Each line of text must not have more than 7 words. </a:t>
            </a:r>
            <a:endParaRPr sz="1400">
              <a:solidFill>
                <a:srgbClr val="000000"/>
              </a:solidFill>
              <a:latin typeface="Courier New"/>
              <a:ea typeface="Courier New"/>
              <a:cs typeface="Courier New"/>
              <a:sym typeface="Courier New"/>
            </a:endParaRPr>
          </a:p>
          <a:p>
            <a:pPr indent="-228600" lvl="0" marL="342900" rtl="0" algn="l">
              <a:spcBef>
                <a:spcPts val="1600"/>
              </a:spcBef>
              <a:spcAft>
                <a:spcPts val="1600"/>
              </a:spcAft>
              <a:buClr>
                <a:srgbClr val="000000"/>
              </a:buClr>
              <a:buSzPts val="1400"/>
              <a:buFont typeface="Courier New"/>
              <a:buChar char="•"/>
            </a:pPr>
            <a:r>
              <a:rPr lang="en" sz="1400">
                <a:solidFill>
                  <a:srgbClr val="000000"/>
                </a:solidFill>
                <a:latin typeface="Courier New"/>
                <a:ea typeface="Courier New"/>
                <a:cs typeface="Courier New"/>
                <a:sym typeface="Courier New"/>
              </a:rPr>
              <a:t>It is preferable that the audience listen to you than they dedicate themselves to read the presentation.</a:t>
            </a:r>
            <a:endParaRPr sz="1400">
              <a:solidFill>
                <a:srgbClr val="000000"/>
              </a:solidFill>
              <a:latin typeface="Courier New"/>
              <a:ea typeface="Courier New"/>
              <a:cs typeface="Courier New"/>
              <a:sym typeface="Courier New"/>
            </a:endParaRPr>
          </a:p>
        </p:txBody>
      </p:sp>
      <p:pic>
        <p:nvPicPr>
          <p:cNvPr descr="Universales Studios, Cine, Películas, Parque Temático" id="90" name="Google Shape;90;p18"/>
          <p:cNvPicPr preferRelativeResize="0"/>
          <p:nvPr/>
        </p:nvPicPr>
        <p:blipFill>
          <a:blip r:embed="rId3">
            <a:alphaModFix/>
          </a:blip>
          <a:stretch>
            <a:fillRect/>
          </a:stretch>
        </p:blipFill>
        <p:spPr>
          <a:xfrm>
            <a:off x="311700" y="1133475"/>
            <a:ext cx="3835400" cy="28765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pic>
        <p:nvPicPr>
          <p:cNvPr descr="Billete, Amarillo, Pasar, Admitir, Admisión, Stub" id="95" name="Google Shape;95;p19"/>
          <p:cNvPicPr preferRelativeResize="0"/>
          <p:nvPr/>
        </p:nvPicPr>
        <p:blipFill>
          <a:blip r:embed="rId3">
            <a:alphaModFix/>
          </a:blip>
          <a:stretch>
            <a:fillRect/>
          </a:stretch>
        </p:blipFill>
        <p:spPr>
          <a:xfrm>
            <a:off x="570363" y="665525"/>
            <a:ext cx="8003275" cy="4210050"/>
          </a:xfrm>
          <a:prstGeom prst="rect">
            <a:avLst/>
          </a:prstGeom>
          <a:noFill/>
          <a:ln>
            <a:noFill/>
          </a:ln>
        </p:spPr>
      </p:pic>
      <p:sp>
        <p:nvSpPr>
          <p:cNvPr id="96" name="Google Shape;96;p19"/>
          <p:cNvSpPr txBox="1"/>
          <p:nvPr>
            <p:ph type="title"/>
          </p:nvPr>
        </p:nvSpPr>
        <p:spPr>
          <a:xfrm>
            <a:off x="311700" y="88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rgbClr val="000000"/>
                </a:solidFill>
                <a:latin typeface="Courier New"/>
                <a:ea typeface="Courier New"/>
                <a:cs typeface="Courier New"/>
                <a:sym typeface="Courier New"/>
              </a:rPr>
              <a:t>THE MARKET</a:t>
            </a:r>
            <a:endParaRPr>
              <a:solidFill>
                <a:srgbClr val="000000"/>
              </a:solidFill>
              <a:latin typeface="Courier New"/>
              <a:ea typeface="Courier New"/>
              <a:cs typeface="Courier New"/>
              <a:sym typeface="Courier New"/>
            </a:endParaRPr>
          </a:p>
        </p:txBody>
      </p:sp>
      <p:sp>
        <p:nvSpPr>
          <p:cNvPr id="97" name="Google Shape;97;p19"/>
          <p:cNvSpPr txBox="1"/>
          <p:nvPr>
            <p:ph idx="1" type="body"/>
          </p:nvPr>
        </p:nvSpPr>
        <p:spPr>
          <a:xfrm>
            <a:off x="1352550" y="1066800"/>
            <a:ext cx="5924700" cy="3028800"/>
          </a:xfrm>
          <a:prstGeom prst="rect">
            <a:avLst/>
          </a:prstGeom>
          <a:noFill/>
        </p:spPr>
        <p:txBody>
          <a:bodyPr anchorCtr="0" anchor="t" bIns="91425" lIns="91425" spcFirstLastPara="1" rIns="91425" wrap="square" tIns="91425">
            <a:noAutofit/>
          </a:bodyPr>
          <a:lstStyle/>
          <a:p>
            <a:pPr indent="-139700" lvl="0" marL="342900" rtl="0" algn="ctr">
              <a:lnSpc>
                <a:spcPct val="100000"/>
              </a:lnSpc>
              <a:spcBef>
                <a:spcPts val="640"/>
              </a:spcBef>
              <a:spcAft>
                <a:spcPts val="0"/>
              </a:spcAft>
              <a:buClr>
                <a:schemeClr val="dk1"/>
              </a:buClr>
              <a:buSzPts val="1100"/>
              <a:buFont typeface="Arial"/>
              <a:buNone/>
            </a:pPr>
            <a:r>
              <a:rPr b="1" lang="en" sz="3000">
                <a:solidFill>
                  <a:schemeClr val="dk1"/>
                </a:solidFill>
                <a:latin typeface="Courier New"/>
                <a:ea typeface="Courier New"/>
                <a:cs typeface="Courier New"/>
                <a:sym typeface="Courier New"/>
              </a:rPr>
              <a:t>132.000.000 INHABITANTS</a:t>
            </a:r>
            <a:endParaRPr b="1" sz="3000">
              <a:solidFill>
                <a:schemeClr val="dk1"/>
              </a:solidFill>
              <a:latin typeface="Courier New"/>
              <a:ea typeface="Courier New"/>
              <a:cs typeface="Courier New"/>
              <a:sym typeface="Courier New"/>
            </a:endParaRPr>
          </a:p>
          <a:p>
            <a:pPr indent="-139700" lvl="0" marL="342900" rtl="0" algn="ctr">
              <a:lnSpc>
                <a:spcPct val="100000"/>
              </a:lnSpc>
              <a:spcBef>
                <a:spcPts val="640"/>
              </a:spcBef>
              <a:spcAft>
                <a:spcPts val="0"/>
              </a:spcAft>
              <a:buClr>
                <a:schemeClr val="dk1"/>
              </a:buClr>
              <a:buSzPts val="1100"/>
              <a:buFont typeface="Arial"/>
              <a:buNone/>
            </a:pPr>
            <a:r>
              <a:t/>
            </a:r>
            <a:endParaRPr b="1" sz="3000">
              <a:solidFill>
                <a:schemeClr val="dk1"/>
              </a:solidFill>
              <a:latin typeface="Courier New"/>
              <a:ea typeface="Courier New"/>
              <a:cs typeface="Courier New"/>
              <a:sym typeface="Courier New"/>
            </a:endParaRPr>
          </a:p>
          <a:p>
            <a:pPr indent="-139700" lvl="0" marL="342900" rtl="0" algn="ctr">
              <a:lnSpc>
                <a:spcPct val="100000"/>
              </a:lnSpc>
              <a:spcBef>
                <a:spcPts val="640"/>
              </a:spcBef>
              <a:spcAft>
                <a:spcPts val="0"/>
              </a:spcAft>
              <a:buClr>
                <a:schemeClr val="dk1"/>
              </a:buClr>
              <a:buSzPts val="1100"/>
              <a:buFont typeface="Arial"/>
              <a:buNone/>
            </a:pPr>
            <a:r>
              <a:rPr b="1" lang="en" sz="3000">
                <a:solidFill>
                  <a:schemeClr val="dk1"/>
                </a:solidFill>
                <a:latin typeface="Courier New"/>
                <a:ea typeface="Courier New"/>
                <a:cs typeface="Courier New"/>
                <a:sym typeface="Courier New"/>
              </a:rPr>
              <a:t>80 % MOBILE USERS</a:t>
            </a:r>
            <a:endParaRPr b="1" sz="3000">
              <a:solidFill>
                <a:schemeClr val="dk1"/>
              </a:solidFill>
              <a:latin typeface="Courier New"/>
              <a:ea typeface="Courier New"/>
              <a:cs typeface="Courier New"/>
              <a:sym typeface="Courier New"/>
            </a:endParaRPr>
          </a:p>
          <a:p>
            <a:pPr indent="-139700" lvl="0" marL="342900" rtl="0" algn="ctr">
              <a:lnSpc>
                <a:spcPct val="100000"/>
              </a:lnSpc>
              <a:spcBef>
                <a:spcPts val="640"/>
              </a:spcBef>
              <a:spcAft>
                <a:spcPts val="0"/>
              </a:spcAft>
              <a:buClr>
                <a:schemeClr val="dk1"/>
              </a:buClr>
              <a:buSzPts val="1100"/>
              <a:buFont typeface="Arial"/>
              <a:buNone/>
            </a:pPr>
            <a:r>
              <a:t/>
            </a:r>
            <a:endParaRPr b="1" sz="3000">
              <a:solidFill>
                <a:schemeClr val="dk1"/>
              </a:solidFill>
              <a:latin typeface="Courier New"/>
              <a:ea typeface="Courier New"/>
              <a:cs typeface="Courier New"/>
              <a:sym typeface="Courier New"/>
            </a:endParaRPr>
          </a:p>
          <a:p>
            <a:pPr indent="-139700" lvl="0" marL="342900" rtl="0" algn="ctr">
              <a:lnSpc>
                <a:spcPct val="100000"/>
              </a:lnSpc>
              <a:spcBef>
                <a:spcPts val="640"/>
              </a:spcBef>
              <a:spcAft>
                <a:spcPts val="0"/>
              </a:spcAft>
              <a:buClr>
                <a:schemeClr val="dk1"/>
              </a:buClr>
              <a:buSzPts val="1100"/>
              <a:buFont typeface="Arial"/>
              <a:buNone/>
            </a:pPr>
            <a:r>
              <a:rPr b="1" lang="en" sz="3000">
                <a:solidFill>
                  <a:schemeClr val="dk1"/>
                </a:solidFill>
                <a:latin typeface="Courier New"/>
                <a:ea typeface="Courier New"/>
                <a:cs typeface="Courier New"/>
                <a:sym typeface="Courier New"/>
              </a:rPr>
              <a:t> </a:t>
            </a:r>
            <a:r>
              <a:rPr b="1" lang="en" sz="2800">
                <a:solidFill>
                  <a:schemeClr val="dk1"/>
                </a:solidFill>
                <a:latin typeface="Courier New"/>
                <a:ea typeface="Courier New"/>
                <a:cs typeface="Courier New"/>
                <a:sym typeface="Courier New"/>
              </a:rPr>
              <a:t>INCOME:</a:t>
            </a:r>
            <a:r>
              <a:rPr b="1" lang="en" sz="3000">
                <a:solidFill>
                  <a:schemeClr val="dk1"/>
                </a:solidFill>
                <a:latin typeface="Courier New"/>
                <a:ea typeface="Courier New"/>
                <a:cs typeface="Courier New"/>
                <a:sym typeface="Courier New"/>
              </a:rPr>
              <a:t> 2.640 Million $</a:t>
            </a:r>
            <a:endParaRPr b="1" sz="3000">
              <a:solidFill>
                <a:schemeClr val="dk1"/>
              </a:solidFill>
              <a:latin typeface="Courier New"/>
              <a:ea typeface="Courier New"/>
              <a:cs typeface="Courier New"/>
              <a:sym typeface="Courier New"/>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pic>
        <p:nvPicPr>
          <p:cNvPr descr="Star Wars, Sable De Luz, Espada Láser, Starwars" id="102" name="Google Shape;102;p20"/>
          <p:cNvPicPr preferRelativeResize="0"/>
          <p:nvPr/>
        </p:nvPicPr>
        <p:blipFill>
          <a:blip r:embed="rId3">
            <a:alphaModFix/>
          </a:blip>
          <a:stretch>
            <a:fillRect/>
          </a:stretch>
        </p:blipFill>
        <p:spPr>
          <a:xfrm rot="10800000">
            <a:off x="0" y="0"/>
            <a:ext cx="9144000" cy="2409825"/>
          </a:xfrm>
          <a:prstGeom prst="rect">
            <a:avLst/>
          </a:prstGeom>
          <a:noFill/>
          <a:ln>
            <a:noFill/>
          </a:ln>
        </p:spPr>
      </p:pic>
      <p:sp>
        <p:nvSpPr>
          <p:cNvPr id="103" name="Google Shape;103;p20"/>
          <p:cNvSpPr txBox="1"/>
          <p:nvPr>
            <p:ph idx="1" type="body"/>
          </p:nvPr>
        </p:nvSpPr>
        <p:spPr>
          <a:xfrm>
            <a:off x="230325" y="2515725"/>
            <a:ext cx="8520600" cy="1495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Clr>
                <a:schemeClr val="accent2"/>
              </a:buClr>
              <a:buFont typeface="Arial"/>
              <a:buNone/>
            </a:pPr>
            <a:r>
              <a:rPr lang="en">
                <a:solidFill>
                  <a:srgbClr val="000000"/>
                </a:solidFill>
                <a:latin typeface="Courier New"/>
                <a:ea typeface="Courier New"/>
                <a:cs typeface="Courier New"/>
                <a:sym typeface="Courier New"/>
              </a:rPr>
              <a:t>Define the main idea that is going to be the axis of your presentation. Use icons and/or illustrations to attract the attention of your audience.</a:t>
            </a:r>
            <a:endParaRPr>
              <a:solidFill>
                <a:srgbClr val="000000"/>
              </a:solidFill>
              <a:latin typeface="Courier New"/>
              <a:ea typeface="Courier New"/>
              <a:cs typeface="Courier New"/>
              <a:sym typeface="Courier New"/>
            </a:endParaRPr>
          </a:p>
        </p:txBody>
      </p:sp>
      <p:sp>
        <p:nvSpPr>
          <p:cNvPr id="104" name="Google Shape;104;p20"/>
          <p:cNvSpPr txBox="1"/>
          <p:nvPr/>
        </p:nvSpPr>
        <p:spPr>
          <a:xfrm>
            <a:off x="2230050" y="1233575"/>
            <a:ext cx="4683900" cy="1139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5500">
                <a:latin typeface="Courier New"/>
                <a:ea typeface="Courier New"/>
                <a:cs typeface="Courier New"/>
                <a:sym typeface="Courier New"/>
              </a:rPr>
              <a:t>THE</a:t>
            </a:r>
            <a:r>
              <a:rPr b="1" lang="en" sz="5500">
                <a:latin typeface="Courier New"/>
                <a:ea typeface="Courier New"/>
                <a:cs typeface="Courier New"/>
                <a:sym typeface="Courier New"/>
              </a:rPr>
              <a:t> IDEA</a:t>
            </a:r>
            <a:endParaRPr>
              <a:latin typeface="Courier New"/>
              <a:ea typeface="Courier New"/>
              <a:cs typeface="Courier New"/>
              <a:sym typeface="Courier New"/>
            </a:endParaRPr>
          </a:p>
        </p:txBody>
      </p:sp>
      <p:pic>
        <p:nvPicPr>
          <p:cNvPr descr="Star Wars, Sable De Luz, Espada Láser, Starwars" id="105" name="Google Shape;105;p20"/>
          <p:cNvPicPr preferRelativeResize="0"/>
          <p:nvPr/>
        </p:nvPicPr>
        <p:blipFill>
          <a:blip r:embed="rId4">
            <a:alphaModFix/>
          </a:blip>
          <a:stretch>
            <a:fillRect/>
          </a:stretch>
        </p:blipFill>
        <p:spPr>
          <a:xfrm>
            <a:off x="-81375" y="2733675"/>
            <a:ext cx="9144000" cy="24098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pic>
        <p:nvPicPr>
          <p:cNvPr descr="Hollywood, Signo, Símbolo, Icono, Vintage, América" id="110" name="Google Shape;110;p21"/>
          <p:cNvPicPr preferRelativeResize="0"/>
          <p:nvPr/>
        </p:nvPicPr>
        <p:blipFill rotWithShape="1">
          <a:blip r:embed="rId3">
            <a:alphaModFix/>
          </a:blip>
          <a:srcRect b="19374" l="0" r="0" t="0"/>
          <a:stretch/>
        </p:blipFill>
        <p:spPr>
          <a:xfrm>
            <a:off x="0" y="0"/>
            <a:ext cx="9143999" cy="5143500"/>
          </a:xfrm>
          <a:prstGeom prst="rect">
            <a:avLst/>
          </a:prstGeom>
          <a:noFill/>
          <a:ln>
            <a:noFill/>
          </a:ln>
        </p:spPr>
      </p:pic>
      <p:sp>
        <p:nvSpPr>
          <p:cNvPr id="111" name="Google Shape;111;p21"/>
          <p:cNvSpPr txBox="1"/>
          <p:nvPr>
            <p:ph type="title"/>
          </p:nvPr>
        </p:nvSpPr>
        <p:spPr>
          <a:xfrm>
            <a:off x="2487450" y="216425"/>
            <a:ext cx="4169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3000">
                <a:solidFill>
                  <a:srgbClr val="000000"/>
                </a:solidFill>
                <a:latin typeface="Courier New"/>
                <a:ea typeface="Courier New"/>
                <a:cs typeface="Courier New"/>
                <a:sym typeface="Courier New"/>
              </a:rPr>
              <a:t>TWO COLUMNS TEXT</a:t>
            </a:r>
            <a:endParaRPr>
              <a:solidFill>
                <a:srgbClr val="000000"/>
              </a:solidFill>
              <a:latin typeface="Courier New"/>
              <a:ea typeface="Courier New"/>
              <a:cs typeface="Courier New"/>
              <a:sym typeface="Courier New"/>
            </a:endParaRPr>
          </a:p>
        </p:txBody>
      </p:sp>
      <p:sp>
        <p:nvSpPr>
          <p:cNvPr id="112" name="Google Shape;112;p21"/>
          <p:cNvSpPr txBox="1"/>
          <p:nvPr/>
        </p:nvSpPr>
        <p:spPr>
          <a:xfrm>
            <a:off x="267000" y="987600"/>
            <a:ext cx="3999900" cy="2327100"/>
          </a:xfrm>
          <a:prstGeom prst="rect">
            <a:avLst/>
          </a:prstGeom>
          <a:solidFill>
            <a:srgbClr val="F3F3F3"/>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1800">
                <a:latin typeface="Courier New"/>
                <a:ea typeface="Courier New"/>
                <a:cs typeface="Courier New"/>
                <a:sym typeface="Courier New"/>
              </a:rPr>
              <a:t>Text size</a:t>
            </a:r>
            <a:endParaRPr b="1" sz="1800">
              <a:latin typeface="Courier New"/>
              <a:ea typeface="Courier New"/>
              <a:cs typeface="Courier New"/>
              <a:sym typeface="Courier New"/>
            </a:endParaRPr>
          </a:p>
          <a:p>
            <a:pPr indent="0" lvl="0" marL="0" rtl="0" algn="l">
              <a:spcBef>
                <a:spcPts val="0"/>
              </a:spcBef>
              <a:spcAft>
                <a:spcPts val="0"/>
              </a:spcAft>
              <a:buNone/>
            </a:pPr>
            <a:r>
              <a:t/>
            </a:r>
            <a:endParaRPr sz="1800">
              <a:latin typeface="Courier New"/>
              <a:ea typeface="Courier New"/>
              <a:cs typeface="Courier New"/>
              <a:sym typeface="Courier New"/>
            </a:endParaRPr>
          </a:p>
          <a:p>
            <a:pPr indent="0" lvl="0" marL="0" rtl="0" algn="l">
              <a:spcBef>
                <a:spcPts val="0"/>
              </a:spcBef>
              <a:spcAft>
                <a:spcPts val="0"/>
              </a:spcAft>
              <a:buNone/>
            </a:pPr>
            <a:r>
              <a:rPr lang="en" sz="1800">
                <a:latin typeface="Courier New"/>
                <a:ea typeface="Courier New"/>
                <a:cs typeface="Courier New"/>
                <a:sym typeface="Courier New"/>
              </a:rPr>
              <a:t>The text must be legible from the end of the auditorium, that is why we choose a well readable type and a minimum size of 24. </a:t>
            </a:r>
            <a:endParaRPr sz="1800">
              <a:latin typeface="Courier New"/>
              <a:ea typeface="Courier New"/>
              <a:cs typeface="Courier New"/>
              <a:sym typeface="Courier New"/>
            </a:endParaRPr>
          </a:p>
          <a:p>
            <a:pPr indent="0" lvl="0" marL="0" rtl="0" algn="l">
              <a:spcBef>
                <a:spcPts val="0"/>
              </a:spcBef>
              <a:spcAft>
                <a:spcPts val="0"/>
              </a:spcAft>
              <a:buNone/>
            </a:pPr>
            <a:r>
              <a:t/>
            </a:r>
            <a:endParaRPr b="1" sz="1800">
              <a:latin typeface="Courier New"/>
              <a:ea typeface="Courier New"/>
              <a:cs typeface="Courier New"/>
              <a:sym typeface="Courier New"/>
            </a:endParaRPr>
          </a:p>
          <a:p>
            <a:pPr indent="0" lvl="0" marL="0" rtl="0" algn="l">
              <a:lnSpc>
                <a:spcPct val="115000"/>
              </a:lnSpc>
              <a:spcBef>
                <a:spcPts val="0"/>
              </a:spcBef>
              <a:spcAft>
                <a:spcPts val="1600"/>
              </a:spcAft>
              <a:buNone/>
            </a:pPr>
            <a:r>
              <a:t/>
            </a:r>
            <a:endParaRPr sz="1800">
              <a:latin typeface="Courier New"/>
              <a:ea typeface="Courier New"/>
              <a:cs typeface="Courier New"/>
              <a:sym typeface="Courier New"/>
            </a:endParaRPr>
          </a:p>
        </p:txBody>
      </p:sp>
      <p:sp>
        <p:nvSpPr>
          <p:cNvPr id="113" name="Google Shape;113;p21"/>
          <p:cNvSpPr txBox="1"/>
          <p:nvPr/>
        </p:nvSpPr>
        <p:spPr>
          <a:xfrm>
            <a:off x="4912275" y="2073450"/>
            <a:ext cx="3999900" cy="2863500"/>
          </a:xfrm>
          <a:prstGeom prst="rect">
            <a:avLst/>
          </a:prstGeom>
          <a:solidFill>
            <a:srgbClr val="F3F3F3"/>
          </a:solidFill>
          <a:ln cap="flat" cmpd="sng" w="9525">
            <a:solidFill>
              <a:srgbClr val="434343"/>
            </a:solidFill>
            <a:prstDash val="solid"/>
            <a:round/>
            <a:headEnd len="sm" w="sm" type="none"/>
            <a:tailEnd len="sm" w="sm" type="none"/>
          </a:ln>
        </p:spPr>
        <p:txBody>
          <a:bodyPr anchorCtr="0" anchor="t" bIns="91425" lIns="91425" spcFirstLastPara="1" rIns="91425" wrap="square" tIns="91425">
            <a:noAutofit/>
          </a:bodyPr>
          <a:lstStyle/>
          <a:p>
            <a:pPr indent="-4762" lvl="0" marL="360362" rtl="0" algn="l">
              <a:spcBef>
                <a:spcPts val="0"/>
              </a:spcBef>
              <a:spcAft>
                <a:spcPts val="0"/>
              </a:spcAft>
              <a:buNone/>
            </a:pPr>
            <a:r>
              <a:rPr b="1" lang="en" sz="1800">
                <a:latin typeface="Courier New"/>
                <a:ea typeface="Courier New"/>
                <a:cs typeface="Courier New"/>
                <a:sym typeface="Courier New"/>
              </a:rPr>
              <a:t>Margins around the text</a:t>
            </a:r>
            <a:endParaRPr sz="1800">
              <a:latin typeface="Courier New"/>
              <a:ea typeface="Courier New"/>
              <a:cs typeface="Courier New"/>
              <a:sym typeface="Courier New"/>
            </a:endParaRPr>
          </a:p>
          <a:p>
            <a:pPr indent="-4762" lvl="0" marL="360362" rtl="0" algn="l">
              <a:spcBef>
                <a:spcPts val="0"/>
              </a:spcBef>
              <a:spcAft>
                <a:spcPts val="0"/>
              </a:spcAft>
              <a:buNone/>
            </a:pPr>
            <a:r>
              <a:t/>
            </a:r>
            <a:endParaRPr sz="1800">
              <a:latin typeface="Courier New"/>
              <a:ea typeface="Courier New"/>
              <a:cs typeface="Courier New"/>
              <a:sym typeface="Courier New"/>
            </a:endParaRPr>
          </a:p>
          <a:p>
            <a:pPr indent="-4762" lvl="0" marL="360362" rtl="0" algn="l">
              <a:spcBef>
                <a:spcPts val="0"/>
              </a:spcBef>
              <a:spcAft>
                <a:spcPts val="0"/>
              </a:spcAft>
              <a:buNone/>
            </a:pPr>
            <a:r>
              <a:rPr lang="en" sz="1800">
                <a:latin typeface="Courier New"/>
                <a:ea typeface="Courier New"/>
                <a:cs typeface="Courier New"/>
                <a:sym typeface="Courier New"/>
              </a:rPr>
              <a:t>The texts, images or graphics should not be stuck to the edge of the slide. The edges must be broad around the entire text. </a:t>
            </a:r>
            <a:endParaRPr sz="1800">
              <a:latin typeface="Courier New"/>
              <a:ea typeface="Courier New"/>
              <a:cs typeface="Courier New"/>
              <a:sym typeface="Courier New"/>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