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  <p:embeddedFont>
      <p:font typeface="Nunito"/>
      <p:regular r:id="rId37"/>
      <p:bold r:id="rId38"/>
      <p:italic r:id="rId39"/>
      <p:boldItalic r:id="rId40"/>
    </p:embeddedFont>
    <p:embeddedFont>
      <p:font typeface="Lora"/>
      <p:regular r:id="rId41"/>
      <p:bold r:id="rId42"/>
      <p:italic r:id="rId43"/>
      <p:boldItalic r:id="rId44"/>
    </p:embeddedFont>
    <p:embeddedFont>
      <p:font typeface="Book Antiqua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A8130B1-B249-4045-A83F-8FC39C3F0620}">
  <a:tblStyle styleId="{AA8130B1-B249-4045-A83F-8FC39C3F06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-boldItalic.fntdata"/><Relationship Id="rId20" Type="http://schemas.openxmlformats.org/officeDocument/2006/relationships/slide" Target="slides/slide15.xml"/><Relationship Id="rId42" Type="http://schemas.openxmlformats.org/officeDocument/2006/relationships/font" Target="fonts/Lora-bold.fntdata"/><Relationship Id="rId41" Type="http://schemas.openxmlformats.org/officeDocument/2006/relationships/font" Target="fonts/Lora-regular.fntdata"/><Relationship Id="rId22" Type="http://schemas.openxmlformats.org/officeDocument/2006/relationships/slide" Target="slides/slide17.xml"/><Relationship Id="rId44" Type="http://schemas.openxmlformats.org/officeDocument/2006/relationships/font" Target="fonts/Lora-boldItalic.fntdata"/><Relationship Id="rId21" Type="http://schemas.openxmlformats.org/officeDocument/2006/relationships/slide" Target="slides/slide16.xml"/><Relationship Id="rId43" Type="http://schemas.openxmlformats.org/officeDocument/2006/relationships/font" Target="fonts/Lora-italic.fntdata"/><Relationship Id="rId24" Type="http://schemas.openxmlformats.org/officeDocument/2006/relationships/slide" Target="slides/slide19.xml"/><Relationship Id="rId46" Type="http://schemas.openxmlformats.org/officeDocument/2006/relationships/font" Target="fonts/BookAntiqua-bold.fntdata"/><Relationship Id="rId23" Type="http://schemas.openxmlformats.org/officeDocument/2006/relationships/slide" Target="slides/slide18.xml"/><Relationship Id="rId45" Type="http://schemas.openxmlformats.org/officeDocument/2006/relationships/font" Target="fonts/BookAntiqua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BookAntiqua-boldItalic.fntdata"/><Relationship Id="rId25" Type="http://schemas.openxmlformats.org/officeDocument/2006/relationships/slide" Target="slides/slide20.xml"/><Relationship Id="rId47" Type="http://schemas.openxmlformats.org/officeDocument/2006/relationships/font" Target="fonts/BookAntiqua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37" Type="http://schemas.openxmlformats.org/officeDocument/2006/relationships/font" Target="fonts/Nunito-regular.fntdata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39" Type="http://schemas.openxmlformats.org/officeDocument/2006/relationships/font" Target="fonts/Nunito-italic.fntdata"/><Relationship Id="rId16" Type="http://schemas.openxmlformats.org/officeDocument/2006/relationships/slide" Target="slides/slide11.xml"/><Relationship Id="rId38" Type="http://schemas.openxmlformats.org/officeDocument/2006/relationships/font" Target="fonts/Nunito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6" name="Google Shape;26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7" name="Google Shape;2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0" name="Google Shape;3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3" name="Google Shape;53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4" name="Google Shape;54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2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  <a:defRPr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Book Antiqua"/>
              <a:buChar char="●"/>
              <a:defRPr sz="1800"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ook Antiqua"/>
              <a:buChar char="○"/>
              <a:defRPr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ook Antiqua"/>
              <a:buChar char="■"/>
              <a:defRPr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ook Antiqua"/>
              <a:buChar char="●"/>
              <a:defRPr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ook Antiqua"/>
              <a:buChar char="○"/>
              <a:defRPr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ook Antiqua"/>
              <a:buChar char="■"/>
              <a:defRPr>
                <a:latin typeface="Book Antiqua"/>
                <a:ea typeface="Book Antiqua"/>
                <a:cs typeface="Book Antiqua"/>
                <a:sym typeface="Book Antiqu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ook Antiqua"/>
              <a:buChar char="●"/>
              <a:defRPr>
                <a:latin typeface="Book Antiqua"/>
                <a:ea typeface="Book Antiqua"/>
                <a:cs typeface="Book Antiqua"/>
                <a:sym typeface="Book Antiqu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ook Antiqua"/>
              <a:buChar char="○"/>
              <a:defRPr>
                <a:latin typeface="Book Antiqua"/>
                <a:ea typeface="Book Antiqua"/>
                <a:cs typeface="Book Antiqua"/>
                <a:sym typeface="Book Antiqu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ook Antiqua"/>
              <a:buChar char="■"/>
              <a:defRPr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ntigua, Antropomorfo, Egipcio, Jeroglífico"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1647388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0" name="Google Shape;1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2142762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1" name="Google Shape;11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2638136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2" name="Google Shape;12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3133510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3" name="Google Shape;13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3628885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4" name="Google Shape;14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4124259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5" name="Google Shape;15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4619633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6" name="Google Shape;1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5115008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7" name="Google Shape;17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5610382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8" name="Google Shape;18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6105756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19" name="Google Shape;1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6601131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tigua, Antropomorfo, Egipcio, Jeroglífico" id="20" name="Google Shape;2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096505" y="4366380"/>
            <a:ext cx="400107" cy="67729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8688650" y="4703725"/>
            <a:ext cx="408900" cy="353100"/>
          </a:xfrm>
          <a:prstGeom prst="triangle">
            <a:avLst>
              <a:gd fmla="val 5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nkh, Egipcio, Silueta, Egipto, Símbolo" id="22" name="Google Shape;22;p1" title="Ankh, Egipcio, Silueta, Egipto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99525" y="4350625"/>
            <a:ext cx="407050" cy="706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kh, Egipcio, Silueta, Egipto, Símbolo" id="23" name="Google Shape;23;p1" title="Ankh, Egipcio, Silueta, Egipto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04075" y="4350625"/>
            <a:ext cx="407050" cy="7061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7.png"/><Relationship Id="rId5" Type="http://schemas.openxmlformats.org/officeDocument/2006/relationships/hyperlink" Target="http://www.google.com/sheets/about/" TargetMode="External"/><Relationship Id="rId6" Type="http://schemas.openxmlformats.org/officeDocument/2006/relationships/image" Target="../media/image3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2.jpg"/><Relationship Id="rId4" Type="http://schemas.openxmlformats.org/officeDocument/2006/relationships/image" Target="../media/image3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Relationship Id="rId4" Type="http://schemas.openxmlformats.org/officeDocument/2006/relationships/image" Target="../media/image33.jpg"/><Relationship Id="rId5" Type="http://schemas.openxmlformats.org/officeDocument/2006/relationships/image" Target="../media/image38.jpg"/><Relationship Id="rId6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jpg"/><Relationship Id="rId4" Type="http://schemas.openxmlformats.org/officeDocument/2006/relationships/image" Target="../media/image34.png"/><Relationship Id="rId5" Type="http://schemas.openxmlformats.org/officeDocument/2006/relationships/image" Target="../media/image41.png"/><Relationship Id="rId6" Type="http://schemas.openxmlformats.org/officeDocument/2006/relationships/image" Target="../media/image3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jpg"/><Relationship Id="rId4" Type="http://schemas.openxmlformats.org/officeDocument/2006/relationships/image" Target="../media/image43.png"/><Relationship Id="rId5" Type="http://schemas.openxmlformats.org/officeDocument/2006/relationships/image" Target="../media/image4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thecarrot.com" TargetMode="External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59.png"/><Relationship Id="rId10" Type="http://schemas.openxmlformats.org/officeDocument/2006/relationships/image" Target="../media/image55.png"/><Relationship Id="rId13" Type="http://schemas.openxmlformats.org/officeDocument/2006/relationships/image" Target="../media/image51.png"/><Relationship Id="rId1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3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Relationship Id="rId5" Type="http://schemas.openxmlformats.org/officeDocument/2006/relationships/image" Target="../media/image44.png"/><Relationship Id="rId6" Type="http://schemas.openxmlformats.org/officeDocument/2006/relationships/image" Target="../media/image61.png"/><Relationship Id="rId7" Type="http://schemas.openxmlformats.org/officeDocument/2006/relationships/image" Target="../media/image57.png"/><Relationship Id="rId8" Type="http://schemas.openxmlformats.org/officeDocument/2006/relationships/image" Target="../media/image5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8.jpg"/><Relationship Id="rId4" Type="http://schemas.openxmlformats.org/officeDocument/2006/relationships/image" Target="../media/image54.png"/><Relationship Id="rId5" Type="http://schemas.openxmlformats.org/officeDocument/2006/relationships/image" Target="../media/image49.png"/><Relationship Id="rId6" Type="http://schemas.openxmlformats.org/officeDocument/2006/relationships/image" Target="../media/image60.png"/><Relationship Id="rId7" Type="http://schemas.openxmlformats.org/officeDocument/2006/relationships/image" Target="../media/image56.png"/><Relationship Id="rId8" Type="http://schemas.openxmlformats.org/officeDocument/2006/relationships/image" Target="../media/image5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hyperlink" Target="mailto:pablo@miemail.com" TargetMode="External"/><Relationship Id="rId5" Type="http://schemas.openxmlformats.org/officeDocument/2006/relationships/image" Target="../media/image13.png"/><Relationship Id="rId6" Type="http://schemas.openxmlformats.org/officeDocument/2006/relationships/image" Target="../media/image17.png"/><Relationship Id="rId7" Type="http://schemas.openxmlformats.org/officeDocument/2006/relationships/image" Target="../media/image10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Relationship Id="rId4" Type="http://schemas.openxmlformats.org/officeDocument/2006/relationships/image" Target="../media/image20.png"/><Relationship Id="rId5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25.png"/><Relationship Id="rId5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gipcio, Diseño, Hombre, Mujer, Sacerdote, Artefacto" id="69" name="Google Shape;69;p13"/>
          <p:cNvPicPr preferRelativeResize="0"/>
          <p:nvPr/>
        </p:nvPicPr>
        <p:blipFill rotWithShape="1">
          <a:blip r:embed="rId3">
            <a:alphaModFix/>
          </a:blip>
          <a:srcRect b="9759" l="0" r="0" t="1076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3"/>
          <p:cNvSpPr/>
          <p:nvPr/>
        </p:nvSpPr>
        <p:spPr>
          <a:xfrm>
            <a:off x="0" y="3810000"/>
            <a:ext cx="9144000" cy="868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8000">
                <a:srgbClr val="F1C232"/>
              </a:gs>
              <a:gs pos="74000">
                <a:srgbClr val="FFD966"/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3"/>
          <p:cNvSpPr txBox="1"/>
          <p:nvPr/>
        </p:nvSpPr>
        <p:spPr>
          <a:xfrm>
            <a:off x="505200" y="3714763"/>
            <a:ext cx="8133600" cy="9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783F04"/>
                </a:solidFill>
                <a:latin typeface="Book Antiqua"/>
                <a:ea typeface="Book Antiqua"/>
                <a:cs typeface="Book Antiqua"/>
                <a:sym typeface="Book Antiqua"/>
              </a:rPr>
              <a:t>Presentation title</a:t>
            </a:r>
            <a:endParaRPr sz="4800">
              <a:solidFill>
                <a:srgbClr val="783F04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/>
          <p:nvPr/>
        </p:nvSpPr>
        <p:spPr>
          <a:xfrm>
            <a:off x="561900" y="1212450"/>
            <a:ext cx="3143400" cy="2718600"/>
          </a:xfrm>
          <a:prstGeom prst="triangle">
            <a:avLst>
              <a:gd fmla="val 50000" name="adj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LOREM IPSUM</a:t>
            </a:r>
            <a:endParaRPr b="1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Eodem modo typi, qui nunc nobis videntur parum clari.</a:t>
            </a:r>
            <a:endParaRPr/>
          </a:p>
        </p:txBody>
      </p:sp>
      <p:sp>
        <p:nvSpPr>
          <p:cNvPr id="154" name="Google Shape;154;p22"/>
          <p:cNvSpPr txBox="1"/>
          <p:nvPr>
            <p:ph type="title"/>
          </p:nvPr>
        </p:nvSpPr>
        <p:spPr>
          <a:xfrm>
            <a:off x="304325" y="192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</a:rPr>
              <a:t>Infographic Diagram</a:t>
            </a:r>
            <a:endParaRPr/>
          </a:p>
        </p:txBody>
      </p:sp>
      <p:sp>
        <p:nvSpPr>
          <p:cNvPr id="155" name="Google Shape;155;p22"/>
          <p:cNvSpPr txBox="1"/>
          <p:nvPr>
            <p:ph idx="12" type="sldNum"/>
          </p:nvPr>
        </p:nvSpPr>
        <p:spPr>
          <a:xfrm>
            <a:off x="8695275" y="4815425"/>
            <a:ext cx="394500" cy="24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56" name="Google Shape;156;p22"/>
          <p:cNvSpPr/>
          <p:nvPr/>
        </p:nvSpPr>
        <p:spPr>
          <a:xfrm>
            <a:off x="3000300" y="1212450"/>
            <a:ext cx="3143400" cy="2718600"/>
          </a:xfrm>
          <a:prstGeom prst="triangle">
            <a:avLst>
              <a:gd fmla="val 50000" name="adj"/>
            </a:avLst>
          </a:prstGeom>
          <a:solidFill>
            <a:srgbClr val="E6913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LOREM IPSUM</a:t>
            </a:r>
            <a:endParaRPr b="1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Eodem modo typi, qui nunc nobis videntur parum clari.</a:t>
            </a:r>
            <a:endParaRPr/>
          </a:p>
        </p:txBody>
      </p:sp>
      <p:sp>
        <p:nvSpPr>
          <p:cNvPr id="157" name="Google Shape;157;p22"/>
          <p:cNvSpPr/>
          <p:nvPr/>
        </p:nvSpPr>
        <p:spPr>
          <a:xfrm>
            <a:off x="5514900" y="1212450"/>
            <a:ext cx="3143400" cy="2718600"/>
          </a:xfrm>
          <a:prstGeom prst="triangle">
            <a:avLst>
              <a:gd fmla="val 50000" name="adj"/>
            </a:avLst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LOREM IPSUM</a:t>
            </a:r>
            <a:endParaRPr b="1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Eodem modo typi, qui nunc nobis videntur parum clari.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ena, Camello, Desierto, El Cairo, Egipto" id="162" name="Google Shape;162;p23"/>
          <p:cNvPicPr preferRelativeResize="0"/>
          <p:nvPr/>
        </p:nvPicPr>
        <p:blipFill rotWithShape="1">
          <a:blip r:embed="rId3">
            <a:alphaModFix/>
          </a:blip>
          <a:srcRect b="61249" l="0" r="0" t="0"/>
          <a:stretch/>
        </p:blipFill>
        <p:spPr>
          <a:xfrm>
            <a:off x="0" y="0"/>
            <a:ext cx="9144001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>
            <p:ph type="title"/>
          </p:nvPr>
        </p:nvSpPr>
        <p:spPr>
          <a:xfrm>
            <a:off x="311700" y="474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</a:rPr>
              <a:t>Three columns text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164" name="Google Shape;164;p23"/>
          <p:cNvSpPr txBox="1"/>
          <p:nvPr>
            <p:ph idx="12" type="sldNum"/>
          </p:nvPr>
        </p:nvSpPr>
        <p:spPr>
          <a:xfrm>
            <a:off x="8689549" y="4803150"/>
            <a:ext cx="393000" cy="2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61425" y="2362200"/>
            <a:ext cx="3000000" cy="19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Book Antiqua"/>
                <a:ea typeface="Book Antiqua"/>
                <a:cs typeface="Book Antiqua"/>
                <a:sym typeface="Book Antiqua"/>
              </a:rPr>
              <a:t>Less is more</a:t>
            </a:r>
            <a:endParaRPr b="1"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The less information you give, better remember your audience. Create shorts and concise messages.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3133425" y="2362021"/>
            <a:ext cx="3000000" cy="19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Book Antiqua"/>
                <a:ea typeface="Book Antiqua"/>
                <a:cs typeface="Book Antiqua"/>
                <a:sym typeface="Book Antiqua"/>
              </a:rPr>
              <a:t>Use the contrast</a:t>
            </a: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. 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The contrast gives you the option to call attention to what you want to highlight. Use the size, colour, composition. </a:t>
            </a:r>
            <a:endParaRPr b="1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6082575" y="2362021"/>
            <a:ext cx="3000000" cy="19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Book Antiqua"/>
                <a:ea typeface="Book Antiqua"/>
                <a:cs typeface="Book Antiqua"/>
                <a:sym typeface="Book Antiqua"/>
              </a:rPr>
              <a:t>Use a good template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You must choose a template that suits the type of work your are about to submit.</a:t>
            </a:r>
            <a:endParaRPr b="1"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/>
          <p:nvPr>
            <p:ph type="title"/>
          </p:nvPr>
        </p:nvSpPr>
        <p:spPr>
          <a:xfrm>
            <a:off x="725750" y="916975"/>
            <a:ext cx="3782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000000"/>
                </a:solidFill>
              </a:rPr>
              <a:t>USE IMAGES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" name="Google Shape;173;p24"/>
          <p:cNvSpPr txBox="1"/>
          <p:nvPr/>
        </p:nvSpPr>
        <p:spPr>
          <a:xfrm>
            <a:off x="934625" y="2440925"/>
            <a:ext cx="3147600" cy="17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" name="Google Shape;174;p24"/>
          <p:cNvSpPr txBox="1"/>
          <p:nvPr>
            <p:ph idx="12" type="sldNum"/>
          </p:nvPr>
        </p:nvSpPr>
        <p:spPr>
          <a:xfrm>
            <a:off x="8696000" y="4803150"/>
            <a:ext cx="419700" cy="25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75" name="Google Shape;175;p24"/>
          <p:cNvSpPr txBox="1"/>
          <p:nvPr/>
        </p:nvSpPr>
        <p:spPr>
          <a:xfrm>
            <a:off x="5642025" y="10717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A good image in your presentation is worth a thousand words.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Choose good themes for your presentations.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descr="Pirámides, Egipto, Banner, Encabezado, Egipcio, Antigua" id="176" name="Google Shape;17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63" y="1647100"/>
            <a:ext cx="4931467" cy="184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utankamon, Oro, Egipto, Faraón, Rey, Egipcio, Antigua" id="181" name="Google Shape;181;p25"/>
          <p:cNvPicPr preferRelativeResize="0"/>
          <p:nvPr/>
        </p:nvPicPr>
        <p:blipFill rotWithShape="1">
          <a:blip r:embed="rId3">
            <a:alphaModFix/>
          </a:blip>
          <a:srcRect b="10623" l="0" r="0" t="4995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5"/>
          <p:cNvSpPr/>
          <p:nvPr/>
        </p:nvSpPr>
        <p:spPr>
          <a:xfrm>
            <a:off x="6648447" y="4324349"/>
            <a:ext cx="2338500" cy="668700"/>
          </a:xfrm>
          <a:prstGeom prst="rect">
            <a:avLst/>
          </a:prstGeom>
          <a:solidFill>
            <a:srgbClr val="EEEEEE">
              <a:alpha val="66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Book Antiqua"/>
                <a:ea typeface="Book Antiqua"/>
                <a:cs typeface="Book Antiqua"/>
                <a:sym typeface="Book Antiqua"/>
              </a:rPr>
              <a:t>With a good image you can explain a complex concept in a simple way.</a:t>
            </a:r>
            <a:endParaRPr sz="1200">
              <a:solidFill>
                <a:srgbClr val="434343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gipcio, Diseño, Hombre, Artefacto, Real" id="187" name="Google Shape;187;p26"/>
          <p:cNvPicPr preferRelativeResize="0"/>
          <p:nvPr/>
        </p:nvPicPr>
        <p:blipFill rotWithShape="1">
          <a:blip r:embed="rId3">
            <a:alphaModFix/>
          </a:blip>
          <a:srcRect b="0" l="0" r="0" t="20521"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6"/>
          <p:cNvSpPr/>
          <p:nvPr/>
        </p:nvSpPr>
        <p:spPr>
          <a:xfrm>
            <a:off x="3965850" y="1785238"/>
            <a:ext cx="3841200" cy="14895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89" name="Google Shape;189;p26"/>
          <p:cNvSpPr txBox="1"/>
          <p:nvPr>
            <p:ph type="title"/>
          </p:nvPr>
        </p:nvSpPr>
        <p:spPr>
          <a:xfrm>
            <a:off x="3496650" y="825550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</a:rPr>
              <a:t>USE TABLES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190" name="Google Shape;190;p26"/>
          <p:cNvSpPr txBox="1"/>
          <p:nvPr/>
        </p:nvSpPr>
        <p:spPr>
          <a:xfrm>
            <a:off x="4245750" y="3903338"/>
            <a:ext cx="3900000" cy="7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The tables are very useful for displaying information ordered.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graphicFrame>
        <p:nvGraphicFramePr>
          <p:cNvPr id="191" name="Google Shape;191;p26"/>
          <p:cNvGraphicFramePr/>
          <p:nvPr/>
        </p:nvGraphicFramePr>
        <p:xfrm>
          <a:off x="4298400" y="19140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{AA8130B1-B249-4045-A83F-8FC39C3F0620}</a:tableStyleId>
              </a:tblPr>
              <a:tblGrid>
                <a:gridCol w="943050"/>
                <a:gridCol w="1358725"/>
                <a:gridCol w="1123450"/>
                <a:gridCol w="943025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CAPITAL</a:t>
                      </a:r>
                      <a:endParaRPr b="1" sz="9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900">
                          <a:solidFill>
                            <a:schemeClr val="dk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CITIZENS</a:t>
                      </a:r>
                      <a:endParaRPr b="1" sz="9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900">
                          <a:solidFill>
                            <a:schemeClr val="dk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(MILLIONS)</a:t>
                      </a:r>
                      <a:endParaRPr b="1" sz="900">
                        <a:solidFill>
                          <a:schemeClr val="dk1"/>
                        </a:solidFill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900">
                          <a:solidFill>
                            <a:schemeClr val="dk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CURRENCY</a:t>
                      </a:r>
                      <a:endParaRPr b="1" sz="9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MEXICO</a:t>
                      </a:r>
                      <a:endParaRPr b="1" sz="9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2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CIUDAD DE </a:t>
                      </a: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MÉXICO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122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PESO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U.S.A</a:t>
                      </a:r>
                      <a:endParaRPr b="1" sz="9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2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WASHINGTON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270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DOLLAR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9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GERMANY</a:t>
                      </a:r>
                      <a:endParaRPr b="1" sz="9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2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BERLIN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82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EURO</a:t>
                      </a:r>
                      <a:endParaRPr sz="800">
                        <a:latin typeface="Book Antiqua"/>
                        <a:ea typeface="Book Antiqua"/>
                        <a:cs typeface="Book Antiqua"/>
                        <a:sym typeface="Book Antiqu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1420" y="1718576"/>
            <a:ext cx="3134900" cy="19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7"/>
          <p:cNvSpPr/>
          <p:nvPr/>
        </p:nvSpPr>
        <p:spPr>
          <a:xfrm>
            <a:off x="8122964" y="3685361"/>
            <a:ext cx="750600" cy="765000"/>
          </a:xfrm>
          <a:prstGeom prst="snip2Same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7"/>
          <p:cNvSpPr txBox="1"/>
          <p:nvPr>
            <p:ph type="title"/>
          </p:nvPr>
        </p:nvSpPr>
        <p:spPr>
          <a:xfrm>
            <a:off x="2182200" y="3472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</a:rPr>
              <a:t>USE CHARTS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199" name="Google Shape;199;p27"/>
          <p:cNvSpPr txBox="1"/>
          <p:nvPr/>
        </p:nvSpPr>
        <p:spPr>
          <a:xfrm>
            <a:off x="2150475" y="3755850"/>
            <a:ext cx="4383900" cy="7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Graphics help us to understand the relationships between numerical values.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00" name="Google Shape;200;p27" title="Points scored"/>
          <p:cNvPicPr preferRelativeResize="0"/>
          <p:nvPr/>
        </p:nvPicPr>
        <p:blipFill rotWithShape="1">
          <a:blip r:embed="rId4">
            <a:alphaModFix/>
          </a:blip>
          <a:srcRect b="16412" l="0" r="0" t="5094"/>
          <a:stretch/>
        </p:blipFill>
        <p:spPr>
          <a:xfrm>
            <a:off x="1349500" y="1799325"/>
            <a:ext cx="3462349" cy="168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7"/>
          <p:cNvSpPr txBox="1"/>
          <p:nvPr/>
        </p:nvSpPr>
        <p:spPr>
          <a:xfrm>
            <a:off x="8093025" y="3863356"/>
            <a:ext cx="838200" cy="58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700">
                <a:latin typeface="Book Antiqua"/>
                <a:ea typeface="Book Antiqua"/>
                <a:cs typeface="Book Antiqua"/>
                <a:sym typeface="Book Antiqua"/>
              </a:rPr>
              <a:t>You can insert graphs from  Google Sheets</a:t>
            </a:r>
            <a:r>
              <a:rPr lang="en-GB" sz="700" u="sng">
                <a:latin typeface="Book Antiqua"/>
                <a:ea typeface="Book Antiqua"/>
                <a:cs typeface="Book Antiqua"/>
                <a:sym typeface="Book Antiqua"/>
                <a:hlinkClick r:id="rId5"/>
              </a:rPr>
              <a:t> </a:t>
            </a:r>
            <a:endParaRPr sz="7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02" name="Google Shape;20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66428" y="3599700"/>
            <a:ext cx="263691" cy="26366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7"/>
          <p:cNvSpPr txBox="1"/>
          <p:nvPr>
            <p:ph idx="12" type="sldNum"/>
          </p:nvPr>
        </p:nvSpPr>
        <p:spPr>
          <a:xfrm>
            <a:off x="8695999" y="4793175"/>
            <a:ext cx="387300" cy="2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/>
          <p:nvPr>
            <p:ph type="title"/>
          </p:nvPr>
        </p:nvSpPr>
        <p:spPr>
          <a:xfrm>
            <a:off x="2182188" y="3272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</a:rPr>
              <a:t>FLOW CHARTS (Process)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209" name="Google Shape;209;p28"/>
          <p:cNvSpPr txBox="1"/>
          <p:nvPr/>
        </p:nvSpPr>
        <p:spPr>
          <a:xfrm>
            <a:off x="2094000" y="3255200"/>
            <a:ext cx="49560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Flowcharts are used to graphically represent the flow or sequences of simple routines.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10" name="Google Shape;21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9975" y="1070800"/>
            <a:ext cx="2368950" cy="20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8"/>
          <p:cNvSpPr txBox="1"/>
          <p:nvPr>
            <p:ph idx="12" type="sldNum"/>
          </p:nvPr>
        </p:nvSpPr>
        <p:spPr>
          <a:xfrm>
            <a:off x="8708924" y="4783775"/>
            <a:ext cx="381000" cy="27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Tutankamón, Faraón, Egipto, El Antiguo Egipto" id="212" name="Google Shape;21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1450" y="1014125"/>
            <a:ext cx="4956000" cy="2126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fondo-tierra-ppt.jpg" id="218" name="Google Shape;218;p29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9"/>
          <p:cNvSpPr txBox="1"/>
          <p:nvPr>
            <p:ph type="title"/>
          </p:nvPr>
        </p:nvSpPr>
        <p:spPr>
          <a:xfrm>
            <a:off x="3920550" y="2981600"/>
            <a:ext cx="130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</a:rPr>
              <a:t>MAPS</a:t>
            </a:r>
            <a:endParaRPr sz="3000">
              <a:solidFill>
                <a:srgbClr val="EFEFE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0" name="Google Shape;220;p29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4030000" y="189762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"/>
          <p:cNvSpPr txBox="1"/>
          <p:nvPr>
            <p:ph idx="12" type="sldNum"/>
          </p:nvPr>
        </p:nvSpPr>
        <p:spPr>
          <a:xfrm>
            <a:off x="8708924" y="4816050"/>
            <a:ext cx="384000" cy="24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cio, De Papel, Mujer, Vestido, Diseño, Artefacto" id="226" name="Google Shape;226;p30"/>
          <p:cNvPicPr preferRelativeResize="0"/>
          <p:nvPr/>
        </p:nvPicPr>
        <p:blipFill rotWithShape="1">
          <a:blip r:embed="rId3">
            <a:alphaModFix/>
          </a:blip>
          <a:srcRect b="53287" l="-20992" r="-20370" t="14623"/>
          <a:stretch/>
        </p:blipFill>
        <p:spPr>
          <a:xfrm>
            <a:off x="0" y="0"/>
            <a:ext cx="9144000" cy="29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0"/>
          <p:cNvSpPr txBox="1"/>
          <p:nvPr/>
        </p:nvSpPr>
        <p:spPr>
          <a:xfrm>
            <a:off x="1909650" y="3114400"/>
            <a:ext cx="5324700" cy="10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BF9000"/>
                </a:solidFill>
                <a:latin typeface="Book Antiqua"/>
                <a:ea typeface="Book Antiqua"/>
                <a:cs typeface="Book Antiqua"/>
                <a:sym typeface="Book Antiqua"/>
              </a:rPr>
              <a:t>Below we provide a set of slides for your Apps or Web presentations.</a:t>
            </a:r>
            <a:endParaRPr sz="1800">
              <a:solidFill>
                <a:srgbClr val="BF9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28" name="Google Shape;228;p30"/>
          <p:cNvSpPr txBox="1"/>
          <p:nvPr>
            <p:ph type="title"/>
          </p:nvPr>
        </p:nvSpPr>
        <p:spPr>
          <a:xfrm>
            <a:off x="2072700" y="465925"/>
            <a:ext cx="4998600" cy="21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0">
                <a:solidFill>
                  <a:srgbClr val="000000"/>
                </a:solidFill>
              </a:rPr>
              <a:t>Technology</a:t>
            </a:r>
            <a:endParaRPr b="1" sz="60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0">
                <a:solidFill>
                  <a:srgbClr val="000000"/>
                </a:solidFill>
              </a:rPr>
              <a:t>presentations</a:t>
            </a:r>
            <a:endParaRPr b="1" sz="6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phone.png" id="233" name="Google Shape;233;p31"/>
          <p:cNvPicPr preferRelativeResize="0"/>
          <p:nvPr/>
        </p:nvPicPr>
        <p:blipFill rotWithShape="1">
          <a:blip r:embed="rId3">
            <a:alphaModFix/>
          </a:blip>
          <a:srcRect b="0" l="23820" r="52787" t="0"/>
          <a:stretch/>
        </p:blipFill>
        <p:spPr>
          <a:xfrm>
            <a:off x="7166601" y="1093650"/>
            <a:ext cx="1575574" cy="295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s.jpg" id="234" name="Google Shape;234;p31"/>
          <p:cNvPicPr preferRelativeResize="0"/>
          <p:nvPr/>
        </p:nvPicPr>
        <p:blipFill rotWithShape="1">
          <a:blip r:embed="rId4">
            <a:alphaModFix/>
          </a:blip>
          <a:srcRect b="9673" l="15469" r="13274" t="0"/>
          <a:stretch/>
        </p:blipFill>
        <p:spPr>
          <a:xfrm>
            <a:off x="7313438" y="1559308"/>
            <a:ext cx="1312699" cy="2015669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1"/>
          <p:cNvSpPr txBox="1"/>
          <p:nvPr>
            <p:ph idx="12" type="sldNum"/>
          </p:nvPr>
        </p:nvSpPr>
        <p:spPr>
          <a:xfrm>
            <a:off x="8683102" y="4783772"/>
            <a:ext cx="402600" cy="27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sfinge, Egipto, Antigua, Egipcio, El Turismo, De Viaje" id="236" name="Google Shape;23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2312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1"/>
          <p:cNvSpPr txBox="1"/>
          <p:nvPr/>
        </p:nvSpPr>
        <p:spPr>
          <a:xfrm>
            <a:off x="4338825" y="1559300"/>
            <a:ext cx="2060400" cy="21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Book Antiqua"/>
                <a:ea typeface="Book Antiqua"/>
                <a:cs typeface="Book Antiqua"/>
                <a:sym typeface="Book Antiqua"/>
              </a:rPr>
              <a:t>Introduce your app using this template.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Book Antiqua"/>
                <a:ea typeface="Book Antiqua"/>
                <a:cs typeface="Book Antiqua"/>
                <a:sym typeface="Book Antiqua"/>
              </a:rPr>
              <a:t>You can change the picture or introduce a text.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38" name="Google Shape;238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6087" y="1871513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4857838" y="1247050"/>
            <a:ext cx="37269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B45F06"/>
                </a:solidFill>
              </a:rPr>
              <a:t>EDIT IN GOOGLE SLIDES</a:t>
            </a:r>
            <a:endParaRPr b="1" sz="12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B45F06"/>
                </a:solidFill>
              </a:rPr>
              <a:t>Open File menu and select make a copy.</a:t>
            </a:r>
            <a:endParaRPr sz="12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B45F06"/>
                </a:solidFill>
              </a:rPr>
              <a:t>That will open a copy of this template in your google drive you can edit, add or delete.</a:t>
            </a:r>
            <a:endParaRPr sz="12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B45F06"/>
                </a:solidFill>
              </a:rPr>
              <a:t>EDIT IN POWERPOINT</a:t>
            </a:r>
            <a:endParaRPr b="1" sz="12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B45F06"/>
                </a:solidFill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B45F06"/>
              </a:solidFill>
            </a:endParaRPr>
          </a:p>
        </p:txBody>
      </p:sp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2659" y="144250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9985" y="270607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/>
          <p:nvPr/>
        </p:nvSpPr>
        <p:spPr>
          <a:xfrm>
            <a:off x="4412938" y="3826000"/>
            <a:ext cx="41718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B45F06"/>
                </a:solidFill>
                <a:latin typeface="Book Antiqua"/>
                <a:ea typeface="Book Antiqua"/>
                <a:cs typeface="Book Antiqua"/>
                <a:sym typeface="Book Antiqua"/>
              </a:rPr>
              <a:t>For further information, go to  https://www.slidespower.com</a:t>
            </a:r>
            <a:endParaRPr>
              <a:solidFill>
                <a:srgbClr val="B45F06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3884000" y="88150"/>
            <a:ext cx="5069400" cy="11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B45F06"/>
                </a:solidFill>
                <a:latin typeface="Book Antiqua"/>
                <a:ea typeface="Book Antiqua"/>
                <a:cs typeface="Book Antiqua"/>
                <a:sym typeface="Book Antiqua"/>
              </a:rPr>
              <a:t>Open this document in Google Slides, or click on the button “use this template”. To do this you must be logged in with your Google.</a:t>
            </a:r>
            <a:endParaRPr sz="1500">
              <a:solidFill>
                <a:srgbClr val="B45F06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2663" y="3826001"/>
            <a:ext cx="376499" cy="376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gipcio, De Papel, Papiro, Jeroglíficos, Diseño" id="82" name="Google Shape;82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36385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688550" y="4765000"/>
            <a:ext cx="408900" cy="29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efertiti, Egipto, Reina, Egipcio, Antigua, Cleopatra" id="243" name="Google Shape;24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848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2"/>
          <p:cNvSpPr txBox="1"/>
          <p:nvPr>
            <p:ph idx="12" type="sldNum"/>
          </p:nvPr>
        </p:nvSpPr>
        <p:spPr>
          <a:xfrm>
            <a:off x="8689552" y="4828972"/>
            <a:ext cx="396300" cy="22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45" name="Google Shape;245;p32"/>
          <p:cNvSpPr txBox="1"/>
          <p:nvPr/>
        </p:nvSpPr>
        <p:spPr>
          <a:xfrm>
            <a:off x="4093075" y="2021250"/>
            <a:ext cx="2681700" cy="18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Book Antiqua"/>
                <a:ea typeface="Book Antiqua"/>
                <a:cs typeface="Book Antiqua"/>
                <a:sym typeface="Book Antiqua"/>
              </a:rPr>
              <a:t>Introduce your app using this template.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Book Antiqua"/>
                <a:ea typeface="Book Antiqua"/>
                <a:cs typeface="Book Antiqua"/>
                <a:sym typeface="Book Antiqua"/>
              </a:rPr>
              <a:t>You can change the picture or introduce a text.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46" name="Google Shape;246;p32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4426200" y="237438"/>
            <a:ext cx="1641850" cy="15293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" name="Google Shape;247;p32"/>
          <p:cNvGrpSpPr/>
          <p:nvPr/>
        </p:nvGrpSpPr>
        <p:grpSpPr>
          <a:xfrm>
            <a:off x="7045335" y="1201131"/>
            <a:ext cx="1497485" cy="2837840"/>
            <a:chOff x="5691200" y="1143000"/>
            <a:chExt cx="2169325" cy="4572000"/>
          </a:xfrm>
        </p:grpSpPr>
        <p:pic>
          <p:nvPicPr>
            <p:cNvPr descr="iphone.png" id="248" name="Google Shape;248;p32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91200" y="1143000"/>
              <a:ext cx="2169325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pps.jpg" id="249" name="Google Shape;249;p32"/>
            <p:cNvPicPr preferRelativeResize="0"/>
            <p:nvPr/>
          </p:nvPicPr>
          <p:blipFill rotWithShape="1">
            <a:blip r:embed="rId6">
              <a:alphaModFix/>
            </a:blip>
            <a:srcRect b="5580" l="15466" r="11477" t="0"/>
            <a:stretch/>
          </p:blipFill>
          <p:spPr>
            <a:xfrm>
              <a:off x="5776219" y="1711900"/>
              <a:ext cx="2026574" cy="32637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3"/>
          <p:cNvSpPr txBox="1"/>
          <p:nvPr>
            <p:ph idx="12" type="sldNum"/>
          </p:nvPr>
        </p:nvSpPr>
        <p:spPr>
          <a:xfrm>
            <a:off x="8689552" y="4816047"/>
            <a:ext cx="402600" cy="23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to, Medinet-Habu, Templo, Pilón, Monumento" id="255" name="Google Shape;255;p33"/>
          <p:cNvPicPr preferRelativeResize="0"/>
          <p:nvPr/>
        </p:nvPicPr>
        <p:blipFill rotWithShape="1">
          <a:blip r:embed="rId3">
            <a:alphaModFix/>
          </a:blip>
          <a:srcRect b="8332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3"/>
          <p:cNvSpPr txBox="1"/>
          <p:nvPr/>
        </p:nvSpPr>
        <p:spPr>
          <a:xfrm>
            <a:off x="1965275" y="2996225"/>
            <a:ext cx="3299100" cy="13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Book Antiqua"/>
                <a:ea typeface="Book Antiqua"/>
                <a:cs typeface="Book Antiqua"/>
                <a:sym typeface="Book Antiqua"/>
              </a:rPr>
              <a:t>Introduce your app using this template.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Book Antiqua"/>
                <a:ea typeface="Book Antiqua"/>
                <a:cs typeface="Book Antiqua"/>
                <a:sym typeface="Book Antiqua"/>
              </a:rPr>
              <a:t>You can change the picture or introduce a text.</a:t>
            </a:r>
            <a:endParaRPr sz="16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descr="Tablet.png" id="257" name="Google Shape;25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6350" y="611063"/>
            <a:ext cx="3372276" cy="2385174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3"/>
          <p:cNvSpPr txBox="1"/>
          <p:nvPr/>
        </p:nvSpPr>
        <p:spPr>
          <a:xfrm>
            <a:off x="5828188" y="1625449"/>
            <a:ext cx="26886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rPr>
              <a:t>www.slidespower.com</a:t>
            </a:r>
            <a:endParaRPr sz="1800">
              <a:solidFill>
                <a:srgbClr val="FFFFFF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59" name="Google Shape;259;p33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985400" y="36055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4"/>
          <p:cNvSpPr txBox="1"/>
          <p:nvPr>
            <p:ph idx="12" type="sldNum"/>
          </p:nvPr>
        </p:nvSpPr>
        <p:spPr>
          <a:xfrm>
            <a:off x="8676649" y="4777325"/>
            <a:ext cx="4068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to, Giza, Pirámide, Esfinge, Tormenta De Arena" id="265" name="Google Shape;265;p34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4"/>
          <p:cNvSpPr txBox="1"/>
          <p:nvPr>
            <p:ph type="title"/>
          </p:nvPr>
        </p:nvSpPr>
        <p:spPr>
          <a:xfrm>
            <a:off x="732575" y="267975"/>
            <a:ext cx="7301400" cy="6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</a:rPr>
              <a:t>FINAL CONCLUSSIONS</a:t>
            </a:r>
            <a:endParaRPr sz="3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267" name="Google Shape;267;p34"/>
          <p:cNvSpPr txBox="1"/>
          <p:nvPr/>
        </p:nvSpPr>
        <p:spPr>
          <a:xfrm>
            <a:off x="732575" y="1191988"/>
            <a:ext cx="51447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We proceed to make a summary of the main points discussed in the presentation.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68" name="Google Shape;268;p34"/>
          <p:cNvSpPr txBox="1"/>
          <p:nvPr/>
        </p:nvSpPr>
        <p:spPr>
          <a:xfrm>
            <a:off x="812025" y="2598700"/>
            <a:ext cx="16911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Book Antiqua"/>
                <a:ea typeface="Book Antiqua"/>
                <a:cs typeface="Book Antiqua"/>
                <a:sym typeface="Book Antiqua"/>
              </a:rPr>
              <a:t>FONT</a:t>
            </a:r>
            <a:endParaRPr b="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It is important to use fonts that read well, without being in bold. Example: helvética.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69" name="Google Shape;269;p34"/>
          <p:cNvSpPr txBox="1"/>
          <p:nvPr/>
        </p:nvSpPr>
        <p:spPr>
          <a:xfrm>
            <a:off x="2751425" y="2598700"/>
            <a:ext cx="1645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Book Antiqua"/>
                <a:ea typeface="Book Antiqua"/>
                <a:cs typeface="Book Antiqua"/>
                <a:sym typeface="Book Antiqua"/>
              </a:rPr>
              <a:t>DESIGN</a:t>
            </a:r>
            <a:endParaRPr b="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A well-designed template is an ideal way to communicate a message simply and clearly.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70" name="Google Shape;270;p34"/>
          <p:cNvSpPr txBox="1"/>
          <p:nvPr/>
        </p:nvSpPr>
        <p:spPr>
          <a:xfrm>
            <a:off x="4644938" y="2598700"/>
            <a:ext cx="1728000" cy="14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Book Antiqua"/>
                <a:ea typeface="Book Antiqua"/>
                <a:cs typeface="Book Antiqua"/>
                <a:sym typeface="Book Antiqua"/>
              </a:rPr>
              <a:t>TIME PER SLIDE</a:t>
            </a:r>
            <a:endParaRPr b="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In a quality slideshow, the time of exposure should not exceed 30 seconds.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71" name="Google Shape;271;p34"/>
          <p:cNvSpPr txBox="1"/>
          <p:nvPr/>
        </p:nvSpPr>
        <p:spPr>
          <a:xfrm>
            <a:off x="6621229" y="2598700"/>
            <a:ext cx="1958100" cy="15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Book Antiqua"/>
                <a:ea typeface="Book Antiqua"/>
                <a:cs typeface="Book Antiqua"/>
                <a:sym typeface="Book Antiqua"/>
              </a:rPr>
              <a:t>PREPARATION</a:t>
            </a:r>
            <a:endParaRPr b="1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Out of respect for the audience, it is essential to prepare well the presentation and try not to leave anything to chance.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72" name="Google Shape;272;p34"/>
          <p:cNvSpPr/>
          <p:nvPr/>
        </p:nvSpPr>
        <p:spPr>
          <a:xfrm>
            <a:off x="812025" y="2454625"/>
            <a:ext cx="1377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73" name="Google Shape;273;p34"/>
          <p:cNvSpPr/>
          <p:nvPr/>
        </p:nvSpPr>
        <p:spPr>
          <a:xfrm>
            <a:off x="2763074" y="2454625"/>
            <a:ext cx="1377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74" name="Google Shape;274;p34"/>
          <p:cNvSpPr/>
          <p:nvPr/>
        </p:nvSpPr>
        <p:spPr>
          <a:xfrm>
            <a:off x="4667946" y="2454625"/>
            <a:ext cx="1377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75" name="Google Shape;275;p34"/>
          <p:cNvSpPr/>
          <p:nvPr/>
        </p:nvSpPr>
        <p:spPr>
          <a:xfrm>
            <a:off x="6656101" y="2454625"/>
            <a:ext cx="1377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/>
          <p:nvPr/>
        </p:nvSpPr>
        <p:spPr>
          <a:xfrm>
            <a:off x="1711275" y="231100"/>
            <a:ext cx="5721426" cy="39102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CC4125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ok Antiqua"/>
              </a:rPr>
              <a:t>Thank</a:t>
            </a:r>
            <a:br>
              <a:rPr b="1" i="0">
                <a:ln cap="flat" cmpd="sng" w="9525">
                  <a:solidFill>
                    <a:srgbClr val="CC4125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ok Antiqua"/>
              </a:rPr>
            </a:br>
            <a:r>
              <a:rPr b="1" i="0">
                <a:ln cap="flat" cmpd="sng" w="9525">
                  <a:solidFill>
                    <a:srgbClr val="CC4125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D966"/>
                </a:solidFill>
                <a:latin typeface="Book Antiqua"/>
              </a:rPr>
              <a:t>you</a:t>
            </a:r>
          </a:p>
        </p:txBody>
      </p:sp>
      <p:sp>
        <p:nvSpPr>
          <p:cNvPr id="281" name="Google Shape;281;p35"/>
          <p:cNvSpPr txBox="1"/>
          <p:nvPr>
            <p:ph idx="12" type="sldNum"/>
          </p:nvPr>
        </p:nvSpPr>
        <p:spPr>
          <a:xfrm>
            <a:off x="8695999" y="4796675"/>
            <a:ext cx="406800" cy="26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/>
          <p:nvPr/>
        </p:nvSpPr>
        <p:spPr>
          <a:xfrm>
            <a:off x="812125" y="1421575"/>
            <a:ext cx="5427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ook Antiqua"/>
              <a:buChar char="•"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El Arte de presentar.(Gonzalo Álvarez Marañón)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ook Antiqua"/>
              <a:buChar char="•"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Google Images.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ook Antiqua"/>
              <a:buChar char="•"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Prof. Reynel A. Llanes Belett.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ook Antiqua"/>
              <a:buChar char="•"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El Arte de presentar.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87" name="Google Shape;287;p36"/>
          <p:cNvSpPr txBox="1"/>
          <p:nvPr/>
        </p:nvSpPr>
        <p:spPr>
          <a:xfrm>
            <a:off x="874750" y="1465850"/>
            <a:ext cx="32787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Book Antiqua"/>
                <a:ea typeface="Book Antiqua"/>
                <a:cs typeface="Book Antiqua"/>
                <a:sym typeface="Book Antiqua"/>
              </a:rPr>
              <a:t>BIBLIOGRAPHY</a:t>
            </a:r>
            <a:endParaRPr sz="30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88" name="Google Shape;288;p36"/>
          <p:cNvSpPr txBox="1"/>
          <p:nvPr>
            <p:ph idx="12" type="sldNum"/>
          </p:nvPr>
        </p:nvSpPr>
        <p:spPr>
          <a:xfrm>
            <a:off x="8696002" y="4783772"/>
            <a:ext cx="396300" cy="26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to, Pirámides, Giza, Piedra, Desierto, Antigua" id="289" name="Google Shape;28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3100" y="133350"/>
            <a:ext cx="3128950" cy="417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7"/>
          <p:cNvSpPr txBox="1"/>
          <p:nvPr/>
        </p:nvSpPr>
        <p:spPr>
          <a:xfrm>
            <a:off x="944400" y="1892350"/>
            <a:ext cx="3708300" cy="26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ook Antiqua"/>
              <a:buChar char="●"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FONT: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 	Book Antiqua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Book Antiqua"/>
              <a:buChar char="●"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PICTURES: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Book Antiqua"/>
                <a:ea typeface="Book Antiqua"/>
                <a:cs typeface="Book Antiqua"/>
                <a:sym typeface="Book Antiqua"/>
                <a:hlinkClick r:id="rId3"/>
              </a:rPr>
              <a:t>www.pixabay.com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95" name="Google Shape;295;p37"/>
          <p:cNvSpPr txBox="1"/>
          <p:nvPr/>
        </p:nvSpPr>
        <p:spPr>
          <a:xfrm>
            <a:off x="944400" y="630250"/>
            <a:ext cx="39249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Book Antiqua"/>
                <a:ea typeface="Book Antiqua"/>
                <a:cs typeface="Book Antiqua"/>
                <a:sym typeface="Book Antiqua"/>
              </a:rPr>
              <a:t>PRESENTATION DESIGN</a:t>
            </a:r>
            <a:endParaRPr sz="30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96" name="Google Shape;296;p37"/>
          <p:cNvSpPr txBox="1"/>
          <p:nvPr/>
        </p:nvSpPr>
        <p:spPr>
          <a:xfrm>
            <a:off x="5139225" y="1892350"/>
            <a:ext cx="3000000" cy="271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Book Antiqua"/>
              <a:buChar char="●"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ICONS: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Book Antiqua"/>
                <a:ea typeface="Book Antiqua"/>
                <a:cs typeface="Book Antiqua"/>
                <a:sym typeface="Book Antiqua"/>
                <a:hlinkClick r:id="rId4"/>
              </a:rPr>
              <a:t>www.iconfinder.com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Book Antiqua"/>
              <a:buChar char="●"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PRESENTATION TEMPLATE DESIGN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Book Antiqua"/>
                <a:ea typeface="Book Antiqua"/>
                <a:cs typeface="Book Antiqua"/>
                <a:sym typeface="Book Antiqua"/>
                <a:hlinkClick r:id="rId5"/>
              </a:rPr>
              <a:t>www</a:t>
            </a: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.slidespower.com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97" name="Google Shape;297;p37"/>
          <p:cNvSpPr txBox="1"/>
          <p:nvPr>
            <p:ph idx="12" type="sldNum"/>
          </p:nvPr>
        </p:nvSpPr>
        <p:spPr>
          <a:xfrm>
            <a:off x="8689549" y="4803150"/>
            <a:ext cx="406800" cy="25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8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You can find different icons in our other presentations</a:t>
            </a: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303" name="Google Shape;30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l, camel, egypt, holiday, hot, summer, trip icon" id="304" name="Google Shape;30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1863" y="1554738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, essential, object, pyramid, ui, ux icon" id="305" name="Google Shape;30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05638" y="1554738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cient arrow, arrow, arrow right, hunting arrow, luxurious arrow, right, vintage arrow icon" id="306" name="Google Shape;306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36962" y="1554738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cient, arrow, arrow down, down, hunting arrow, luxurious arrow, vintage arrow icon" id="307" name="Google Shape;307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93188" y="1554738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cient arrows, arrow, cross arrows, crossing arrows, hunting, luxurious arrows, vintage arrows icon" id="308" name="Google Shape;308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49413" y="1554738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unt, stop, time, watch icon" id="309" name="Google Shape;309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05638" y="2997025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endar, month, schedule, time icon" id="310" name="Google Shape;310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861859" y="2997025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, essential, time, ui icon" id="311" name="Google Shape;311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149413" y="2997025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endar, clock, date, event, schedule, time icon" id="312" name="Google Shape;312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293188" y="2997025"/>
            <a:ext cx="845175" cy="84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ck, time, timer, watch, wrist watch, wristwatch icon" id="313" name="Google Shape;313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436962" y="2997025"/>
            <a:ext cx="845175" cy="84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8"/>
          <p:cNvSpPr txBox="1"/>
          <p:nvPr>
            <p:ph idx="12" type="sldNum"/>
          </p:nvPr>
        </p:nvSpPr>
        <p:spPr>
          <a:xfrm>
            <a:off x="8683102" y="4777323"/>
            <a:ext cx="4155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9"/>
          <p:cNvSpPr txBox="1"/>
          <p:nvPr>
            <p:ph idx="12" type="sldNum"/>
          </p:nvPr>
        </p:nvSpPr>
        <p:spPr>
          <a:xfrm>
            <a:off x="8696002" y="4777323"/>
            <a:ext cx="389700" cy="2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l Arte Egipcio, Detalle, Tres Hombres" id="320" name="Google Shape;320;p39"/>
          <p:cNvPicPr preferRelativeResize="0"/>
          <p:nvPr/>
        </p:nvPicPr>
        <p:blipFill rotWithShape="1">
          <a:blip r:embed="rId3">
            <a:alphaModFix/>
          </a:blip>
          <a:srcRect b="4066" l="0" r="0" t="11559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321" name="Google Shape;32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7688" y="446383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22" name="Google Shape;32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7529" y="446383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23" name="Google Shape;32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87370" y="446383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24" name="Google Shape;324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47212" y="4463838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25" name="Google Shape;325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07838" y="4463838"/>
            <a:ext cx="488950" cy="4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9"/>
          <p:cNvSpPr txBox="1"/>
          <p:nvPr/>
        </p:nvSpPr>
        <p:spPr>
          <a:xfrm>
            <a:off x="2080350" y="0"/>
            <a:ext cx="49833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www.slidespower.com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gipcio, Tutunkhamun, Faraón, Diseño, Hombre, Carro" id="88" name="Google Shape;88;p15"/>
          <p:cNvPicPr preferRelativeResize="0"/>
          <p:nvPr/>
        </p:nvPicPr>
        <p:blipFill rotWithShape="1">
          <a:blip r:embed="rId3">
            <a:alphaModFix/>
          </a:blip>
          <a:srcRect b="0" l="0" r="0" t="2052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/>
          <p:nvPr>
            <p:ph idx="1" type="body"/>
          </p:nvPr>
        </p:nvSpPr>
        <p:spPr>
          <a:xfrm>
            <a:off x="419100" y="3331850"/>
            <a:ext cx="3933900" cy="1723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2400"/>
              <a:t>Name &amp; Surname</a:t>
            </a:r>
            <a:endParaRPr b="1" sz="2400"/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/>
              <a:t>slidespower@gmail</a:t>
            </a:r>
            <a:r>
              <a:rPr b="1" lang="en-GB" sz="1800">
                <a:uFill>
                  <a:noFill/>
                </a:uFill>
                <a:hlinkClick r:id="rId4"/>
              </a:rPr>
              <a:t>.com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/>
              <a:t>+1 123 45 67 89</a:t>
            </a:r>
            <a:endParaRPr sz="1400"/>
          </a:p>
        </p:txBody>
      </p:sp>
      <p:pic>
        <p:nvPicPr>
          <p:cNvPr id="90" name="Google Shape;9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71110" y="1165946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76713" y="1165950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03613" y="1218961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71438" y="1218975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8691800" y="4783850"/>
            <a:ext cx="405600" cy="27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gipcio, Tutunkhamun, Faraón, Diseño, Hombre, Protector" id="99" name="Google Shape;99;p16"/>
          <p:cNvPicPr preferRelativeResize="0"/>
          <p:nvPr/>
        </p:nvPicPr>
        <p:blipFill rotWithShape="1">
          <a:blip r:embed="rId3">
            <a:alphaModFix/>
          </a:blip>
          <a:srcRect b="47501" l="0" r="0" t="0"/>
          <a:stretch/>
        </p:blipFill>
        <p:spPr>
          <a:xfrm>
            <a:off x="-25" y="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/>
          <p:cNvSpPr txBox="1"/>
          <p:nvPr>
            <p:ph idx="1" type="subTitle"/>
          </p:nvPr>
        </p:nvSpPr>
        <p:spPr>
          <a:xfrm>
            <a:off x="2531063" y="2697625"/>
            <a:ext cx="4081800" cy="196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3000"/>
              <a:t>“</a:t>
            </a:r>
            <a:r>
              <a:rPr lang="en-GB" sz="3000"/>
              <a:t>How to make a good presentation</a:t>
            </a:r>
            <a:r>
              <a:rPr lang="en-GB" sz="3000"/>
              <a:t>”</a:t>
            </a:r>
            <a:endParaRPr sz="3000"/>
          </a:p>
        </p:txBody>
      </p:sp>
      <p:sp>
        <p:nvSpPr>
          <p:cNvPr id="101" name="Google Shape;101;p16"/>
          <p:cNvSpPr txBox="1"/>
          <p:nvPr>
            <p:ph type="ctrTitle"/>
          </p:nvPr>
        </p:nvSpPr>
        <p:spPr>
          <a:xfrm>
            <a:off x="2531063" y="148650"/>
            <a:ext cx="40818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/>
              <a:t>Title</a:t>
            </a:r>
            <a:endParaRPr sz="6000"/>
          </a:p>
        </p:txBody>
      </p:sp>
      <p:sp>
        <p:nvSpPr>
          <p:cNvPr id="102" name="Google Shape;10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8708850" y="4790725"/>
            <a:ext cx="379800" cy="26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3714750" y="1647750"/>
            <a:ext cx="4686300" cy="18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To get a good presentation is essential to make a good design of the slides, this help us to communicate our message in a clear and simple way and thus </a:t>
            </a: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Guarantee to the Success of the </a:t>
            </a: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presentation.</a:t>
            </a: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descr="Ankh, Egipcio, Silueta, Egipto, Símbolo, Antigua" id="109" name="Google Shape;10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850" y="152400"/>
            <a:ext cx="2343150" cy="405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idx="12" type="sldNum"/>
          </p:nvPr>
        </p:nvSpPr>
        <p:spPr>
          <a:xfrm>
            <a:off x="8725978" y="4780448"/>
            <a:ext cx="329400" cy="27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cio, Tutunkhamun, Faraón, Diseño, Hombre, Carro" id="115" name="Google Shape;115;p18"/>
          <p:cNvPicPr preferRelativeResize="0"/>
          <p:nvPr/>
        </p:nvPicPr>
        <p:blipFill rotWithShape="1">
          <a:blip r:embed="rId3">
            <a:alphaModFix/>
          </a:blip>
          <a:srcRect b="6143" l="0" r="0" t="1437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 txBox="1"/>
          <p:nvPr>
            <p:ph type="ctrTitle"/>
          </p:nvPr>
        </p:nvSpPr>
        <p:spPr>
          <a:xfrm>
            <a:off x="1716075" y="342050"/>
            <a:ext cx="61212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000000"/>
                </a:solidFill>
              </a:rPr>
              <a:t>TOPICS TO TALK ABOUT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117" name="Google Shape;117;p18"/>
          <p:cNvSpPr txBox="1"/>
          <p:nvPr>
            <p:ph idx="1" type="subTitle"/>
          </p:nvPr>
        </p:nvSpPr>
        <p:spPr>
          <a:xfrm>
            <a:off x="814350" y="1278750"/>
            <a:ext cx="3714600" cy="2586000"/>
          </a:xfrm>
          <a:prstGeom prst="rect">
            <a:avLst/>
          </a:prstGeom>
          <a:solidFill>
            <a:srgbClr val="FFD96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</a:pPr>
            <a:r>
              <a:rPr lang="en-GB" sz="1400"/>
              <a:t>Choose a clean background to avoid distracting.</a:t>
            </a:r>
            <a:endParaRPr sz="1400"/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</a:pPr>
            <a:r>
              <a:rPr lang="en-GB" sz="1400"/>
              <a:t>Transmit only one idea per slide .</a:t>
            </a:r>
            <a:endParaRPr sz="1400"/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</a:pPr>
            <a:r>
              <a:rPr lang="en-GB" sz="1400"/>
              <a:t>Do not overload slides, just 6 or 7 lines.</a:t>
            </a:r>
            <a:endParaRPr sz="1400"/>
          </a:p>
        </p:txBody>
      </p:sp>
      <p:sp>
        <p:nvSpPr>
          <p:cNvPr id="118" name="Google Shape;118;p18"/>
          <p:cNvSpPr txBox="1"/>
          <p:nvPr/>
        </p:nvSpPr>
        <p:spPr>
          <a:xfrm>
            <a:off x="4852950" y="1278750"/>
            <a:ext cx="3476700" cy="2586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ook Antiqua"/>
              <a:buChar char="•"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Each line no more than 7 words.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ook Antiqua"/>
              <a:buChar char="•"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Is preferable that the audience listen to your, rather that read to the presentation.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idx="1" type="subTitle"/>
          </p:nvPr>
        </p:nvSpPr>
        <p:spPr>
          <a:xfrm>
            <a:off x="4956450" y="1086000"/>
            <a:ext cx="2869500" cy="32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B45F06"/>
                </a:solidFill>
              </a:rPr>
              <a:t>Define the main idea that will be the focus of your presentation.</a:t>
            </a:r>
            <a:endParaRPr sz="2400">
              <a:solidFill>
                <a:srgbClr val="B45F0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B45F06"/>
                </a:solidFill>
              </a:rPr>
              <a:t>Use icons or illustrations to attract the attention of your audience.</a:t>
            </a:r>
            <a:endParaRPr sz="2400">
              <a:solidFill>
                <a:srgbClr val="B45F0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B45F0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B45F06"/>
              </a:solidFill>
            </a:endParaRPr>
          </a:p>
        </p:txBody>
      </p:sp>
      <p:sp>
        <p:nvSpPr>
          <p:cNvPr id="124" name="Google Shape;124;p19"/>
          <p:cNvSpPr txBox="1"/>
          <p:nvPr>
            <p:ph type="ctrTitle"/>
          </p:nvPr>
        </p:nvSpPr>
        <p:spPr>
          <a:xfrm>
            <a:off x="3638550" y="154500"/>
            <a:ext cx="5505300" cy="93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000000"/>
                </a:solidFill>
              </a:rPr>
              <a:t>The</a:t>
            </a:r>
            <a:r>
              <a:rPr lang="en-GB" sz="6000">
                <a:solidFill>
                  <a:srgbClr val="000000"/>
                </a:solidFill>
              </a:rPr>
              <a:t> Idea</a:t>
            </a:r>
            <a:endParaRPr sz="6000">
              <a:solidFill>
                <a:srgbClr val="000000"/>
              </a:solidFill>
            </a:endParaRPr>
          </a:p>
        </p:txBody>
      </p:sp>
      <p:sp>
        <p:nvSpPr>
          <p:cNvPr id="125" name="Google Shape;125;p19"/>
          <p:cNvSpPr txBox="1"/>
          <p:nvPr>
            <p:ph idx="12" type="sldNum"/>
          </p:nvPr>
        </p:nvSpPr>
        <p:spPr>
          <a:xfrm>
            <a:off x="8692450" y="4749800"/>
            <a:ext cx="397800" cy="30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cio, Diseño, Hombre, Real, Antiguo Egipto, Collage"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6385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idx="12" type="sldNum"/>
          </p:nvPr>
        </p:nvSpPr>
        <p:spPr>
          <a:xfrm>
            <a:off x="8684899" y="4791775"/>
            <a:ext cx="408000" cy="2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cio, De Papel, Papiro, Jeroglíficos, Diseño" id="132" name="Google Shape;132;p20"/>
          <p:cNvPicPr preferRelativeResize="0"/>
          <p:nvPr/>
        </p:nvPicPr>
        <p:blipFill rotWithShape="1">
          <a:blip r:embed="rId3">
            <a:alphaModFix/>
          </a:blip>
          <a:srcRect b="4375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/>
        </p:nvSpPr>
        <p:spPr>
          <a:xfrm>
            <a:off x="2897250" y="17679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Book Antiqua"/>
                <a:ea typeface="Book Antiqua"/>
                <a:cs typeface="Book Antiqua"/>
                <a:sym typeface="Book Antiqua"/>
              </a:rPr>
              <a:t>THE MARKET</a:t>
            </a:r>
            <a:endParaRPr sz="30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2998613" y="26909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132.000.000 CITIZENS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80 % MOBILE USERS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Book Antiqua"/>
                <a:ea typeface="Book Antiqua"/>
                <a:cs typeface="Book Antiqua"/>
                <a:sym typeface="Book Antiqua"/>
              </a:rPr>
              <a:t>PROFIT: 2.640 Million $</a:t>
            </a:r>
            <a:endParaRPr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5" name="Google Shape;13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5481" y="2622075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63940" y="3390049"/>
            <a:ext cx="292375" cy="4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" name="Google Shape;137;p20"/>
          <p:cNvCxnSpPr/>
          <p:nvPr/>
        </p:nvCxnSpPr>
        <p:spPr>
          <a:xfrm>
            <a:off x="3203813" y="3286375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/>
        </p:nvSpPr>
        <p:spPr>
          <a:xfrm>
            <a:off x="6391275" y="1811100"/>
            <a:ext cx="2752800" cy="21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Book Antiqua"/>
                <a:ea typeface="Book Antiqua"/>
                <a:cs typeface="Book Antiqua"/>
                <a:sym typeface="Book Antiqua"/>
              </a:rPr>
              <a:t>Margins around text</a:t>
            </a:r>
            <a:endParaRPr b="1"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The texts, images or graphics should not be next to the edge of the slide. The edges should be wide around the texts. 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0753" y="1101449"/>
            <a:ext cx="533825" cy="53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1285212" y="1033664"/>
            <a:ext cx="57268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>
            <p:ph idx="12" type="sldNum"/>
          </p:nvPr>
        </p:nvSpPr>
        <p:spPr>
          <a:xfrm>
            <a:off x="8688800" y="4787900"/>
            <a:ext cx="411300" cy="26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‹#›</a:t>
            </a:fld>
            <a:endParaRPr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Egipcio, Diseño, Hombre, Artefacto, Real" id="146" name="Google Shape;14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52725" y="0"/>
            <a:ext cx="36385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1"/>
          <p:cNvSpPr txBox="1"/>
          <p:nvPr/>
        </p:nvSpPr>
        <p:spPr>
          <a:xfrm>
            <a:off x="0" y="1905750"/>
            <a:ext cx="2752800" cy="19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Book Antiqua"/>
                <a:ea typeface="Book Antiqua"/>
                <a:cs typeface="Book Antiqua"/>
                <a:sym typeface="Book Antiqua"/>
              </a:rPr>
              <a:t>Text Size</a:t>
            </a:r>
            <a:endParaRPr b="1" sz="1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Book Antiqua"/>
                <a:ea typeface="Book Antiqua"/>
                <a:cs typeface="Book Antiqua"/>
                <a:sym typeface="Book Antiqua"/>
              </a:rPr>
              <a:t>The text should be readable from the end of the auditorium, so choose a well readable font and use a minimum size of 24.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</a:rPr>
              <a:t>Two columns text</a:t>
            </a:r>
            <a:endParaRPr b="1"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