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Montserrat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1233436-B791-4FB0-B4E6-5851254A4298}">
  <a:tblStyle styleId="{A1233436-B791-4FB0-B4E6-5851254A42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bold.fntdata"/><Relationship Id="rId10" Type="http://schemas.openxmlformats.org/officeDocument/2006/relationships/slide" Target="slides/slide5.xml"/><Relationship Id="rId32" Type="http://schemas.openxmlformats.org/officeDocument/2006/relationships/font" Target="fonts/Raleway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34" Type="http://schemas.openxmlformats.org/officeDocument/2006/relationships/font" Target="fonts/Raleway-italic.fntdata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Púrpura, Diagonal, Cuadrados, Patrón" id="9" name="Google Shape;9;p1"/>
          <p:cNvPicPr preferRelativeResize="0"/>
          <p:nvPr/>
        </p:nvPicPr>
        <p:blipFill rotWithShape="1">
          <a:blip r:embed="rId1">
            <a:alphaModFix amt="46000"/>
          </a:blip>
          <a:srcRect b="0" l="19336" r="24322" t="0"/>
          <a:stretch/>
        </p:blipFill>
        <p:spPr>
          <a:xfrm rot="-5400000">
            <a:off x="1990725" y="-2009774"/>
            <a:ext cx="5162550" cy="916304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image" Target="../media/image33.jpg"/><Relationship Id="rId5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Relationship Id="rId4" Type="http://schemas.openxmlformats.org/officeDocument/2006/relationships/image" Target="../media/image32.png"/><Relationship Id="rId5" Type="http://schemas.openxmlformats.org/officeDocument/2006/relationships/image" Target="../media/image3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23.png"/><Relationship Id="rId5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 Fondo, Geométrica, Triángulo, Fondos De Escritorio"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type="ctrTitle"/>
          </p:nvPr>
        </p:nvSpPr>
        <p:spPr>
          <a:xfrm>
            <a:off x="5048250" y="694950"/>
            <a:ext cx="38481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PRESENTATION</a:t>
            </a:r>
            <a:endParaRPr b="1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 b="1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INFOGRAPHIC DIAGRAM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479725">
              <a:alpha val="87670"/>
            </a:srgbClr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LOREM IPSUM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Eodem modo typi, qui nunc nobis videntur parum clari.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LOREM IPSUM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Eodem modo typi, qui nunc nobis videntur parum clari.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1C4587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LOREM IPSUM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Eodem modo typi, qui nunc nobis videntur parum clari.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THREE COLUMN TEXT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447700" y="17378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Montserrat"/>
                <a:ea typeface="Montserrat"/>
                <a:cs typeface="Montserrat"/>
                <a:sym typeface="Montserrat"/>
              </a:rPr>
              <a:t>Less is More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The less information you give, better remember your audience. Create shorts and concise messages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3062700" y="1756488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Montserrat"/>
                <a:ea typeface="Montserrat"/>
                <a:cs typeface="Montserrat"/>
                <a:sym typeface="Montserrat"/>
              </a:rPr>
              <a:t>Use the Contrast. 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The contrast gives you the option to call attention to what you want to highlight. Use the size, colour, composition. 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5840900" y="177500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Montserrat"/>
                <a:ea typeface="Montserrat"/>
                <a:cs typeface="Montserrat"/>
                <a:sym typeface="Montserrat"/>
              </a:rPr>
              <a:t>Use a good Slide. 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You must choose a template that suits the type of work your are about to submit.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136725" y="8065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GOOD IMAGES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24"/>
          <p:cNvSpPr txBox="1"/>
          <p:nvPr/>
        </p:nvSpPr>
        <p:spPr>
          <a:xfrm>
            <a:off x="332625" y="1940250"/>
            <a:ext cx="37002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A good image in your presentation is worth a thousand words.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Choose good themes for your presentations.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Arquitectura, Jardín, Terraza, Schloss, Palacio" id="148" name="Google Shape;1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3500" y="1379250"/>
            <a:ext cx="4770000" cy="23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trón, Mosaico, Fondo, Geométrica, Piso, Arquitectura" id="153" name="Google Shape;153;p25"/>
          <p:cNvPicPr preferRelativeResize="0"/>
          <p:nvPr/>
        </p:nvPicPr>
        <p:blipFill rotWithShape="1">
          <a:blip r:embed="rId3">
            <a:alphaModFix/>
          </a:blip>
          <a:srcRect b="15211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/>
          <p:nvPr/>
        </p:nvSpPr>
        <p:spPr>
          <a:xfrm>
            <a:off x="1933500" y="4301875"/>
            <a:ext cx="52770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5"/>
          <p:cNvSpPr txBox="1"/>
          <p:nvPr/>
        </p:nvSpPr>
        <p:spPr>
          <a:xfrm>
            <a:off x="1933500" y="4301875"/>
            <a:ext cx="5277000" cy="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With a good image you can explain a complex concept in a simple way.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type="title"/>
          </p:nvPr>
        </p:nvSpPr>
        <p:spPr>
          <a:xfrm>
            <a:off x="330625" y="2131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TABLES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370725" y="2809850"/>
            <a:ext cx="2925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The tables are very useful for displaying information ordered.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62" name="Google Shape;162;p26"/>
          <p:cNvGraphicFramePr/>
          <p:nvPr/>
        </p:nvGraphicFramePr>
        <p:xfrm>
          <a:off x="3552075" y="14781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{A1233436-B791-4FB0-B4E6-5851254A4298}</a:tableStyleId>
              </a:tblPr>
              <a:tblGrid>
                <a:gridCol w="1256300"/>
                <a:gridCol w="1482325"/>
                <a:gridCol w="1445225"/>
                <a:gridCol w="1323825"/>
              </a:tblGrid>
              <a:tr h="595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CAPITAL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CITIZENS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(MILLIONS)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CURRENCY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608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MEXICO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CIUDAD DE MÉXICO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122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PESO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88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BRASIL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BRASILIA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208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DOLLAR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88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GERMANY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BERLIN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82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EURO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descr="tabla-google-slides.png" id="163" name="Google Shape;16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3900" y="335724"/>
            <a:ext cx="2053626" cy="15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/>
          <p:nvPr>
            <p:ph type="title"/>
          </p:nvPr>
        </p:nvSpPr>
        <p:spPr>
          <a:xfrm>
            <a:off x="4216825" y="14288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CHARTS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27"/>
          <p:cNvSpPr txBox="1"/>
          <p:nvPr/>
        </p:nvSpPr>
        <p:spPr>
          <a:xfrm>
            <a:off x="4256925" y="210755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Graphics help us to understand the relationships between numerical values.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0" name="Google Shape;170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575" y="2391974"/>
            <a:ext cx="3673500" cy="22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google-slides.png" id="171" name="Google Shape;17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125" y="457225"/>
            <a:ext cx="2688394" cy="17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700" y="5724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8"/>
          <p:cNvSpPr txBox="1"/>
          <p:nvPr/>
        </p:nvSpPr>
        <p:spPr>
          <a:xfrm>
            <a:off x="3600875" y="3843600"/>
            <a:ext cx="27237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You can insert graphs from  Google Sheets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8" name="Google Shape;17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5962" y="41143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FLOW CHARTS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" name="Google Shape;184;p29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Flowcharts are used to graphically represent the flow or sequences of simple routines.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5" name="Google Shape;18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6363" y="81092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a-flujo-google-slides.png" id="186" name="Google Shape;18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175" y="509538"/>
            <a:ext cx="3748024" cy="3742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/>
          <p:nvPr>
            <p:ph type="title"/>
          </p:nvPr>
        </p:nvSpPr>
        <p:spPr>
          <a:xfrm>
            <a:off x="7417225" y="2293025"/>
            <a:ext cx="153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2" name="Google Shape;19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9354" y="417179"/>
            <a:ext cx="4324375" cy="43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"/>
          <p:cNvSpPr txBox="1"/>
          <p:nvPr>
            <p:ph type="title"/>
          </p:nvPr>
        </p:nvSpPr>
        <p:spPr>
          <a:xfrm>
            <a:off x="351675" y="1136275"/>
            <a:ext cx="671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TECHNOLOGY PRESENTATIONS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" name="Google Shape;198;p31"/>
          <p:cNvSpPr txBox="1"/>
          <p:nvPr/>
        </p:nvSpPr>
        <p:spPr>
          <a:xfrm>
            <a:off x="351675" y="27729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Below we provide a set of slides for your Apps or Web presentations.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google-slide-tecnologia.png" id="199" name="Google Shape;19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7975" y="876301"/>
            <a:ext cx="2969425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1137900" y="3838850"/>
            <a:ext cx="6650100" cy="37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3866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INSTRUCTIONS FOR USE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EDIT IN GOOGLE SLIDES</a:t>
            </a:r>
            <a:endParaRPr b="1"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Open File menu and select make a copy.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That will open a copy of this template in your google drive you can edit, add or delete.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EDIT IN POWERPOINT</a:t>
            </a:r>
            <a:endParaRPr b="1"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871" y="21207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185" y="318827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1582050" y="3866888"/>
            <a:ext cx="61293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latin typeface="Montserrat"/>
                <a:ea typeface="Montserrat"/>
                <a:cs typeface="Montserrat"/>
                <a:sym typeface="Montserrat"/>
              </a:rPr>
              <a:t>For further information, go to https://www.slidespower.com/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05" name="Google Shape;205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06" name="Google Shape;206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7" name="Google Shape;207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Introduce your app using this template.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You can change the picture or introduce a text.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8" name="Google Shape;208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Introduce your app using this template.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You can change the picture or introduce a text.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5" name="Google Shape;215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16" name="Google Shape;216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17" name="Google Shape;217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Introduce your web using this template.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You can change the picture or introduce a text.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Fondo-para-presentaciones-tecnológica.png" id="223" name="Google Shape;223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744400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4"/>
          <p:cNvSpPr txBox="1"/>
          <p:nvPr/>
        </p:nvSpPr>
        <p:spPr>
          <a:xfrm>
            <a:off x="5018302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www.slidespower.com</a:t>
            </a:r>
            <a:endParaRPr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5" name="Google Shape;225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FINAL CONCLUSIONS</a:t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p35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We proceed to make a summary of the main points discussed in the presentation.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35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FONTS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It is important to use fonts that read well, without being in bold. Example: helvética.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35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DESIGN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A well-designed template is an ideal way to communicate a message simply and clearly.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35"/>
          <p:cNvSpPr txBox="1"/>
          <p:nvPr/>
        </p:nvSpPr>
        <p:spPr>
          <a:xfrm>
            <a:off x="4693050" y="22729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TIME PER SLIDE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In a quality slideshow, the time of exposure should not exceed 30 seconds.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35"/>
          <p:cNvSpPr txBox="1"/>
          <p:nvPr/>
        </p:nvSpPr>
        <p:spPr>
          <a:xfrm>
            <a:off x="6863050" y="22729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PREPARATION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Out of respect for the audience, it is essential to prepare well the presentation and try not to leave anything to chance.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35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5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5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5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/>
          <p:nvPr/>
        </p:nvSpPr>
        <p:spPr>
          <a:xfrm>
            <a:off x="2204113" y="870467"/>
            <a:ext cx="4735750" cy="34025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Carter One"/>
              </a:rPr>
              <a:t>Thank</a:t>
            </a:r>
            <a:b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Carter One"/>
              </a:rPr>
            </a:br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Carter One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/>
          <p:nvPr/>
        </p:nvSpPr>
        <p:spPr>
          <a:xfrm>
            <a:off x="288150" y="1071750"/>
            <a:ext cx="3522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•"/>
            </a:pP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El Arte de presentar.(Gonzalo Álvarez Marañón)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•"/>
            </a:pP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Google Images.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•"/>
            </a:pP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Prof. Reynel A. Llanes Belett.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37"/>
          <p:cNvSpPr txBox="1"/>
          <p:nvPr/>
        </p:nvSpPr>
        <p:spPr>
          <a:xfrm>
            <a:off x="4857750" y="1071750"/>
            <a:ext cx="3340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Montserrat"/>
                <a:ea typeface="Montserrat"/>
                <a:cs typeface="Montserrat"/>
                <a:sym typeface="Montserrat"/>
              </a:rPr>
              <a:t>BIBLIOGRAPHY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FONT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	Raleway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PICTURES: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ontserrat"/>
                <a:ea typeface="Montserrat"/>
                <a:cs typeface="Montserrat"/>
                <a:sym typeface="Montserrat"/>
                <a:hlinkClick r:id="rId3"/>
              </a:rPr>
              <a:t>www.pixabay.com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ontserrat"/>
                <a:ea typeface="Montserrat"/>
                <a:cs typeface="Montserrat"/>
                <a:sym typeface="Montserrat"/>
                <a:hlinkClick r:id="rId4"/>
              </a:rPr>
              <a:t>www.unsplash.com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ICONS: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ontserrat"/>
                <a:ea typeface="Montserrat"/>
                <a:cs typeface="Montserrat"/>
                <a:sym typeface="Montserrat"/>
                <a:hlinkClick r:id="rId5"/>
              </a:rPr>
              <a:t>www.iconfinder.com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PRESENTATION TEMPLATE DESIGN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ontserrat"/>
                <a:ea typeface="Montserrat"/>
                <a:cs typeface="Montserrat"/>
                <a:sym typeface="Montserrat"/>
                <a:hlinkClick r:id="rId6"/>
              </a:rPr>
              <a:t>www.slidespower.com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" name="Google Shape;256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Montserrat"/>
                <a:ea typeface="Montserrat"/>
                <a:cs typeface="Montserrat"/>
                <a:sym typeface="Montserrat"/>
              </a:rPr>
              <a:t>PRESENTATION DESIGN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2697300" y="7603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My Name: </a:t>
            </a:r>
            <a:r>
              <a:rPr b="1"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Name &amp; Surname</a:t>
            </a:r>
            <a:endParaRPr b="1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Email: </a:t>
            </a:r>
            <a:r>
              <a:rPr b="1"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slidespower@gmail.com</a:t>
            </a:r>
            <a:endParaRPr b="1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Phone: </a:t>
            </a:r>
            <a:r>
              <a:rPr b="1"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+1 123 45 67 89</a:t>
            </a:r>
            <a:endParaRPr b="1"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2997" y="771408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125" y="1407188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9025" y="1460198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3325" y="824438"/>
            <a:ext cx="390150" cy="390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-presentacion-google-slides.png"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8869" y="504450"/>
            <a:ext cx="1703006" cy="17030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bos, Cubo, Geometría, Resumen, Resplandor, Objetos" id="78" name="Google Shape;7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59475" y="2405325"/>
            <a:ext cx="4225049" cy="232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iángulo, De Fondo, Azulejo, Diseño, Rosa, Mosaico" id="83" name="Google Shape;83;p16"/>
          <p:cNvPicPr preferRelativeResize="0"/>
          <p:nvPr/>
        </p:nvPicPr>
        <p:blipFill rotWithShape="1">
          <a:blip r:embed="rId3">
            <a:alphaModFix/>
          </a:blip>
          <a:srcRect b="0" l="27134" r="0" t="0"/>
          <a:stretch/>
        </p:blipFill>
        <p:spPr>
          <a:xfrm rot="-5400000">
            <a:off x="1997400" y="-2018050"/>
            <a:ext cx="5164325" cy="91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ctrTitle"/>
          </p:nvPr>
        </p:nvSpPr>
        <p:spPr>
          <a:xfrm>
            <a:off x="241474" y="2175450"/>
            <a:ext cx="87537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TITLE TO INTRODUCE</a:t>
            </a:r>
            <a:endParaRPr sz="3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FOLLOWING SLIDES</a:t>
            </a:r>
            <a:endParaRPr sz="3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6"/>
          <p:cNvSpPr txBox="1"/>
          <p:nvPr>
            <p:ph idx="1" type="subTitle"/>
          </p:nvPr>
        </p:nvSpPr>
        <p:spPr>
          <a:xfrm>
            <a:off x="1562025" y="2834125"/>
            <a:ext cx="5772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“How to make a good presentation”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idx="1" type="subTitle"/>
          </p:nvPr>
        </p:nvSpPr>
        <p:spPr>
          <a:xfrm>
            <a:off x="1604400" y="196500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ctrTitle"/>
          </p:nvPr>
        </p:nvSpPr>
        <p:spPr>
          <a:xfrm>
            <a:off x="31162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TOPICS TO TALK ABOUT</a:t>
            </a:r>
            <a:endParaRPr sz="2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8"/>
          <p:cNvSpPr txBox="1"/>
          <p:nvPr>
            <p:ph idx="1" type="subTitle"/>
          </p:nvPr>
        </p:nvSpPr>
        <p:spPr>
          <a:xfrm>
            <a:off x="2945850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•"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Choose a clean background to avoid distracting.</a:t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•"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Transmit only one idea per slide .</a:t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•"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 not overload slides, just 6 or 7 lines.</a:t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•"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Each line no more than 7 words.</a:t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•"/>
            </a:pPr>
            <a:r>
              <a:rPr lang="en-GB"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 preferable that the audience listen to your, rather that read to the presentation.</a:t>
            </a:r>
            <a:endParaRPr sz="1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modelos-slide-presentacion.png"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652838"/>
            <a:ext cx="2031450" cy="1837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>
            <p:ph type="ctrTitle"/>
          </p:nvPr>
        </p:nvSpPr>
        <p:spPr>
          <a:xfrm>
            <a:off x="3175350" y="151025"/>
            <a:ext cx="27933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</a:t>
            </a:r>
            <a:r>
              <a:rPr lang="en-GB" sz="3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IDEA</a:t>
            </a:r>
            <a:endParaRPr sz="3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19"/>
          <p:cNvSpPr txBox="1"/>
          <p:nvPr>
            <p:ph idx="1" type="subTitle"/>
          </p:nvPr>
        </p:nvSpPr>
        <p:spPr>
          <a:xfrm>
            <a:off x="2866950" y="1390650"/>
            <a:ext cx="3410100" cy="23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Define the main idea that will be the focus of your presentation, and use icons or illustrations to attract the attention of your audience.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dea, Soluciones, Negocio, La Comunicación, De Papel" id="104" name="Google Shape;104;p19"/>
          <p:cNvPicPr preferRelativeResize="0"/>
          <p:nvPr/>
        </p:nvPicPr>
        <p:blipFill rotWithShape="1">
          <a:blip r:embed="rId3">
            <a:alphaModFix/>
          </a:blip>
          <a:srcRect b="38149" l="36148" r="35862" t="15926"/>
          <a:stretch/>
        </p:blipFill>
        <p:spPr>
          <a:xfrm>
            <a:off x="311700" y="1390650"/>
            <a:ext cx="1895474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dea, Soluciones, Negocio, La Comunicación, De Papel" id="105" name="Google Shape;105;p19"/>
          <p:cNvPicPr preferRelativeResize="0"/>
          <p:nvPr/>
        </p:nvPicPr>
        <p:blipFill rotWithShape="1">
          <a:blip r:embed="rId3">
            <a:alphaModFix/>
          </a:blip>
          <a:srcRect b="38149" l="36148" r="35862" t="15926"/>
          <a:stretch/>
        </p:blipFill>
        <p:spPr>
          <a:xfrm>
            <a:off x="7036350" y="1390650"/>
            <a:ext cx="1895474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/>
        </p:nvSpPr>
        <p:spPr>
          <a:xfrm>
            <a:off x="49120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Montserrat"/>
                <a:ea typeface="Montserrat"/>
                <a:cs typeface="Montserrat"/>
                <a:sym typeface="Montserrat"/>
              </a:rPr>
              <a:t>THE</a:t>
            </a:r>
            <a:r>
              <a:rPr lang="en-GB" sz="3000">
                <a:latin typeface="Montserrat"/>
                <a:ea typeface="Montserrat"/>
                <a:cs typeface="Montserrat"/>
                <a:sym typeface="Montserrat"/>
              </a:rPr>
              <a:t> CONTEXT</a:t>
            </a:r>
            <a:endParaRPr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47068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207</a:t>
            </a: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.700.000 CITIZENS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Montserrat"/>
                <a:ea typeface="Montserrat"/>
                <a:cs typeface="Montserrat"/>
                <a:sym typeface="Montserrat"/>
              </a:rPr>
              <a:t>139 % MOBILE DIFFUSION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Montserrat"/>
                <a:ea typeface="Montserrat"/>
                <a:cs typeface="Montserrat"/>
                <a:sym typeface="Montserrat"/>
              </a:rPr>
              <a:t>PROFIT: 5000 Millions $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4469" y="1674313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2915" y="23548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" name="Google Shape;114;p20"/>
          <p:cNvCxnSpPr/>
          <p:nvPr/>
        </p:nvCxnSpPr>
        <p:spPr>
          <a:xfrm>
            <a:off x="504177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Agujeros, Hoja, Rejilla, De Metal, Chapa Perforada" id="115" name="Google Shape;11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-421113" y="1216262"/>
            <a:ext cx="4165450" cy="2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TWO COLUMNS TEXT</a:t>
            </a:r>
            <a:endParaRPr b="1"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21"/>
          <p:cNvSpPr txBox="1"/>
          <p:nvPr>
            <p:ph idx="2" type="body"/>
          </p:nvPr>
        </p:nvSpPr>
        <p:spPr>
          <a:xfrm>
            <a:off x="4848150" y="2011350"/>
            <a:ext cx="37434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Margins around text</a:t>
            </a:r>
            <a:endParaRPr b="1"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4" name="Google Shape;124;p21"/>
          <p:cNvCxnSpPr/>
          <p:nvPr/>
        </p:nvCxnSpPr>
        <p:spPr>
          <a:xfrm>
            <a:off x="4572000" y="219327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133350" y="2293450"/>
            <a:ext cx="4162500" cy="22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Text Size</a:t>
            </a:r>
            <a:endParaRPr b="1"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