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Cormorant Unicase"/>
      <p:regular r:id="rId35"/>
      <p:bold r:id="rId36"/>
    </p:embeddedFont>
    <p:embeddedFont>
      <p:font typeface="Cormorant Unicase SemiBold"/>
      <p:regular r:id="rId37"/>
      <p:bold r:id="rId38"/>
    </p:embeddedFont>
    <p:embeddedFont>
      <p:font typeface="Montserrat"/>
      <p:regular r:id="rId39"/>
      <p:bold r:id="rId40"/>
      <p:italic r:id="rId41"/>
      <p:boldItalic r:id="rId42"/>
    </p:embeddedFont>
    <p:embeddedFont>
      <p:font typeface="Caladea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1AED3B0-0DB2-4CA8-BC4F-370105DA8784}">
  <a:tblStyle styleId="{D1AED3B0-0DB2-4CA8-BC4F-370105DA878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.fntdata"/><Relationship Id="rId20" Type="http://schemas.openxmlformats.org/officeDocument/2006/relationships/slide" Target="slides/slide15.xml"/><Relationship Id="rId42" Type="http://schemas.openxmlformats.org/officeDocument/2006/relationships/font" Target="fonts/Montserrat-boldItalic.fntdata"/><Relationship Id="rId41" Type="http://schemas.openxmlformats.org/officeDocument/2006/relationships/font" Target="fonts/Montserrat-italic.fntdata"/><Relationship Id="rId22" Type="http://schemas.openxmlformats.org/officeDocument/2006/relationships/slide" Target="slides/slide17.xml"/><Relationship Id="rId44" Type="http://schemas.openxmlformats.org/officeDocument/2006/relationships/font" Target="fonts/Caladea-bold.fntdata"/><Relationship Id="rId21" Type="http://schemas.openxmlformats.org/officeDocument/2006/relationships/slide" Target="slides/slide16.xml"/><Relationship Id="rId43" Type="http://schemas.openxmlformats.org/officeDocument/2006/relationships/font" Target="fonts/Caladea-regular.fntdata"/><Relationship Id="rId24" Type="http://schemas.openxmlformats.org/officeDocument/2006/relationships/slide" Target="slides/slide19.xml"/><Relationship Id="rId46" Type="http://schemas.openxmlformats.org/officeDocument/2006/relationships/font" Target="fonts/Caladea-boldItalic.fntdata"/><Relationship Id="rId23" Type="http://schemas.openxmlformats.org/officeDocument/2006/relationships/slide" Target="slides/slide18.xml"/><Relationship Id="rId45" Type="http://schemas.openxmlformats.org/officeDocument/2006/relationships/font" Target="fonts/Caladea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CormorantUnicase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CormorantUnicaseSemiBold-regular.fntdata"/><Relationship Id="rId14" Type="http://schemas.openxmlformats.org/officeDocument/2006/relationships/slide" Target="slides/slide9.xml"/><Relationship Id="rId36" Type="http://schemas.openxmlformats.org/officeDocument/2006/relationships/font" Target="fonts/CormorantUnicase-bold.fntdata"/><Relationship Id="rId17" Type="http://schemas.openxmlformats.org/officeDocument/2006/relationships/slide" Target="slides/slide12.xml"/><Relationship Id="rId39" Type="http://schemas.openxmlformats.org/officeDocument/2006/relationships/font" Target="fonts/Montserrat-regular.fntdata"/><Relationship Id="rId16" Type="http://schemas.openxmlformats.org/officeDocument/2006/relationships/slide" Target="slides/slide11.xml"/><Relationship Id="rId38" Type="http://schemas.openxmlformats.org/officeDocument/2006/relationships/font" Target="fonts/CormorantUnicaseSemiBold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982ab4650b_0_48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982ab4650b_0_4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5694cd56_019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35694cd56_0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5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7" name="Google Shape;877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3.png"/><Relationship Id="rId7" Type="http://schemas.openxmlformats.org/officeDocument/2006/relationships/image" Target="../media/image8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3.png"/><Relationship Id="rId7" Type="http://schemas.openxmlformats.org/officeDocument/2006/relationships/image" Target="../media/image8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3.png"/><Relationship Id="rId7" Type="http://schemas.openxmlformats.org/officeDocument/2006/relationships/image" Target="../media/image8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3.png"/><Relationship Id="rId7" Type="http://schemas.openxmlformats.org/officeDocument/2006/relationships/image" Target="../media/image8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3.png"/><Relationship Id="rId7" Type="http://schemas.openxmlformats.org/officeDocument/2006/relationships/image" Target="../media/image8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3.png"/><Relationship Id="rId7" Type="http://schemas.openxmlformats.org/officeDocument/2006/relationships/image" Target="../media/image8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1619175" y="1306025"/>
            <a:ext cx="59055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ith frame">
  <p:cSld name="BLANK_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1"/>
          <p:cNvSpPr/>
          <p:nvPr/>
        </p:nvSpPr>
        <p:spPr>
          <a:xfrm>
            <a:off x="665100" y="657900"/>
            <a:ext cx="7813800" cy="3838200"/>
          </a:xfrm>
          <a:prstGeom prst="rect">
            <a:avLst/>
          </a:prstGeom>
          <a:gradFill>
            <a:gsLst>
              <a:gs pos="0">
                <a:srgbClr val="FFFFFF">
                  <a:alpha val="74509"/>
                </a:srgbClr>
              </a:gs>
              <a:gs pos="50000">
                <a:schemeClr val="lt1"/>
              </a:gs>
              <a:gs pos="100000">
                <a:schemeClr val="lt1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3305425"/>
            <a:ext cx="1474600" cy="184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9550" y="3382925"/>
            <a:ext cx="1864450" cy="176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48779" y="127557"/>
            <a:ext cx="535791" cy="568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64297" y="3055157"/>
            <a:ext cx="1033650" cy="10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569" y="3253802"/>
            <a:ext cx="915112" cy="872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39696" y="208510"/>
            <a:ext cx="777608" cy="772873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1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background">
  <p:cSld name="BLANK_1">
    <p:bg>
      <p:bgPr>
        <a:solidFill>
          <a:schemeClr val="accent2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2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1" name="Google Shape;91;p12"/>
          <p:cNvPicPr preferRelativeResize="0"/>
          <p:nvPr/>
        </p:nvPicPr>
        <p:blipFill rotWithShape="1">
          <a:blip r:embed="rId2">
            <a:alphaModFix/>
          </a:blip>
          <a:srcRect b="0" l="0" r="0" t="2619"/>
          <a:stretch/>
        </p:blipFill>
        <p:spPr>
          <a:xfrm>
            <a:off x="0" y="-25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855300" y="2133414"/>
            <a:ext cx="7433400" cy="457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855300" y="2611677"/>
            <a:ext cx="7433400" cy="3984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/>
          <p:nvPr/>
        </p:nvSpPr>
        <p:spPr>
          <a:xfrm>
            <a:off x="2412275" y="412025"/>
            <a:ext cx="4319400" cy="4319400"/>
          </a:xfrm>
          <a:prstGeom prst="ellipse">
            <a:avLst/>
          </a:prstGeom>
          <a:gradFill>
            <a:gsLst>
              <a:gs pos="0">
                <a:srgbClr val="FFFFFF">
                  <a:alpha val="74509"/>
                </a:srgbClr>
              </a:gs>
              <a:gs pos="50000">
                <a:schemeClr val="lt1"/>
              </a:gs>
              <a:gs pos="100000">
                <a:schemeClr val="lt1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4"/>
          <p:cNvSpPr txBox="1"/>
          <p:nvPr>
            <p:ph idx="1" type="body"/>
          </p:nvPr>
        </p:nvSpPr>
        <p:spPr>
          <a:xfrm>
            <a:off x="3028725" y="1370250"/>
            <a:ext cx="3086700" cy="240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rtl="0" algn="ctr">
              <a:spcBef>
                <a:spcPts val="600"/>
              </a:spcBef>
              <a:spcAft>
                <a:spcPts val="0"/>
              </a:spcAft>
              <a:buSzPts val="1800"/>
              <a:buChar char="𖦹"/>
              <a:defRPr i="1" sz="1800"/>
            </a:lvl1pPr>
            <a:lvl2pPr indent="-342900" lvl="1" marL="914400" rtl="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 i="1" sz="1800"/>
            </a:lvl2pPr>
            <a:lvl3pPr indent="-342900" lvl="2" marL="1371600" rtl="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 i="1" sz="1800"/>
            </a:lvl3pPr>
            <a:lvl4pPr indent="-342900" lvl="3" marL="18288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 i="1" sz="1800"/>
            </a:lvl4pPr>
            <a:lvl5pPr indent="-342900" lvl="4" marL="2286000" rtl="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 i="1" sz="1800"/>
            </a:lvl5pPr>
            <a:lvl6pPr indent="-342900" lvl="5" marL="2743200" rtl="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 i="1" sz="1800"/>
            </a:lvl6pPr>
            <a:lvl7pPr indent="-342900" lvl="6" marL="32004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 i="1" sz="1800"/>
            </a:lvl7pPr>
            <a:lvl8pPr indent="-342900" lvl="7" marL="3657600" rtl="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 i="1" sz="1800"/>
            </a:lvl8pPr>
            <a:lvl9pPr indent="-342900" lvl="8" marL="4114800" rtl="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 i="1" sz="1800"/>
            </a:lvl9pPr>
          </a:lstStyle>
          <a:p/>
        </p:txBody>
      </p:sp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" name="Google Shape;18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211650" y="2144900"/>
            <a:ext cx="2682626" cy="299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4"/>
          <p:cNvPicPr preferRelativeResize="0"/>
          <p:nvPr/>
        </p:nvPicPr>
        <p:blipFill rotWithShape="1">
          <a:blip r:embed="rId3">
            <a:alphaModFix/>
          </a:blip>
          <a:srcRect b="0" l="0" r="0" t="22910"/>
          <a:stretch/>
        </p:blipFill>
        <p:spPr>
          <a:xfrm>
            <a:off x="3766450" y="0"/>
            <a:ext cx="1538975" cy="119185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4"/>
          <p:cNvSpPr txBox="1"/>
          <p:nvPr/>
        </p:nvSpPr>
        <p:spPr>
          <a:xfrm>
            <a:off x="3593400" y="73883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“</a:t>
            </a:r>
            <a:endParaRPr sz="7200">
              <a:solidFill>
                <a:schemeClr val="dk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pic>
        <p:nvPicPr>
          <p:cNvPr id="21" name="Google Shape;21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15425" y="2335325"/>
            <a:ext cx="1040950" cy="99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665100" y="983075"/>
            <a:ext cx="7813800" cy="3513000"/>
          </a:xfrm>
          <a:prstGeom prst="rect">
            <a:avLst/>
          </a:prstGeom>
          <a:gradFill>
            <a:gsLst>
              <a:gs pos="0">
                <a:srgbClr val="FFFFFF">
                  <a:alpha val="74509"/>
                </a:srgbClr>
              </a:gs>
              <a:gs pos="50000">
                <a:schemeClr val="lt1"/>
              </a:gs>
              <a:gs pos="100000">
                <a:schemeClr val="lt1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" name="Google Shape;24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3305425"/>
            <a:ext cx="1474600" cy="184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9550" y="3382925"/>
            <a:ext cx="1864450" cy="176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48779" y="127557"/>
            <a:ext cx="535791" cy="568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64297" y="3055157"/>
            <a:ext cx="1033650" cy="10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569" y="3253802"/>
            <a:ext cx="915112" cy="872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39696" y="573860"/>
            <a:ext cx="777608" cy="772873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5"/>
          <p:cNvSpPr txBox="1"/>
          <p:nvPr>
            <p:ph type="title"/>
          </p:nvPr>
        </p:nvSpPr>
        <p:spPr>
          <a:xfrm>
            <a:off x="740100" y="0"/>
            <a:ext cx="7663800" cy="824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1055400" y="1373375"/>
            <a:ext cx="7033200" cy="27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600"/>
              </a:spcBef>
              <a:spcAft>
                <a:spcPts val="0"/>
              </a:spcAft>
              <a:buSzPts val="2400"/>
              <a:buChar char="❧"/>
              <a:defRPr/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/>
          <p:nvPr/>
        </p:nvSpPr>
        <p:spPr>
          <a:xfrm>
            <a:off x="665100" y="983075"/>
            <a:ext cx="7813800" cy="3513000"/>
          </a:xfrm>
          <a:prstGeom prst="rect">
            <a:avLst/>
          </a:prstGeom>
          <a:gradFill>
            <a:gsLst>
              <a:gs pos="0">
                <a:srgbClr val="FFFFFF">
                  <a:alpha val="74509"/>
                </a:srgbClr>
              </a:gs>
              <a:gs pos="50000">
                <a:schemeClr val="lt1"/>
              </a:gs>
              <a:gs pos="100000">
                <a:schemeClr val="lt1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" name="Google Shape;35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3305425"/>
            <a:ext cx="1474600" cy="184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9550" y="3382925"/>
            <a:ext cx="1864450" cy="176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48779" y="127557"/>
            <a:ext cx="535791" cy="568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64297" y="3055157"/>
            <a:ext cx="1033650" cy="10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569" y="3253802"/>
            <a:ext cx="915112" cy="872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39696" y="573860"/>
            <a:ext cx="777608" cy="772873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6"/>
          <p:cNvSpPr txBox="1"/>
          <p:nvPr>
            <p:ph type="title"/>
          </p:nvPr>
        </p:nvSpPr>
        <p:spPr>
          <a:xfrm>
            <a:off x="740100" y="0"/>
            <a:ext cx="7663800" cy="824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1055400" y="1373375"/>
            <a:ext cx="3286200" cy="27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SzPts val="2000"/>
              <a:buChar char="𖦹"/>
              <a:defRPr sz="2000"/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4802478" y="1373375"/>
            <a:ext cx="3286200" cy="27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SzPts val="2000"/>
              <a:buChar char="𖦹"/>
              <a:defRPr sz="2000"/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/>
          <p:nvPr/>
        </p:nvSpPr>
        <p:spPr>
          <a:xfrm>
            <a:off x="665100" y="983075"/>
            <a:ext cx="7813800" cy="3513000"/>
          </a:xfrm>
          <a:prstGeom prst="rect">
            <a:avLst/>
          </a:prstGeom>
          <a:gradFill>
            <a:gsLst>
              <a:gs pos="0">
                <a:srgbClr val="FFFFFF">
                  <a:alpha val="74509"/>
                </a:srgbClr>
              </a:gs>
              <a:gs pos="50000">
                <a:schemeClr val="lt1"/>
              </a:gs>
              <a:gs pos="100000">
                <a:schemeClr val="lt1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7" name="Google Shape;47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3305425"/>
            <a:ext cx="1474600" cy="184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9550" y="3382925"/>
            <a:ext cx="1864450" cy="176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48779" y="127557"/>
            <a:ext cx="535791" cy="568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64297" y="3055157"/>
            <a:ext cx="1033650" cy="10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569" y="3253802"/>
            <a:ext cx="915112" cy="872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39696" y="573860"/>
            <a:ext cx="777608" cy="772873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7"/>
          <p:cNvSpPr txBox="1"/>
          <p:nvPr>
            <p:ph type="title"/>
          </p:nvPr>
        </p:nvSpPr>
        <p:spPr>
          <a:xfrm>
            <a:off x="740100" y="0"/>
            <a:ext cx="7663800" cy="824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" type="body"/>
          </p:nvPr>
        </p:nvSpPr>
        <p:spPr>
          <a:xfrm>
            <a:off x="1055400" y="1373375"/>
            <a:ext cx="21909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𖦹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5" name="Google Shape;55;p7"/>
          <p:cNvSpPr txBox="1"/>
          <p:nvPr>
            <p:ph idx="2" type="body"/>
          </p:nvPr>
        </p:nvSpPr>
        <p:spPr>
          <a:xfrm>
            <a:off x="3476500" y="1373375"/>
            <a:ext cx="21909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𖦹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6" name="Google Shape;56;p7"/>
          <p:cNvSpPr txBox="1"/>
          <p:nvPr>
            <p:ph idx="3" type="body"/>
          </p:nvPr>
        </p:nvSpPr>
        <p:spPr>
          <a:xfrm>
            <a:off x="5897601" y="1373375"/>
            <a:ext cx="21909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𖦹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7" name="Google Shape;57;p7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/>
          <p:nvPr/>
        </p:nvSpPr>
        <p:spPr>
          <a:xfrm>
            <a:off x="665100" y="983075"/>
            <a:ext cx="7813800" cy="3513000"/>
          </a:xfrm>
          <a:prstGeom prst="rect">
            <a:avLst/>
          </a:prstGeom>
          <a:gradFill>
            <a:gsLst>
              <a:gs pos="0">
                <a:srgbClr val="FFFFFF">
                  <a:alpha val="74509"/>
                </a:srgbClr>
              </a:gs>
              <a:gs pos="50000">
                <a:schemeClr val="lt1"/>
              </a:gs>
              <a:gs pos="100000">
                <a:schemeClr val="lt1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0" name="Google Shape;60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3305425"/>
            <a:ext cx="1474600" cy="184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9550" y="3382925"/>
            <a:ext cx="1864450" cy="176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48779" y="127557"/>
            <a:ext cx="535791" cy="568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64297" y="3055157"/>
            <a:ext cx="1033650" cy="10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569" y="3253802"/>
            <a:ext cx="915112" cy="872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39696" y="573860"/>
            <a:ext cx="777608" cy="772873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8"/>
          <p:cNvSpPr txBox="1"/>
          <p:nvPr>
            <p:ph type="title"/>
          </p:nvPr>
        </p:nvSpPr>
        <p:spPr>
          <a:xfrm>
            <a:off x="740100" y="0"/>
            <a:ext cx="7663800" cy="824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67" name="Google Shape;67;p8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9"/>
          <p:cNvSpPr/>
          <p:nvPr/>
        </p:nvSpPr>
        <p:spPr>
          <a:xfrm>
            <a:off x="665100" y="657900"/>
            <a:ext cx="7813800" cy="3838200"/>
          </a:xfrm>
          <a:prstGeom prst="rect">
            <a:avLst/>
          </a:prstGeom>
          <a:gradFill>
            <a:gsLst>
              <a:gs pos="0">
                <a:srgbClr val="FFFFFF">
                  <a:alpha val="74509"/>
                </a:srgbClr>
              </a:gs>
              <a:gs pos="50000">
                <a:schemeClr val="lt1"/>
              </a:gs>
              <a:gs pos="100000">
                <a:schemeClr val="lt1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3305425"/>
            <a:ext cx="1474600" cy="184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9550" y="3382925"/>
            <a:ext cx="1864450" cy="176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48779" y="127557"/>
            <a:ext cx="535791" cy="568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64297" y="3055157"/>
            <a:ext cx="1033650" cy="10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569" y="3253802"/>
            <a:ext cx="915112" cy="872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39696" y="208510"/>
            <a:ext cx="777608" cy="772873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9"/>
          <p:cNvSpPr txBox="1"/>
          <p:nvPr>
            <p:ph idx="1" type="body"/>
          </p:nvPr>
        </p:nvSpPr>
        <p:spPr>
          <a:xfrm>
            <a:off x="855300" y="4025300"/>
            <a:ext cx="7433400" cy="4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/>
        </p:txBody>
      </p:sp>
      <p:sp>
        <p:nvSpPr>
          <p:cNvPr id="77" name="Google Shape;77;p9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9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40100" y="0"/>
            <a:ext cx="7663800" cy="8241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chemeClr val="dk1">
                <a:alpha val="72000"/>
              </a:schemeClr>
            </a:outerShdw>
          </a:effectLst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morant Unicase SemiBold"/>
              <a:buNone/>
              <a:defRPr sz="20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defRPr>
            </a:lvl1pPr>
            <a:lvl2pPr lvl="1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morant Unicase SemiBold"/>
              <a:buNone/>
              <a:defRPr sz="20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defRPr>
            </a:lvl2pPr>
            <a:lvl3pPr lvl="2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morant Unicase SemiBold"/>
              <a:buNone/>
              <a:defRPr sz="20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defRPr>
            </a:lvl3pPr>
            <a:lvl4pPr lvl="3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morant Unicase SemiBold"/>
              <a:buNone/>
              <a:defRPr sz="20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defRPr>
            </a:lvl4pPr>
            <a:lvl5pPr lvl="4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morant Unicase SemiBold"/>
              <a:buNone/>
              <a:defRPr sz="20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defRPr>
            </a:lvl5pPr>
            <a:lvl6pPr lvl="5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morant Unicase SemiBold"/>
              <a:buNone/>
              <a:defRPr sz="20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defRPr>
            </a:lvl6pPr>
            <a:lvl7pPr lvl="6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morant Unicase SemiBold"/>
              <a:buNone/>
              <a:defRPr sz="20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defRPr>
            </a:lvl7pPr>
            <a:lvl8pPr lvl="7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morant Unicase SemiBold"/>
              <a:buNone/>
              <a:defRPr sz="20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defRPr>
            </a:lvl8pPr>
            <a:lvl9pPr lvl="8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morant Unicase SemiBold"/>
              <a:buNone/>
              <a:defRPr sz="20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055400" y="1373375"/>
            <a:ext cx="7033200" cy="27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adea"/>
              <a:buChar char="𖦹"/>
              <a:defRPr sz="24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defRPr>
            </a:lvl1pPr>
            <a:lvl2pPr indent="-3810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Caladea"/>
              <a:buChar char="○"/>
              <a:defRPr sz="24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defRPr>
            </a:lvl2pPr>
            <a:lvl3pPr indent="-3810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Caladea"/>
              <a:buChar char="■"/>
              <a:defRPr sz="24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defRPr>
            </a:lvl3pPr>
            <a:lvl4pPr indent="-3810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adea"/>
              <a:buChar char="●"/>
              <a:defRPr sz="24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defRPr>
            </a:lvl4pPr>
            <a:lvl5pPr indent="-3810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adea"/>
              <a:buChar char="○"/>
              <a:defRPr sz="24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defRPr>
            </a:lvl5pPr>
            <a:lvl6pPr indent="-3810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adea"/>
              <a:buChar char="■"/>
              <a:defRPr sz="24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defRPr>
            </a:lvl6pPr>
            <a:lvl7pPr indent="-3810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adea"/>
              <a:buChar char="●"/>
              <a:defRPr sz="24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defRPr>
            </a:lvl7pPr>
            <a:lvl8pPr indent="-3810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adea"/>
              <a:buChar char="○"/>
              <a:defRPr sz="24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defRPr>
            </a:lvl8pPr>
            <a:lvl9pPr indent="-3810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adea"/>
              <a:buChar char="■"/>
              <a:defRPr sz="24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buNone/>
              <a:defRPr sz="13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defRPr>
            </a:lvl1pPr>
            <a:lvl2pPr lvl="1" rtl="0" algn="ctr">
              <a:buNone/>
              <a:defRPr sz="13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defRPr>
            </a:lvl2pPr>
            <a:lvl3pPr lvl="2" rtl="0" algn="ctr">
              <a:buNone/>
              <a:defRPr sz="13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defRPr>
            </a:lvl3pPr>
            <a:lvl4pPr lvl="3" rtl="0" algn="ctr">
              <a:buNone/>
              <a:defRPr sz="13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defRPr>
            </a:lvl4pPr>
            <a:lvl5pPr lvl="4" rtl="0" algn="ctr">
              <a:buNone/>
              <a:defRPr sz="13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defRPr>
            </a:lvl5pPr>
            <a:lvl6pPr lvl="5" rtl="0" algn="ctr">
              <a:buNone/>
              <a:defRPr sz="13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defRPr>
            </a:lvl6pPr>
            <a:lvl7pPr lvl="6" rtl="0" algn="ctr">
              <a:buNone/>
              <a:defRPr sz="13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defRPr>
            </a:lvl7pPr>
            <a:lvl8pPr lvl="7" rtl="0" algn="ctr">
              <a:buNone/>
              <a:defRPr sz="13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defRPr>
            </a:lvl8pPr>
            <a:lvl9pPr lvl="8" rtl="0" algn="ctr">
              <a:buNone/>
              <a:defRPr sz="13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Relationship Id="rId4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7.jpg"/><Relationship Id="rId4" Type="http://schemas.openxmlformats.org/officeDocument/2006/relationships/image" Target="../media/image4.png"/><Relationship Id="rId5" Type="http://schemas.openxmlformats.org/officeDocument/2006/relationships/image" Target="../media/image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www.artstation.com/alejandromonge" TargetMode="External"/><Relationship Id="rId4" Type="http://schemas.openxmlformats.org/officeDocument/2006/relationships/hyperlink" Target="http://www.slidescarnival.com/?utm_source=template" TargetMode="External"/><Relationship Id="rId5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cormorant" TargetMode="External"/><Relationship Id="rId4" Type="http://schemas.openxmlformats.org/officeDocument/2006/relationships/hyperlink" Target="https://www.fontsquirrel.com/fonts/caladea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jpg"/><Relationship Id="rId4" Type="http://schemas.openxmlformats.org/officeDocument/2006/relationships/image" Target="../media/image4.png"/><Relationship Id="rId5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3"/>
          <p:cNvSpPr txBox="1"/>
          <p:nvPr>
            <p:ph type="ctrTitle"/>
          </p:nvPr>
        </p:nvSpPr>
        <p:spPr>
          <a:xfrm>
            <a:off x="1619175" y="1306025"/>
            <a:ext cx="59055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2"/>
          <p:cNvSpPr txBox="1"/>
          <p:nvPr>
            <p:ph type="title"/>
          </p:nvPr>
        </p:nvSpPr>
        <p:spPr>
          <a:xfrm>
            <a:off x="740100" y="0"/>
            <a:ext cx="7663800" cy="824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68" name="Google Shape;168;p22"/>
          <p:cNvSpPr txBox="1"/>
          <p:nvPr>
            <p:ph idx="1" type="body"/>
          </p:nvPr>
        </p:nvSpPr>
        <p:spPr>
          <a:xfrm>
            <a:off x="1055400" y="1373375"/>
            <a:ext cx="3920400" cy="27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169" name="Google Shape;169;p22"/>
          <p:cNvPicPr preferRelativeResize="0"/>
          <p:nvPr/>
        </p:nvPicPr>
        <p:blipFill rotWithShape="1">
          <a:blip r:embed="rId3">
            <a:alphaModFix/>
          </a:blip>
          <a:srcRect b="10370" l="17924" r="14866" t="0"/>
          <a:stretch/>
        </p:blipFill>
        <p:spPr>
          <a:xfrm>
            <a:off x="5356200" y="1373375"/>
            <a:ext cx="2732400" cy="2732399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2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3"/>
          <p:cNvSpPr txBox="1"/>
          <p:nvPr>
            <p:ph idx="4294967295" type="title"/>
          </p:nvPr>
        </p:nvSpPr>
        <p:spPr>
          <a:xfrm>
            <a:off x="2293950" y="4305475"/>
            <a:ext cx="4556100" cy="31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Want big impact?</a:t>
            </a:r>
            <a:r>
              <a:rPr lang="en"/>
              <a:t> </a:t>
            </a:r>
            <a:r>
              <a:rPr lang="en"/>
              <a:t>Use big image.</a:t>
            </a:r>
            <a:endParaRPr/>
          </a:p>
        </p:txBody>
      </p:sp>
      <p:sp>
        <p:nvSpPr>
          <p:cNvPr id="176" name="Google Shape;176;p23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4"/>
          <p:cNvSpPr txBox="1"/>
          <p:nvPr>
            <p:ph type="title"/>
          </p:nvPr>
        </p:nvSpPr>
        <p:spPr>
          <a:xfrm>
            <a:off x="740100" y="0"/>
            <a:ext cx="7663800" cy="824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82" name="Google Shape;182;p24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3" name="Google Shape;183;p24"/>
          <p:cNvSpPr/>
          <p:nvPr/>
        </p:nvSpPr>
        <p:spPr>
          <a:xfrm>
            <a:off x="3793802" y="1507925"/>
            <a:ext cx="1556400" cy="525300"/>
          </a:xfrm>
          <a:prstGeom prst="rect">
            <a:avLst/>
          </a:prstGeom>
          <a:solidFill>
            <a:srgbClr val="134F5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Caladea"/>
                <a:ea typeface="Caladea"/>
                <a:cs typeface="Caladea"/>
                <a:sym typeface="Caladea"/>
              </a:rPr>
              <a:t>Lorem Ipsum</a:t>
            </a:r>
            <a:endParaRPr>
              <a:solidFill>
                <a:srgbClr val="FFFFFF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184" name="Google Shape;184;p24"/>
          <p:cNvSpPr/>
          <p:nvPr/>
        </p:nvSpPr>
        <p:spPr>
          <a:xfrm>
            <a:off x="2083141" y="2499703"/>
            <a:ext cx="1556400" cy="525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Caladea"/>
                <a:ea typeface="Caladea"/>
                <a:cs typeface="Caladea"/>
                <a:sym typeface="Caladea"/>
              </a:rPr>
              <a:t>Lorem Ipsum</a:t>
            </a:r>
            <a:endParaRPr sz="1000">
              <a:solidFill>
                <a:srgbClr val="FFFFFF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185" name="Google Shape;185;p24"/>
          <p:cNvSpPr/>
          <p:nvPr/>
        </p:nvSpPr>
        <p:spPr>
          <a:xfrm>
            <a:off x="5504367" y="2499703"/>
            <a:ext cx="1556400" cy="525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Caladea"/>
                <a:ea typeface="Caladea"/>
                <a:cs typeface="Caladea"/>
                <a:sym typeface="Caladea"/>
              </a:rPr>
              <a:t>Lorem Ipsum</a:t>
            </a:r>
            <a:endParaRPr>
              <a:solidFill>
                <a:srgbClr val="FFFFFF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186" name="Google Shape;186;p24"/>
          <p:cNvSpPr/>
          <p:nvPr/>
        </p:nvSpPr>
        <p:spPr>
          <a:xfrm>
            <a:off x="6359709" y="3415072"/>
            <a:ext cx="1556400" cy="525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Caladea"/>
                <a:ea typeface="Caladea"/>
                <a:cs typeface="Caladea"/>
                <a:sym typeface="Caladea"/>
              </a:rPr>
              <a:t>Lorem Ipsum</a:t>
            </a:r>
            <a:endParaRPr>
              <a:solidFill>
                <a:srgbClr val="FFFFFF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187" name="Google Shape;187;p24"/>
          <p:cNvSpPr/>
          <p:nvPr/>
        </p:nvSpPr>
        <p:spPr>
          <a:xfrm>
            <a:off x="4649102" y="3415072"/>
            <a:ext cx="1556400" cy="525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Caladea"/>
                <a:ea typeface="Caladea"/>
                <a:cs typeface="Caladea"/>
                <a:sym typeface="Caladea"/>
              </a:rPr>
              <a:t>Lorem Ipsum</a:t>
            </a:r>
            <a:endParaRPr>
              <a:solidFill>
                <a:srgbClr val="FFFFFF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188" name="Google Shape;188;p24"/>
          <p:cNvSpPr/>
          <p:nvPr/>
        </p:nvSpPr>
        <p:spPr>
          <a:xfrm>
            <a:off x="2938483" y="3415072"/>
            <a:ext cx="1556400" cy="525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Caladea"/>
                <a:ea typeface="Caladea"/>
                <a:cs typeface="Caladea"/>
                <a:sym typeface="Caladea"/>
              </a:rPr>
              <a:t>Lorem Ipsum</a:t>
            </a:r>
            <a:endParaRPr>
              <a:solidFill>
                <a:srgbClr val="FFFFFF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189" name="Google Shape;189;p24"/>
          <p:cNvSpPr/>
          <p:nvPr/>
        </p:nvSpPr>
        <p:spPr>
          <a:xfrm>
            <a:off x="1227875" y="3415072"/>
            <a:ext cx="1556400" cy="525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Caladea"/>
                <a:ea typeface="Caladea"/>
                <a:cs typeface="Caladea"/>
                <a:sym typeface="Caladea"/>
              </a:rPr>
              <a:t>Lorem Ipsum</a:t>
            </a:r>
            <a:endParaRPr>
              <a:solidFill>
                <a:srgbClr val="FFFFFF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cxnSp>
        <p:nvCxnSpPr>
          <p:cNvPr id="190" name="Google Shape;190;p24"/>
          <p:cNvCxnSpPr>
            <a:stCxn id="183" idx="2"/>
            <a:endCxn id="185" idx="0"/>
          </p:cNvCxnSpPr>
          <p:nvPr/>
        </p:nvCxnSpPr>
        <p:spPr>
          <a:xfrm flipH="1" rot="-5400000">
            <a:off x="5194052" y="1411175"/>
            <a:ext cx="466500" cy="1710600"/>
          </a:xfrm>
          <a:prstGeom prst="bentConnector3">
            <a:avLst>
              <a:gd fmla="val 49997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1" name="Google Shape;191;p24"/>
          <p:cNvCxnSpPr>
            <a:stCxn id="184" idx="0"/>
            <a:endCxn id="183" idx="2"/>
          </p:cNvCxnSpPr>
          <p:nvPr/>
        </p:nvCxnSpPr>
        <p:spPr>
          <a:xfrm rot="-5400000">
            <a:off x="3483391" y="1411153"/>
            <a:ext cx="466500" cy="1710600"/>
          </a:xfrm>
          <a:prstGeom prst="bentConnector3">
            <a:avLst>
              <a:gd fmla="val 49997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2" name="Google Shape;192;p24"/>
          <p:cNvCxnSpPr>
            <a:stCxn id="184" idx="2"/>
            <a:endCxn id="188" idx="0"/>
          </p:cNvCxnSpPr>
          <p:nvPr/>
        </p:nvCxnSpPr>
        <p:spPr>
          <a:xfrm flipH="1" rot="-5400000">
            <a:off x="3093991" y="2792353"/>
            <a:ext cx="390000" cy="8553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3" name="Google Shape;193;p24"/>
          <p:cNvCxnSpPr>
            <a:stCxn id="189" idx="0"/>
            <a:endCxn id="184" idx="2"/>
          </p:cNvCxnSpPr>
          <p:nvPr/>
        </p:nvCxnSpPr>
        <p:spPr>
          <a:xfrm rot="-5400000">
            <a:off x="2238725" y="2792422"/>
            <a:ext cx="390000" cy="8553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4" name="Google Shape;194;p24"/>
          <p:cNvCxnSpPr>
            <a:stCxn id="185" idx="2"/>
            <a:endCxn id="186" idx="0"/>
          </p:cNvCxnSpPr>
          <p:nvPr/>
        </p:nvCxnSpPr>
        <p:spPr>
          <a:xfrm flipH="1" rot="-5400000">
            <a:off x="6515217" y="2792353"/>
            <a:ext cx="390000" cy="8553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5" name="Google Shape;195;p24"/>
          <p:cNvCxnSpPr>
            <a:stCxn id="187" idx="0"/>
            <a:endCxn id="185" idx="2"/>
          </p:cNvCxnSpPr>
          <p:nvPr/>
        </p:nvCxnSpPr>
        <p:spPr>
          <a:xfrm rot="-5400000">
            <a:off x="5659952" y="2792422"/>
            <a:ext cx="390000" cy="8553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5"/>
          <p:cNvSpPr txBox="1"/>
          <p:nvPr>
            <p:ph type="title"/>
          </p:nvPr>
        </p:nvSpPr>
        <p:spPr>
          <a:xfrm>
            <a:off x="740100" y="0"/>
            <a:ext cx="7663800" cy="824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01" name="Google Shape;201;p25"/>
          <p:cNvGraphicFramePr/>
          <p:nvPr/>
        </p:nvGraphicFramePr>
        <p:xfrm>
          <a:off x="1055400" y="13733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{D1AED3B0-0DB2-4CA8-BC4F-370105DA8784}</a:tableStyleId>
              </a:tblPr>
              <a:tblGrid>
                <a:gridCol w="1758300"/>
                <a:gridCol w="1758300"/>
                <a:gridCol w="1758300"/>
                <a:gridCol w="1758300"/>
              </a:tblGrid>
              <a:tr h="401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ladea"/>
                          <a:ea typeface="Caladea"/>
                          <a:cs typeface="Caladea"/>
                          <a:sym typeface="Caladea"/>
                        </a:rPr>
                        <a:t>A</a:t>
                      </a:r>
                      <a:endParaRPr sz="1100">
                        <a:solidFill>
                          <a:schemeClr val="dk1"/>
                        </a:solidFill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ladea"/>
                          <a:ea typeface="Caladea"/>
                          <a:cs typeface="Caladea"/>
                          <a:sym typeface="Caladea"/>
                        </a:rPr>
                        <a:t>B</a:t>
                      </a:r>
                      <a:endParaRPr sz="1100">
                        <a:solidFill>
                          <a:schemeClr val="dk1"/>
                        </a:solidFill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ladea"/>
                          <a:ea typeface="Caladea"/>
                          <a:cs typeface="Caladea"/>
                          <a:sym typeface="Caladea"/>
                        </a:rPr>
                        <a:t>C</a:t>
                      </a:r>
                      <a:endParaRPr sz="1100">
                        <a:solidFill>
                          <a:schemeClr val="dk1"/>
                        </a:solidFill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782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ladea"/>
                          <a:ea typeface="Caladea"/>
                          <a:cs typeface="Caladea"/>
                          <a:sym typeface="Caladea"/>
                        </a:rPr>
                        <a:t>Yellow</a:t>
                      </a:r>
                      <a:endParaRPr sz="1100">
                        <a:solidFill>
                          <a:schemeClr val="dk1"/>
                        </a:solidFill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Caladea"/>
                          <a:ea typeface="Caladea"/>
                          <a:cs typeface="Caladea"/>
                          <a:sym typeface="Caladea"/>
                        </a:rPr>
                        <a:t>10</a:t>
                      </a:r>
                      <a:endParaRPr sz="1700">
                        <a:solidFill>
                          <a:schemeClr val="dk1"/>
                        </a:solidFill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Caladea"/>
                          <a:ea typeface="Caladea"/>
                          <a:cs typeface="Caladea"/>
                          <a:sym typeface="Caladea"/>
                        </a:rPr>
                        <a:t>20</a:t>
                      </a:r>
                      <a:endParaRPr sz="1700">
                        <a:solidFill>
                          <a:schemeClr val="dk1"/>
                        </a:solidFill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Caladea"/>
                          <a:ea typeface="Caladea"/>
                          <a:cs typeface="Caladea"/>
                          <a:sym typeface="Caladea"/>
                        </a:rPr>
                        <a:t>7</a:t>
                      </a:r>
                      <a:endParaRPr sz="1700">
                        <a:solidFill>
                          <a:schemeClr val="dk1"/>
                        </a:solidFill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782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ladea"/>
                          <a:ea typeface="Caladea"/>
                          <a:cs typeface="Caladea"/>
                          <a:sym typeface="Caladea"/>
                        </a:rPr>
                        <a:t>Blue</a:t>
                      </a:r>
                      <a:endParaRPr sz="1100">
                        <a:solidFill>
                          <a:schemeClr val="dk1"/>
                        </a:solidFill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Caladea"/>
                          <a:ea typeface="Caladea"/>
                          <a:cs typeface="Caladea"/>
                          <a:sym typeface="Caladea"/>
                        </a:rPr>
                        <a:t>30</a:t>
                      </a:r>
                      <a:endParaRPr sz="1700">
                        <a:solidFill>
                          <a:schemeClr val="dk1"/>
                        </a:solidFill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Caladea"/>
                          <a:ea typeface="Caladea"/>
                          <a:cs typeface="Caladea"/>
                          <a:sym typeface="Caladea"/>
                        </a:rPr>
                        <a:t>15</a:t>
                      </a:r>
                      <a:endParaRPr sz="1700">
                        <a:solidFill>
                          <a:schemeClr val="dk1"/>
                        </a:solidFill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Caladea"/>
                          <a:ea typeface="Caladea"/>
                          <a:cs typeface="Caladea"/>
                          <a:sym typeface="Caladea"/>
                        </a:rPr>
                        <a:t>10</a:t>
                      </a:r>
                      <a:endParaRPr sz="1700">
                        <a:solidFill>
                          <a:schemeClr val="dk1"/>
                        </a:solidFill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782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Caladea"/>
                          <a:ea typeface="Caladea"/>
                          <a:cs typeface="Caladea"/>
                          <a:sym typeface="Caladea"/>
                        </a:rPr>
                        <a:t>Orange</a:t>
                      </a:r>
                      <a:endParaRPr sz="1100">
                        <a:solidFill>
                          <a:schemeClr val="dk1"/>
                        </a:solidFill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Caladea"/>
                          <a:ea typeface="Caladea"/>
                          <a:cs typeface="Caladea"/>
                          <a:sym typeface="Caladea"/>
                        </a:rPr>
                        <a:t>5</a:t>
                      </a:r>
                      <a:endParaRPr sz="1700">
                        <a:solidFill>
                          <a:schemeClr val="dk1"/>
                        </a:solidFill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Caladea"/>
                          <a:ea typeface="Caladea"/>
                          <a:cs typeface="Caladea"/>
                          <a:sym typeface="Caladea"/>
                        </a:rPr>
                        <a:t>24</a:t>
                      </a:r>
                      <a:endParaRPr sz="1700">
                        <a:solidFill>
                          <a:schemeClr val="dk1"/>
                        </a:solidFill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  <a:latin typeface="Caladea"/>
                          <a:ea typeface="Caladea"/>
                          <a:cs typeface="Caladea"/>
                          <a:sym typeface="Caladea"/>
                        </a:rPr>
                        <a:t>16</a:t>
                      </a:r>
                      <a:endParaRPr sz="1700">
                        <a:solidFill>
                          <a:schemeClr val="dk1"/>
                        </a:solidFill>
                        <a:latin typeface="Caladea"/>
                        <a:ea typeface="Caladea"/>
                        <a:cs typeface="Caladea"/>
                        <a:sym typeface="Caladea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02" name="Google Shape;202;p25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6"/>
          <p:cNvSpPr/>
          <p:nvPr/>
        </p:nvSpPr>
        <p:spPr>
          <a:xfrm>
            <a:off x="955426" y="847725"/>
            <a:ext cx="7290197" cy="3472889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25000">
                <a:schemeClr val="accent1"/>
              </a:gs>
              <a:gs pos="72000">
                <a:schemeClr val="accent1"/>
              </a:gs>
              <a:gs pos="100000">
                <a:schemeClr val="accent6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6"/>
          <p:cNvSpPr txBox="1"/>
          <p:nvPr>
            <p:ph idx="4294967295" type="title"/>
          </p:nvPr>
        </p:nvSpPr>
        <p:spPr>
          <a:xfrm>
            <a:off x="740100" y="0"/>
            <a:ext cx="7663800" cy="581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209" name="Google Shape;209;p26"/>
          <p:cNvSpPr/>
          <p:nvPr/>
        </p:nvSpPr>
        <p:spPr>
          <a:xfrm>
            <a:off x="2284302" y="1699625"/>
            <a:ext cx="614400" cy="1806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Caladea"/>
                <a:ea typeface="Caladea"/>
                <a:cs typeface="Caladea"/>
                <a:sym typeface="Caladea"/>
              </a:rPr>
              <a:t>our office</a:t>
            </a:r>
            <a:endParaRPr sz="800">
              <a:solidFill>
                <a:schemeClr val="lt1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210" name="Google Shape;210;p26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1" name="Google Shape;211;p26"/>
          <p:cNvSpPr txBox="1"/>
          <p:nvPr>
            <p:ph idx="4294967295" type="body"/>
          </p:nvPr>
        </p:nvSpPr>
        <p:spPr>
          <a:xfrm>
            <a:off x="712350" y="4452175"/>
            <a:ext cx="77193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</a:rPr>
              <a:t>Find more maps at </a:t>
            </a:r>
            <a:r>
              <a:rPr lang="en" sz="900" u="sng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slidescarnival.com/extra-free-resources-icons-and-maps</a:t>
            </a:r>
            <a:endParaRPr sz="9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chemeClr val="lt1"/>
              </a:solidFill>
            </a:endParaRPr>
          </a:p>
        </p:txBody>
      </p:sp>
      <p:pic>
        <p:nvPicPr>
          <p:cNvPr id="212" name="Google Shape;212;p26"/>
          <p:cNvPicPr preferRelativeResize="0"/>
          <p:nvPr/>
        </p:nvPicPr>
        <p:blipFill rotWithShape="1">
          <a:blip r:embed="rId4">
            <a:alphaModFix/>
          </a:blip>
          <a:srcRect b="11277" l="16092" r="22883" t="20495"/>
          <a:stretch/>
        </p:blipFill>
        <p:spPr>
          <a:xfrm>
            <a:off x="1460450" y="1880225"/>
            <a:ext cx="258500" cy="306900"/>
          </a:xfrm>
          <a:prstGeom prst="rect">
            <a:avLst/>
          </a:prstGeom>
          <a:noFill/>
          <a:ln>
            <a:noFill/>
          </a:ln>
          <a:effectLst>
            <a:outerShdw blurRad="14288" rotWithShape="0" algn="bl">
              <a:schemeClr val="accent5"/>
            </a:outerShdw>
          </a:effectLst>
        </p:spPr>
      </p:pic>
      <p:pic>
        <p:nvPicPr>
          <p:cNvPr id="213" name="Google Shape;213;p26"/>
          <p:cNvPicPr preferRelativeResize="0"/>
          <p:nvPr/>
        </p:nvPicPr>
        <p:blipFill rotWithShape="1">
          <a:blip r:embed="rId4">
            <a:alphaModFix/>
          </a:blip>
          <a:srcRect b="11277" l="16092" r="22883" t="20495"/>
          <a:stretch/>
        </p:blipFill>
        <p:spPr>
          <a:xfrm>
            <a:off x="2950525" y="3325075"/>
            <a:ext cx="258500" cy="306900"/>
          </a:xfrm>
          <a:prstGeom prst="rect">
            <a:avLst/>
          </a:prstGeom>
          <a:noFill/>
          <a:ln>
            <a:noFill/>
          </a:ln>
          <a:effectLst>
            <a:outerShdw blurRad="14288" rotWithShape="0" algn="bl">
              <a:schemeClr val="accent5"/>
            </a:outerShdw>
          </a:effectLst>
        </p:spPr>
      </p:pic>
      <p:pic>
        <p:nvPicPr>
          <p:cNvPr id="214" name="Google Shape;214;p26"/>
          <p:cNvPicPr preferRelativeResize="0"/>
          <p:nvPr/>
        </p:nvPicPr>
        <p:blipFill rotWithShape="1">
          <a:blip r:embed="rId4">
            <a:alphaModFix/>
          </a:blip>
          <a:srcRect b="11277" l="16092" r="22883" t="20495"/>
          <a:stretch/>
        </p:blipFill>
        <p:spPr>
          <a:xfrm>
            <a:off x="3917150" y="1668050"/>
            <a:ext cx="258500" cy="306900"/>
          </a:xfrm>
          <a:prstGeom prst="rect">
            <a:avLst/>
          </a:prstGeom>
          <a:noFill/>
          <a:ln>
            <a:noFill/>
          </a:ln>
          <a:effectLst>
            <a:outerShdw blurRad="14288" rotWithShape="0" algn="bl">
              <a:schemeClr val="accent5"/>
            </a:outerShdw>
          </a:effectLst>
        </p:spPr>
      </p:pic>
      <p:pic>
        <p:nvPicPr>
          <p:cNvPr id="215" name="Google Shape;215;p26"/>
          <p:cNvPicPr preferRelativeResize="0"/>
          <p:nvPr/>
        </p:nvPicPr>
        <p:blipFill rotWithShape="1">
          <a:blip r:embed="rId4">
            <a:alphaModFix/>
          </a:blip>
          <a:srcRect b="11277" l="16092" r="22883" t="20495"/>
          <a:stretch/>
        </p:blipFill>
        <p:spPr>
          <a:xfrm>
            <a:off x="4560675" y="3591100"/>
            <a:ext cx="258500" cy="306900"/>
          </a:xfrm>
          <a:prstGeom prst="rect">
            <a:avLst/>
          </a:prstGeom>
          <a:noFill/>
          <a:ln>
            <a:noFill/>
          </a:ln>
          <a:effectLst>
            <a:outerShdw blurRad="14288" rotWithShape="0" algn="bl">
              <a:schemeClr val="accent5"/>
            </a:outerShdw>
          </a:effectLst>
        </p:spPr>
      </p:pic>
      <p:pic>
        <p:nvPicPr>
          <p:cNvPr id="216" name="Google Shape;216;p26"/>
          <p:cNvPicPr preferRelativeResize="0"/>
          <p:nvPr/>
        </p:nvPicPr>
        <p:blipFill rotWithShape="1">
          <a:blip r:embed="rId4">
            <a:alphaModFix/>
          </a:blip>
          <a:srcRect b="11277" l="16092" r="22883" t="20495"/>
          <a:stretch/>
        </p:blipFill>
        <p:spPr>
          <a:xfrm>
            <a:off x="6503125" y="2134400"/>
            <a:ext cx="258500" cy="306900"/>
          </a:xfrm>
          <a:prstGeom prst="rect">
            <a:avLst/>
          </a:prstGeom>
          <a:noFill/>
          <a:ln>
            <a:noFill/>
          </a:ln>
          <a:effectLst>
            <a:outerShdw blurRad="14288" rotWithShape="0" algn="bl">
              <a:schemeClr val="accent5"/>
            </a:outerShdw>
          </a:effectLst>
        </p:spPr>
      </p:pic>
      <p:pic>
        <p:nvPicPr>
          <p:cNvPr id="217" name="Google Shape;217;p26"/>
          <p:cNvPicPr preferRelativeResize="0"/>
          <p:nvPr/>
        </p:nvPicPr>
        <p:blipFill rotWithShape="1">
          <a:blip r:embed="rId4">
            <a:alphaModFix/>
          </a:blip>
          <a:srcRect b="11277" l="16092" r="22883" t="20495"/>
          <a:stretch/>
        </p:blipFill>
        <p:spPr>
          <a:xfrm>
            <a:off x="7023850" y="3631975"/>
            <a:ext cx="258500" cy="306900"/>
          </a:xfrm>
          <a:prstGeom prst="rect">
            <a:avLst/>
          </a:prstGeom>
          <a:noFill/>
          <a:ln>
            <a:noFill/>
          </a:ln>
          <a:effectLst>
            <a:outerShdw blurRad="14288" rotWithShape="0" algn="bl">
              <a:schemeClr val="accent5"/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7"/>
          <p:cNvSpPr txBox="1"/>
          <p:nvPr>
            <p:ph idx="4294967295" type="ctrTitle"/>
          </p:nvPr>
        </p:nvSpPr>
        <p:spPr>
          <a:xfrm>
            <a:off x="855300" y="1090588"/>
            <a:ext cx="7433400" cy="1108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89,526,124</a:t>
            </a:r>
            <a:endParaRPr sz="9600"/>
          </a:p>
        </p:txBody>
      </p:sp>
      <p:sp>
        <p:nvSpPr>
          <p:cNvPr id="223" name="Google Shape;223;p27"/>
          <p:cNvSpPr txBox="1"/>
          <p:nvPr>
            <p:ph idx="4294967295" type="subTitle"/>
          </p:nvPr>
        </p:nvSpPr>
        <p:spPr>
          <a:xfrm>
            <a:off x="855300" y="2067114"/>
            <a:ext cx="7433400" cy="471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4"/>
                </a:solidFill>
              </a:rPr>
              <a:t>Whoa! That’s a big number, aren’t you proud?</a:t>
            </a:r>
            <a:endParaRPr sz="2000">
              <a:solidFill>
                <a:schemeClr val="accent4"/>
              </a:solidFill>
            </a:endParaRPr>
          </a:p>
        </p:txBody>
      </p:sp>
      <p:sp>
        <p:nvSpPr>
          <p:cNvPr id="224" name="Google Shape;224;p27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8"/>
          <p:cNvSpPr txBox="1"/>
          <p:nvPr>
            <p:ph idx="4294967295" type="ctrTitle"/>
          </p:nvPr>
        </p:nvSpPr>
        <p:spPr>
          <a:xfrm>
            <a:off x="855300" y="876600"/>
            <a:ext cx="74334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5"/>
                </a:solidFill>
              </a:rPr>
              <a:t>89,526,124$</a:t>
            </a:r>
            <a:endParaRPr sz="4800">
              <a:solidFill>
                <a:schemeClr val="accent5"/>
              </a:solidFill>
            </a:endParaRPr>
          </a:p>
        </p:txBody>
      </p:sp>
      <p:sp>
        <p:nvSpPr>
          <p:cNvPr id="230" name="Google Shape;230;p28"/>
          <p:cNvSpPr txBox="1"/>
          <p:nvPr>
            <p:ph idx="4294967295" type="subTitle"/>
          </p:nvPr>
        </p:nvSpPr>
        <p:spPr>
          <a:xfrm>
            <a:off x="855300" y="1411308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That’s a lot of money</a:t>
            </a:r>
            <a:endParaRPr sz="2000"/>
          </a:p>
        </p:txBody>
      </p:sp>
      <p:sp>
        <p:nvSpPr>
          <p:cNvPr id="231" name="Google Shape;231;p28"/>
          <p:cNvSpPr txBox="1"/>
          <p:nvPr>
            <p:ph idx="4294967295" type="ctrTitle"/>
          </p:nvPr>
        </p:nvSpPr>
        <p:spPr>
          <a:xfrm>
            <a:off x="855300" y="3200693"/>
            <a:ext cx="74334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1"/>
                </a:solidFill>
              </a:rPr>
              <a:t>100%</a:t>
            </a:r>
            <a:endParaRPr sz="4800">
              <a:solidFill>
                <a:schemeClr val="accent1"/>
              </a:solidFill>
            </a:endParaRPr>
          </a:p>
        </p:txBody>
      </p:sp>
      <p:sp>
        <p:nvSpPr>
          <p:cNvPr id="232" name="Google Shape;232;p28"/>
          <p:cNvSpPr txBox="1"/>
          <p:nvPr>
            <p:ph idx="4294967295" type="subTitle"/>
          </p:nvPr>
        </p:nvSpPr>
        <p:spPr>
          <a:xfrm>
            <a:off x="855300" y="3735401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Total success!</a:t>
            </a:r>
            <a:endParaRPr sz="2000"/>
          </a:p>
        </p:txBody>
      </p:sp>
      <p:sp>
        <p:nvSpPr>
          <p:cNvPr id="233" name="Google Shape;233;p28"/>
          <p:cNvSpPr txBox="1"/>
          <p:nvPr>
            <p:ph idx="4294967295" type="ctrTitle"/>
          </p:nvPr>
        </p:nvSpPr>
        <p:spPr>
          <a:xfrm>
            <a:off x="855300" y="2038647"/>
            <a:ext cx="74334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3"/>
                </a:solidFill>
              </a:rPr>
              <a:t>185,244 users</a:t>
            </a:r>
            <a:endParaRPr sz="4800">
              <a:solidFill>
                <a:schemeClr val="accent3"/>
              </a:solidFill>
            </a:endParaRPr>
          </a:p>
        </p:txBody>
      </p:sp>
      <p:sp>
        <p:nvSpPr>
          <p:cNvPr id="234" name="Google Shape;234;p28"/>
          <p:cNvSpPr txBox="1"/>
          <p:nvPr>
            <p:ph idx="4294967295" type="subTitle"/>
          </p:nvPr>
        </p:nvSpPr>
        <p:spPr>
          <a:xfrm>
            <a:off x="855300" y="2573355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And a lot of users</a:t>
            </a:r>
            <a:endParaRPr sz="2000"/>
          </a:p>
        </p:txBody>
      </p:sp>
      <p:sp>
        <p:nvSpPr>
          <p:cNvPr id="235" name="Google Shape;235;p28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9"/>
          <p:cNvSpPr txBox="1"/>
          <p:nvPr>
            <p:ph type="title"/>
          </p:nvPr>
        </p:nvSpPr>
        <p:spPr>
          <a:xfrm>
            <a:off x="740100" y="0"/>
            <a:ext cx="7663800" cy="824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41" name="Google Shape;241;p29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42" name="Google Shape;242;p29"/>
          <p:cNvGrpSpPr/>
          <p:nvPr/>
        </p:nvGrpSpPr>
        <p:grpSpPr>
          <a:xfrm>
            <a:off x="5466620" y="1980928"/>
            <a:ext cx="2816456" cy="1783615"/>
            <a:chOff x="5632317" y="1189775"/>
            <a:chExt cx="3305700" cy="2093444"/>
          </a:xfrm>
        </p:grpSpPr>
        <p:sp>
          <p:nvSpPr>
            <p:cNvPr id="243" name="Google Shape;243;p29"/>
            <p:cNvSpPr/>
            <p:nvPr/>
          </p:nvSpPr>
          <p:spPr>
            <a:xfrm>
              <a:off x="5632317" y="1189775"/>
              <a:ext cx="3305700" cy="669000"/>
            </a:xfrm>
            <a:prstGeom prst="chevron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Cormorant Unicase"/>
                  <a:ea typeface="Cormorant Unicase"/>
                  <a:cs typeface="Cormorant Unicase"/>
                  <a:sym typeface="Cormorant Unicase"/>
                </a:rPr>
                <a:t>Lorem 3</a:t>
              </a:r>
              <a:endParaRPr>
                <a:solidFill>
                  <a:schemeClr val="lt1"/>
                </a:solidFill>
                <a:latin typeface="Cormorant Unicase"/>
                <a:ea typeface="Cormorant Unicase"/>
                <a:cs typeface="Cormorant Unicase"/>
                <a:sym typeface="Cormorant Unicase"/>
              </a:endParaRPr>
            </a:p>
          </p:txBody>
        </p:sp>
        <p:sp>
          <p:nvSpPr>
            <p:cNvPr id="244" name="Google Shape;244;p29"/>
            <p:cNvSpPr txBox="1"/>
            <p:nvPr/>
          </p:nvSpPr>
          <p:spPr>
            <a:xfrm>
              <a:off x="6167064" y="2057119"/>
              <a:ext cx="2236200" cy="122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Caladea"/>
                  <a:ea typeface="Caladea"/>
                  <a:cs typeface="Caladea"/>
                  <a:sym typeface="Caladea"/>
                </a:rPr>
                <a:t>Lorem ipsum dolor sit amet, consectetur adipiscing elit. Duis sit amet odio vel purus bibendum luctus.</a:t>
              </a:r>
              <a:endParaRPr sz="12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endParaRPr>
            </a:p>
          </p:txBody>
        </p:sp>
      </p:grpSp>
      <p:grpSp>
        <p:nvGrpSpPr>
          <p:cNvPr id="245" name="Google Shape;245;p29"/>
          <p:cNvGrpSpPr/>
          <p:nvPr/>
        </p:nvGrpSpPr>
        <p:grpSpPr>
          <a:xfrm>
            <a:off x="667887" y="1981111"/>
            <a:ext cx="3021959" cy="1783432"/>
            <a:chOff x="0" y="1189989"/>
            <a:chExt cx="3546900" cy="2093230"/>
          </a:xfrm>
        </p:grpSpPr>
        <p:sp>
          <p:nvSpPr>
            <p:cNvPr id="246" name="Google Shape;246;p29"/>
            <p:cNvSpPr/>
            <p:nvPr/>
          </p:nvSpPr>
          <p:spPr>
            <a:xfrm>
              <a:off x="0" y="1189989"/>
              <a:ext cx="3546900" cy="669000"/>
            </a:xfrm>
            <a:prstGeom prst="homePlate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Cormorant Unicase"/>
                  <a:ea typeface="Cormorant Unicase"/>
                  <a:cs typeface="Cormorant Unicase"/>
                  <a:sym typeface="Cormorant Unicase"/>
                </a:rPr>
                <a:t>Lorem 1</a:t>
              </a:r>
              <a:endParaRPr>
                <a:solidFill>
                  <a:schemeClr val="lt1"/>
                </a:solidFill>
                <a:latin typeface="Cormorant Unicase"/>
                <a:ea typeface="Cormorant Unicase"/>
                <a:cs typeface="Cormorant Unicase"/>
                <a:sym typeface="Cormorant Unicase"/>
              </a:endParaRPr>
            </a:p>
          </p:txBody>
        </p:sp>
        <p:sp>
          <p:nvSpPr>
            <p:cNvPr id="247" name="Google Shape;247;p29"/>
            <p:cNvSpPr txBox="1"/>
            <p:nvPr/>
          </p:nvSpPr>
          <p:spPr>
            <a:xfrm>
              <a:off x="655356" y="2057119"/>
              <a:ext cx="2236200" cy="122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Caladea"/>
                  <a:ea typeface="Caladea"/>
                  <a:cs typeface="Caladea"/>
                  <a:sym typeface="Caladea"/>
                </a:rPr>
                <a:t>Lorem ipsum dolor sit amet, consectetur adipiscing elit. Duis sit amet odio vel purus bibendum luctus.</a:t>
              </a:r>
              <a:endParaRPr sz="12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endParaRPr>
            </a:p>
          </p:txBody>
        </p:sp>
      </p:grpSp>
      <p:grpSp>
        <p:nvGrpSpPr>
          <p:cNvPr id="248" name="Google Shape;248;p29"/>
          <p:cNvGrpSpPr/>
          <p:nvPr/>
        </p:nvGrpSpPr>
        <p:grpSpPr>
          <a:xfrm>
            <a:off x="3176348" y="1980928"/>
            <a:ext cx="2816456" cy="1783615"/>
            <a:chOff x="2944204" y="1189775"/>
            <a:chExt cx="3305700" cy="2093444"/>
          </a:xfrm>
        </p:grpSpPr>
        <p:sp>
          <p:nvSpPr>
            <p:cNvPr id="249" name="Google Shape;249;p29"/>
            <p:cNvSpPr/>
            <p:nvPr/>
          </p:nvSpPr>
          <p:spPr>
            <a:xfrm>
              <a:off x="2944204" y="1189775"/>
              <a:ext cx="3305700" cy="669000"/>
            </a:xfrm>
            <a:prstGeom prst="chevron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Cormorant Unicase"/>
                  <a:ea typeface="Cormorant Unicase"/>
                  <a:cs typeface="Cormorant Unicase"/>
                  <a:sym typeface="Cormorant Unicase"/>
                </a:rPr>
                <a:t>Lorem 2</a:t>
              </a:r>
              <a:endParaRPr>
                <a:solidFill>
                  <a:schemeClr val="lt1"/>
                </a:solidFill>
                <a:latin typeface="Cormorant Unicase"/>
                <a:ea typeface="Cormorant Unicase"/>
                <a:cs typeface="Cormorant Unicase"/>
                <a:sym typeface="Cormorant Unicase"/>
              </a:endParaRPr>
            </a:p>
          </p:txBody>
        </p:sp>
        <p:sp>
          <p:nvSpPr>
            <p:cNvPr id="250" name="Google Shape;250;p29"/>
            <p:cNvSpPr txBox="1"/>
            <p:nvPr/>
          </p:nvSpPr>
          <p:spPr>
            <a:xfrm>
              <a:off x="3478948" y="2057119"/>
              <a:ext cx="2236200" cy="122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Caladea"/>
                  <a:ea typeface="Caladea"/>
                  <a:cs typeface="Caladea"/>
                  <a:sym typeface="Caladea"/>
                </a:rPr>
                <a:t>Lorem ipsum dolor sit amet, consectetur adipiscing elit. Duis sit amet odio vel purus bibendum luctus. </a:t>
              </a:r>
              <a:endParaRPr sz="12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0"/>
          <p:cNvSpPr txBox="1"/>
          <p:nvPr>
            <p:ph type="title"/>
          </p:nvPr>
        </p:nvSpPr>
        <p:spPr>
          <a:xfrm>
            <a:off x="740100" y="0"/>
            <a:ext cx="7663800" cy="824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56" name="Google Shape;256;p30"/>
          <p:cNvSpPr txBox="1"/>
          <p:nvPr>
            <p:ph idx="1" type="body"/>
          </p:nvPr>
        </p:nvSpPr>
        <p:spPr>
          <a:xfrm>
            <a:off x="1055400" y="1373375"/>
            <a:ext cx="2190900" cy="123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600"/>
              <a:t>Yellow</a:t>
            </a:r>
            <a:endParaRPr b="1" sz="16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gold, butter and ripe lemons. In the spectrum of visible light, yellow is found between green and orange.</a:t>
            </a:r>
            <a:endParaRPr sz="1000"/>
          </a:p>
        </p:txBody>
      </p:sp>
      <p:sp>
        <p:nvSpPr>
          <p:cNvPr id="257" name="Google Shape;257;p30"/>
          <p:cNvSpPr txBox="1"/>
          <p:nvPr>
            <p:ph idx="2" type="body"/>
          </p:nvPr>
        </p:nvSpPr>
        <p:spPr>
          <a:xfrm>
            <a:off x="3476500" y="1373375"/>
            <a:ext cx="2190900" cy="123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600"/>
              <a:t>Blue</a:t>
            </a:r>
            <a:endParaRPr b="1" sz="16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colour of the clear sky and the deep sea. It is located between violet and green on the optical spectrum.</a:t>
            </a:r>
            <a:endParaRPr sz="1000"/>
          </a:p>
        </p:txBody>
      </p:sp>
      <p:sp>
        <p:nvSpPr>
          <p:cNvPr id="258" name="Google Shape;258;p30"/>
          <p:cNvSpPr txBox="1"/>
          <p:nvPr>
            <p:ph idx="3" type="body"/>
          </p:nvPr>
        </p:nvSpPr>
        <p:spPr>
          <a:xfrm>
            <a:off x="5897600" y="1373375"/>
            <a:ext cx="2190900" cy="123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600"/>
              <a:t>Red</a:t>
            </a:r>
            <a:endParaRPr b="1" sz="16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blood, and because of this it has historically been associated with sacrifice, danger and courage. 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259" name="Google Shape;259;p30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0" name="Google Shape;260;p30"/>
          <p:cNvSpPr txBox="1"/>
          <p:nvPr>
            <p:ph idx="1" type="body"/>
          </p:nvPr>
        </p:nvSpPr>
        <p:spPr>
          <a:xfrm>
            <a:off x="1055400" y="2668775"/>
            <a:ext cx="2190900" cy="123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600"/>
              <a:t>Yellow</a:t>
            </a:r>
            <a:endParaRPr b="1" sz="16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gold, butter and ripe lemons. In the spectrum of visible light, yellow is found between green and orange.</a:t>
            </a:r>
            <a:endParaRPr sz="1000"/>
          </a:p>
        </p:txBody>
      </p:sp>
      <p:sp>
        <p:nvSpPr>
          <p:cNvPr id="261" name="Google Shape;261;p30"/>
          <p:cNvSpPr txBox="1"/>
          <p:nvPr>
            <p:ph idx="2" type="body"/>
          </p:nvPr>
        </p:nvSpPr>
        <p:spPr>
          <a:xfrm>
            <a:off x="3476500" y="2668775"/>
            <a:ext cx="2190900" cy="123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600"/>
              <a:t>Blue</a:t>
            </a:r>
            <a:endParaRPr b="1" sz="16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colour of the clear sky and the deep sea. It is located between violet and green on the optical spectrum.</a:t>
            </a:r>
            <a:endParaRPr sz="1000"/>
          </a:p>
        </p:txBody>
      </p:sp>
      <p:sp>
        <p:nvSpPr>
          <p:cNvPr id="262" name="Google Shape;262;p30"/>
          <p:cNvSpPr txBox="1"/>
          <p:nvPr>
            <p:ph idx="3" type="body"/>
          </p:nvPr>
        </p:nvSpPr>
        <p:spPr>
          <a:xfrm>
            <a:off x="5897600" y="2668775"/>
            <a:ext cx="2190900" cy="123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600"/>
              <a:t>Red</a:t>
            </a:r>
            <a:endParaRPr b="1" sz="16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blood, and because of this it has historically been associated with sacrifice, danger and courage. 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1"/>
          <p:cNvSpPr txBox="1"/>
          <p:nvPr>
            <p:ph idx="1" type="body"/>
          </p:nvPr>
        </p:nvSpPr>
        <p:spPr>
          <a:xfrm>
            <a:off x="855300" y="4025300"/>
            <a:ext cx="7433400" cy="4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268" name="Google Shape;268;p31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69" name="Google Shape;269;p31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6450" y="508900"/>
            <a:ext cx="4251089" cy="3720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 txBox="1"/>
          <p:nvPr>
            <p:ph type="title"/>
          </p:nvPr>
        </p:nvSpPr>
        <p:spPr>
          <a:xfrm>
            <a:off x="740100" y="0"/>
            <a:ext cx="7663800" cy="824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02" name="Google Shape;102;p14"/>
          <p:cNvSpPr txBox="1"/>
          <p:nvPr>
            <p:ph idx="2" type="body"/>
          </p:nvPr>
        </p:nvSpPr>
        <p:spPr>
          <a:xfrm>
            <a:off x="4802478" y="1373375"/>
            <a:ext cx="3286200" cy="27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103" name="Google Shape;103;p14"/>
          <p:cNvSpPr txBox="1"/>
          <p:nvPr>
            <p:ph idx="1" type="body"/>
          </p:nvPr>
        </p:nvSpPr>
        <p:spPr>
          <a:xfrm>
            <a:off x="1055400" y="1373375"/>
            <a:ext cx="3286200" cy="27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104" name="Google Shape;104;p14"/>
          <p:cNvSpPr txBox="1"/>
          <p:nvPr>
            <p:ph idx="2" type="body"/>
          </p:nvPr>
        </p:nvSpPr>
        <p:spPr>
          <a:xfrm>
            <a:off x="1505700" y="3524925"/>
            <a:ext cx="6132600" cy="64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accent5"/>
                </a:solidFill>
              </a:rPr>
              <a:t>More info on how to use this template at </a:t>
            </a:r>
            <a:r>
              <a:rPr b="1" lang="en" sz="1000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b="1" sz="1000"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accent5"/>
                </a:solidFill>
              </a:rPr>
              <a:t>This template is free to use under </a:t>
            </a:r>
            <a:r>
              <a:rPr lang="en" sz="1000" u="sng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000">
                <a:solidFill>
                  <a:schemeClr val="accent5"/>
                </a:solidFill>
              </a:rPr>
              <a:t>.</a:t>
            </a:r>
            <a:br>
              <a:rPr lang="en" sz="1000">
                <a:solidFill>
                  <a:schemeClr val="accent5"/>
                </a:solidFill>
              </a:rPr>
            </a:br>
            <a:r>
              <a:rPr lang="en" sz="1000">
                <a:solidFill>
                  <a:schemeClr val="accent5"/>
                </a:solidFill>
              </a:rPr>
              <a:t>You can keep the Credits slide or mention SlidesCarnival and other resources used in a slide footer.</a:t>
            </a:r>
            <a:endParaRPr sz="1000"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5"/>
              </a:solidFill>
            </a:endParaRPr>
          </a:p>
        </p:txBody>
      </p:sp>
      <p:sp>
        <p:nvSpPr>
          <p:cNvPr id="105" name="Google Shape;105;p14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2"/>
          <p:cNvSpPr txBox="1"/>
          <p:nvPr>
            <p:ph idx="4294967295" type="body"/>
          </p:nvPr>
        </p:nvSpPr>
        <p:spPr>
          <a:xfrm>
            <a:off x="988650" y="562200"/>
            <a:ext cx="2309700" cy="401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rPr>
              <a:t>Mobile</a:t>
            </a:r>
            <a:r>
              <a:rPr lang="en" sz="40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rPr>
              <a:t> project</a:t>
            </a:r>
            <a:endParaRPr sz="4000">
              <a:solidFill>
                <a:schemeClr val="lt1"/>
              </a:solidFill>
              <a:latin typeface="Cormorant Unicase SemiBold"/>
              <a:ea typeface="Cormorant Unicase SemiBold"/>
              <a:cs typeface="Cormorant Unicase SemiBold"/>
              <a:sym typeface="Cormorant Unicase SemiBold"/>
            </a:endParaRPr>
          </a:p>
        </p:txBody>
      </p:sp>
      <p:sp>
        <p:nvSpPr>
          <p:cNvPr id="275" name="Google Shape;275;p32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76" name="Google Shape;276;p32"/>
          <p:cNvGrpSpPr/>
          <p:nvPr/>
        </p:nvGrpSpPr>
        <p:grpSpPr>
          <a:xfrm>
            <a:off x="3603148" y="562203"/>
            <a:ext cx="1937698" cy="4019169"/>
            <a:chOff x="2547150" y="238125"/>
            <a:chExt cx="2525675" cy="5238750"/>
          </a:xfrm>
        </p:grpSpPr>
        <p:sp>
          <p:nvSpPr>
            <p:cNvPr id="277" name="Google Shape;277;p32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75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32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2A3D41">
                <a:alpha val="100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32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2A3D41">
                <a:alpha val="100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32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2A3D41">
                <a:alpha val="100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81" name="Google Shape;281;p32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3645449" y="911891"/>
            <a:ext cx="1851697" cy="3320102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2"/>
          <p:cNvSpPr txBox="1"/>
          <p:nvPr>
            <p:ph idx="4294967295" type="body"/>
          </p:nvPr>
        </p:nvSpPr>
        <p:spPr>
          <a:xfrm>
            <a:off x="5845650" y="562200"/>
            <a:ext cx="2309700" cy="401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3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8" name="Google Shape;288;p33"/>
          <p:cNvGrpSpPr/>
          <p:nvPr/>
        </p:nvGrpSpPr>
        <p:grpSpPr>
          <a:xfrm>
            <a:off x="3354038" y="697900"/>
            <a:ext cx="2435609" cy="3758279"/>
            <a:chOff x="2112475" y="238125"/>
            <a:chExt cx="3395050" cy="5238750"/>
          </a:xfrm>
        </p:grpSpPr>
        <p:sp>
          <p:nvSpPr>
            <p:cNvPr id="289" name="Google Shape;289;p33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76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33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2A3D41">
                <a:alpha val="100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33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2A3D41">
                <a:alpha val="100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33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2A3D41">
                <a:alpha val="100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93" name="Google Shape;29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4286" y="1030580"/>
            <a:ext cx="2312369" cy="3083177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33"/>
          <p:cNvSpPr txBox="1"/>
          <p:nvPr>
            <p:ph idx="4294967295" type="body"/>
          </p:nvPr>
        </p:nvSpPr>
        <p:spPr>
          <a:xfrm>
            <a:off x="531450" y="714600"/>
            <a:ext cx="2309700" cy="401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rPr>
              <a:t>Tablet </a:t>
            </a:r>
            <a:r>
              <a:rPr lang="en" sz="40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rPr>
              <a:t>project</a:t>
            </a:r>
            <a:endParaRPr sz="4000">
              <a:solidFill>
                <a:schemeClr val="lt1"/>
              </a:solidFill>
              <a:latin typeface="Cormorant Unicase SemiBold"/>
              <a:ea typeface="Cormorant Unicase SemiBold"/>
              <a:cs typeface="Cormorant Unicase SemiBold"/>
              <a:sym typeface="Cormorant Unicase SemiBold"/>
            </a:endParaRPr>
          </a:p>
        </p:txBody>
      </p:sp>
      <p:sp>
        <p:nvSpPr>
          <p:cNvPr id="295" name="Google Shape;295;p33"/>
          <p:cNvSpPr txBox="1"/>
          <p:nvPr>
            <p:ph idx="4294967295" type="body"/>
          </p:nvPr>
        </p:nvSpPr>
        <p:spPr>
          <a:xfrm>
            <a:off x="6302850" y="714600"/>
            <a:ext cx="2309700" cy="401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4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1" name="Google Shape;301;p34"/>
          <p:cNvGrpSpPr/>
          <p:nvPr/>
        </p:nvGrpSpPr>
        <p:grpSpPr>
          <a:xfrm>
            <a:off x="2300899" y="1241129"/>
            <a:ext cx="4542205" cy="2661224"/>
            <a:chOff x="1177450" y="241631"/>
            <a:chExt cx="6173152" cy="3616776"/>
          </a:xfrm>
        </p:grpSpPr>
        <p:sp>
          <p:nvSpPr>
            <p:cNvPr id="302" name="Google Shape;302;p34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34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rotWithShape="0" algn="bl" dir="5400000" dist="38100">
                <a:schemeClr val="dk1">
                  <a:alpha val="7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34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34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06" name="Google Shape;306;p34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2808075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34"/>
          <p:cNvSpPr txBox="1"/>
          <p:nvPr>
            <p:ph idx="4294967295" type="body"/>
          </p:nvPr>
        </p:nvSpPr>
        <p:spPr>
          <a:xfrm>
            <a:off x="0" y="562200"/>
            <a:ext cx="2309700" cy="401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rPr>
              <a:t>Desktop </a:t>
            </a:r>
            <a:r>
              <a:rPr lang="en" sz="4000">
                <a:solidFill>
                  <a:schemeClr val="lt1"/>
                </a:solidFill>
                <a:latin typeface="Cormorant Unicase SemiBold"/>
                <a:ea typeface="Cormorant Unicase SemiBold"/>
                <a:cs typeface="Cormorant Unicase SemiBold"/>
                <a:sym typeface="Cormorant Unicase SemiBold"/>
              </a:rPr>
              <a:t>project</a:t>
            </a:r>
            <a:endParaRPr sz="4000">
              <a:solidFill>
                <a:schemeClr val="lt1"/>
              </a:solidFill>
              <a:latin typeface="Cormorant Unicase SemiBold"/>
              <a:ea typeface="Cormorant Unicase SemiBold"/>
              <a:cs typeface="Cormorant Unicase SemiBold"/>
              <a:sym typeface="Cormorant Unicase SemiBold"/>
            </a:endParaRPr>
          </a:p>
        </p:txBody>
      </p:sp>
      <p:sp>
        <p:nvSpPr>
          <p:cNvPr id="308" name="Google Shape;308;p34"/>
          <p:cNvSpPr txBox="1"/>
          <p:nvPr>
            <p:ph idx="4294967295" type="body"/>
          </p:nvPr>
        </p:nvSpPr>
        <p:spPr>
          <a:xfrm>
            <a:off x="6834300" y="562200"/>
            <a:ext cx="2309700" cy="4019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5"/>
          <p:cNvSpPr txBox="1"/>
          <p:nvPr>
            <p:ph idx="4294967295" type="ctrTitle"/>
          </p:nvPr>
        </p:nvSpPr>
        <p:spPr>
          <a:xfrm>
            <a:off x="1359850" y="2309700"/>
            <a:ext cx="6424200" cy="443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Thanks</a:t>
            </a:r>
            <a:r>
              <a:rPr lang="en" sz="3000"/>
              <a:t>!</a:t>
            </a:r>
            <a:endParaRPr sz="3000"/>
          </a:p>
        </p:txBody>
      </p:sp>
      <p:sp>
        <p:nvSpPr>
          <p:cNvPr id="314" name="Google Shape;314;p35"/>
          <p:cNvSpPr txBox="1"/>
          <p:nvPr>
            <p:ph idx="4294967295" type="subTitle"/>
          </p:nvPr>
        </p:nvSpPr>
        <p:spPr>
          <a:xfrm>
            <a:off x="1359850" y="2792947"/>
            <a:ext cx="6424200" cy="64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Any questions?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You can find me at: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@username &amp; user@mail.me</a:t>
            </a:r>
            <a:endParaRPr sz="1400">
              <a:solidFill>
                <a:schemeClr val="lt1"/>
              </a:solidFill>
            </a:endParaRPr>
          </a:p>
        </p:txBody>
      </p:sp>
      <p:pic>
        <p:nvPicPr>
          <p:cNvPr id="315" name="Google Shape;315;p35"/>
          <p:cNvPicPr preferRelativeResize="0"/>
          <p:nvPr/>
        </p:nvPicPr>
        <p:blipFill rotWithShape="1">
          <a:blip r:embed="rId3">
            <a:alphaModFix/>
          </a:blip>
          <a:srcRect b="16666" l="0" r="0" t="16666"/>
          <a:stretch/>
        </p:blipFill>
        <p:spPr>
          <a:xfrm>
            <a:off x="3831975" y="774550"/>
            <a:ext cx="1479900" cy="1479900"/>
          </a:xfrm>
          <a:prstGeom prst="ellipse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  <a:effectLst>
            <a:outerShdw blurRad="428625" rotWithShape="0" algn="bl">
              <a:schemeClr val="accent4"/>
            </a:outerShdw>
          </a:effectLst>
        </p:spPr>
      </p:pic>
      <p:sp>
        <p:nvSpPr>
          <p:cNvPr id="316" name="Google Shape;316;p35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17" name="Google Shape;317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9599" y="1518624"/>
            <a:ext cx="837750" cy="84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29025" y="562200"/>
            <a:ext cx="650950" cy="62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6"/>
          <p:cNvSpPr txBox="1"/>
          <p:nvPr>
            <p:ph type="title"/>
          </p:nvPr>
        </p:nvSpPr>
        <p:spPr>
          <a:xfrm>
            <a:off x="740100" y="0"/>
            <a:ext cx="7663800" cy="824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24" name="Google Shape;324;p36"/>
          <p:cNvSpPr txBox="1"/>
          <p:nvPr>
            <p:ph idx="1" type="body"/>
          </p:nvPr>
        </p:nvSpPr>
        <p:spPr>
          <a:xfrm>
            <a:off x="1055400" y="1373375"/>
            <a:ext cx="7033200" cy="27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Special thanks to all the people who made and released these awesome resources for free: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❧"/>
            </a:pPr>
            <a:r>
              <a:rPr lang="en"/>
              <a:t>Background illustrated by </a:t>
            </a:r>
            <a:r>
              <a:rPr lang="en" u="sng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Alex Monge</a:t>
            </a:r>
            <a:r>
              <a:rPr lang="en"/>
              <a:t> for SlidesCarnival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❧"/>
            </a:pPr>
            <a:r>
              <a:rPr lang="en"/>
              <a:t>Presentation template by </a:t>
            </a:r>
            <a:r>
              <a:rPr lang="en" u="sng">
                <a:solidFill>
                  <a:schemeClr val="hlink"/>
                </a:solidFill>
                <a:hlinkClick r:id="rId4"/>
              </a:rPr>
              <a:t>SlidesCarnival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❧"/>
            </a:pPr>
            <a:r>
              <a:rPr lang="en"/>
              <a:t>Photographs by </a:t>
            </a:r>
            <a:r>
              <a:rPr lang="en" u="sng">
                <a:solidFill>
                  <a:schemeClr val="hlink"/>
                </a:solidFill>
                <a:hlinkClick r:id="rId5"/>
              </a:rPr>
              <a:t>Unsplash</a:t>
            </a:r>
            <a:endParaRPr/>
          </a:p>
        </p:txBody>
      </p:sp>
      <p:sp>
        <p:nvSpPr>
          <p:cNvPr id="325" name="Google Shape;325;p36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7"/>
          <p:cNvSpPr txBox="1"/>
          <p:nvPr>
            <p:ph type="title"/>
          </p:nvPr>
        </p:nvSpPr>
        <p:spPr>
          <a:xfrm>
            <a:off x="740100" y="0"/>
            <a:ext cx="7663800" cy="824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31" name="Google Shape;331;p37"/>
          <p:cNvSpPr txBox="1"/>
          <p:nvPr>
            <p:ph idx="1" type="body"/>
          </p:nvPr>
        </p:nvSpPr>
        <p:spPr>
          <a:xfrm>
            <a:off x="1055400" y="1373375"/>
            <a:ext cx="7033200" cy="27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❧"/>
            </a:pPr>
            <a:r>
              <a:rPr lang="en" sz="1800"/>
              <a:t>Titles: Cormorant Unicase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❧"/>
            </a:pPr>
            <a:r>
              <a:rPr lang="en" sz="1800"/>
              <a:t>Body copy: Caladea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https://www.fontsquirrel.com/fonts/cormorant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https://www.fontsquirrel.com/fonts/caladea</a:t>
            </a:r>
            <a:endParaRPr sz="1800"/>
          </a:p>
        </p:txBody>
      </p:sp>
      <p:sp>
        <p:nvSpPr>
          <p:cNvPr id="332" name="Google Shape;332;p37"/>
          <p:cNvSpPr txBox="1"/>
          <p:nvPr/>
        </p:nvSpPr>
        <p:spPr>
          <a:xfrm>
            <a:off x="1421775" y="3799775"/>
            <a:ext cx="63006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5"/>
                </a:solidFill>
                <a:latin typeface="Caladea"/>
                <a:ea typeface="Caladea"/>
                <a:cs typeface="Caladea"/>
                <a:sym typeface="Caladea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accent5"/>
              </a:solidFill>
              <a:latin typeface="Caladea"/>
              <a:ea typeface="Caladea"/>
              <a:cs typeface="Caladea"/>
              <a:sym typeface="Calade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5"/>
              </a:solidFill>
              <a:latin typeface="Caladea"/>
              <a:ea typeface="Caladea"/>
              <a:cs typeface="Caladea"/>
              <a:sym typeface="Calade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5"/>
              </a:solidFill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333" name="Google Shape;333;p37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8"/>
          <p:cNvSpPr/>
          <p:nvPr/>
        </p:nvSpPr>
        <p:spPr>
          <a:xfrm>
            <a:off x="1017157" y="872400"/>
            <a:ext cx="275850" cy="353928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38"/>
          <p:cNvSpPr/>
          <p:nvPr/>
        </p:nvSpPr>
        <p:spPr>
          <a:xfrm>
            <a:off x="1441242" y="921833"/>
            <a:ext cx="294297" cy="249164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38"/>
          <p:cNvSpPr/>
          <p:nvPr/>
        </p:nvSpPr>
        <p:spPr>
          <a:xfrm>
            <a:off x="1878291" y="922607"/>
            <a:ext cx="285638" cy="252308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38"/>
          <p:cNvSpPr/>
          <p:nvPr/>
        </p:nvSpPr>
        <p:spPr>
          <a:xfrm>
            <a:off x="2340040" y="915948"/>
            <a:ext cx="232684" cy="261322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38"/>
          <p:cNvSpPr/>
          <p:nvPr/>
        </p:nvSpPr>
        <p:spPr>
          <a:xfrm>
            <a:off x="2788053" y="913594"/>
            <a:ext cx="198160" cy="263676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38"/>
          <p:cNvSpPr/>
          <p:nvPr/>
        </p:nvSpPr>
        <p:spPr>
          <a:xfrm>
            <a:off x="3166236" y="910450"/>
            <a:ext cx="306069" cy="270352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38"/>
          <p:cNvSpPr/>
          <p:nvPr/>
        </p:nvSpPr>
        <p:spPr>
          <a:xfrm>
            <a:off x="3622116" y="894360"/>
            <a:ext cx="262499" cy="303311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38"/>
          <p:cNvSpPr/>
          <p:nvPr/>
        </p:nvSpPr>
        <p:spPr>
          <a:xfrm>
            <a:off x="4034432" y="913981"/>
            <a:ext cx="305665" cy="267207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38"/>
          <p:cNvSpPr/>
          <p:nvPr/>
        </p:nvSpPr>
        <p:spPr>
          <a:xfrm>
            <a:off x="4484411" y="918689"/>
            <a:ext cx="270352" cy="257790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38"/>
          <p:cNvSpPr/>
          <p:nvPr/>
        </p:nvSpPr>
        <p:spPr>
          <a:xfrm>
            <a:off x="4922234" y="912417"/>
            <a:ext cx="262499" cy="267998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38"/>
          <p:cNvSpPr/>
          <p:nvPr/>
        </p:nvSpPr>
        <p:spPr>
          <a:xfrm>
            <a:off x="1020301" y="1310219"/>
            <a:ext cx="271916" cy="336658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38"/>
          <p:cNvSpPr/>
          <p:nvPr/>
        </p:nvSpPr>
        <p:spPr>
          <a:xfrm>
            <a:off x="1453802" y="1310219"/>
            <a:ext cx="271916" cy="336658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38"/>
          <p:cNvSpPr/>
          <p:nvPr/>
        </p:nvSpPr>
        <p:spPr>
          <a:xfrm>
            <a:off x="1879855" y="1360829"/>
            <a:ext cx="280543" cy="241311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38"/>
          <p:cNvSpPr/>
          <p:nvPr/>
        </p:nvSpPr>
        <p:spPr>
          <a:xfrm>
            <a:off x="2312970" y="1336500"/>
            <a:ext cx="280156" cy="283687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38"/>
          <p:cNvSpPr/>
          <p:nvPr/>
        </p:nvSpPr>
        <p:spPr>
          <a:xfrm>
            <a:off x="2748438" y="1354944"/>
            <a:ext cx="277801" cy="245632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38"/>
          <p:cNvSpPr/>
          <p:nvPr/>
        </p:nvSpPr>
        <p:spPr>
          <a:xfrm>
            <a:off x="3186648" y="1354944"/>
            <a:ext cx="269562" cy="248373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38"/>
          <p:cNvSpPr/>
          <p:nvPr/>
        </p:nvSpPr>
        <p:spPr>
          <a:xfrm>
            <a:off x="3627211" y="1357685"/>
            <a:ext cx="249954" cy="242891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38"/>
          <p:cNvSpPr/>
          <p:nvPr/>
        </p:nvSpPr>
        <p:spPr>
          <a:xfrm>
            <a:off x="4046992" y="1343948"/>
            <a:ext cx="277011" cy="271529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38"/>
          <p:cNvSpPr/>
          <p:nvPr/>
        </p:nvSpPr>
        <p:spPr>
          <a:xfrm>
            <a:off x="4452246" y="1314137"/>
            <a:ext cx="338222" cy="333126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8"/>
          <p:cNvSpPr/>
          <p:nvPr/>
        </p:nvSpPr>
        <p:spPr>
          <a:xfrm>
            <a:off x="4893986" y="1325907"/>
            <a:ext cx="317034" cy="302924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38"/>
          <p:cNvSpPr/>
          <p:nvPr/>
        </p:nvSpPr>
        <p:spPr>
          <a:xfrm>
            <a:off x="998712" y="1806484"/>
            <a:ext cx="310777" cy="220526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38"/>
          <p:cNvSpPr/>
          <p:nvPr/>
        </p:nvSpPr>
        <p:spPr>
          <a:xfrm>
            <a:off x="1433793" y="1764903"/>
            <a:ext cx="308407" cy="298603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38"/>
          <p:cNvSpPr/>
          <p:nvPr/>
        </p:nvSpPr>
        <p:spPr>
          <a:xfrm>
            <a:off x="1878678" y="1778237"/>
            <a:ext cx="277801" cy="280559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38"/>
          <p:cNvSpPr/>
          <p:nvPr/>
        </p:nvSpPr>
        <p:spPr>
          <a:xfrm>
            <a:off x="2309439" y="1769611"/>
            <a:ext cx="289573" cy="288783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38"/>
          <p:cNvSpPr/>
          <p:nvPr/>
        </p:nvSpPr>
        <p:spPr>
          <a:xfrm>
            <a:off x="2752356" y="1778640"/>
            <a:ext cx="269562" cy="270739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38"/>
          <p:cNvSpPr/>
          <p:nvPr/>
        </p:nvSpPr>
        <p:spPr>
          <a:xfrm>
            <a:off x="3198014" y="1746861"/>
            <a:ext cx="245632" cy="333900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38"/>
          <p:cNvSpPr/>
          <p:nvPr/>
        </p:nvSpPr>
        <p:spPr>
          <a:xfrm>
            <a:off x="3598963" y="1813159"/>
            <a:ext cx="308407" cy="198934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38"/>
          <p:cNvSpPr/>
          <p:nvPr/>
        </p:nvSpPr>
        <p:spPr>
          <a:xfrm>
            <a:off x="4045412" y="1770788"/>
            <a:ext cx="284090" cy="287219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38"/>
          <p:cNvSpPr/>
          <p:nvPr/>
        </p:nvSpPr>
        <p:spPr>
          <a:xfrm>
            <a:off x="4478139" y="1759808"/>
            <a:ext cx="285654" cy="297022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38"/>
          <p:cNvSpPr/>
          <p:nvPr/>
        </p:nvSpPr>
        <p:spPr>
          <a:xfrm>
            <a:off x="4898307" y="1768434"/>
            <a:ext cx="305665" cy="286428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38"/>
          <p:cNvSpPr/>
          <p:nvPr/>
        </p:nvSpPr>
        <p:spPr>
          <a:xfrm>
            <a:off x="1034811" y="2215266"/>
            <a:ext cx="239360" cy="261338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38"/>
          <p:cNvSpPr/>
          <p:nvPr/>
        </p:nvSpPr>
        <p:spPr>
          <a:xfrm>
            <a:off x="1457720" y="2215669"/>
            <a:ext cx="255452" cy="257000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38"/>
          <p:cNvSpPr/>
          <p:nvPr/>
        </p:nvSpPr>
        <p:spPr>
          <a:xfrm>
            <a:off x="1896333" y="2215669"/>
            <a:ext cx="255436" cy="257000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38"/>
          <p:cNvSpPr/>
          <p:nvPr/>
        </p:nvSpPr>
        <p:spPr>
          <a:xfrm>
            <a:off x="2326303" y="2215669"/>
            <a:ext cx="255049" cy="257000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38"/>
          <p:cNvSpPr/>
          <p:nvPr/>
        </p:nvSpPr>
        <p:spPr>
          <a:xfrm>
            <a:off x="2819041" y="2175652"/>
            <a:ext cx="137740" cy="339802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38"/>
          <p:cNvSpPr/>
          <p:nvPr/>
        </p:nvSpPr>
        <p:spPr>
          <a:xfrm>
            <a:off x="3260798" y="2178006"/>
            <a:ext cx="119293" cy="335868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38"/>
          <p:cNvSpPr/>
          <p:nvPr/>
        </p:nvSpPr>
        <p:spPr>
          <a:xfrm>
            <a:off x="3698217" y="2215266"/>
            <a:ext cx="108699" cy="257403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38"/>
          <p:cNvSpPr/>
          <p:nvPr/>
        </p:nvSpPr>
        <p:spPr>
          <a:xfrm>
            <a:off x="4059939" y="2211735"/>
            <a:ext cx="253082" cy="267997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38"/>
          <p:cNvSpPr/>
          <p:nvPr/>
        </p:nvSpPr>
        <p:spPr>
          <a:xfrm>
            <a:off x="4482847" y="2218797"/>
            <a:ext cx="277414" cy="256226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38"/>
          <p:cNvSpPr/>
          <p:nvPr/>
        </p:nvSpPr>
        <p:spPr>
          <a:xfrm>
            <a:off x="4921444" y="2175249"/>
            <a:ext cx="255049" cy="306069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38"/>
          <p:cNvSpPr/>
          <p:nvPr/>
        </p:nvSpPr>
        <p:spPr>
          <a:xfrm>
            <a:off x="1107398" y="2620920"/>
            <a:ext cx="93783" cy="317050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38"/>
          <p:cNvSpPr/>
          <p:nvPr/>
        </p:nvSpPr>
        <p:spPr>
          <a:xfrm>
            <a:off x="1485968" y="2609150"/>
            <a:ext cx="202869" cy="339802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38"/>
          <p:cNvSpPr/>
          <p:nvPr/>
        </p:nvSpPr>
        <p:spPr>
          <a:xfrm>
            <a:off x="1890045" y="2609150"/>
            <a:ext cx="265643" cy="339802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38"/>
          <p:cNvSpPr/>
          <p:nvPr/>
        </p:nvSpPr>
        <p:spPr>
          <a:xfrm>
            <a:off x="2724495" y="2666822"/>
            <a:ext cx="320581" cy="178923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38"/>
          <p:cNvSpPr/>
          <p:nvPr/>
        </p:nvSpPr>
        <p:spPr>
          <a:xfrm>
            <a:off x="2297266" y="2629545"/>
            <a:ext cx="311164" cy="294297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38"/>
          <p:cNvSpPr/>
          <p:nvPr/>
        </p:nvSpPr>
        <p:spPr>
          <a:xfrm>
            <a:off x="3180763" y="2637010"/>
            <a:ext cx="275447" cy="277801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38"/>
          <p:cNvSpPr/>
          <p:nvPr/>
        </p:nvSpPr>
        <p:spPr>
          <a:xfrm>
            <a:off x="3613087" y="2639364"/>
            <a:ext cx="278979" cy="277801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38"/>
          <p:cNvSpPr/>
          <p:nvPr/>
        </p:nvSpPr>
        <p:spPr>
          <a:xfrm>
            <a:off x="4008151" y="2639364"/>
            <a:ext cx="363329" cy="293894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38"/>
          <p:cNvSpPr/>
          <p:nvPr/>
        </p:nvSpPr>
        <p:spPr>
          <a:xfrm>
            <a:off x="4509918" y="2627595"/>
            <a:ext cx="218558" cy="304085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38"/>
          <p:cNvSpPr/>
          <p:nvPr/>
        </p:nvSpPr>
        <p:spPr>
          <a:xfrm>
            <a:off x="4945387" y="2642895"/>
            <a:ext cx="213447" cy="292314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8"/>
          <p:cNvSpPr/>
          <p:nvPr/>
        </p:nvSpPr>
        <p:spPr>
          <a:xfrm>
            <a:off x="1007354" y="3091694"/>
            <a:ext cx="308407" cy="244068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8"/>
          <p:cNvSpPr/>
          <p:nvPr/>
        </p:nvSpPr>
        <p:spPr>
          <a:xfrm>
            <a:off x="1437711" y="3109736"/>
            <a:ext cx="300570" cy="204046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38"/>
          <p:cNvSpPr/>
          <p:nvPr/>
        </p:nvSpPr>
        <p:spPr>
          <a:xfrm>
            <a:off x="1879855" y="3101110"/>
            <a:ext cx="285251" cy="222880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38"/>
          <p:cNvSpPr/>
          <p:nvPr/>
        </p:nvSpPr>
        <p:spPr>
          <a:xfrm>
            <a:off x="2311389" y="3095225"/>
            <a:ext cx="287235" cy="233474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38"/>
          <p:cNvSpPr/>
          <p:nvPr/>
        </p:nvSpPr>
        <p:spPr>
          <a:xfrm>
            <a:off x="2760208" y="3076393"/>
            <a:ext cx="259355" cy="261709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38"/>
          <p:cNvSpPr/>
          <p:nvPr/>
        </p:nvSpPr>
        <p:spPr>
          <a:xfrm>
            <a:off x="3170170" y="3109349"/>
            <a:ext cx="293104" cy="215817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38"/>
          <p:cNvSpPr/>
          <p:nvPr/>
        </p:nvSpPr>
        <p:spPr>
          <a:xfrm>
            <a:off x="3604461" y="3109349"/>
            <a:ext cx="292717" cy="215817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38"/>
          <p:cNvSpPr/>
          <p:nvPr/>
        </p:nvSpPr>
        <p:spPr>
          <a:xfrm>
            <a:off x="4045815" y="3088163"/>
            <a:ext cx="282107" cy="247196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38"/>
          <p:cNvSpPr/>
          <p:nvPr/>
        </p:nvSpPr>
        <p:spPr>
          <a:xfrm>
            <a:off x="4464790" y="3058352"/>
            <a:ext cx="309600" cy="311938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38"/>
          <p:cNvSpPr/>
          <p:nvPr/>
        </p:nvSpPr>
        <p:spPr>
          <a:xfrm>
            <a:off x="4920670" y="3076006"/>
            <a:ext cx="265240" cy="268772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38"/>
          <p:cNvSpPr/>
          <p:nvPr/>
        </p:nvSpPr>
        <p:spPr>
          <a:xfrm>
            <a:off x="1003033" y="3498122"/>
            <a:ext cx="302134" cy="294281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38"/>
          <p:cNvSpPr/>
          <p:nvPr/>
        </p:nvSpPr>
        <p:spPr>
          <a:xfrm>
            <a:off x="1423200" y="3545588"/>
            <a:ext cx="322145" cy="196983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38"/>
          <p:cNvSpPr/>
          <p:nvPr/>
        </p:nvSpPr>
        <p:spPr>
          <a:xfrm>
            <a:off x="1932416" y="3478113"/>
            <a:ext cx="189146" cy="322532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38"/>
          <p:cNvSpPr/>
          <p:nvPr/>
        </p:nvSpPr>
        <p:spPr>
          <a:xfrm>
            <a:off x="2338863" y="3509102"/>
            <a:ext cx="237392" cy="297829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38"/>
          <p:cNvSpPr/>
          <p:nvPr/>
        </p:nvSpPr>
        <p:spPr>
          <a:xfrm>
            <a:off x="2754323" y="3531867"/>
            <a:ext cx="267207" cy="232281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38"/>
          <p:cNvSpPr/>
          <p:nvPr/>
        </p:nvSpPr>
        <p:spPr>
          <a:xfrm>
            <a:off x="3186244" y="3511068"/>
            <a:ext cx="267997" cy="268385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38"/>
          <p:cNvSpPr/>
          <p:nvPr/>
        </p:nvSpPr>
        <p:spPr>
          <a:xfrm>
            <a:off x="3618585" y="3507538"/>
            <a:ext cx="269949" cy="276237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38"/>
          <p:cNvSpPr/>
          <p:nvPr/>
        </p:nvSpPr>
        <p:spPr>
          <a:xfrm>
            <a:off x="4031288" y="3510279"/>
            <a:ext cx="311551" cy="263289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38"/>
          <p:cNvSpPr/>
          <p:nvPr/>
        </p:nvSpPr>
        <p:spPr>
          <a:xfrm>
            <a:off x="4478139" y="3504797"/>
            <a:ext cx="283687" cy="280156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38"/>
          <p:cNvSpPr/>
          <p:nvPr/>
        </p:nvSpPr>
        <p:spPr>
          <a:xfrm>
            <a:off x="4918703" y="3491447"/>
            <a:ext cx="271916" cy="304101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38"/>
          <p:cNvSpPr/>
          <p:nvPr/>
        </p:nvSpPr>
        <p:spPr>
          <a:xfrm>
            <a:off x="982250" y="3981456"/>
            <a:ext cx="349993" cy="197370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38"/>
          <p:cNvSpPr/>
          <p:nvPr/>
        </p:nvSpPr>
        <p:spPr>
          <a:xfrm>
            <a:off x="1445176" y="3929266"/>
            <a:ext cx="282123" cy="297039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38"/>
          <p:cNvSpPr/>
          <p:nvPr/>
        </p:nvSpPr>
        <p:spPr>
          <a:xfrm>
            <a:off x="1867698" y="3912401"/>
            <a:ext cx="310358" cy="320178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38"/>
          <p:cNvSpPr/>
          <p:nvPr/>
        </p:nvSpPr>
        <p:spPr>
          <a:xfrm>
            <a:off x="2316887" y="3939472"/>
            <a:ext cx="273883" cy="277414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38"/>
          <p:cNvSpPr/>
          <p:nvPr/>
        </p:nvSpPr>
        <p:spPr>
          <a:xfrm>
            <a:off x="2722931" y="3940262"/>
            <a:ext cx="329208" cy="274657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38"/>
          <p:cNvSpPr/>
          <p:nvPr/>
        </p:nvSpPr>
        <p:spPr>
          <a:xfrm>
            <a:off x="3193306" y="3916722"/>
            <a:ext cx="253872" cy="307230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38"/>
          <p:cNvSpPr/>
          <p:nvPr/>
        </p:nvSpPr>
        <p:spPr>
          <a:xfrm>
            <a:off x="3573070" y="3913191"/>
            <a:ext cx="364522" cy="330772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38"/>
          <p:cNvSpPr/>
          <p:nvPr/>
        </p:nvSpPr>
        <p:spPr>
          <a:xfrm>
            <a:off x="4011279" y="3908080"/>
            <a:ext cx="357846" cy="342543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38"/>
          <p:cNvSpPr/>
          <p:nvPr/>
        </p:nvSpPr>
        <p:spPr>
          <a:xfrm>
            <a:off x="4461259" y="3990082"/>
            <a:ext cx="318227" cy="184422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38"/>
          <p:cNvSpPr/>
          <p:nvPr/>
        </p:nvSpPr>
        <p:spPr>
          <a:xfrm>
            <a:off x="4937535" y="3956336"/>
            <a:ext cx="237392" cy="260548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38"/>
          <p:cNvSpPr/>
          <p:nvPr/>
        </p:nvSpPr>
        <p:spPr>
          <a:xfrm>
            <a:off x="5627895" y="2339783"/>
            <a:ext cx="429673" cy="423200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38"/>
          <p:cNvSpPr/>
          <p:nvPr/>
        </p:nvSpPr>
        <p:spPr>
          <a:xfrm>
            <a:off x="6465491" y="2339774"/>
            <a:ext cx="1035641" cy="1020141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38"/>
          <p:cNvSpPr/>
          <p:nvPr/>
        </p:nvSpPr>
        <p:spPr>
          <a:xfrm>
            <a:off x="5801031" y="2537418"/>
            <a:ext cx="409249" cy="250245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38"/>
          <p:cNvSpPr/>
          <p:nvPr/>
        </p:nvSpPr>
        <p:spPr>
          <a:xfrm>
            <a:off x="6882812" y="2816171"/>
            <a:ext cx="986414" cy="603226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38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3" name="Google Shape;423;p38"/>
          <p:cNvSpPr txBox="1"/>
          <p:nvPr>
            <p:ph idx="4294967295" type="body"/>
          </p:nvPr>
        </p:nvSpPr>
        <p:spPr>
          <a:xfrm>
            <a:off x="5531900" y="872400"/>
            <a:ext cx="2285100" cy="143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𖦹"/>
            </a:pPr>
            <a:r>
              <a:rPr lang="en" sz="900"/>
              <a:t>Resize them without losing quality.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𖦹"/>
            </a:pPr>
            <a:r>
              <a:rPr lang="en" sz="900"/>
              <a:t>Change fill color and opacity.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𖦹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  <p:sp>
        <p:nvSpPr>
          <p:cNvPr id="424" name="Google Shape;424;p38"/>
          <p:cNvSpPr txBox="1"/>
          <p:nvPr>
            <p:ph idx="4294967295" type="body"/>
          </p:nvPr>
        </p:nvSpPr>
        <p:spPr>
          <a:xfrm>
            <a:off x="5531900" y="3679470"/>
            <a:ext cx="2285100" cy="52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Find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39"/>
          <p:cNvGrpSpPr/>
          <p:nvPr/>
        </p:nvGrpSpPr>
        <p:grpSpPr>
          <a:xfrm>
            <a:off x="3247304" y="1482203"/>
            <a:ext cx="388685" cy="388777"/>
            <a:chOff x="3706812" y="1035050"/>
            <a:chExt cx="4792662" cy="4787899"/>
          </a:xfrm>
        </p:grpSpPr>
        <p:sp>
          <p:nvSpPr>
            <p:cNvPr id="430" name="Google Shape;430;p39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39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39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39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39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39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6" name="Google Shape;436;p39"/>
          <p:cNvGrpSpPr/>
          <p:nvPr/>
        </p:nvGrpSpPr>
        <p:grpSpPr>
          <a:xfrm>
            <a:off x="2131115" y="1482243"/>
            <a:ext cx="386964" cy="388582"/>
            <a:chOff x="1400175" y="1220787"/>
            <a:chExt cx="4473575" cy="4476750"/>
          </a:xfrm>
        </p:grpSpPr>
        <p:sp>
          <p:nvSpPr>
            <p:cNvPr id="437" name="Google Shape;437;p39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39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39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39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1" name="Google Shape;441;p39"/>
          <p:cNvGrpSpPr/>
          <p:nvPr/>
        </p:nvGrpSpPr>
        <p:grpSpPr>
          <a:xfrm>
            <a:off x="1571546" y="1482293"/>
            <a:ext cx="389412" cy="388779"/>
            <a:chOff x="1649412" y="927100"/>
            <a:chExt cx="5011737" cy="5016500"/>
          </a:xfrm>
        </p:grpSpPr>
        <p:sp>
          <p:nvSpPr>
            <p:cNvPr id="442" name="Google Shape;442;p39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39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39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5" name="Google Shape;445;p39"/>
          <p:cNvGrpSpPr/>
          <p:nvPr/>
        </p:nvGrpSpPr>
        <p:grpSpPr>
          <a:xfrm>
            <a:off x="2688660" y="1482522"/>
            <a:ext cx="388306" cy="388669"/>
            <a:chOff x="1301750" y="920750"/>
            <a:chExt cx="5095875" cy="5100637"/>
          </a:xfrm>
        </p:grpSpPr>
        <p:sp>
          <p:nvSpPr>
            <p:cNvPr id="446" name="Google Shape;446;p39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39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39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39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39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1" name="Google Shape;451;p39"/>
          <p:cNvGrpSpPr/>
          <p:nvPr/>
        </p:nvGrpSpPr>
        <p:grpSpPr>
          <a:xfrm>
            <a:off x="4366665" y="1482422"/>
            <a:ext cx="388821" cy="388794"/>
            <a:chOff x="5732756" y="2682276"/>
            <a:chExt cx="719905" cy="719856"/>
          </a:xfrm>
        </p:grpSpPr>
        <p:sp>
          <p:nvSpPr>
            <p:cNvPr id="452" name="Google Shape;452;p39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39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39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5" name="Google Shape;455;p39"/>
          <p:cNvGrpSpPr/>
          <p:nvPr/>
        </p:nvGrpSpPr>
        <p:grpSpPr>
          <a:xfrm>
            <a:off x="4926237" y="1482417"/>
            <a:ext cx="388826" cy="388806"/>
            <a:chOff x="6768809" y="2682265"/>
            <a:chExt cx="719915" cy="719877"/>
          </a:xfrm>
        </p:grpSpPr>
        <p:sp>
          <p:nvSpPr>
            <p:cNvPr id="456" name="Google Shape;456;p39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39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39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39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0" name="Google Shape;460;p39"/>
          <p:cNvGrpSpPr/>
          <p:nvPr/>
        </p:nvGrpSpPr>
        <p:grpSpPr>
          <a:xfrm>
            <a:off x="5485814" y="1482443"/>
            <a:ext cx="388936" cy="388754"/>
            <a:chOff x="7804870" y="2682313"/>
            <a:chExt cx="720118" cy="719782"/>
          </a:xfrm>
        </p:grpSpPr>
        <p:sp>
          <p:nvSpPr>
            <p:cNvPr id="461" name="Google Shape;461;p39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39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39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39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39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6" name="Google Shape;466;p39"/>
          <p:cNvGrpSpPr/>
          <p:nvPr/>
        </p:nvGrpSpPr>
        <p:grpSpPr>
          <a:xfrm>
            <a:off x="6045500" y="1482241"/>
            <a:ext cx="389407" cy="389157"/>
            <a:chOff x="8841135" y="2681940"/>
            <a:chExt cx="720990" cy="720527"/>
          </a:xfrm>
        </p:grpSpPr>
        <p:sp>
          <p:nvSpPr>
            <p:cNvPr id="467" name="Google Shape;467;p39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39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9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39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39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39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3" name="Google Shape;473;p39"/>
          <p:cNvGrpSpPr/>
          <p:nvPr/>
        </p:nvGrpSpPr>
        <p:grpSpPr>
          <a:xfrm>
            <a:off x="3806721" y="1482231"/>
            <a:ext cx="388656" cy="388656"/>
            <a:chOff x="4103687" y="1439862"/>
            <a:chExt cx="3986212" cy="3986211"/>
          </a:xfrm>
        </p:grpSpPr>
        <p:sp>
          <p:nvSpPr>
            <p:cNvPr id="474" name="Google Shape;474;p39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9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6" name="Google Shape;476;p39"/>
          <p:cNvGrpSpPr/>
          <p:nvPr/>
        </p:nvGrpSpPr>
        <p:grpSpPr>
          <a:xfrm>
            <a:off x="6605658" y="1482447"/>
            <a:ext cx="388980" cy="388746"/>
            <a:chOff x="9878272" y="2682320"/>
            <a:chExt cx="720199" cy="719767"/>
          </a:xfrm>
        </p:grpSpPr>
        <p:sp>
          <p:nvSpPr>
            <p:cNvPr id="477" name="Google Shape;477;p39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39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39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0" name="Google Shape;480;p39"/>
          <p:cNvGrpSpPr/>
          <p:nvPr/>
        </p:nvGrpSpPr>
        <p:grpSpPr>
          <a:xfrm>
            <a:off x="7165388" y="1482375"/>
            <a:ext cx="388890" cy="388890"/>
            <a:chOff x="10914618" y="2682187"/>
            <a:chExt cx="720033" cy="720033"/>
          </a:xfrm>
        </p:grpSpPr>
        <p:sp>
          <p:nvSpPr>
            <p:cNvPr id="481" name="Google Shape;481;p39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39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39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39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39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39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7" name="Google Shape;487;p39"/>
          <p:cNvGrpSpPr/>
          <p:nvPr/>
        </p:nvGrpSpPr>
        <p:grpSpPr>
          <a:xfrm>
            <a:off x="2125200" y="865298"/>
            <a:ext cx="315440" cy="388991"/>
            <a:chOff x="1582665" y="1011072"/>
            <a:chExt cx="584040" cy="720220"/>
          </a:xfrm>
        </p:grpSpPr>
        <p:sp>
          <p:nvSpPr>
            <p:cNvPr id="488" name="Google Shape;488;p39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39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39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39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39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3" name="Google Shape;493;p39"/>
          <p:cNvGrpSpPr/>
          <p:nvPr/>
        </p:nvGrpSpPr>
        <p:grpSpPr>
          <a:xfrm>
            <a:off x="2649930" y="865315"/>
            <a:ext cx="331111" cy="388973"/>
            <a:chOff x="2554206" y="1011105"/>
            <a:chExt cx="613055" cy="720187"/>
          </a:xfrm>
        </p:grpSpPr>
        <p:sp>
          <p:nvSpPr>
            <p:cNvPr id="494" name="Google Shape;494;p39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39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39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7" name="Google Shape;497;p39"/>
          <p:cNvGrpSpPr/>
          <p:nvPr/>
        </p:nvGrpSpPr>
        <p:grpSpPr>
          <a:xfrm>
            <a:off x="6618378" y="825476"/>
            <a:ext cx="401982" cy="428812"/>
            <a:chOff x="9901824" y="937343"/>
            <a:chExt cx="744273" cy="793950"/>
          </a:xfrm>
        </p:grpSpPr>
        <p:grpSp>
          <p:nvGrpSpPr>
            <p:cNvPr id="498" name="Google Shape;498;p39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499" name="Google Shape;499;p39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500;p39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39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2" name="Google Shape;502;p39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39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39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5" name="Google Shape;505;p39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6" name="Google Shape;506;p39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39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" name="Google Shape;508;p39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9" name="Google Shape;509;p39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39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39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39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39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39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5" name="Google Shape;515;p39"/>
          <p:cNvGrpSpPr/>
          <p:nvPr/>
        </p:nvGrpSpPr>
        <p:grpSpPr>
          <a:xfrm>
            <a:off x="3190330" y="865461"/>
            <a:ext cx="322723" cy="388828"/>
            <a:chOff x="3554761" y="1011374"/>
            <a:chExt cx="597525" cy="719918"/>
          </a:xfrm>
        </p:grpSpPr>
        <p:sp>
          <p:nvSpPr>
            <p:cNvPr id="516" name="Google Shape;516;p39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39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39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39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0" name="Google Shape;520;p39"/>
          <p:cNvGrpSpPr/>
          <p:nvPr/>
        </p:nvGrpSpPr>
        <p:grpSpPr>
          <a:xfrm>
            <a:off x="3722342" y="865276"/>
            <a:ext cx="323497" cy="389013"/>
            <a:chOff x="4539787" y="1011032"/>
            <a:chExt cx="598958" cy="720261"/>
          </a:xfrm>
        </p:grpSpPr>
        <p:sp>
          <p:nvSpPr>
            <p:cNvPr id="521" name="Google Shape;521;p39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39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39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39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39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6" name="Google Shape;526;p39"/>
          <p:cNvGrpSpPr/>
          <p:nvPr/>
        </p:nvGrpSpPr>
        <p:grpSpPr>
          <a:xfrm>
            <a:off x="4255128" y="865370"/>
            <a:ext cx="320148" cy="388918"/>
            <a:chOff x="5526246" y="1011207"/>
            <a:chExt cx="592758" cy="720086"/>
          </a:xfrm>
        </p:grpSpPr>
        <p:sp>
          <p:nvSpPr>
            <p:cNvPr id="527" name="Google Shape;527;p39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39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39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39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39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39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3" name="Google Shape;533;p39"/>
          <p:cNvGrpSpPr/>
          <p:nvPr/>
        </p:nvGrpSpPr>
        <p:grpSpPr>
          <a:xfrm>
            <a:off x="1598052" y="865365"/>
            <a:ext cx="317860" cy="388924"/>
            <a:chOff x="606645" y="1011196"/>
            <a:chExt cx="588520" cy="720096"/>
          </a:xfrm>
        </p:grpSpPr>
        <p:sp>
          <p:nvSpPr>
            <p:cNvPr id="534" name="Google Shape;534;p39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39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39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39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8" name="Google Shape;538;p39"/>
          <p:cNvGrpSpPr/>
          <p:nvPr/>
        </p:nvGrpSpPr>
        <p:grpSpPr>
          <a:xfrm>
            <a:off x="7229649" y="865345"/>
            <a:ext cx="260369" cy="388944"/>
            <a:chOff x="11033597" y="1011159"/>
            <a:chExt cx="482075" cy="720133"/>
          </a:xfrm>
        </p:grpSpPr>
        <p:sp>
          <p:nvSpPr>
            <p:cNvPr id="539" name="Google Shape;539;p39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39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39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39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3" name="Google Shape;543;p39"/>
          <p:cNvGrpSpPr/>
          <p:nvPr/>
        </p:nvGrpSpPr>
        <p:grpSpPr>
          <a:xfrm>
            <a:off x="6007107" y="825476"/>
            <a:ext cx="401982" cy="428812"/>
            <a:chOff x="8770051" y="937343"/>
            <a:chExt cx="744273" cy="793950"/>
          </a:xfrm>
        </p:grpSpPr>
        <p:sp>
          <p:nvSpPr>
            <p:cNvPr id="544" name="Google Shape;544;p39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39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39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39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39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49" name="Google Shape;549;p39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550" name="Google Shape;550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2" name="Google Shape;552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554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5" name="Google Shape;555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6" name="Google Shape;556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8" name="Google Shape;558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559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60" name="Google Shape;560;p39"/>
          <p:cNvGrpSpPr/>
          <p:nvPr/>
        </p:nvGrpSpPr>
        <p:grpSpPr>
          <a:xfrm>
            <a:off x="4784566" y="825476"/>
            <a:ext cx="401982" cy="428812"/>
            <a:chOff x="6506504" y="937343"/>
            <a:chExt cx="744273" cy="793950"/>
          </a:xfrm>
        </p:grpSpPr>
        <p:sp>
          <p:nvSpPr>
            <p:cNvPr id="561" name="Google Shape;561;p39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39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39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64" name="Google Shape;564;p39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565" name="Google Shape;565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566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7" name="Google Shape;567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8" name="Google Shape;568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9" name="Google Shape;569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0" name="Google Shape;570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1" name="Google Shape;571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2" name="Google Shape;572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3" name="Google Shape;573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4" name="Google Shape;574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75" name="Google Shape;575;p39"/>
          <p:cNvGrpSpPr/>
          <p:nvPr/>
        </p:nvGrpSpPr>
        <p:grpSpPr>
          <a:xfrm>
            <a:off x="5395837" y="825476"/>
            <a:ext cx="401982" cy="428812"/>
            <a:chOff x="7638277" y="937343"/>
            <a:chExt cx="744273" cy="793950"/>
          </a:xfrm>
        </p:grpSpPr>
        <p:sp>
          <p:nvSpPr>
            <p:cNvPr id="576" name="Google Shape;576;p39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39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39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39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80" name="Google Shape;580;p39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581" name="Google Shape;581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2" name="Google Shape;582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3" name="Google Shape;583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4" name="Google Shape;584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5" name="Google Shape;585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6" name="Google Shape;586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7" name="Google Shape;587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8" name="Google Shape;588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9" name="Google Shape;589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0" name="Google Shape;590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91" name="Google Shape;591;p39"/>
          <p:cNvGrpSpPr/>
          <p:nvPr/>
        </p:nvGrpSpPr>
        <p:grpSpPr>
          <a:xfrm>
            <a:off x="3249493" y="2735942"/>
            <a:ext cx="388959" cy="349681"/>
            <a:chOff x="3778727" y="4460423"/>
            <a:chExt cx="720160" cy="647438"/>
          </a:xfrm>
        </p:grpSpPr>
        <p:sp>
          <p:nvSpPr>
            <p:cNvPr id="592" name="Google Shape;592;p39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39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39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39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39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39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39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9" name="Google Shape;599;p39"/>
          <p:cNvGrpSpPr/>
          <p:nvPr/>
        </p:nvGrpSpPr>
        <p:grpSpPr>
          <a:xfrm>
            <a:off x="1571506" y="2722920"/>
            <a:ext cx="388872" cy="375726"/>
            <a:chOff x="557494" y="4436312"/>
            <a:chExt cx="720000" cy="695660"/>
          </a:xfrm>
        </p:grpSpPr>
        <p:sp>
          <p:nvSpPr>
            <p:cNvPr id="600" name="Google Shape;600;p39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39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39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39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4" name="Google Shape;604;p39"/>
          <p:cNvGrpSpPr/>
          <p:nvPr/>
        </p:nvGrpSpPr>
        <p:grpSpPr>
          <a:xfrm>
            <a:off x="4368179" y="2716298"/>
            <a:ext cx="389005" cy="388970"/>
            <a:chOff x="5926265" y="4424051"/>
            <a:chExt cx="720246" cy="720181"/>
          </a:xfrm>
        </p:grpSpPr>
        <p:sp>
          <p:nvSpPr>
            <p:cNvPr id="605" name="Google Shape;605;p39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39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39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39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9" name="Google Shape;609;p39"/>
          <p:cNvGrpSpPr/>
          <p:nvPr/>
        </p:nvGrpSpPr>
        <p:grpSpPr>
          <a:xfrm>
            <a:off x="2130787" y="2733359"/>
            <a:ext cx="388872" cy="354847"/>
            <a:chOff x="1631150" y="4455641"/>
            <a:chExt cx="720000" cy="657002"/>
          </a:xfrm>
        </p:grpSpPr>
        <p:sp>
          <p:nvSpPr>
            <p:cNvPr id="610" name="Google Shape;610;p39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39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39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39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39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5" name="Google Shape;615;p39"/>
          <p:cNvGrpSpPr/>
          <p:nvPr/>
        </p:nvGrpSpPr>
        <p:grpSpPr>
          <a:xfrm>
            <a:off x="2690107" y="2732850"/>
            <a:ext cx="388872" cy="355866"/>
            <a:chOff x="2704878" y="4454697"/>
            <a:chExt cx="720000" cy="658889"/>
          </a:xfrm>
        </p:grpSpPr>
        <p:sp>
          <p:nvSpPr>
            <p:cNvPr id="616" name="Google Shape;616;p39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39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39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39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39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39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2" name="Google Shape;622;p39"/>
          <p:cNvGrpSpPr/>
          <p:nvPr/>
        </p:nvGrpSpPr>
        <p:grpSpPr>
          <a:xfrm>
            <a:off x="3808936" y="2734559"/>
            <a:ext cx="388758" cy="352448"/>
            <a:chOff x="4852681" y="4457861"/>
            <a:chExt cx="719788" cy="652561"/>
          </a:xfrm>
        </p:grpSpPr>
        <p:sp>
          <p:nvSpPr>
            <p:cNvPr id="623" name="Google Shape;623;p39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39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39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6" name="Google Shape;626;p39"/>
          <p:cNvGrpSpPr/>
          <p:nvPr/>
        </p:nvGrpSpPr>
        <p:grpSpPr>
          <a:xfrm>
            <a:off x="4927668" y="2726214"/>
            <a:ext cx="388993" cy="369138"/>
            <a:chOff x="7000306" y="4442411"/>
            <a:chExt cx="720224" cy="683463"/>
          </a:xfrm>
        </p:grpSpPr>
        <p:sp>
          <p:nvSpPr>
            <p:cNvPr id="627" name="Google Shape;627;p39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39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39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39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39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2" name="Google Shape;632;p39"/>
          <p:cNvGrpSpPr/>
          <p:nvPr/>
        </p:nvGrpSpPr>
        <p:grpSpPr>
          <a:xfrm>
            <a:off x="5487146" y="2724292"/>
            <a:ext cx="388958" cy="372982"/>
            <a:chOff x="8074325" y="4438852"/>
            <a:chExt cx="720160" cy="690579"/>
          </a:xfrm>
        </p:grpSpPr>
        <p:sp>
          <p:nvSpPr>
            <p:cNvPr id="633" name="Google Shape;633;p39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39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39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39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39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39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9" name="Google Shape;639;p39"/>
          <p:cNvGrpSpPr/>
          <p:nvPr/>
        </p:nvGrpSpPr>
        <p:grpSpPr>
          <a:xfrm>
            <a:off x="6606037" y="2736463"/>
            <a:ext cx="388828" cy="348635"/>
            <a:chOff x="9878975" y="4425243"/>
            <a:chExt cx="719918" cy="645502"/>
          </a:xfrm>
        </p:grpSpPr>
        <p:sp>
          <p:nvSpPr>
            <p:cNvPr id="640" name="Google Shape;640;p39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39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39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3" name="Google Shape;643;p39"/>
          <p:cNvGrpSpPr/>
          <p:nvPr/>
        </p:nvGrpSpPr>
        <p:grpSpPr>
          <a:xfrm>
            <a:off x="7165348" y="2726691"/>
            <a:ext cx="388964" cy="368179"/>
            <a:chOff x="10914544" y="4407150"/>
            <a:chExt cx="720170" cy="681687"/>
          </a:xfrm>
        </p:grpSpPr>
        <p:sp>
          <p:nvSpPr>
            <p:cNvPr id="644" name="Google Shape;644;p39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39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39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39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8" name="Google Shape;648;p39"/>
          <p:cNvGrpSpPr/>
          <p:nvPr/>
        </p:nvGrpSpPr>
        <p:grpSpPr>
          <a:xfrm>
            <a:off x="6046574" y="2733771"/>
            <a:ext cx="388981" cy="354019"/>
            <a:chOff x="8843122" y="4420259"/>
            <a:chExt cx="720202" cy="655469"/>
          </a:xfrm>
        </p:grpSpPr>
        <p:sp>
          <p:nvSpPr>
            <p:cNvPr id="649" name="Google Shape;649;p39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39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39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39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39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39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5" name="Google Shape;655;p39"/>
          <p:cNvGrpSpPr/>
          <p:nvPr/>
        </p:nvGrpSpPr>
        <p:grpSpPr>
          <a:xfrm>
            <a:off x="3256960" y="2121741"/>
            <a:ext cx="388987" cy="344231"/>
            <a:chOff x="1510757" y="3225422"/>
            <a:chExt cx="720214" cy="637347"/>
          </a:xfrm>
        </p:grpSpPr>
        <p:sp>
          <p:nvSpPr>
            <p:cNvPr id="656" name="Google Shape;656;p39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39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39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39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39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39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39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3" name="Google Shape;663;p39"/>
          <p:cNvGrpSpPr/>
          <p:nvPr/>
        </p:nvGrpSpPr>
        <p:grpSpPr>
          <a:xfrm>
            <a:off x="3860223" y="2137028"/>
            <a:ext cx="388948" cy="313657"/>
            <a:chOff x="2595501" y="3253725"/>
            <a:chExt cx="720141" cy="580739"/>
          </a:xfrm>
        </p:grpSpPr>
        <p:sp>
          <p:nvSpPr>
            <p:cNvPr id="664" name="Google Shape;664;p39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39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39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39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8" name="Google Shape;668;p39"/>
          <p:cNvGrpSpPr/>
          <p:nvPr/>
        </p:nvGrpSpPr>
        <p:grpSpPr>
          <a:xfrm>
            <a:off x="5066653" y="2099481"/>
            <a:ext cx="387300" cy="388750"/>
            <a:chOff x="4764809" y="3184208"/>
            <a:chExt cx="717090" cy="719775"/>
          </a:xfrm>
        </p:grpSpPr>
        <p:sp>
          <p:nvSpPr>
            <p:cNvPr id="669" name="Google Shape;669;p39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39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39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2" name="Google Shape;672;p39"/>
          <p:cNvGrpSpPr/>
          <p:nvPr/>
        </p:nvGrpSpPr>
        <p:grpSpPr>
          <a:xfrm>
            <a:off x="4463448" y="2124754"/>
            <a:ext cx="388929" cy="338205"/>
            <a:chOff x="3680173" y="3231000"/>
            <a:chExt cx="720106" cy="626190"/>
          </a:xfrm>
        </p:grpSpPr>
        <p:sp>
          <p:nvSpPr>
            <p:cNvPr id="673" name="Google Shape;673;p39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39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39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6" name="Google Shape;676;p39"/>
          <p:cNvGrpSpPr/>
          <p:nvPr/>
        </p:nvGrpSpPr>
        <p:grpSpPr>
          <a:xfrm>
            <a:off x="6271419" y="2099446"/>
            <a:ext cx="386781" cy="388820"/>
            <a:chOff x="6931035" y="3184144"/>
            <a:chExt cx="716128" cy="719903"/>
          </a:xfrm>
        </p:grpSpPr>
        <p:sp>
          <p:nvSpPr>
            <p:cNvPr id="677" name="Google Shape;677;p39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39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39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39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1" name="Google Shape;681;p39"/>
          <p:cNvGrpSpPr/>
          <p:nvPr/>
        </p:nvGrpSpPr>
        <p:grpSpPr>
          <a:xfrm>
            <a:off x="5668230" y="2099405"/>
            <a:ext cx="388913" cy="388902"/>
            <a:chOff x="5846429" y="3184067"/>
            <a:chExt cx="720076" cy="720055"/>
          </a:xfrm>
        </p:grpSpPr>
        <p:sp>
          <p:nvSpPr>
            <p:cNvPr id="682" name="Google Shape;682;p39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39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39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39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6" name="Google Shape;686;p39"/>
          <p:cNvGrpSpPr/>
          <p:nvPr/>
        </p:nvGrpSpPr>
        <p:grpSpPr>
          <a:xfrm>
            <a:off x="2777696" y="2099357"/>
            <a:ext cx="264988" cy="388998"/>
            <a:chOff x="655600" y="3183978"/>
            <a:chExt cx="490627" cy="720234"/>
          </a:xfrm>
        </p:grpSpPr>
        <p:sp>
          <p:nvSpPr>
            <p:cNvPr id="687" name="Google Shape;687;p39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39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39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39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39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2" name="Google Shape;692;p39"/>
          <p:cNvGrpSpPr/>
          <p:nvPr/>
        </p:nvGrpSpPr>
        <p:grpSpPr>
          <a:xfrm>
            <a:off x="6872476" y="2099458"/>
            <a:ext cx="165595" cy="388796"/>
            <a:chOff x="8011692" y="3184166"/>
            <a:chExt cx="306600" cy="719859"/>
          </a:xfrm>
        </p:grpSpPr>
        <p:sp>
          <p:nvSpPr>
            <p:cNvPr id="693" name="Google Shape;693;p39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39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39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39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39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39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9" name="Google Shape;699;p39"/>
          <p:cNvGrpSpPr/>
          <p:nvPr/>
        </p:nvGrpSpPr>
        <p:grpSpPr>
          <a:xfrm>
            <a:off x="7251763" y="2099232"/>
            <a:ext cx="214769" cy="388713"/>
            <a:chOff x="4556125" y="630237"/>
            <a:chExt cx="3081338" cy="5568950"/>
          </a:xfrm>
        </p:grpSpPr>
        <p:sp>
          <p:nvSpPr>
            <p:cNvPr id="700" name="Google Shape;700;p39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39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39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39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39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39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39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7" name="Google Shape;707;p39"/>
          <p:cNvGrpSpPr/>
          <p:nvPr/>
        </p:nvGrpSpPr>
        <p:grpSpPr>
          <a:xfrm>
            <a:off x="2174576" y="2099415"/>
            <a:ext cx="388949" cy="388886"/>
            <a:chOff x="1674084" y="3214987"/>
            <a:chExt cx="720142" cy="720027"/>
          </a:xfrm>
        </p:grpSpPr>
        <p:sp>
          <p:nvSpPr>
            <p:cNvPr id="708" name="Google Shape;708;p39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39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39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39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39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39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39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39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39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39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39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39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0" name="Google Shape;720;p39"/>
          <p:cNvGrpSpPr/>
          <p:nvPr/>
        </p:nvGrpSpPr>
        <p:grpSpPr>
          <a:xfrm>
            <a:off x="1571515" y="2099381"/>
            <a:ext cx="388783" cy="388953"/>
            <a:chOff x="557511" y="3214925"/>
            <a:chExt cx="719836" cy="720150"/>
          </a:xfrm>
        </p:grpSpPr>
        <p:sp>
          <p:nvSpPr>
            <p:cNvPr id="721" name="Google Shape;721;p39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39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39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39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5" name="Google Shape;725;p39"/>
          <p:cNvGrpSpPr/>
          <p:nvPr/>
        </p:nvGrpSpPr>
        <p:grpSpPr>
          <a:xfrm>
            <a:off x="1522509" y="3352570"/>
            <a:ext cx="388882" cy="349244"/>
            <a:chOff x="1147762" y="1131887"/>
            <a:chExt cx="5137150" cy="4619626"/>
          </a:xfrm>
        </p:grpSpPr>
        <p:sp>
          <p:nvSpPr>
            <p:cNvPr id="726" name="Google Shape;726;p39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39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9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9" name="Google Shape;729;p39"/>
          <p:cNvGrpSpPr/>
          <p:nvPr/>
        </p:nvGrpSpPr>
        <p:grpSpPr>
          <a:xfrm>
            <a:off x="2218244" y="3347102"/>
            <a:ext cx="389051" cy="360649"/>
            <a:chOff x="1570037" y="1341437"/>
            <a:chExt cx="4943475" cy="4576762"/>
          </a:xfrm>
        </p:grpSpPr>
        <p:sp>
          <p:nvSpPr>
            <p:cNvPr id="730" name="Google Shape;730;p39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39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39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39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39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39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6" name="Google Shape;736;p39"/>
          <p:cNvGrpSpPr/>
          <p:nvPr/>
        </p:nvGrpSpPr>
        <p:grpSpPr>
          <a:xfrm>
            <a:off x="4386784" y="3333227"/>
            <a:ext cx="385078" cy="388908"/>
            <a:chOff x="5770007" y="5489899"/>
            <a:chExt cx="712976" cy="720067"/>
          </a:xfrm>
        </p:grpSpPr>
        <p:sp>
          <p:nvSpPr>
            <p:cNvPr id="737" name="Google Shape;737;p39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39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39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39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39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39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39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39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5" name="Google Shape;745;p39"/>
          <p:cNvGrpSpPr/>
          <p:nvPr/>
        </p:nvGrpSpPr>
        <p:grpSpPr>
          <a:xfrm>
            <a:off x="5078523" y="3352832"/>
            <a:ext cx="388846" cy="349733"/>
            <a:chOff x="7050768" y="5526199"/>
            <a:chExt cx="719953" cy="647534"/>
          </a:xfrm>
        </p:grpSpPr>
        <p:sp>
          <p:nvSpPr>
            <p:cNvPr id="746" name="Google Shape;746;p39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39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39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39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39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39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39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39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39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39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39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39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8" name="Google Shape;758;p39"/>
          <p:cNvGrpSpPr/>
          <p:nvPr/>
        </p:nvGrpSpPr>
        <p:grpSpPr>
          <a:xfrm>
            <a:off x="6469796" y="3352894"/>
            <a:ext cx="388873" cy="349583"/>
            <a:chOff x="9626723" y="5526313"/>
            <a:chExt cx="720002" cy="647256"/>
          </a:xfrm>
        </p:grpSpPr>
        <p:sp>
          <p:nvSpPr>
            <p:cNvPr id="759" name="Google Shape;759;p39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39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39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39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39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39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39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39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39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39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39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39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1" name="Google Shape;771;p39"/>
          <p:cNvGrpSpPr/>
          <p:nvPr/>
        </p:nvGrpSpPr>
        <p:grpSpPr>
          <a:xfrm>
            <a:off x="7165417" y="3333206"/>
            <a:ext cx="388786" cy="388927"/>
            <a:chOff x="10914672" y="5489861"/>
            <a:chExt cx="719842" cy="720102"/>
          </a:xfrm>
        </p:grpSpPr>
        <p:sp>
          <p:nvSpPr>
            <p:cNvPr id="772" name="Google Shape;772;p39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39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39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39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39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39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39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39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39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39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39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39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4" name="Google Shape;784;p39"/>
          <p:cNvGrpSpPr/>
          <p:nvPr/>
        </p:nvGrpSpPr>
        <p:grpSpPr>
          <a:xfrm>
            <a:off x="5774123" y="3342162"/>
            <a:ext cx="388995" cy="371042"/>
            <a:chOff x="8338678" y="5506443"/>
            <a:chExt cx="720227" cy="686988"/>
          </a:xfrm>
        </p:grpSpPr>
        <p:sp>
          <p:nvSpPr>
            <p:cNvPr id="785" name="Google Shape;785;p39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39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39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39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39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39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1" name="Google Shape;791;p39"/>
          <p:cNvGrpSpPr/>
          <p:nvPr/>
        </p:nvGrpSpPr>
        <p:grpSpPr>
          <a:xfrm>
            <a:off x="2913649" y="3389793"/>
            <a:ext cx="1166428" cy="275752"/>
            <a:chOff x="3042485" y="5594633"/>
            <a:chExt cx="2159652" cy="510557"/>
          </a:xfrm>
        </p:grpSpPr>
        <p:sp>
          <p:nvSpPr>
            <p:cNvPr id="792" name="Google Shape;792;p39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39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39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39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39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39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39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39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39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39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39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39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39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39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39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7" name="Google Shape;807;p39"/>
          <p:cNvGrpSpPr/>
          <p:nvPr/>
        </p:nvGrpSpPr>
        <p:grpSpPr>
          <a:xfrm>
            <a:off x="2218139" y="3951290"/>
            <a:ext cx="388922" cy="386488"/>
            <a:chOff x="1442627" y="5710929"/>
            <a:chExt cx="594318" cy="590600"/>
          </a:xfrm>
        </p:grpSpPr>
        <p:sp>
          <p:nvSpPr>
            <p:cNvPr id="808" name="Google Shape;808;p39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39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39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39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2" name="Google Shape;812;p39"/>
          <p:cNvGrpSpPr/>
          <p:nvPr/>
        </p:nvGrpSpPr>
        <p:grpSpPr>
          <a:xfrm>
            <a:off x="6501274" y="3950050"/>
            <a:ext cx="325501" cy="388968"/>
            <a:chOff x="8095060" y="5664590"/>
            <a:chExt cx="497404" cy="594389"/>
          </a:xfrm>
        </p:grpSpPr>
        <p:grpSp>
          <p:nvGrpSpPr>
            <p:cNvPr id="813" name="Google Shape;813;p39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814" name="Google Shape;814;p39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5" name="Google Shape;815;p39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6" name="Google Shape;816;p39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7" name="Google Shape;817;p39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818" name="Google Shape;818;p39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9" name="Google Shape;819;p39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0" name="Google Shape;820;p39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1" name="Google Shape;821;p39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822" name="Google Shape;822;p39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3" name="Google Shape;823;p39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4" name="Google Shape;824;p39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5" name="Google Shape;825;p39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826" name="Google Shape;826;p39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7" name="Google Shape;827;p39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8" name="Google Shape;828;p39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29" name="Google Shape;829;p39"/>
          <p:cNvGrpSpPr/>
          <p:nvPr/>
        </p:nvGrpSpPr>
        <p:grpSpPr>
          <a:xfrm>
            <a:off x="3083378" y="3950076"/>
            <a:ext cx="486142" cy="388918"/>
            <a:chOff x="4607809" y="5664627"/>
            <a:chExt cx="742883" cy="594312"/>
          </a:xfrm>
        </p:grpSpPr>
        <p:sp>
          <p:nvSpPr>
            <p:cNvPr id="830" name="Google Shape;830;p39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39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39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39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39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39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39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39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8" name="Google Shape;838;p39"/>
          <p:cNvGrpSpPr/>
          <p:nvPr/>
        </p:nvGrpSpPr>
        <p:grpSpPr>
          <a:xfrm>
            <a:off x="4045842" y="3950125"/>
            <a:ext cx="942218" cy="388818"/>
            <a:chOff x="2571250" y="5664711"/>
            <a:chExt cx="1439820" cy="594160"/>
          </a:xfrm>
        </p:grpSpPr>
        <p:sp>
          <p:nvSpPr>
            <p:cNvPr id="839" name="Google Shape;839;p39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39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39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39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39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39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39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39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39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39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39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39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39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39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39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39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39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39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39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39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39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39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39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39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3" name="Google Shape;863;p39"/>
          <p:cNvGrpSpPr/>
          <p:nvPr/>
        </p:nvGrpSpPr>
        <p:grpSpPr>
          <a:xfrm>
            <a:off x="5464378" y="3949944"/>
            <a:ext cx="560577" cy="389181"/>
            <a:chOff x="6332670" y="5663946"/>
            <a:chExt cx="856627" cy="594715"/>
          </a:xfrm>
        </p:grpSpPr>
        <p:grpSp>
          <p:nvGrpSpPr>
            <p:cNvPr id="864" name="Google Shape;864;p39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865" name="Google Shape;865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6" name="Google Shape;866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7" name="Google Shape;867;p39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868" name="Google Shape;868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9" name="Google Shape;869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0" name="Google Shape;870;p39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871" name="Google Shape;871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2" name="Google Shape;872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73" name="Google Shape;873;p39"/>
          <p:cNvSpPr txBox="1"/>
          <p:nvPr>
            <p:ph idx="4294967295" type="title"/>
          </p:nvPr>
        </p:nvSpPr>
        <p:spPr>
          <a:xfrm>
            <a:off x="855300" y="17287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874" name="Google Shape;874;p39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40"/>
          <p:cNvSpPr txBox="1"/>
          <p:nvPr/>
        </p:nvSpPr>
        <p:spPr>
          <a:xfrm>
            <a:off x="1586025" y="2374250"/>
            <a:ext cx="61308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  <a:latin typeface="Caladea"/>
                <a:ea typeface="Caladea"/>
                <a:cs typeface="Caladea"/>
                <a:sym typeface="Caladea"/>
              </a:rPr>
              <a:t>✋👆👉👍👤👦👧👨👩👪💃🏃💑❤😂😉😋😒😭👶😸🐟🍒🍔💣📌📖🔨🎃🎈🎨🏈🏰🌏🔌🔑</a:t>
            </a:r>
            <a:r>
              <a:rPr lang="en" sz="2000">
                <a:solidFill>
                  <a:schemeClr val="lt1"/>
                </a:solidFill>
                <a:highlight>
                  <a:schemeClr val="dk1"/>
                </a:highlight>
                <a:latin typeface="Caladea"/>
                <a:ea typeface="Caladea"/>
                <a:cs typeface="Caladea"/>
                <a:sym typeface="Caladea"/>
              </a:rPr>
              <a:t> and many more...</a:t>
            </a:r>
            <a:endParaRPr sz="2000">
              <a:solidFill>
                <a:schemeClr val="lt1"/>
              </a:solidFill>
              <a:highlight>
                <a:schemeClr val="dk1"/>
              </a:highlight>
              <a:latin typeface="Caladea"/>
              <a:ea typeface="Caladea"/>
              <a:cs typeface="Caladea"/>
              <a:sym typeface="Caladea"/>
            </a:endParaRPr>
          </a:p>
        </p:txBody>
      </p:sp>
      <p:sp>
        <p:nvSpPr>
          <p:cNvPr id="880" name="Google Shape;880;p40"/>
          <p:cNvSpPr txBox="1"/>
          <p:nvPr/>
        </p:nvSpPr>
        <p:spPr>
          <a:xfrm>
            <a:off x="1586025" y="856425"/>
            <a:ext cx="1281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>
                <a:solidFill>
                  <a:schemeClr val="accent1"/>
                </a:solidFill>
              </a:rPr>
              <a:t>😉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881" name="Google Shape;881;p40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82" name="Google Shape;882;p40"/>
          <p:cNvSpPr txBox="1"/>
          <p:nvPr>
            <p:ph idx="4294967295" type="body"/>
          </p:nvPr>
        </p:nvSpPr>
        <p:spPr>
          <a:xfrm>
            <a:off x="2814809" y="856425"/>
            <a:ext cx="49023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7" name="Google Shape;887;p4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888" name="Google Shape;888;p41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89" name="Google Shape;889;p41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890" name="Google Shape;890;p41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891" name="Google Shape;891;p41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92" name="Google Shape;892;p41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893" name="Google Shape;893;p41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894" name="Google Shape;894;p41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95" name="Google Shape;895;p41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896" name="Google Shape;896;p41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897" name="Google Shape;897;p41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98" name="Google Shape;898;p41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899" name="Google Shape;899;p41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900" name="Google Shape;900;p41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901" name="Google Shape;901;p41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5"/>
          <p:cNvSpPr txBox="1"/>
          <p:nvPr>
            <p:ph idx="4294967295" type="ctrTitle"/>
          </p:nvPr>
        </p:nvSpPr>
        <p:spPr>
          <a:xfrm>
            <a:off x="1359850" y="2309700"/>
            <a:ext cx="6424200" cy="443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Hello!</a:t>
            </a:r>
            <a:endParaRPr sz="3000"/>
          </a:p>
        </p:txBody>
      </p:sp>
      <p:sp>
        <p:nvSpPr>
          <p:cNvPr id="111" name="Google Shape;111;p15"/>
          <p:cNvSpPr txBox="1"/>
          <p:nvPr>
            <p:ph idx="4294967295" type="subTitle"/>
          </p:nvPr>
        </p:nvSpPr>
        <p:spPr>
          <a:xfrm>
            <a:off x="1359850" y="2792947"/>
            <a:ext cx="6424200" cy="64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I am Jayden Smith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lt1"/>
                </a:solidFill>
              </a:rPr>
              <a:t>I am here because I love to give presentations. 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lt1"/>
                </a:solidFill>
              </a:rPr>
              <a:t>You can find me at @username</a:t>
            </a:r>
            <a:endParaRPr sz="1400">
              <a:solidFill>
                <a:schemeClr val="lt1"/>
              </a:solidFill>
            </a:endParaRPr>
          </a:p>
        </p:txBody>
      </p:sp>
      <p:pic>
        <p:nvPicPr>
          <p:cNvPr id="112" name="Google Shape;112;p15"/>
          <p:cNvPicPr preferRelativeResize="0"/>
          <p:nvPr/>
        </p:nvPicPr>
        <p:blipFill rotWithShape="1">
          <a:blip r:embed="rId3">
            <a:alphaModFix/>
          </a:blip>
          <a:srcRect b="16666" l="0" r="0" t="16666"/>
          <a:stretch/>
        </p:blipFill>
        <p:spPr>
          <a:xfrm>
            <a:off x="3831975" y="774550"/>
            <a:ext cx="1479900" cy="1479900"/>
          </a:xfrm>
          <a:prstGeom prst="ellipse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  <a:effectLst>
            <a:outerShdw blurRad="428625" rotWithShape="0" algn="bl">
              <a:schemeClr val="accent4"/>
            </a:outerShdw>
          </a:effectLst>
        </p:spPr>
      </p:pic>
      <p:sp>
        <p:nvSpPr>
          <p:cNvPr id="113" name="Google Shape;113;p15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4" name="Google Shape;11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9599" y="1518624"/>
            <a:ext cx="837750" cy="84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29025" y="562200"/>
            <a:ext cx="650950" cy="62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 txBox="1"/>
          <p:nvPr>
            <p:ph type="ctrTitle"/>
          </p:nvPr>
        </p:nvSpPr>
        <p:spPr>
          <a:xfrm>
            <a:off x="855300" y="2133414"/>
            <a:ext cx="7433400" cy="457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21" name="Google Shape;121;p16"/>
          <p:cNvSpPr txBox="1"/>
          <p:nvPr>
            <p:ph idx="1" type="subTitle"/>
          </p:nvPr>
        </p:nvSpPr>
        <p:spPr>
          <a:xfrm>
            <a:off x="855300" y="2611677"/>
            <a:ext cx="7433400" cy="398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7"/>
          <p:cNvSpPr txBox="1"/>
          <p:nvPr>
            <p:ph idx="1" type="body"/>
          </p:nvPr>
        </p:nvSpPr>
        <p:spPr>
          <a:xfrm>
            <a:off x="3028725" y="1370250"/>
            <a:ext cx="3086700" cy="240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27" name="Google Shape;127;p17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8"/>
          <p:cNvSpPr txBox="1"/>
          <p:nvPr>
            <p:ph type="title"/>
          </p:nvPr>
        </p:nvSpPr>
        <p:spPr>
          <a:xfrm>
            <a:off x="740100" y="0"/>
            <a:ext cx="7663800" cy="824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133" name="Google Shape;133;p18"/>
          <p:cNvSpPr txBox="1"/>
          <p:nvPr>
            <p:ph idx="1" type="body"/>
          </p:nvPr>
        </p:nvSpPr>
        <p:spPr>
          <a:xfrm>
            <a:off x="1055400" y="1373375"/>
            <a:ext cx="7033200" cy="27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❧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❧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❧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34" name="Google Shape;134;p18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 txBox="1"/>
          <p:nvPr>
            <p:ph idx="4294967295" type="ctrTitle"/>
          </p:nvPr>
        </p:nvSpPr>
        <p:spPr>
          <a:xfrm>
            <a:off x="1770650" y="2269150"/>
            <a:ext cx="56028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Big </a:t>
            </a:r>
            <a:r>
              <a:rPr lang="en" sz="7200"/>
              <a:t>c</a:t>
            </a:r>
            <a:r>
              <a:rPr lang="en" sz="7200"/>
              <a:t>oncept</a:t>
            </a:r>
            <a:endParaRPr sz="7200"/>
          </a:p>
        </p:txBody>
      </p:sp>
      <p:sp>
        <p:nvSpPr>
          <p:cNvPr id="140" name="Google Shape;140;p19"/>
          <p:cNvSpPr txBox="1"/>
          <p:nvPr>
            <p:ph idx="4294967295" type="subTitle"/>
          </p:nvPr>
        </p:nvSpPr>
        <p:spPr>
          <a:xfrm>
            <a:off x="1770650" y="3411551"/>
            <a:ext cx="56028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</a:rPr>
              <a:t>Bring the attention of your audience over a key concept using icons or illustrations</a:t>
            </a:r>
            <a:endParaRPr sz="2000">
              <a:solidFill>
                <a:schemeClr val="lt1"/>
              </a:solidFill>
            </a:endParaRPr>
          </a:p>
        </p:txBody>
      </p:sp>
      <p:sp>
        <p:nvSpPr>
          <p:cNvPr id="141" name="Google Shape;141;p19"/>
          <p:cNvSpPr/>
          <p:nvPr/>
        </p:nvSpPr>
        <p:spPr>
          <a:xfrm>
            <a:off x="4572739" y="936409"/>
            <a:ext cx="1285777" cy="1302896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42" name="Google Shape;142;p19"/>
          <p:cNvSpPr/>
          <p:nvPr/>
        </p:nvSpPr>
        <p:spPr>
          <a:xfrm rot="1473073">
            <a:off x="3403683" y="1586935"/>
            <a:ext cx="751723" cy="732245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43" name="Google Shape;143;p19"/>
          <p:cNvSpPr/>
          <p:nvPr/>
        </p:nvSpPr>
        <p:spPr>
          <a:xfrm>
            <a:off x="4324058" y="811900"/>
            <a:ext cx="329125" cy="319825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44" name="Google Shape;144;p19"/>
          <p:cNvSpPr/>
          <p:nvPr/>
        </p:nvSpPr>
        <p:spPr>
          <a:xfrm rot="2487051">
            <a:off x="4112407" y="2263055"/>
            <a:ext cx="234162" cy="227546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45" name="Google Shape;145;p19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0"/>
          <p:cNvSpPr txBox="1"/>
          <p:nvPr>
            <p:ph idx="1" type="body"/>
          </p:nvPr>
        </p:nvSpPr>
        <p:spPr>
          <a:xfrm>
            <a:off x="1055400" y="1373375"/>
            <a:ext cx="3286200" cy="27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51" name="Google Shape;151;p20"/>
          <p:cNvSpPr txBox="1"/>
          <p:nvPr>
            <p:ph type="title"/>
          </p:nvPr>
        </p:nvSpPr>
        <p:spPr>
          <a:xfrm>
            <a:off x="740100" y="0"/>
            <a:ext cx="7663800" cy="824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52" name="Google Shape;152;p20"/>
          <p:cNvSpPr txBox="1"/>
          <p:nvPr>
            <p:ph idx="2" type="body"/>
          </p:nvPr>
        </p:nvSpPr>
        <p:spPr>
          <a:xfrm>
            <a:off x="4802478" y="1373375"/>
            <a:ext cx="3286200" cy="27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53" name="Google Shape;153;p20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1"/>
          <p:cNvSpPr txBox="1"/>
          <p:nvPr>
            <p:ph type="title"/>
          </p:nvPr>
        </p:nvSpPr>
        <p:spPr>
          <a:xfrm>
            <a:off x="740100" y="0"/>
            <a:ext cx="7663800" cy="824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59" name="Google Shape;159;p21"/>
          <p:cNvSpPr txBox="1"/>
          <p:nvPr>
            <p:ph idx="1" type="body"/>
          </p:nvPr>
        </p:nvSpPr>
        <p:spPr>
          <a:xfrm>
            <a:off x="1055400" y="1373375"/>
            <a:ext cx="21909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60" name="Google Shape;160;p21"/>
          <p:cNvSpPr txBox="1"/>
          <p:nvPr>
            <p:ph idx="2" type="body"/>
          </p:nvPr>
        </p:nvSpPr>
        <p:spPr>
          <a:xfrm>
            <a:off x="3476500" y="1373375"/>
            <a:ext cx="21909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61" name="Google Shape;161;p21"/>
          <p:cNvSpPr txBox="1"/>
          <p:nvPr>
            <p:ph idx="3" type="body"/>
          </p:nvPr>
        </p:nvSpPr>
        <p:spPr>
          <a:xfrm>
            <a:off x="5897601" y="1373375"/>
            <a:ext cx="21909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1"/>
          <p:cNvSpPr txBox="1"/>
          <p:nvPr>
            <p:ph idx="12" type="sldNum"/>
          </p:nvPr>
        </p:nvSpPr>
        <p:spPr>
          <a:xfrm>
            <a:off x="4297650" y="4496075"/>
            <a:ext cx="548700" cy="647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alisbury template">
  <a:themeElements>
    <a:clrScheme name="Custom 347">
      <a:dk1>
        <a:srgbClr val="2A3D41"/>
      </a:dk1>
      <a:lt1>
        <a:srgbClr val="FFFFFF"/>
      </a:lt1>
      <a:dk2>
        <a:srgbClr val="9EA7AA"/>
      </a:dk2>
      <a:lt2>
        <a:srgbClr val="E5ECE4"/>
      </a:lt2>
      <a:accent1>
        <a:srgbClr val="7FA03F"/>
      </a:accent1>
      <a:accent2>
        <a:srgbClr val="364B3C"/>
      </a:accent2>
      <a:accent3>
        <a:srgbClr val="2F7A87"/>
      </a:accent3>
      <a:accent4>
        <a:srgbClr val="69CCF5"/>
      </a:accent4>
      <a:accent5>
        <a:srgbClr val="2182B6"/>
      </a:accent5>
      <a:accent6>
        <a:srgbClr val="83B1BF"/>
      </a:accent6>
      <a:hlink>
        <a:srgbClr val="598307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