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1" r:id="rId1"/>
  </p:sldMasterIdLst>
  <p:notesMasterIdLst>
    <p:notesMasterId r:id="rId21"/>
  </p:notesMasterIdLst>
  <p:sldIdLst>
    <p:sldId id="256" r:id="rId2"/>
    <p:sldId id="281" r:id="rId3"/>
    <p:sldId id="282" r:id="rId4"/>
    <p:sldId id="287" r:id="rId5"/>
    <p:sldId id="284" r:id="rId6"/>
    <p:sldId id="285" r:id="rId7"/>
    <p:sldId id="286" r:id="rId8"/>
    <p:sldId id="280"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5A64"/>
    <a:srgbClr val="E34A2E"/>
    <a:srgbClr val="2D962E"/>
    <a:srgbClr val="0F8596"/>
    <a:srgbClr val="39E33A"/>
    <a:srgbClr val="22CAE3"/>
    <a:srgbClr val="FBE5E1"/>
    <a:srgbClr val="F3B2A7"/>
    <a:srgbClr val="A6EBF4"/>
    <a:srgbClr val="90A7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8A5E3CE-E057-4ABC-8A05-C5DB6F016561}">
  <a:tblStyle styleId="{A8A5E3CE-E057-4ABC-8A05-C5DB6F016561}" styleName="Table_0">
    <a:wholeTbl>
      <a:tcTxStyle b="off" i="off">
        <a:font>
          <a:latin typeface="Roboto Cn"/>
          <a:ea typeface="Roboto Cn"/>
          <a:cs typeface="Roboto Cn"/>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Roboto Cn"/>
          <a:ea typeface="Roboto Cn"/>
          <a:cs typeface="Roboto Cn"/>
        </a:font>
        <a:schemeClr val="lt1"/>
      </a:tcTxStyle>
      <a:tcStyle>
        <a:tcBdr/>
        <a:fill>
          <a:solidFill>
            <a:schemeClr val="accent1"/>
          </a:solidFill>
        </a:fill>
      </a:tcStyle>
    </a:lastCol>
    <a:firstCol>
      <a:tcTxStyle b="on" i="off">
        <a:font>
          <a:latin typeface="Roboto Cn"/>
          <a:ea typeface="Roboto Cn"/>
          <a:cs typeface="Roboto Cn"/>
        </a:font>
        <a:schemeClr val="lt1"/>
      </a:tcTxStyle>
      <a:tcStyle>
        <a:tcBdr/>
        <a:fill>
          <a:solidFill>
            <a:schemeClr val="accent1"/>
          </a:solidFill>
        </a:fill>
      </a:tcStyle>
    </a:firstCol>
    <a:lastRow>
      <a:tcTxStyle b="on" i="off">
        <a:font>
          <a:latin typeface="Roboto Cn"/>
          <a:ea typeface="Roboto Cn"/>
          <a:cs typeface="Roboto Cn"/>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Roboto Cn"/>
          <a:ea typeface="Roboto Cn"/>
          <a:cs typeface="Roboto Cn"/>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015" autoAdjust="0"/>
    <p:restoredTop sz="94660"/>
  </p:normalViewPr>
  <p:slideViewPr>
    <p:cSldViewPr snapToGrid="0">
      <p:cViewPr varScale="1">
        <p:scale>
          <a:sx n="65" d="100"/>
          <a:sy n="65" d="100"/>
        </p:scale>
        <p:origin x="37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tint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27F9-4591-9DAC-730AFC1E8278}"/>
            </c:ext>
          </c:extLst>
        </c:ser>
        <c:ser>
          <c:idx val="1"/>
          <c:order val="1"/>
          <c:tx>
            <c:strRef>
              <c:f>Sheet1!$C$1</c:f>
              <c:strCache>
                <c:ptCount val="1"/>
                <c:pt idx="0">
                  <c:v>Series 2</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27F9-4591-9DAC-730AFC1E8278}"/>
            </c:ext>
          </c:extLst>
        </c:ser>
        <c:ser>
          <c:idx val="2"/>
          <c:order val="2"/>
          <c:tx>
            <c:strRef>
              <c:f>Sheet1!$D$1</c:f>
              <c:strCache>
                <c:ptCount val="1"/>
                <c:pt idx="0">
                  <c:v>Series 3</c:v>
                </c:pt>
              </c:strCache>
            </c:strRef>
          </c:tx>
          <c:spPr>
            <a:solidFill>
              <a:schemeClr val="accent1">
                <a:shade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27F9-4591-9DAC-730AFC1E8278}"/>
            </c:ext>
          </c:extLst>
        </c:ser>
        <c:dLbls>
          <c:dLblPos val="outEnd"/>
          <c:showLegendKey val="0"/>
          <c:showVal val="1"/>
          <c:showCatName val="0"/>
          <c:showSerName val="0"/>
          <c:showPercent val="0"/>
          <c:showBubbleSize val="0"/>
        </c:dLbls>
        <c:gapWidth val="219"/>
        <c:overlap val="-27"/>
        <c:axId val="1596710544"/>
        <c:axId val="1596691824"/>
      </c:barChart>
      <c:catAx>
        <c:axId val="15967105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96691824"/>
        <c:crosses val="autoZero"/>
        <c:auto val="1"/>
        <c:lblAlgn val="ctr"/>
        <c:lblOffset val="100"/>
        <c:noMultiLvlLbl val="0"/>
      </c:catAx>
      <c:valAx>
        <c:axId val="15966918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9671054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Reversed" id="21">
  <a:schemeClr val="accent1"/>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 name="Google Shape;89;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6" name="Google Shape;336;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2" name="Google Shape;352;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4" name="Google Shape;364;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1" name="Google Shape;181;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9" name="Google Shape;189;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7" name="Google Shape;19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4" name="Google Shape;20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5" name="Google Shape;215;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2" name="Google Shape;252;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2" name="Google Shape;31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4" name="Google Shape;324;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Slide">
    <p:spTree>
      <p:nvGrpSpPr>
        <p:cNvPr id="1" name="Shape 11"/>
        <p:cNvGrpSpPr/>
        <p:nvPr/>
      </p:nvGrpSpPr>
      <p:grpSpPr>
        <a:xfrm>
          <a:off x="0" y="0"/>
          <a:ext cx="0" cy="0"/>
          <a:chOff x="0" y="0"/>
          <a:chExt cx="0" cy="0"/>
        </a:xfrm>
      </p:grpSpPr>
      <p:sp>
        <p:nvSpPr>
          <p:cNvPr id="13" name="Rectangle 12">
            <a:extLst>
              <a:ext uri="{FF2B5EF4-FFF2-40B4-BE49-F238E27FC236}">
                <a16:creationId xmlns:a16="http://schemas.microsoft.com/office/drawing/2014/main" id="{FEBC57D6-C6BE-4E3F-8217-B68F9A7AE439}"/>
              </a:ext>
            </a:extLst>
          </p:cNvPr>
          <p:cNvSpPr>
            <a:spLocks noChangeArrowheads="1"/>
          </p:cNvSpPr>
          <p:nvPr userDrawn="1"/>
        </p:nvSpPr>
        <p:spPr bwMode="auto">
          <a:xfrm>
            <a:off x="18947" y="8925"/>
            <a:ext cx="12154106" cy="6849075"/>
          </a:xfrm>
          <a:prstGeom prst="rect">
            <a:avLst/>
          </a:prstGeom>
          <a:solidFill>
            <a:srgbClr val="455A6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AutoShape 22">
            <a:extLst>
              <a:ext uri="{FF2B5EF4-FFF2-40B4-BE49-F238E27FC236}">
                <a16:creationId xmlns:a16="http://schemas.microsoft.com/office/drawing/2014/main" id="{887BA983-BE12-4CCE-93FE-3BF0009AE080}"/>
              </a:ext>
            </a:extLst>
          </p:cNvPr>
          <p:cNvSpPr>
            <a:spLocks noChangeAspect="1" noChangeArrowheads="1" noTextEdit="1"/>
          </p:cNvSpPr>
          <p:nvPr userDrawn="1"/>
        </p:nvSpPr>
        <p:spPr bwMode="auto">
          <a:xfrm>
            <a:off x="28421" y="4462"/>
            <a:ext cx="12154106"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5">
            <a:extLst>
              <a:ext uri="{FF2B5EF4-FFF2-40B4-BE49-F238E27FC236}">
                <a16:creationId xmlns:a16="http://schemas.microsoft.com/office/drawing/2014/main" id="{13B20CC0-BAD6-4200-A1C5-677B6566EEF9}"/>
              </a:ext>
            </a:extLst>
          </p:cNvPr>
          <p:cNvSpPr>
            <a:spLocks/>
          </p:cNvSpPr>
          <p:nvPr userDrawn="1"/>
        </p:nvSpPr>
        <p:spPr bwMode="auto">
          <a:xfrm>
            <a:off x="-9473" y="4462"/>
            <a:ext cx="9744759" cy="6849075"/>
          </a:xfrm>
          <a:custGeom>
            <a:avLst/>
            <a:gdLst>
              <a:gd name="T0" fmla="*/ 3071 w 3071"/>
              <a:gd name="T1" fmla="*/ 0 h 2299"/>
              <a:gd name="T2" fmla="*/ 0 w 3071"/>
              <a:gd name="T3" fmla="*/ 0 h 2299"/>
              <a:gd name="T4" fmla="*/ 0 w 3071"/>
              <a:gd name="T5" fmla="*/ 2299 h 2299"/>
              <a:gd name="T6" fmla="*/ 566 w 3071"/>
              <a:gd name="T7" fmla="*/ 2299 h 2299"/>
              <a:gd name="T8" fmla="*/ 3071 w 3071"/>
              <a:gd name="T9" fmla="*/ 0 h 2299"/>
            </a:gdLst>
            <a:ahLst/>
            <a:cxnLst>
              <a:cxn ang="0">
                <a:pos x="T0" y="T1"/>
              </a:cxn>
              <a:cxn ang="0">
                <a:pos x="T2" y="T3"/>
              </a:cxn>
              <a:cxn ang="0">
                <a:pos x="T4" y="T5"/>
              </a:cxn>
              <a:cxn ang="0">
                <a:pos x="T6" y="T7"/>
              </a:cxn>
              <a:cxn ang="0">
                <a:pos x="T8" y="T9"/>
              </a:cxn>
            </a:cxnLst>
            <a:rect l="0" t="0" r="r" b="b"/>
            <a:pathLst>
              <a:path w="3071" h="2299">
                <a:moveTo>
                  <a:pt x="3071" y="0"/>
                </a:moveTo>
                <a:lnTo>
                  <a:pt x="0" y="0"/>
                </a:lnTo>
                <a:lnTo>
                  <a:pt x="0" y="2299"/>
                </a:lnTo>
                <a:lnTo>
                  <a:pt x="566" y="2299"/>
                </a:lnTo>
                <a:lnTo>
                  <a:pt x="3071" y="0"/>
                </a:lnTo>
                <a:close/>
              </a:path>
            </a:pathLst>
          </a:custGeom>
          <a:solidFill>
            <a:srgbClr val="EC40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6">
            <a:extLst>
              <a:ext uri="{FF2B5EF4-FFF2-40B4-BE49-F238E27FC236}">
                <a16:creationId xmlns:a16="http://schemas.microsoft.com/office/drawing/2014/main" id="{CD21B3B7-6A39-42E7-8499-1E1B4AC5FE31}"/>
              </a:ext>
            </a:extLst>
          </p:cNvPr>
          <p:cNvSpPr>
            <a:spLocks/>
          </p:cNvSpPr>
          <p:nvPr userDrawn="1"/>
        </p:nvSpPr>
        <p:spPr bwMode="auto">
          <a:xfrm>
            <a:off x="4780805" y="450752"/>
            <a:ext cx="7411195" cy="6411710"/>
          </a:xfrm>
          <a:custGeom>
            <a:avLst/>
            <a:gdLst>
              <a:gd name="T0" fmla="*/ 2347 w 2347"/>
              <a:gd name="T1" fmla="*/ 0 h 2152"/>
              <a:gd name="T2" fmla="*/ 0 w 2347"/>
              <a:gd name="T3" fmla="*/ 2152 h 2152"/>
              <a:gd name="T4" fmla="*/ 2347 w 2347"/>
              <a:gd name="T5" fmla="*/ 2152 h 2152"/>
              <a:gd name="T6" fmla="*/ 2347 w 2347"/>
              <a:gd name="T7" fmla="*/ 0 h 2152"/>
            </a:gdLst>
            <a:ahLst/>
            <a:cxnLst>
              <a:cxn ang="0">
                <a:pos x="T0" y="T1"/>
              </a:cxn>
              <a:cxn ang="0">
                <a:pos x="T2" y="T3"/>
              </a:cxn>
              <a:cxn ang="0">
                <a:pos x="T4" y="T5"/>
              </a:cxn>
              <a:cxn ang="0">
                <a:pos x="T6" y="T7"/>
              </a:cxn>
            </a:cxnLst>
            <a:rect l="0" t="0" r="r" b="b"/>
            <a:pathLst>
              <a:path w="2347" h="2152">
                <a:moveTo>
                  <a:pt x="2347" y="0"/>
                </a:moveTo>
                <a:lnTo>
                  <a:pt x="0" y="2152"/>
                </a:lnTo>
                <a:lnTo>
                  <a:pt x="2347" y="2152"/>
                </a:lnTo>
                <a:lnTo>
                  <a:pt x="2347" y="0"/>
                </a:lnTo>
                <a:close/>
              </a:path>
            </a:pathLst>
          </a:custGeom>
          <a:solidFill>
            <a:srgbClr val="26C6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7">
            <a:extLst>
              <a:ext uri="{FF2B5EF4-FFF2-40B4-BE49-F238E27FC236}">
                <a16:creationId xmlns:a16="http://schemas.microsoft.com/office/drawing/2014/main" id="{1A3B4B78-3BA3-46DA-9C02-B8B8234483F1}"/>
              </a:ext>
            </a:extLst>
          </p:cNvPr>
          <p:cNvSpPr>
            <a:spLocks/>
          </p:cNvSpPr>
          <p:nvPr userDrawn="1"/>
        </p:nvSpPr>
        <p:spPr bwMode="auto">
          <a:xfrm>
            <a:off x="0" y="13388"/>
            <a:ext cx="4603973" cy="3951160"/>
          </a:xfrm>
          <a:custGeom>
            <a:avLst/>
            <a:gdLst>
              <a:gd name="T0" fmla="*/ 0 w 1446"/>
              <a:gd name="T1" fmla="*/ 1140 h 1328"/>
              <a:gd name="T2" fmla="*/ 0 w 1446"/>
              <a:gd name="T3" fmla="*/ 1328 h 1328"/>
              <a:gd name="T4" fmla="*/ 1446 w 1446"/>
              <a:gd name="T5" fmla="*/ 0 h 1328"/>
              <a:gd name="T6" fmla="*/ 1243 w 1446"/>
              <a:gd name="T7" fmla="*/ 0 h 1328"/>
              <a:gd name="T8" fmla="*/ 0 w 1446"/>
              <a:gd name="T9" fmla="*/ 1140 h 1328"/>
            </a:gdLst>
            <a:ahLst/>
            <a:cxnLst>
              <a:cxn ang="0">
                <a:pos x="T0" y="T1"/>
              </a:cxn>
              <a:cxn ang="0">
                <a:pos x="T2" y="T3"/>
              </a:cxn>
              <a:cxn ang="0">
                <a:pos x="T4" y="T5"/>
              </a:cxn>
              <a:cxn ang="0">
                <a:pos x="T6" y="T7"/>
              </a:cxn>
              <a:cxn ang="0">
                <a:pos x="T8" y="T9"/>
              </a:cxn>
            </a:cxnLst>
            <a:rect l="0" t="0" r="r" b="b"/>
            <a:pathLst>
              <a:path w="1446" h="1328">
                <a:moveTo>
                  <a:pt x="0" y="1140"/>
                </a:moveTo>
                <a:lnTo>
                  <a:pt x="0" y="1328"/>
                </a:lnTo>
                <a:lnTo>
                  <a:pt x="1446" y="0"/>
                </a:lnTo>
                <a:lnTo>
                  <a:pt x="1243" y="0"/>
                </a:lnTo>
                <a:lnTo>
                  <a:pt x="0" y="11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8">
            <a:extLst>
              <a:ext uri="{FF2B5EF4-FFF2-40B4-BE49-F238E27FC236}">
                <a16:creationId xmlns:a16="http://schemas.microsoft.com/office/drawing/2014/main" id="{E718B8C9-10E3-46C0-9537-C03583679719}"/>
              </a:ext>
            </a:extLst>
          </p:cNvPr>
          <p:cNvSpPr>
            <a:spLocks/>
          </p:cNvSpPr>
          <p:nvPr userDrawn="1"/>
        </p:nvSpPr>
        <p:spPr bwMode="auto">
          <a:xfrm>
            <a:off x="9211101" y="4273976"/>
            <a:ext cx="2980898" cy="2579560"/>
          </a:xfrm>
          <a:custGeom>
            <a:avLst/>
            <a:gdLst>
              <a:gd name="T0" fmla="*/ 944 w 944"/>
              <a:gd name="T1" fmla="*/ 107 h 867"/>
              <a:gd name="T2" fmla="*/ 944 w 944"/>
              <a:gd name="T3" fmla="*/ 0 h 867"/>
              <a:gd name="T4" fmla="*/ 0 w 944"/>
              <a:gd name="T5" fmla="*/ 867 h 867"/>
              <a:gd name="T6" fmla="*/ 115 w 944"/>
              <a:gd name="T7" fmla="*/ 867 h 867"/>
              <a:gd name="T8" fmla="*/ 944 w 944"/>
              <a:gd name="T9" fmla="*/ 107 h 867"/>
            </a:gdLst>
            <a:ahLst/>
            <a:cxnLst>
              <a:cxn ang="0">
                <a:pos x="T0" y="T1"/>
              </a:cxn>
              <a:cxn ang="0">
                <a:pos x="T2" y="T3"/>
              </a:cxn>
              <a:cxn ang="0">
                <a:pos x="T4" y="T5"/>
              </a:cxn>
              <a:cxn ang="0">
                <a:pos x="T6" y="T7"/>
              </a:cxn>
              <a:cxn ang="0">
                <a:pos x="T8" y="T9"/>
              </a:cxn>
            </a:cxnLst>
            <a:rect l="0" t="0" r="r" b="b"/>
            <a:pathLst>
              <a:path w="944" h="867">
                <a:moveTo>
                  <a:pt x="944" y="107"/>
                </a:moveTo>
                <a:lnTo>
                  <a:pt x="944" y="0"/>
                </a:lnTo>
                <a:lnTo>
                  <a:pt x="0" y="867"/>
                </a:lnTo>
                <a:lnTo>
                  <a:pt x="115" y="867"/>
                </a:lnTo>
                <a:lnTo>
                  <a:pt x="944" y="10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9">
            <a:extLst>
              <a:ext uri="{FF2B5EF4-FFF2-40B4-BE49-F238E27FC236}">
                <a16:creationId xmlns:a16="http://schemas.microsoft.com/office/drawing/2014/main" id="{BC06706C-2EC0-4A3A-8822-1B433CF38367}"/>
              </a:ext>
            </a:extLst>
          </p:cNvPr>
          <p:cNvSpPr>
            <a:spLocks/>
          </p:cNvSpPr>
          <p:nvPr userDrawn="1"/>
        </p:nvSpPr>
        <p:spPr bwMode="auto">
          <a:xfrm>
            <a:off x="-43542" y="13388"/>
            <a:ext cx="3649674" cy="3088332"/>
          </a:xfrm>
          <a:custGeom>
            <a:avLst/>
            <a:gdLst>
              <a:gd name="T0" fmla="*/ 0 w 1130"/>
              <a:gd name="T1" fmla="*/ 1038 h 1038"/>
              <a:gd name="T2" fmla="*/ 1130 w 1130"/>
              <a:gd name="T3" fmla="*/ 0 h 1038"/>
              <a:gd name="T4" fmla="*/ 1015 w 1130"/>
              <a:gd name="T5" fmla="*/ 0 h 1038"/>
              <a:gd name="T6" fmla="*/ 0 w 1130"/>
              <a:gd name="T7" fmla="*/ 934 h 1038"/>
              <a:gd name="T8" fmla="*/ 0 w 1130"/>
              <a:gd name="T9" fmla="*/ 1038 h 1038"/>
            </a:gdLst>
            <a:ahLst/>
            <a:cxnLst>
              <a:cxn ang="0">
                <a:pos x="T0" y="T1"/>
              </a:cxn>
              <a:cxn ang="0">
                <a:pos x="T2" y="T3"/>
              </a:cxn>
              <a:cxn ang="0">
                <a:pos x="T4" y="T5"/>
              </a:cxn>
              <a:cxn ang="0">
                <a:pos x="T6" y="T7"/>
              </a:cxn>
              <a:cxn ang="0">
                <a:pos x="T8" y="T9"/>
              </a:cxn>
            </a:cxnLst>
            <a:rect l="0" t="0" r="r" b="b"/>
            <a:pathLst>
              <a:path w="1130" h="1038">
                <a:moveTo>
                  <a:pt x="0" y="1038"/>
                </a:moveTo>
                <a:lnTo>
                  <a:pt x="1130" y="0"/>
                </a:lnTo>
                <a:lnTo>
                  <a:pt x="1015" y="0"/>
                </a:lnTo>
                <a:lnTo>
                  <a:pt x="0" y="934"/>
                </a:lnTo>
                <a:lnTo>
                  <a:pt x="0" y="103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21" name="Group 20">
            <a:extLst>
              <a:ext uri="{FF2B5EF4-FFF2-40B4-BE49-F238E27FC236}">
                <a16:creationId xmlns:a16="http://schemas.microsoft.com/office/drawing/2014/main" id="{5E5DE795-0477-443F-AA74-E0426A5A655E}"/>
              </a:ext>
            </a:extLst>
          </p:cNvPr>
          <p:cNvGrpSpPr/>
          <p:nvPr userDrawn="1"/>
        </p:nvGrpSpPr>
        <p:grpSpPr>
          <a:xfrm>
            <a:off x="3650812" y="1115626"/>
            <a:ext cx="4909324" cy="4635672"/>
            <a:chOff x="3320985" y="647976"/>
            <a:chExt cx="5550030" cy="5562048"/>
          </a:xfrm>
        </p:grpSpPr>
        <p:sp>
          <p:nvSpPr>
            <p:cNvPr id="22" name="Oval 21">
              <a:extLst>
                <a:ext uri="{FF2B5EF4-FFF2-40B4-BE49-F238E27FC236}">
                  <a16:creationId xmlns:a16="http://schemas.microsoft.com/office/drawing/2014/main" id="{F22CC67A-C616-456C-81E9-928CF05C86B1}"/>
                </a:ext>
              </a:extLst>
            </p:cNvPr>
            <p:cNvSpPr>
              <a:spLocks noChangeArrowheads="1"/>
            </p:cNvSpPr>
            <p:nvPr userDrawn="1"/>
          </p:nvSpPr>
          <p:spPr bwMode="auto">
            <a:xfrm>
              <a:off x="3320985" y="647976"/>
              <a:ext cx="5550030" cy="556204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Oval 22">
              <a:extLst>
                <a:ext uri="{FF2B5EF4-FFF2-40B4-BE49-F238E27FC236}">
                  <a16:creationId xmlns:a16="http://schemas.microsoft.com/office/drawing/2014/main" id="{209658CC-7D1F-40C4-A915-CB9D6FE19DAB}"/>
                </a:ext>
              </a:extLst>
            </p:cNvPr>
            <p:cNvSpPr>
              <a:spLocks noChangeArrowheads="1"/>
            </p:cNvSpPr>
            <p:nvPr userDrawn="1"/>
          </p:nvSpPr>
          <p:spPr bwMode="auto">
            <a:xfrm>
              <a:off x="3646240" y="975041"/>
              <a:ext cx="4899519" cy="4907850"/>
            </a:xfrm>
            <a:prstGeom prst="ellipse">
              <a:avLst/>
            </a:prstGeom>
            <a:solidFill>
              <a:srgbClr val="455A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 name="Rectangle 2">
            <a:extLst>
              <a:ext uri="{FF2B5EF4-FFF2-40B4-BE49-F238E27FC236}">
                <a16:creationId xmlns:a16="http://schemas.microsoft.com/office/drawing/2014/main" id="{FEBC57D6-C6BE-4E3F-8217-B68F9A7AE439}"/>
              </a:ext>
            </a:extLst>
          </p:cNvPr>
          <p:cNvSpPr>
            <a:spLocks noChangeArrowheads="1"/>
          </p:cNvSpPr>
          <p:nvPr userDrawn="1"/>
        </p:nvSpPr>
        <p:spPr bwMode="auto">
          <a:xfrm>
            <a:off x="18946" y="4463"/>
            <a:ext cx="12173053" cy="6849075"/>
          </a:xfrm>
          <a:prstGeom prst="rect">
            <a:avLst/>
          </a:prstGeom>
          <a:solidFill>
            <a:srgbClr val="455A64"/>
          </a:solid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4" name="AutoShape 22">
            <a:extLst>
              <a:ext uri="{FF2B5EF4-FFF2-40B4-BE49-F238E27FC236}">
                <a16:creationId xmlns:a16="http://schemas.microsoft.com/office/drawing/2014/main" id="{887BA983-BE12-4CCE-93FE-3BF0009AE080}"/>
              </a:ext>
            </a:extLst>
          </p:cNvPr>
          <p:cNvSpPr>
            <a:spLocks noChangeAspect="1" noChangeArrowheads="1" noTextEdit="1"/>
          </p:cNvSpPr>
          <p:nvPr userDrawn="1"/>
        </p:nvSpPr>
        <p:spPr bwMode="auto">
          <a:xfrm>
            <a:off x="28421" y="0"/>
            <a:ext cx="12154106"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 name="Freeform 4">
            <a:extLst>
              <a:ext uri="{FF2B5EF4-FFF2-40B4-BE49-F238E27FC236}">
                <a16:creationId xmlns:a16="http://schemas.microsoft.com/office/drawing/2014/main" id="{13B20CC0-BAD6-4200-A1C5-677B6566EEF9}"/>
              </a:ext>
            </a:extLst>
          </p:cNvPr>
          <p:cNvSpPr>
            <a:spLocks/>
          </p:cNvSpPr>
          <p:nvPr userDrawn="1"/>
        </p:nvSpPr>
        <p:spPr bwMode="auto">
          <a:xfrm>
            <a:off x="-9473" y="0"/>
            <a:ext cx="9744759" cy="6849075"/>
          </a:xfrm>
          <a:custGeom>
            <a:avLst/>
            <a:gdLst>
              <a:gd name="T0" fmla="*/ 3071 w 3071"/>
              <a:gd name="T1" fmla="*/ 0 h 2299"/>
              <a:gd name="T2" fmla="*/ 0 w 3071"/>
              <a:gd name="T3" fmla="*/ 0 h 2299"/>
              <a:gd name="T4" fmla="*/ 0 w 3071"/>
              <a:gd name="T5" fmla="*/ 2299 h 2299"/>
              <a:gd name="T6" fmla="*/ 566 w 3071"/>
              <a:gd name="T7" fmla="*/ 2299 h 2299"/>
              <a:gd name="T8" fmla="*/ 3071 w 3071"/>
              <a:gd name="T9" fmla="*/ 0 h 2299"/>
            </a:gdLst>
            <a:ahLst/>
            <a:cxnLst>
              <a:cxn ang="0">
                <a:pos x="T0" y="T1"/>
              </a:cxn>
              <a:cxn ang="0">
                <a:pos x="T2" y="T3"/>
              </a:cxn>
              <a:cxn ang="0">
                <a:pos x="T4" y="T5"/>
              </a:cxn>
              <a:cxn ang="0">
                <a:pos x="T6" y="T7"/>
              </a:cxn>
              <a:cxn ang="0">
                <a:pos x="T8" y="T9"/>
              </a:cxn>
            </a:cxnLst>
            <a:rect l="0" t="0" r="r" b="b"/>
            <a:pathLst>
              <a:path w="3071" h="2299">
                <a:moveTo>
                  <a:pt x="3071" y="0"/>
                </a:moveTo>
                <a:lnTo>
                  <a:pt x="0" y="0"/>
                </a:lnTo>
                <a:lnTo>
                  <a:pt x="0" y="2299"/>
                </a:lnTo>
                <a:lnTo>
                  <a:pt x="566" y="2299"/>
                </a:lnTo>
                <a:lnTo>
                  <a:pt x="3071" y="0"/>
                </a:lnTo>
                <a:close/>
              </a:path>
            </a:pathLst>
          </a:custGeom>
          <a:solidFill>
            <a:srgbClr val="E34A2E"/>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6" name="Freeform 5">
            <a:extLst>
              <a:ext uri="{FF2B5EF4-FFF2-40B4-BE49-F238E27FC236}">
                <a16:creationId xmlns:a16="http://schemas.microsoft.com/office/drawing/2014/main" id="{CD21B3B7-6A39-42E7-8499-1E1B4AC5FE31}"/>
              </a:ext>
            </a:extLst>
          </p:cNvPr>
          <p:cNvSpPr>
            <a:spLocks/>
          </p:cNvSpPr>
          <p:nvPr userDrawn="1"/>
        </p:nvSpPr>
        <p:spPr bwMode="auto">
          <a:xfrm>
            <a:off x="4780805" y="446290"/>
            <a:ext cx="7411195" cy="6411710"/>
          </a:xfrm>
          <a:custGeom>
            <a:avLst/>
            <a:gdLst>
              <a:gd name="T0" fmla="*/ 2347 w 2347"/>
              <a:gd name="T1" fmla="*/ 0 h 2152"/>
              <a:gd name="T2" fmla="*/ 0 w 2347"/>
              <a:gd name="T3" fmla="*/ 2152 h 2152"/>
              <a:gd name="T4" fmla="*/ 2347 w 2347"/>
              <a:gd name="T5" fmla="*/ 2152 h 2152"/>
              <a:gd name="T6" fmla="*/ 2347 w 2347"/>
              <a:gd name="T7" fmla="*/ 0 h 2152"/>
            </a:gdLst>
            <a:ahLst/>
            <a:cxnLst>
              <a:cxn ang="0">
                <a:pos x="T0" y="T1"/>
              </a:cxn>
              <a:cxn ang="0">
                <a:pos x="T2" y="T3"/>
              </a:cxn>
              <a:cxn ang="0">
                <a:pos x="T4" y="T5"/>
              </a:cxn>
              <a:cxn ang="0">
                <a:pos x="T6" y="T7"/>
              </a:cxn>
            </a:cxnLst>
            <a:rect l="0" t="0" r="r" b="b"/>
            <a:pathLst>
              <a:path w="2347" h="2152">
                <a:moveTo>
                  <a:pt x="2347" y="0"/>
                </a:moveTo>
                <a:lnTo>
                  <a:pt x="0" y="2152"/>
                </a:lnTo>
                <a:lnTo>
                  <a:pt x="2347" y="2152"/>
                </a:lnTo>
                <a:lnTo>
                  <a:pt x="2347" y="0"/>
                </a:lnTo>
                <a:close/>
              </a:path>
            </a:pathLst>
          </a:custGeom>
          <a:solidFill>
            <a:srgbClr val="22CAE3"/>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7" name="Freeform 6">
            <a:extLst>
              <a:ext uri="{FF2B5EF4-FFF2-40B4-BE49-F238E27FC236}">
                <a16:creationId xmlns:a16="http://schemas.microsoft.com/office/drawing/2014/main" id="{1A3B4B78-3BA3-46DA-9C02-B8B8234483F1}"/>
              </a:ext>
            </a:extLst>
          </p:cNvPr>
          <p:cNvSpPr>
            <a:spLocks/>
          </p:cNvSpPr>
          <p:nvPr userDrawn="1"/>
        </p:nvSpPr>
        <p:spPr bwMode="auto">
          <a:xfrm>
            <a:off x="0" y="-4463"/>
            <a:ext cx="5021943" cy="4309865"/>
          </a:xfrm>
          <a:custGeom>
            <a:avLst/>
            <a:gdLst>
              <a:gd name="T0" fmla="*/ 0 w 1446"/>
              <a:gd name="T1" fmla="*/ 1140 h 1328"/>
              <a:gd name="T2" fmla="*/ 0 w 1446"/>
              <a:gd name="T3" fmla="*/ 1328 h 1328"/>
              <a:gd name="T4" fmla="*/ 1446 w 1446"/>
              <a:gd name="T5" fmla="*/ 0 h 1328"/>
              <a:gd name="T6" fmla="*/ 1243 w 1446"/>
              <a:gd name="T7" fmla="*/ 0 h 1328"/>
              <a:gd name="T8" fmla="*/ 0 w 1446"/>
              <a:gd name="T9" fmla="*/ 1140 h 1328"/>
            </a:gdLst>
            <a:ahLst/>
            <a:cxnLst>
              <a:cxn ang="0">
                <a:pos x="T0" y="T1"/>
              </a:cxn>
              <a:cxn ang="0">
                <a:pos x="T2" y="T3"/>
              </a:cxn>
              <a:cxn ang="0">
                <a:pos x="T4" y="T5"/>
              </a:cxn>
              <a:cxn ang="0">
                <a:pos x="T6" y="T7"/>
              </a:cxn>
              <a:cxn ang="0">
                <a:pos x="T8" y="T9"/>
              </a:cxn>
            </a:cxnLst>
            <a:rect l="0" t="0" r="r" b="b"/>
            <a:pathLst>
              <a:path w="1446" h="1328">
                <a:moveTo>
                  <a:pt x="0" y="1140"/>
                </a:moveTo>
                <a:lnTo>
                  <a:pt x="0" y="1328"/>
                </a:lnTo>
                <a:lnTo>
                  <a:pt x="1446" y="0"/>
                </a:lnTo>
                <a:lnTo>
                  <a:pt x="1243" y="0"/>
                </a:lnTo>
                <a:lnTo>
                  <a:pt x="0" y="11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a:extLst>
              <a:ext uri="{FF2B5EF4-FFF2-40B4-BE49-F238E27FC236}">
                <a16:creationId xmlns:a16="http://schemas.microsoft.com/office/drawing/2014/main" id="{E718B8C9-10E3-46C0-9537-C03583679719}"/>
              </a:ext>
            </a:extLst>
          </p:cNvPr>
          <p:cNvSpPr>
            <a:spLocks/>
          </p:cNvSpPr>
          <p:nvPr userDrawn="1"/>
        </p:nvSpPr>
        <p:spPr bwMode="auto">
          <a:xfrm>
            <a:off x="9211102" y="4269514"/>
            <a:ext cx="2980898" cy="2579560"/>
          </a:xfrm>
          <a:custGeom>
            <a:avLst/>
            <a:gdLst>
              <a:gd name="T0" fmla="*/ 944 w 944"/>
              <a:gd name="T1" fmla="*/ 107 h 867"/>
              <a:gd name="T2" fmla="*/ 944 w 944"/>
              <a:gd name="T3" fmla="*/ 0 h 867"/>
              <a:gd name="T4" fmla="*/ 0 w 944"/>
              <a:gd name="T5" fmla="*/ 867 h 867"/>
              <a:gd name="T6" fmla="*/ 115 w 944"/>
              <a:gd name="T7" fmla="*/ 867 h 867"/>
              <a:gd name="T8" fmla="*/ 944 w 944"/>
              <a:gd name="T9" fmla="*/ 107 h 867"/>
            </a:gdLst>
            <a:ahLst/>
            <a:cxnLst>
              <a:cxn ang="0">
                <a:pos x="T0" y="T1"/>
              </a:cxn>
              <a:cxn ang="0">
                <a:pos x="T2" y="T3"/>
              </a:cxn>
              <a:cxn ang="0">
                <a:pos x="T4" y="T5"/>
              </a:cxn>
              <a:cxn ang="0">
                <a:pos x="T6" y="T7"/>
              </a:cxn>
              <a:cxn ang="0">
                <a:pos x="T8" y="T9"/>
              </a:cxn>
            </a:cxnLst>
            <a:rect l="0" t="0" r="r" b="b"/>
            <a:pathLst>
              <a:path w="944" h="867">
                <a:moveTo>
                  <a:pt x="944" y="107"/>
                </a:moveTo>
                <a:lnTo>
                  <a:pt x="944" y="0"/>
                </a:lnTo>
                <a:lnTo>
                  <a:pt x="0" y="867"/>
                </a:lnTo>
                <a:lnTo>
                  <a:pt x="115" y="867"/>
                </a:lnTo>
                <a:lnTo>
                  <a:pt x="944" y="10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a:extLst>
              <a:ext uri="{FF2B5EF4-FFF2-40B4-BE49-F238E27FC236}">
                <a16:creationId xmlns:a16="http://schemas.microsoft.com/office/drawing/2014/main" id="{BC06706C-2EC0-4A3A-8822-1B433CF38367}"/>
              </a:ext>
            </a:extLst>
          </p:cNvPr>
          <p:cNvSpPr>
            <a:spLocks/>
          </p:cNvSpPr>
          <p:nvPr userDrawn="1"/>
        </p:nvSpPr>
        <p:spPr bwMode="auto">
          <a:xfrm>
            <a:off x="-19974" y="-19624"/>
            <a:ext cx="3660175" cy="3110645"/>
          </a:xfrm>
          <a:custGeom>
            <a:avLst/>
            <a:gdLst>
              <a:gd name="T0" fmla="*/ 0 w 1130"/>
              <a:gd name="T1" fmla="*/ 1038 h 1038"/>
              <a:gd name="T2" fmla="*/ 1130 w 1130"/>
              <a:gd name="T3" fmla="*/ 0 h 1038"/>
              <a:gd name="T4" fmla="*/ 1015 w 1130"/>
              <a:gd name="T5" fmla="*/ 0 h 1038"/>
              <a:gd name="T6" fmla="*/ 0 w 1130"/>
              <a:gd name="T7" fmla="*/ 934 h 1038"/>
              <a:gd name="T8" fmla="*/ 0 w 1130"/>
              <a:gd name="T9" fmla="*/ 1038 h 1038"/>
            </a:gdLst>
            <a:ahLst/>
            <a:cxnLst>
              <a:cxn ang="0">
                <a:pos x="T0" y="T1"/>
              </a:cxn>
              <a:cxn ang="0">
                <a:pos x="T2" y="T3"/>
              </a:cxn>
              <a:cxn ang="0">
                <a:pos x="T4" y="T5"/>
              </a:cxn>
              <a:cxn ang="0">
                <a:pos x="T6" y="T7"/>
              </a:cxn>
              <a:cxn ang="0">
                <a:pos x="T8" y="T9"/>
              </a:cxn>
            </a:cxnLst>
            <a:rect l="0" t="0" r="r" b="b"/>
            <a:pathLst>
              <a:path w="1130" h="1038">
                <a:moveTo>
                  <a:pt x="0" y="1038"/>
                </a:moveTo>
                <a:lnTo>
                  <a:pt x="1130" y="0"/>
                </a:lnTo>
                <a:lnTo>
                  <a:pt x="1015" y="0"/>
                </a:lnTo>
                <a:lnTo>
                  <a:pt x="0" y="934"/>
                </a:lnTo>
                <a:lnTo>
                  <a:pt x="0" y="103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0" name="Group 9">
            <a:extLst>
              <a:ext uri="{FF2B5EF4-FFF2-40B4-BE49-F238E27FC236}">
                <a16:creationId xmlns:a16="http://schemas.microsoft.com/office/drawing/2014/main" id="{5E5DE795-0477-443F-AA74-E0426A5A655E}"/>
              </a:ext>
            </a:extLst>
          </p:cNvPr>
          <p:cNvGrpSpPr/>
          <p:nvPr userDrawn="1"/>
        </p:nvGrpSpPr>
        <p:grpSpPr>
          <a:xfrm>
            <a:off x="3557389" y="890389"/>
            <a:ext cx="5077222" cy="5077222"/>
            <a:chOff x="3320985" y="647976"/>
            <a:chExt cx="5550030" cy="5562048"/>
          </a:xfrm>
        </p:grpSpPr>
        <p:sp>
          <p:nvSpPr>
            <p:cNvPr id="11" name="Oval 10">
              <a:extLst>
                <a:ext uri="{FF2B5EF4-FFF2-40B4-BE49-F238E27FC236}">
                  <a16:creationId xmlns:a16="http://schemas.microsoft.com/office/drawing/2014/main" id="{F22CC67A-C616-456C-81E9-928CF05C86B1}"/>
                </a:ext>
              </a:extLst>
            </p:cNvPr>
            <p:cNvSpPr>
              <a:spLocks noChangeArrowheads="1"/>
            </p:cNvSpPr>
            <p:nvPr userDrawn="1"/>
          </p:nvSpPr>
          <p:spPr bwMode="auto">
            <a:xfrm>
              <a:off x="3320985" y="647976"/>
              <a:ext cx="5550030" cy="556204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Oval 11">
              <a:extLst>
                <a:ext uri="{FF2B5EF4-FFF2-40B4-BE49-F238E27FC236}">
                  <a16:creationId xmlns:a16="http://schemas.microsoft.com/office/drawing/2014/main" id="{209658CC-7D1F-40C4-A915-CB9D6FE19DAB}"/>
                </a:ext>
              </a:extLst>
            </p:cNvPr>
            <p:cNvSpPr>
              <a:spLocks noChangeArrowheads="1"/>
            </p:cNvSpPr>
            <p:nvPr userDrawn="1"/>
          </p:nvSpPr>
          <p:spPr bwMode="auto">
            <a:xfrm>
              <a:off x="3646240" y="975041"/>
              <a:ext cx="4899519" cy="4907850"/>
            </a:xfrm>
            <a:prstGeom prst="ellipse">
              <a:avLst/>
            </a:prstGeom>
            <a:solidFill>
              <a:srgbClr val="455A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5" name="Google Shape;15;p2"/>
          <p:cNvSpPr txBox="1">
            <a:spLocks noGrp="1"/>
          </p:cNvSpPr>
          <p:nvPr>
            <p:ph type="ctrTitle"/>
          </p:nvPr>
        </p:nvSpPr>
        <p:spPr>
          <a:xfrm>
            <a:off x="3503382" y="2975067"/>
            <a:ext cx="5185236" cy="907867"/>
          </a:xfrm>
          <a:prstGeom prst="rect">
            <a:avLst/>
          </a:prstGeom>
          <a:noFill/>
          <a:ln>
            <a:noFill/>
          </a:ln>
        </p:spPr>
        <p:txBody>
          <a:bodyPr spcFirstLastPara="1" wrap="square" lIns="91425" tIns="91425" rIns="91425" bIns="91425" anchor="ctr" anchorCtr="0">
            <a:noAutofit/>
          </a:bodyPr>
          <a:lstStyle>
            <a:lvl1pPr marR="0" lvl="0" algn="ctr" rtl="0">
              <a:lnSpc>
                <a:spcPct val="90000"/>
              </a:lnSpc>
              <a:spcBef>
                <a:spcPts val="0"/>
              </a:spcBef>
              <a:spcAft>
                <a:spcPts val="0"/>
              </a:spcAft>
              <a:buClr>
                <a:schemeClr val="lt1"/>
              </a:buClr>
              <a:buSzPts val="4400"/>
              <a:buFont typeface="Raleway"/>
              <a:buNone/>
              <a:defRPr sz="4400" b="0" i="0" u="none" strike="noStrike" cap="none">
                <a:solidFill>
                  <a:schemeClr val="bg1"/>
                </a:solidFill>
                <a:latin typeface="+mj-lt"/>
                <a:ea typeface="Raleway"/>
                <a:cs typeface="Raleway"/>
                <a:sym typeface="Raleway"/>
              </a:defRPr>
            </a:lvl1pPr>
            <a:lvl2pPr lvl="1" algn="ctr">
              <a:spcBef>
                <a:spcPts val="0"/>
              </a:spcBef>
              <a:spcAft>
                <a:spcPts val="0"/>
              </a:spcAft>
              <a:buSzPts val="1400"/>
              <a:buNone/>
              <a:defRPr sz="6400"/>
            </a:lvl2pPr>
            <a:lvl3pPr lvl="2" algn="ctr">
              <a:spcBef>
                <a:spcPts val="0"/>
              </a:spcBef>
              <a:spcAft>
                <a:spcPts val="0"/>
              </a:spcAft>
              <a:buSzPts val="1400"/>
              <a:buNone/>
              <a:defRPr sz="6400"/>
            </a:lvl3pPr>
            <a:lvl4pPr lvl="3" algn="ctr">
              <a:spcBef>
                <a:spcPts val="0"/>
              </a:spcBef>
              <a:spcAft>
                <a:spcPts val="0"/>
              </a:spcAft>
              <a:buSzPts val="1400"/>
              <a:buNone/>
              <a:defRPr sz="6400"/>
            </a:lvl4pPr>
            <a:lvl5pPr lvl="4" algn="ctr">
              <a:spcBef>
                <a:spcPts val="0"/>
              </a:spcBef>
              <a:spcAft>
                <a:spcPts val="0"/>
              </a:spcAft>
              <a:buSzPts val="1400"/>
              <a:buNone/>
              <a:defRPr sz="6400"/>
            </a:lvl5pPr>
            <a:lvl6pPr lvl="5" algn="ctr">
              <a:spcBef>
                <a:spcPts val="0"/>
              </a:spcBef>
              <a:spcAft>
                <a:spcPts val="0"/>
              </a:spcAft>
              <a:buSzPts val="1400"/>
              <a:buNone/>
              <a:defRPr sz="6400"/>
            </a:lvl6pPr>
            <a:lvl7pPr lvl="6" algn="ctr">
              <a:spcBef>
                <a:spcPts val="0"/>
              </a:spcBef>
              <a:spcAft>
                <a:spcPts val="0"/>
              </a:spcAft>
              <a:buSzPts val="1400"/>
              <a:buNone/>
              <a:defRPr sz="6400"/>
            </a:lvl7pPr>
            <a:lvl8pPr lvl="7" algn="ctr">
              <a:spcBef>
                <a:spcPts val="0"/>
              </a:spcBef>
              <a:spcAft>
                <a:spcPts val="0"/>
              </a:spcAft>
              <a:buSzPts val="1400"/>
              <a:buNone/>
              <a:defRPr sz="6400"/>
            </a:lvl8pPr>
            <a:lvl9pPr lvl="8" algn="ctr">
              <a:spcBef>
                <a:spcPts val="0"/>
              </a:spcBef>
              <a:spcAft>
                <a:spcPts val="0"/>
              </a:spcAft>
              <a:buSzPts val="1400"/>
              <a:buNone/>
              <a:defRPr sz="6400"/>
            </a:lvl9pPr>
          </a:lstStyle>
          <a:p>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small" userDrawn="1">
  <p:cSld name="Blank small">
    <p:bg>
      <p:bgPr>
        <a:solidFill>
          <a:schemeClr val="lt1"/>
        </a:solidFill>
        <a:effectLst/>
      </p:bgPr>
    </p:bg>
    <p:spTree>
      <p:nvGrpSpPr>
        <p:cNvPr id="1" name="Shape 77"/>
        <p:cNvGrpSpPr/>
        <p:nvPr/>
      </p:nvGrpSpPr>
      <p:grpSpPr>
        <a:xfrm>
          <a:off x="0" y="0"/>
          <a:ext cx="0" cy="0"/>
          <a:chOff x="0" y="0"/>
          <a:chExt cx="0" cy="0"/>
        </a:xfrm>
      </p:grpSpPr>
      <p:sp>
        <p:nvSpPr>
          <p:cNvPr id="8" name="Right Triangle 7">
            <a:extLst>
              <a:ext uri="{FF2B5EF4-FFF2-40B4-BE49-F238E27FC236}">
                <a16:creationId xmlns:a16="http://schemas.microsoft.com/office/drawing/2014/main" id="{FEBC57D6-C6BE-4E3F-8217-B68F9A7AE439}"/>
              </a:ext>
            </a:extLst>
          </p:cNvPr>
          <p:cNvSpPr>
            <a:spLocks noChangeArrowheads="1"/>
          </p:cNvSpPr>
          <p:nvPr userDrawn="1"/>
        </p:nvSpPr>
        <p:spPr bwMode="auto">
          <a:xfrm flipH="1">
            <a:off x="4136570" y="4463"/>
            <a:ext cx="8055429" cy="6849075"/>
          </a:xfrm>
          <a:prstGeom prst="rtTriangle">
            <a:avLst/>
          </a:prstGeom>
          <a:solidFill>
            <a:srgbClr val="2D962E"/>
          </a:solid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78" name="Google Shape;78;p13"/>
          <p:cNvSpPr txBox="1">
            <a:spLocks noGrp="1"/>
          </p:cNvSpPr>
          <p:nvPr>
            <p:ph type="title"/>
          </p:nvPr>
        </p:nvSpPr>
        <p:spPr>
          <a:xfrm>
            <a:off x="867400" y="1848865"/>
            <a:ext cx="4125515" cy="685347"/>
          </a:xfrm>
          <a:prstGeom prst="rect">
            <a:avLst/>
          </a:prstGeom>
          <a:noFill/>
          <a:ln>
            <a:noFill/>
          </a:ln>
        </p:spPr>
        <p:txBody>
          <a:bodyPr spcFirstLastPara="1" wrap="square" lIns="91425" tIns="91425" rIns="91425" bIns="91425" anchor="b" anchorCtr="0">
            <a:noAutofit/>
          </a:bodyPr>
          <a:lstStyle>
            <a:lvl1pPr marR="0" lvl="0" algn="ctr" rtl="0">
              <a:lnSpc>
                <a:spcPct val="90000"/>
              </a:lnSpc>
              <a:spcBef>
                <a:spcPts val="0"/>
              </a:spcBef>
              <a:spcAft>
                <a:spcPts val="0"/>
              </a:spcAft>
              <a:buClr>
                <a:srgbClr val="3F3F41"/>
              </a:buClr>
              <a:buSzPts val="3600"/>
              <a:buFont typeface="Raleway"/>
              <a:buNone/>
              <a:defRPr sz="3600" b="0" i="0" u="none" strike="noStrike" cap="none">
                <a:solidFill>
                  <a:srgbClr val="E34A2E"/>
                </a:solidFill>
                <a:latin typeface="+mj-lt"/>
                <a:ea typeface="Raleway"/>
                <a:cs typeface="Raleway"/>
                <a:sym typeface="Raleway"/>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dirty="0"/>
          </a:p>
        </p:txBody>
      </p:sp>
      <p:sp>
        <p:nvSpPr>
          <p:cNvPr id="79" name="Google Shape;79;p13"/>
          <p:cNvSpPr txBox="1">
            <a:spLocks noGrp="1"/>
          </p:cNvSpPr>
          <p:nvPr>
            <p:ph type="body" idx="1"/>
          </p:nvPr>
        </p:nvSpPr>
        <p:spPr>
          <a:xfrm>
            <a:off x="887420" y="2780896"/>
            <a:ext cx="4105495" cy="2285338"/>
          </a:xfrm>
          <a:prstGeom prst="rect">
            <a:avLst/>
          </a:prstGeom>
          <a:noFill/>
          <a:ln>
            <a:noFill/>
          </a:ln>
        </p:spPr>
        <p:txBody>
          <a:bodyPr spcFirstLastPara="1" wrap="square" lIns="91425" tIns="91425" rIns="91425" bIns="91425" anchor="t" anchorCtr="0">
            <a:noAutofit/>
          </a:bodyPr>
          <a:lstStyle>
            <a:lvl1pPr marL="457200" marR="0" lvl="0" indent="-228600" algn="l" rtl="0">
              <a:lnSpc>
                <a:spcPct val="90000"/>
              </a:lnSpc>
              <a:spcBef>
                <a:spcPts val="0"/>
              </a:spcBef>
              <a:spcAft>
                <a:spcPts val="0"/>
              </a:spcAft>
              <a:buClr>
                <a:srgbClr val="3F3F41"/>
              </a:buClr>
              <a:buSzPts val="1600"/>
              <a:buFont typeface="Arial"/>
              <a:buNone/>
              <a:defRPr sz="1600" b="0" i="0" u="none" strike="noStrike" cap="none">
                <a:solidFill>
                  <a:schemeClr val="tx1"/>
                </a:solidFill>
                <a:latin typeface="Roboto"/>
                <a:ea typeface="Roboto"/>
                <a:cs typeface="Roboto"/>
                <a:sym typeface="Roboto"/>
              </a:defRPr>
            </a:lvl1pPr>
            <a:lvl2pPr marL="914400" marR="0" lvl="1"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2pPr>
            <a:lvl3pPr marL="1371600" marR="0" lvl="2"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3pPr>
            <a:lvl4pPr marL="1828800" marR="0" lvl="3"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4pPr>
            <a:lvl5pPr marL="2286000" marR="0" lvl="4"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5pPr>
            <a:lvl6pPr marL="2743200" marR="0" lvl="5"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6pPr>
            <a:lvl7pPr marL="3200400" marR="0" lvl="6"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7pPr>
            <a:lvl8pPr marL="3657600" marR="0" lvl="7"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8pPr>
            <a:lvl9pPr marL="4114800" marR="0" lvl="8"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9pPr>
          </a:lstStyle>
          <a:p>
            <a:endParaRPr/>
          </a:p>
        </p:txBody>
      </p:sp>
      <p:sp>
        <p:nvSpPr>
          <p:cNvPr id="6" name="Freeform 5">
            <a:extLst>
              <a:ext uri="{FF2B5EF4-FFF2-40B4-BE49-F238E27FC236}">
                <a16:creationId xmlns:a16="http://schemas.microsoft.com/office/drawing/2014/main" id="{CD21B3B7-6A39-42E7-8499-1E1B4AC5FE31}"/>
              </a:ext>
            </a:extLst>
          </p:cNvPr>
          <p:cNvSpPr>
            <a:spLocks/>
          </p:cNvSpPr>
          <p:nvPr userDrawn="1"/>
        </p:nvSpPr>
        <p:spPr bwMode="auto">
          <a:xfrm>
            <a:off x="4780805" y="446290"/>
            <a:ext cx="7411195" cy="6411710"/>
          </a:xfrm>
          <a:custGeom>
            <a:avLst/>
            <a:gdLst>
              <a:gd name="T0" fmla="*/ 2347 w 2347"/>
              <a:gd name="T1" fmla="*/ 0 h 2152"/>
              <a:gd name="T2" fmla="*/ 0 w 2347"/>
              <a:gd name="T3" fmla="*/ 2152 h 2152"/>
              <a:gd name="T4" fmla="*/ 2347 w 2347"/>
              <a:gd name="T5" fmla="*/ 2152 h 2152"/>
              <a:gd name="T6" fmla="*/ 2347 w 2347"/>
              <a:gd name="T7" fmla="*/ 0 h 2152"/>
            </a:gdLst>
            <a:ahLst/>
            <a:cxnLst>
              <a:cxn ang="0">
                <a:pos x="T0" y="T1"/>
              </a:cxn>
              <a:cxn ang="0">
                <a:pos x="T2" y="T3"/>
              </a:cxn>
              <a:cxn ang="0">
                <a:pos x="T4" y="T5"/>
              </a:cxn>
              <a:cxn ang="0">
                <a:pos x="T6" y="T7"/>
              </a:cxn>
            </a:cxnLst>
            <a:rect l="0" t="0" r="r" b="b"/>
            <a:pathLst>
              <a:path w="2347" h="2152">
                <a:moveTo>
                  <a:pt x="2347" y="0"/>
                </a:moveTo>
                <a:lnTo>
                  <a:pt x="0" y="2152"/>
                </a:lnTo>
                <a:lnTo>
                  <a:pt x="2347" y="2152"/>
                </a:lnTo>
                <a:lnTo>
                  <a:pt x="2347" y="0"/>
                </a:lnTo>
                <a:close/>
              </a:path>
            </a:pathLst>
          </a:custGeom>
          <a:solidFill>
            <a:srgbClr val="22CAE3"/>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7" name="Freeform 6">
            <a:extLst>
              <a:ext uri="{FF2B5EF4-FFF2-40B4-BE49-F238E27FC236}">
                <a16:creationId xmlns:a16="http://schemas.microsoft.com/office/drawing/2014/main" id="{E718B8C9-10E3-46C0-9537-C03583679719}"/>
              </a:ext>
            </a:extLst>
          </p:cNvPr>
          <p:cNvSpPr>
            <a:spLocks/>
          </p:cNvSpPr>
          <p:nvPr userDrawn="1"/>
        </p:nvSpPr>
        <p:spPr bwMode="auto">
          <a:xfrm>
            <a:off x="9211102" y="4269514"/>
            <a:ext cx="2980898" cy="2579560"/>
          </a:xfrm>
          <a:custGeom>
            <a:avLst/>
            <a:gdLst>
              <a:gd name="T0" fmla="*/ 944 w 944"/>
              <a:gd name="T1" fmla="*/ 107 h 867"/>
              <a:gd name="T2" fmla="*/ 944 w 944"/>
              <a:gd name="T3" fmla="*/ 0 h 867"/>
              <a:gd name="T4" fmla="*/ 0 w 944"/>
              <a:gd name="T5" fmla="*/ 867 h 867"/>
              <a:gd name="T6" fmla="*/ 115 w 944"/>
              <a:gd name="T7" fmla="*/ 867 h 867"/>
              <a:gd name="T8" fmla="*/ 944 w 944"/>
              <a:gd name="T9" fmla="*/ 107 h 867"/>
            </a:gdLst>
            <a:ahLst/>
            <a:cxnLst>
              <a:cxn ang="0">
                <a:pos x="T0" y="T1"/>
              </a:cxn>
              <a:cxn ang="0">
                <a:pos x="T2" y="T3"/>
              </a:cxn>
              <a:cxn ang="0">
                <a:pos x="T4" y="T5"/>
              </a:cxn>
              <a:cxn ang="0">
                <a:pos x="T6" y="T7"/>
              </a:cxn>
              <a:cxn ang="0">
                <a:pos x="T8" y="T9"/>
              </a:cxn>
            </a:cxnLst>
            <a:rect l="0" t="0" r="r" b="b"/>
            <a:pathLst>
              <a:path w="944" h="867">
                <a:moveTo>
                  <a:pt x="944" y="107"/>
                </a:moveTo>
                <a:lnTo>
                  <a:pt x="944" y="0"/>
                </a:lnTo>
                <a:lnTo>
                  <a:pt x="0" y="867"/>
                </a:lnTo>
                <a:lnTo>
                  <a:pt x="115" y="867"/>
                </a:lnTo>
                <a:lnTo>
                  <a:pt x="944" y="10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Right Triangle 8">
            <a:extLst>
              <a:ext uri="{FF2B5EF4-FFF2-40B4-BE49-F238E27FC236}">
                <a16:creationId xmlns:a16="http://schemas.microsoft.com/office/drawing/2014/main" id="{13B20CC0-BAD6-4200-A1C5-677B6566EEF9}"/>
              </a:ext>
            </a:extLst>
          </p:cNvPr>
          <p:cNvSpPr>
            <a:spLocks/>
          </p:cNvSpPr>
          <p:nvPr userDrawn="1"/>
        </p:nvSpPr>
        <p:spPr bwMode="auto">
          <a:xfrm rot="5400000">
            <a:off x="52325" y="-56787"/>
            <a:ext cx="1890704" cy="1995356"/>
          </a:xfrm>
          <a:prstGeom prst="rtTriangle">
            <a:avLst/>
          </a:prstGeom>
          <a:solidFill>
            <a:srgbClr val="E34A2E"/>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10" name="Freeform 9">
            <a:extLst>
              <a:ext uri="{FF2B5EF4-FFF2-40B4-BE49-F238E27FC236}">
                <a16:creationId xmlns:a16="http://schemas.microsoft.com/office/drawing/2014/main" id="{1A3B4B78-3BA3-46DA-9C02-B8B8234483F1}"/>
              </a:ext>
            </a:extLst>
          </p:cNvPr>
          <p:cNvSpPr>
            <a:spLocks/>
          </p:cNvSpPr>
          <p:nvPr userDrawn="1"/>
        </p:nvSpPr>
        <p:spPr bwMode="auto">
          <a:xfrm>
            <a:off x="-6910" y="-4463"/>
            <a:ext cx="1358030" cy="1165470"/>
          </a:xfrm>
          <a:custGeom>
            <a:avLst/>
            <a:gdLst>
              <a:gd name="T0" fmla="*/ 0 w 1446"/>
              <a:gd name="T1" fmla="*/ 1140 h 1328"/>
              <a:gd name="T2" fmla="*/ 0 w 1446"/>
              <a:gd name="T3" fmla="*/ 1328 h 1328"/>
              <a:gd name="T4" fmla="*/ 1446 w 1446"/>
              <a:gd name="T5" fmla="*/ 0 h 1328"/>
              <a:gd name="T6" fmla="*/ 1243 w 1446"/>
              <a:gd name="T7" fmla="*/ 0 h 1328"/>
              <a:gd name="T8" fmla="*/ 0 w 1446"/>
              <a:gd name="T9" fmla="*/ 1140 h 1328"/>
            </a:gdLst>
            <a:ahLst/>
            <a:cxnLst>
              <a:cxn ang="0">
                <a:pos x="T0" y="T1"/>
              </a:cxn>
              <a:cxn ang="0">
                <a:pos x="T2" y="T3"/>
              </a:cxn>
              <a:cxn ang="0">
                <a:pos x="T4" y="T5"/>
              </a:cxn>
              <a:cxn ang="0">
                <a:pos x="T6" y="T7"/>
              </a:cxn>
              <a:cxn ang="0">
                <a:pos x="T8" y="T9"/>
              </a:cxn>
            </a:cxnLst>
            <a:rect l="0" t="0" r="r" b="b"/>
            <a:pathLst>
              <a:path w="1446" h="1328">
                <a:moveTo>
                  <a:pt x="0" y="1140"/>
                </a:moveTo>
                <a:lnTo>
                  <a:pt x="0" y="1328"/>
                </a:lnTo>
                <a:lnTo>
                  <a:pt x="1446" y="0"/>
                </a:lnTo>
                <a:lnTo>
                  <a:pt x="1243" y="0"/>
                </a:lnTo>
                <a:lnTo>
                  <a:pt x="0" y="11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0">
            <a:extLst>
              <a:ext uri="{FF2B5EF4-FFF2-40B4-BE49-F238E27FC236}">
                <a16:creationId xmlns:a16="http://schemas.microsoft.com/office/drawing/2014/main" id="{BC06706C-2EC0-4A3A-8822-1B433CF38367}"/>
              </a:ext>
            </a:extLst>
          </p:cNvPr>
          <p:cNvSpPr>
            <a:spLocks/>
          </p:cNvSpPr>
          <p:nvPr userDrawn="1"/>
        </p:nvSpPr>
        <p:spPr bwMode="auto">
          <a:xfrm>
            <a:off x="-6910" y="2778"/>
            <a:ext cx="986942" cy="835144"/>
          </a:xfrm>
          <a:custGeom>
            <a:avLst/>
            <a:gdLst>
              <a:gd name="T0" fmla="*/ 0 w 1130"/>
              <a:gd name="T1" fmla="*/ 1038 h 1038"/>
              <a:gd name="T2" fmla="*/ 1130 w 1130"/>
              <a:gd name="T3" fmla="*/ 0 h 1038"/>
              <a:gd name="T4" fmla="*/ 1015 w 1130"/>
              <a:gd name="T5" fmla="*/ 0 h 1038"/>
              <a:gd name="T6" fmla="*/ 0 w 1130"/>
              <a:gd name="T7" fmla="*/ 934 h 1038"/>
              <a:gd name="T8" fmla="*/ 0 w 1130"/>
              <a:gd name="T9" fmla="*/ 1038 h 1038"/>
            </a:gdLst>
            <a:ahLst/>
            <a:cxnLst>
              <a:cxn ang="0">
                <a:pos x="T0" y="T1"/>
              </a:cxn>
              <a:cxn ang="0">
                <a:pos x="T2" y="T3"/>
              </a:cxn>
              <a:cxn ang="0">
                <a:pos x="T4" y="T5"/>
              </a:cxn>
              <a:cxn ang="0">
                <a:pos x="T6" y="T7"/>
              </a:cxn>
              <a:cxn ang="0">
                <a:pos x="T8" y="T9"/>
              </a:cxn>
            </a:cxnLst>
            <a:rect l="0" t="0" r="r" b="b"/>
            <a:pathLst>
              <a:path w="1130" h="1038">
                <a:moveTo>
                  <a:pt x="0" y="1038"/>
                </a:moveTo>
                <a:lnTo>
                  <a:pt x="1130" y="0"/>
                </a:lnTo>
                <a:lnTo>
                  <a:pt x="1015" y="0"/>
                </a:lnTo>
                <a:lnTo>
                  <a:pt x="0" y="934"/>
                </a:lnTo>
                <a:lnTo>
                  <a:pt x="0" y="103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Blank small" userDrawn="1">
  <p:cSld name="1_Blank small">
    <p:bg>
      <p:bgPr>
        <a:solidFill>
          <a:schemeClr val="lt1"/>
        </a:solidFill>
        <a:effectLst/>
      </p:bgPr>
    </p:bg>
    <p:spTree>
      <p:nvGrpSpPr>
        <p:cNvPr id="1" name="Shape 82"/>
        <p:cNvGrpSpPr/>
        <p:nvPr/>
      </p:nvGrpSpPr>
      <p:grpSpPr>
        <a:xfrm>
          <a:off x="0" y="0"/>
          <a:ext cx="0" cy="0"/>
          <a:chOff x="0" y="0"/>
          <a:chExt cx="0" cy="0"/>
        </a:xfrm>
      </p:grpSpPr>
      <p:sp>
        <p:nvSpPr>
          <p:cNvPr id="6" name="Google Shape;78;p13"/>
          <p:cNvSpPr txBox="1">
            <a:spLocks noGrp="1"/>
          </p:cNvSpPr>
          <p:nvPr>
            <p:ph type="title"/>
          </p:nvPr>
        </p:nvSpPr>
        <p:spPr>
          <a:xfrm>
            <a:off x="7282714" y="1906922"/>
            <a:ext cx="4125515" cy="685347"/>
          </a:xfrm>
          <a:prstGeom prst="rect">
            <a:avLst/>
          </a:prstGeom>
          <a:noFill/>
          <a:ln>
            <a:noFill/>
          </a:ln>
        </p:spPr>
        <p:txBody>
          <a:bodyPr spcFirstLastPara="1" wrap="square" lIns="91425" tIns="91425" rIns="91425" bIns="91425" anchor="b" anchorCtr="0">
            <a:noAutofit/>
          </a:bodyPr>
          <a:lstStyle>
            <a:lvl1pPr marR="0" lvl="0" algn="ctr" rtl="0">
              <a:lnSpc>
                <a:spcPct val="90000"/>
              </a:lnSpc>
              <a:spcBef>
                <a:spcPts val="0"/>
              </a:spcBef>
              <a:spcAft>
                <a:spcPts val="0"/>
              </a:spcAft>
              <a:buClr>
                <a:srgbClr val="3F3F41"/>
              </a:buClr>
              <a:buSzPts val="3600"/>
              <a:buFont typeface="Raleway"/>
              <a:buNone/>
              <a:defRPr sz="3600" b="0" i="0" u="none" strike="noStrike" cap="none">
                <a:solidFill>
                  <a:srgbClr val="3C4973"/>
                </a:solidFill>
                <a:latin typeface="+mj-lt"/>
                <a:ea typeface="Raleway"/>
                <a:cs typeface="Raleway"/>
                <a:sym typeface="Raleway"/>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dirty="0"/>
          </a:p>
        </p:txBody>
      </p:sp>
      <p:sp>
        <p:nvSpPr>
          <p:cNvPr id="7" name="Google Shape;79;p13"/>
          <p:cNvSpPr txBox="1">
            <a:spLocks noGrp="1"/>
          </p:cNvSpPr>
          <p:nvPr>
            <p:ph type="body" idx="1"/>
          </p:nvPr>
        </p:nvSpPr>
        <p:spPr>
          <a:xfrm>
            <a:off x="7302734" y="2838953"/>
            <a:ext cx="4105495" cy="2285338"/>
          </a:xfrm>
          <a:prstGeom prst="rect">
            <a:avLst/>
          </a:prstGeom>
          <a:noFill/>
          <a:ln>
            <a:noFill/>
          </a:ln>
        </p:spPr>
        <p:txBody>
          <a:bodyPr spcFirstLastPara="1" wrap="square" lIns="91425" tIns="91425" rIns="91425" bIns="91425" anchor="t" anchorCtr="0">
            <a:noAutofit/>
          </a:bodyPr>
          <a:lstStyle>
            <a:lvl1pPr marL="457200" marR="0" lvl="0" indent="-228600" algn="l" rtl="0">
              <a:lnSpc>
                <a:spcPct val="90000"/>
              </a:lnSpc>
              <a:spcBef>
                <a:spcPts val="0"/>
              </a:spcBef>
              <a:spcAft>
                <a:spcPts val="0"/>
              </a:spcAft>
              <a:buClr>
                <a:srgbClr val="3F3F41"/>
              </a:buClr>
              <a:buSzPts val="1600"/>
              <a:buFont typeface="Arial"/>
              <a:buNone/>
              <a:defRPr sz="1600" b="0" i="0" u="none" strike="noStrike" cap="none">
                <a:solidFill>
                  <a:schemeClr val="tx1"/>
                </a:solidFill>
                <a:latin typeface="Roboto"/>
                <a:ea typeface="Roboto"/>
                <a:cs typeface="Roboto"/>
                <a:sym typeface="Roboto"/>
              </a:defRPr>
            </a:lvl1pPr>
            <a:lvl2pPr marL="914400" marR="0" lvl="1"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2pPr>
            <a:lvl3pPr marL="1371600" marR="0" lvl="2"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3pPr>
            <a:lvl4pPr marL="1828800" marR="0" lvl="3"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4pPr>
            <a:lvl5pPr marL="2286000" marR="0" lvl="4"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5pPr>
            <a:lvl6pPr marL="2743200" marR="0" lvl="5"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6pPr>
            <a:lvl7pPr marL="3200400" marR="0" lvl="6"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7pPr>
            <a:lvl8pPr marL="3657600" marR="0" lvl="7"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8pPr>
            <a:lvl9pPr marL="4114800" marR="0" lvl="8"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9pPr>
          </a:lstStyle>
          <a:p>
            <a:endParaRPr dirty="0"/>
          </a:p>
        </p:txBody>
      </p:sp>
      <p:grpSp>
        <p:nvGrpSpPr>
          <p:cNvPr id="2" name="Group 1"/>
          <p:cNvGrpSpPr/>
          <p:nvPr userDrawn="1"/>
        </p:nvGrpSpPr>
        <p:grpSpPr>
          <a:xfrm flipH="1">
            <a:off x="10189735" y="0"/>
            <a:ext cx="2002265" cy="1890706"/>
            <a:chOff x="-6910" y="-4463"/>
            <a:chExt cx="2002265" cy="1890706"/>
          </a:xfrm>
        </p:grpSpPr>
        <p:sp>
          <p:nvSpPr>
            <p:cNvPr id="8" name="Right Triangle 7">
              <a:extLst>
                <a:ext uri="{FF2B5EF4-FFF2-40B4-BE49-F238E27FC236}">
                  <a16:creationId xmlns:a16="http://schemas.microsoft.com/office/drawing/2014/main" id="{13B20CC0-BAD6-4200-A1C5-677B6566EEF9}"/>
                </a:ext>
              </a:extLst>
            </p:cNvPr>
            <p:cNvSpPr>
              <a:spLocks/>
            </p:cNvSpPr>
            <p:nvPr userDrawn="1"/>
          </p:nvSpPr>
          <p:spPr bwMode="auto">
            <a:xfrm rot="5400000">
              <a:off x="52325" y="-56787"/>
              <a:ext cx="1890704" cy="1995356"/>
            </a:xfrm>
            <a:prstGeom prst="rtTriangle">
              <a:avLst/>
            </a:prstGeom>
            <a:solidFill>
              <a:srgbClr val="22CAE3"/>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9" name="Freeform 8">
              <a:extLst>
                <a:ext uri="{FF2B5EF4-FFF2-40B4-BE49-F238E27FC236}">
                  <a16:creationId xmlns:a16="http://schemas.microsoft.com/office/drawing/2014/main" id="{1A3B4B78-3BA3-46DA-9C02-B8B8234483F1}"/>
                </a:ext>
              </a:extLst>
            </p:cNvPr>
            <p:cNvSpPr>
              <a:spLocks/>
            </p:cNvSpPr>
            <p:nvPr userDrawn="1"/>
          </p:nvSpPr>
          <p:spPr bwMode="auto">
            <a:xfrm>
              <a:off x="-6910" y="-4463"/>
              <a:ext cx="1358030" cy="1165470"/>
            </a:xfrm>
            <a:custGeom>
              <a:avLst/>
              <a:gdLst>
                <a:gd name="T0" fmla="*/ 0 w 1446"/>
                <a:gd name="T1" fmla="*/ 1140 h 1328"/>
                <a:gd name="T2" fmla="*/ 0 w 1446"/>
                <a:gd name="T3" fmla="*/ 1328 h 1328"/>
                <a:gd name="T4" fmla="*/ 1446 w 1446"/>
                <a:gd name="T5" fmla="*/ 0 h 1328"/>
                <a:gd name="T6" fmla="*/ 1243 w 1446"/>
                <a:gd name="T7" fmla="*/ 0 h 1328"/>
                <a:gd name="T8" fmla="*/ 0 w 1446"/>
                <a:gd name="T9" fmla="*/ 1140 h 1328"/>
              </a:gdLst>
              <a:ahLst/>
              <a:cxnLst>
                <a:cxn ang="0">
                  <a:pos x="T0" y="T1"/>
                </a:cxn>
                <a:cxn ang="0">
                  <a:pos x="T2" y="T3"/>
                </a:cxn>
                <a:cxn ang="0">
                  <a:pos x="T4" y="T5"/>
                </a:cxn>
                <a:cxn ang="0">
                  <a:pos x="T6" y="T7"/>
                </a:cxn>
                <a:cxn ang="0">
                  <a:pos x="T8" y="T9"/>
                </a:cxn>
              </a:cxnLst>
              <a:rect l="0" t="0" r="r" b="b"/>
              <a:pathLst>
                <a:path w="1446" h="1328">
                  <a:moveTo>
                    <a:pt x="0" y="1140"/>
                  </a:moveTo>
                  <a:lnTo>
                    <a:pt x="0" y="1328"/>
                  </a:lnTo>
                  <a:lnTo>
                    <a:pt x="1446" y="0"/>
                  </a:lnTo>
                  <a:lnTo>
                    <a:pt x="1243" y="0"/>
                  </a:lnTo>
                  <a:lnTo>
                    <a:pt x="0" y="11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a:extLst>
                <a:ext uri="{FF2B5EF4-FFF2-40B4-BE49-F238E27FC236}">
                  <a16:creationId xmlns:a16="http://schemas.microsoft.com/office/drawing/2014/main" id="{BC06706C-2EC0-4A3A-8822-1B433CF38367}"/>
                </a:ext>
              </a:extLst>
            </p:cNvPr>
            <p:cNvSpPr>
              <a:spLocks/>
            </p:cNvSpPr>
            <p:nvPr userDrawn="1"/>
          </p:nvSpPr>
          <p:spPr bwMode="auto">
            <a:xfrm>
              <a:off x="-6910" y="2778"/>
              <a:ext cx="986942" cy="835144"/>
            </a:xfrm>
            <a:custGeom>
              <a:avLst/>
              <a:gdLst>
                <a:gd name="T0" fmla="*/ 0 w 1130"/>
                <a:gd name="T1" fmla="*/ 1038 h 1038"/>
                <a:gd name="T2" fmla="*/ 1130 w 1130"/>
                <a:gd name="T3" fmla="*/ 0 h 1038"/>
                <a:gd name="T4" fmla="*/ 1015 w 1130"/>
                <a:gd name="T5" fmla="*/ 0 h 1038"/>
                <a:gd name="T6" fmla="*/ 0 w 1130"/>
                <a:gd name="T7" fmla="*/ 934 h 1038"/>
                <a:gd name="T8" fmla="*/ 0 w 1130"/>
                <a:gd name="T9" fmla="*/ 1038 h 1038"/>
              </a:gdLst>
              <a:ahLst/>
              <a:cxnLst>
                <a:cxn ang="0">
                  <a:pos x="T0" y="T1"/>
                </a:cxn>
                <a:cxn ang="0">
                  <a:pos x="T2" y="T3"/>
                </a:cxn>
                <a:cxn ang="0">
                  <a:pos x="T4" y="T5"/>
                </a:cxn>
                <a:cxn ang="0">
                  <a:pos x="T6" y="T7"/>
                </a:cxn>
                <a:cxn ang="0">
                  <a:pos x="T8" y="T9"/>
                </a:cxn>
              </a:cxnLst>
              <a:rect l="0" t="0" r="r" b="b"/>
              <a:pathLst>
                <a:path w="1130" h="1038">
                  <a:moveTo>
                    <a:pt x="0" y="1038"/>
                  </a:moveTo>
                  <a:lnTo>
                    <a:pt x="1130" y="0"/>
                  </a:lnTo>
                  <a:lnTo>
                    <a:pt x="1015" y="0"/>
                  </a:lnTo>
                  <a:lnTo>
                    <a:pt x="0" y="934"/>
                  </a:lnTo>
                  <a:lnTo>
                    <a:pt x="0" y="103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 name="Group 2"/>
          <p:cNvGrpSpPr/>
          <p:nvPr userDrawn="1"/>
        </p:nvGrpSpPr>
        <p:grpSpPr>
          <a:xfrm flipH="1">
            <a:off x="0" y="7241"/>
            <a:ext cx="8055430" cy="6850759"/>
            <a:chOff x="4136570" y="4463"/>
            <a:chExt cx="8055430" cy="6853537"/>
          </a:xfrm>
        </p:grpSpPr>
        <p:sp>
          <p:nvSpPr>
            <p:cNvPr id="11" name="Right Triangle 10">
              <a:extLst>
                <a:ext uri="{FF2B5EF4-FFF2-40B4-BE49-F238E27FC236}">
                  <a16:creationId xmlns:a16="http://schemas.microsoft.com/office/drawing/2014/main" id="{FEBC57D6-C6BE-4E3F-8217-B68F9A7AE439}"/>
                </a:ext>
              </a:extLst>
            </p:cNvPr>
            <p:cNvSpPr>
              <a:spLocks noChangeArrowheads="1"/>
            </p:cNvSpPr>
            <p:nvPr userDrawn="1"/>
          </p:nvSpPr>
          <p:spPr bwMode="auto">
            <a:xfrm flipH="1">
              <a:off x="4136570" y="4463"/>
              <a:ext cx="8055429" cy="6849075"/>
            </a:xfrm>
            <a:prstGeom prst="rtTriangle">
              <a:avLst/>
            </a:prstGeom>
            <a:solidFill>
              <a:srgbClr val="39E33A"/>
            </a:solidFill>
            <a:ln>
              <a:noFill/>
            </a:ln>
            <a:extLst/>
          </p:spPr>
          <p:txBody>
            <a:bodyPr vert="horz" wrap="square" lIns="91440" tIns="45720" rIns="91440" bIns="45720" numCol="1" anchor="t" anchorCtr="0" compatLnSpc="1">
              <a:prstTxWarp prst="textNoShape">
                <a:avLst/>
              </a:prstTxWarp>
            </a:bodyPr>
            <a:lstStyle/>
            <a:p>
              <a:pPr rtl="0"/>
              <a:endParaRPr lang="en-US" dirty="0"/>
            </a:p>
          </p:txBody>
        </p:sp>
        <p:sp>
          <p:nvSpPr>
            <p:cNvPr id="12" name="Freeform 11">
              <a:extLst>
                <a:ext uri="{FF2B5EF4-FFF2-40B4-BE49-F238E27FC236}">
                  <a16:creationId xmlns:a16="http://schemas.microsoft.com/office/drawing/2014/main" id="{CD21B3B7-6A39-42E7-8499-1E1B4AC5FE31}"/>
                </a:ext>
              </a:extLst>
            </p:cNvPr>
            <p:cNvSpPr>
              <a:spLocks/>
            </p:cNvSpPr>
            <p:nvPr userDrawn="1"/>
          </p:nvSpPr>
          <p:spPr bwMode="auto">
            <a:xfrm>
              <a:off x="4780805" y="446290"/>
              <a:ext cx="7411195" cy="6411710"/>
            </a:xfrm>
            <a:custGeom>
              <a:avLst/>
              <a:gdLst>
                <a:gd name="T0" fmla="*/ 2347 w 2347"/>
                <a:gd name="T1" fmla="*/ 0 h 2152"/>
                <a:gd name="T2" fmla="*/ 0 w 2347"/>
                <a:gd name="T3" fmla="*/ 2152 h 2152"/>
                <a:gd name="T4" fmla="*/ 2347 w 2347"/>
                <a:gd name="T5" fmla="*/ 2152 h 2152"/>
                <a:gd name="T6" fmla="*/ 2347 w 2347"/>
                <a:gd name="T7" fmla="*/ 0 h 2152"/>
              </a:gdLst>
              <a:ahLst/>
              <a:cxnLst>
                <a:cxn ang="0">
                  <a:pos x="T0" y="T1"/>
                </a:cxn>
                <a:cxn ang="0">
                  <a:pos x="T2" y="T3"/>
                </a:cxn>
                <a:cxn ang="0">
                  <a:pos x="T4" y="T5"/>
                </a:cxn>
                <a:cxn ang="0">
                  <a:pos x="T6" y="T7"/>
                </a:cxn>
              </a:cxnLst>
              <a:rect l="0" t="0" r="r" b="b"/>
              <a:pathLst>
                <a:path w="2347" h="2152">
                  <a:moveTo>
                    <a:pt x="2347" y="0"/>
                  </a:moveTo>
                  <a:lnTo>
                    <a:pt x="0" y="2152"/>
                  </a:lnTo>
                  <a:lnTo>
                    <a:pt x="2347" y="2152"/>
                  </a:lnTo>
                  <a:lnTo>
                    <a:pt x="2347" y="0"/>
                  </a:lnTo>
                  <a:close/>
                </a:path>
              </a:pathLst>
            </a:custGeom>
            <a:solidFill>
              <a:srgbClr val="E34A2E"/>
            </a:solidFill>
            <a:ln>
              <a:noFill/>
            </a:ln>
            <a:extLst/>
          </p:spPr>
          <p:txBody>
            <a:bodyPr vert="horz" wrap="square" lIns="91440" tIns="45720" rIns="91440" bIns="45720" numCol="1" anchor="t" anchorCtr="0" compatLnSpc="1">
              <a:prstTxWarp prst="textNoShape">
                <a:avLst/>
              </a:prstTxWarp>
            </a:bodyPr>
            <a:lstStyle/>
            <a:p>
              <a:pPr rtl="0"/>
              <a:endParaRPr lang="en-US"/>
            </a:p>
          </p:txBody>
        </p:sp>
        <p:sp>
          <p:nvSpPr>
            <p:cNvPr id="13" name="Freeform 12">
              <a:extLst>
                <a:ext uri="{FF2B5EF4-FFF2-40B4-BE49-F238E27FC236}">
                  <a16:creationId xmlns:a16="http://schemas.microsoft.com/office/drawing/2014/main" id="{E718B8C9-10E3-46C0-9537-C03583679719}"/>
                </a:ext>
              </a:extLst>
            </p:cNvPr>
            <p:cNvSpPr>
              <a:spLocks/>
            </p:cNvSpPr>
            <p:nvPr userDrawn="1"/>
          </p:nvSpPr>
          <p:spPr bwMode="auto">
            <a:xfrm>
              <a:off x="9211102" y="4269514"/>
              <a:ext cx="2980898" cy="2579560"/>
            </a:xfrm>
            <a:custGeom>
              <a:avLst/>
              <a:gdLst>
                <a:gd name="T0" fmla="*/ 944 w 944"/>
                <a:gd name="T1" fmla="*/ 107 h 867"/>
                <a:gd name="T2" fmla="*/ 944 w 944"/>
                <a:gd name="T3" fmla="*/ 0 h 867"/>
                <a:gd name="T4" fmla="*/ 0 w 944"/>
                <a:gd name="T5" fmla="*/ 867 h 867"/>
                <a:gd name="T6" fmla="*/ 115 w 944"/>
                <a:gd name="T7" fmla="*/ 867 h 867"/>
                <a:gd name="T8" fmla="*/ 944 w 944"/>
                <a:gd name="T9" fmla="*/ 107 h 867"/>
              </a:gdLst>
              <a:ahLst/>
              <a:cxnLst>
                <a:cxn ang="0">
                  <a:pos x="T0" y="T1"/>
                </a:cxn>
                <a:cxn ang="0">
                  <a:pos x="T2" y="T3"/>
                </a:cxn>
                <a:cxn ang="0">
                  <a:pos x="T4" y="T5"/>
                </a:cxn>
                <a:cxn ang="0">
                  <a:pos x="T6" y="T7"/>
                </a:cxn>
                <a:cxn ang="0">
                  <a:pos x="T8" y="T9"/>
                </a:cxn>
              </a:cxnLst>
              <a:rect l="0" t="0" r="r" b="b"/>
              <a:pathLst>
                <a:path w="944" h="867">
                  <a:moveTo>
                    <a:pt x="944" y="107"/>
                  </a:moveTo>
                  <a:lnTo>
                    <a:pt x="944" y="0"/>
                  </a:lnTo>
                  <a:lnTo>
                    <a:pt x="0" y="867"/>
                  </a:lnTo>
                  <a:lnTo>
                    <a:pt x="115" y="867"/>
                  </a:lnTo>
                  <a:lnTo>
                    <a:pt x="944" y="10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US"/>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userDrawn="1">
  <p:cSld name="Subtitle">
    <p:spTree>
      <p:nvGrpSpPr>
        <p:cNvPr id="1" name="Shape 25"/>
        <p:cNvGrpSpPr/>
        <p:nvPr/>
      </p:nvGrpSpPr>
      <p:grpSpPr>
        <a:xfrm>
          <a:off x="0" y="0"/>
          <a:ext cx="0" cy="0"/>
          <a:chOff x="0" y="0"/>
          <a:chExt cx="0" cy="0"/>
        </a:xfrm>
      </p:grpSpPr>
      <p:sp>
        <p:nvSpPr>
          <p:cNvPr id="17" name="Picture Placeholder 16"/>
          <p:cNvSpPr>
            <a:spLocks noGrp="1"/>
          </p:cNvSpPr>
          <p:nvPr>
            <p:ph type="pic" sz="quarter" idx="10"/>
          </p:nvPr>
        </p:nvSpPr>
        <p:spPr>
          <a:xfrm flipH="1">
            <a:off x="4610100" y="0"/>
            <a:ext cx="7581900" cy="6858000"/>
          </a:xfrm>
          <a:prstGeom prst="rtTriangle">
            <a:avLst/>
          </a:prstGeom>
          <a:solidFill>
            <a:schemeClr val="accent6">
              <a:lumMod val="20000"/>
              <a:lumOff val="80000"/>
            </a:schemeClr>
          </a:solidFill>
          <a:ln>
            <a:noFill/>
          </a:ln>
        </p:spPr>
        <p:txBody>
          <a:bodyPr wrap="square">
            <a:noAutofit/>
          </a:bodyPr>
          <a:lstStyle>
            <a:lvl1pPr>
              <a:defRPr sz="1600"/>
            </a:lvl1pPr>
          </a:lstStyle>
          <a:p>
            <a:endParaRPr lang="en-US" dirty="0"/>
          </a:p>
        </p:txBody>
      </p:sp>
      <p:sp>
        <p:nvSpPr>
          <p:cNvPr id="27" name="Google Shape;27;p4"/>
          <p:cNvSpPr txBox="1">
            <a:spLocks noGrp="1"/>
          </p:cNvSpPr>
          <p:nvPr>
            <p:ph type="ctrTitle"/>
          </p:nvPr>
        </p:nvSpPr>
        <p:spPr>
          <a:xfrm>
            <a:off x="267682" y="4569818"/>
            <a:ext cx="3932497" cy="1458057"/>
          </a:xfrm>
          <a:prstGeom prst="rect">
            <a:avLst/>
          </a:prstGeom>
          <a:noFill/>
          <a:ln>
            <a:noFill/>
          </a:ln>
        </p:spPr>
        <p:txBody>
          <a:bodyPr spcFirstLastPara="1" wrap="square" lIns="91425" tIns="91425" rIns="91425" bIns="91425" anchor="b" anchorCtr="0">
            <a:noAutofit/>
          </a:bodyPr>
          <a:lstStyle>
            <a:lvl1pPr marR="0" lvl="0" algn="ctr" rtl="0">
              <a:lnSpc>
                <a:spcPct val="90000"/>
              </a:lnSpc>
              <a:spcBef>
                <a:spcPts val="0"/>
              </a:spcBef>
              <a:spcAft>
                <a:spcPts val="0"/>
              </a:spcAft>
              <a:buClr>
                <a:schemeClr val="lt1"/>
              </a:buClr>
              <a:buSzPts val="4400"/>
              <a:buFont typeface="Raleway"/>
              <a:buNone/>
              <a:defRPr sz="4400" b="0" i="0" u="none" strike="noStrike" cap="none">
                <a:solidFill>
                  <a:srgbClr val="E34A2E"/>
                </a:solidFill>
                <a:latin typeface="+mj-lt"/>
                <a:ea typeface="Raleway"/>
                <a:cs typeface="Raleway"/>
                <a:sym typeface="Raleway"/>
              </a:defRPr>
            </a:lvl1pPr>
            <a:lvl2pPr lvl="1" algn="ctr" rtl="0">
              <a:spcBef>
                <a:spcPts val="0"/>
              </a:spcBef>
              <a:spcAft>
                <a:spcPts val="0"/>
              </a:spcAft>
              <a:buSzPts val="1400"/>
              <a:buNone/>
              <a:defRPr sz="1800"/>
            </a:lvl2pPr>
            <a:lvl3pPr lvl="2" algn="ctr" rtl="0">
              <a:spcBef>
                <a:spcPts val="0"/>
              </a:spcBef>
              <a:spcAft>
                <a:spcPts val="0"/>
              </a:spcAft>
              <a:buSzPts val="1400"/>
              <a:buNone/>
              <a:defRPr sz="1800"/>
            </a:lvl3pPr>
            <a:lvl4pPr lvl="3" algn="ctr" rtl="0">
              <a:spcBef>
                <a:spcPts val="0"/>
              </a:spcBef>
              <a:spcAft>
                <a:spcPts val="0"/>
              </a:spcAft>
              <a:buSzPts val="1400"/>
              <a:buNone/>
              <a:defRPr sz="1800"/>
            </a:lvl4pPr>
            <a:lvl5pPr lvl="4" algn="ctr" rtl="0">
              <a:spcBef>
                <a:spcPts val="0"/>
              </a:spcBef>
              <a:spcAft>
                <a:spcPts val="0"/>
              </a:spcAft>
              <a:buSzPts val="1400"/>
              <a:buNone/>
              <a:defRPr sz="1800"/>
            </a:lvl5pPr>
            <a:lvl6pPr lvl="5" algn="ctr" rtl="0">
              <a:spcBef>
                <a:spcPts val="0"/>
              </a:spcBef>
              <a:spcAft>
                <a:spcPts val="0"/>
              </a:spcAft>
              <a:buSzPts val="1400"/>
              <a:buNone/>
              <a:defRPr sz="1800"/>
            </a:lvl6pPr>
            <a:lvl7pPr lvl="6" algn="ctr" rtl="0">
              <a:spcBef>
                <a:spcPts val="0"/>
              </a:spcBef>
              <a:spcAft>
                <a:spcPts val="0"/>
              </a:spcAft>
              <a:buSzPts val="1400"/>
              <a:buNone/>
              <a:defRPr sz="1800"/>
            </a:lvl7pPr>
            <a:lvl8pPr lvl="7" algn="ctr" rtl="0">
              <a:spcBef>
                <a:spcPts val="0"/>
              </a:spcBef>
              <a:spcAft>
                <a:spcPts val="0"/>
              </a:spcAft>
              <a:buSzPts val="1400"/>
              <a:buNone/>
              <a:defRPr sz="1800"/>
            </a:lvl8pPr>
            <a:lvl9pPr lvl="8" algn="ctr" rtl="0">
              <a:spcBef>
                <a:spcPts val="0"/>
              </a:spcBef>
              <a:spcAft>
                <a:spcPts val="0"/>
              </a:spcAft>
              <a:buSzPts val="1400"/>
              <a:buNone/>
              <a:defRPr sz="1800"/>
            </a:lvl9pPr>
          </a:lstStyle>
          <a:p>
            <a:endParaRPr dirty="0"/>
          </a:p>
        </p:txBody>
      </p:sp>
      <p:sp>
        <p:nvSpPr>
          <p:cNvPr id="28" name="Google Shape;28;p4"/>
          <p:cNvSpPr txBox="1">
            <a:spLocks noGrp="1"/>
          </p:cNvSpPr>
          <p:nvPr>
            <p:ph type="subTitle" idx="1"/>
          </p:nvPr>
        </p:nvSpPr>
        <p:spPr>
          <a:xfrm>
            <a:off x="267682" y="6191603"/>
            <a:ext cx="3932497" cy="531597"/>
          </a:xfrm>
          <a:prstGeom prst="rect">
            <a:avLst/>
          </a:prstGeom>
          <a:noFill/>
          <a:ln>
            <a:noFill/>
          </a:ln>
        </p:spPr>
        <p:txBody>
          <a:bodyPr spcFirstLastPara="1" wrap="square" lIns="91425" tIns="91425" rIns="91425" bIns="91425" anchor="t" anchorCtr="0">
            <a:noAutofit/>
          </a:bodyPr>
          <a:lstStyle>
            <a:lvl1pPr marR="0" lvl="0" algn="ctr" rtl="0">
              <a:lnSpc>
                <a:spcPct val="90000"/>
              </a:lnSpc>
              <a:spcBef>
                <a:spcPts val="0"/>
              </a:spcBef>
              <a:spcAft>
                <a:spcPts val="0"/>
              </a:spcAft>
              <a:buClr>
                <a:srgbClr val="33CCFF"/>
              </a:buClr>
              <a:buSzPts val="2400"/>
              <a:buFont typeface="Arial"/>
              <a:buNone/>
              <a:defRPr sz="2400" b="0" i="0" u="none" strike="noStrike" cap="none">
                <a:ln>
                  <a:noFill/>
                </a:ln>
                <a:solidFill>
                  <a:schemeClr val="tx1"/>
                </a:solidFill>
                <a:latin typeface="Roboto"/>
                <a:ea typeface="Roboto"/>
                <a:cs typeface="Roboto"/>
                <a:sym typeface="Roboto"/>
              </a:defRPr>
            </a:lvl1pPr>
            <a:lvl2pPr marR="0" lvl="1" algn="ctr" rtl="0">
              <a:lnSpc>
                <a:spcPct val="90000"/>
              </a:lnSpc>
              <a:spcBef>
                <a:spcPts val="0"/>
              </a:spcBef>
              <a:spcAft>
                <a:spcPts val="0"/>
              </a:spcAft>
              <a:buClr>
                <a:srgbClr val="33CCFF"/>
              </a:buClr>
              <a:buSzPts val="2400"/>
              <a:buFont typeface="Arial"/>
              <a:buNone/>
              <a:defRPr sz="2400" b="0" i="0" u="none" strike="noStrike" cap="none">
                <a:solidFill>
                  <a:srgbClr val="33CCFF"/>
                </a:solidFill>
                <a:latin typeface="Roboto"/>
                <a:ea typeface="Roboto"/>
                <a:cs typeface="Roboto"/>
                <a:sym typeface="Roboto"/>
              </a:defRPr>
            </a:lvl2pPr>
            <a:lvl3pPr marR="0" lvl="2" algn="ctr" rtl="0">
              <a:lnSpc>
                <a:spcPct val="90000"/>
              </a:lnSpc>
              <a:spcBef>
                <a:spcPts val="0"/>
              </a:spcBef>
              <a:spcAft>
                <a:spcPts val="0"/>
              </a:spcAft>
              <a:buClr>
                <a:srgbClr val="33CCFF"/>
              </a:buClr>
              <a:buSzPts val="2400"/>
              <a:buFont typeface="Arial"/>
              <a:buNone/>
              <a:defRPr sz="2400" b="0" i="0" u="none" strike="noStrike" cap="none">
                <a:solidFill>
                  <a:srgbClr val="33CCFF"/>
                </a:solidFill>
                <a:latin typeface="Roboto"/>
                <a:ea typeface="Roboto"/>
                <a:cs typeface="Roboto"/>
                <a:sym typeface="Roboto"/>
              </a:defRPr>
            </a:lvl3pPr>
            <a:lvl4pPr marR="0" lvl="3" algn="ctr" rtl="0">
              <a:lnSpc>
                <a:spcPct val="90000"/>
              </a:lnSpc>
              <a:spcBef>
                <a:spcPts val="0"/>
              </a:spcBef>
              <a:spcAft>
                <a:spcPts val="0"/>
              </a:spcAft>
              <a:buClr>
                <a:srgbClr val="33CCFF"/>
              </a:buClr>
              <a:buSzPts val="2400"/>
              <a:buFont typeface="Arial"/>
              <a:buNone/>
              <a:defRPr sz="2400" b="0" i="0" u="none" strike="noStrike" cap="none">
                <a:solidFill>
                  <a:srgbClr val="33CCFF"/>
                </a:solidFill>
                <a:latin typeface="Roboto"/>
                <a:ea typeface="Roboto"/>
                <a:cs typeface="Roboto"/>
                <a:sym typeface="Roboto"/>
              </a:defRPr>
            </a:lvl4pPr>
            <a:lvl5pPr marR="0" lvl="4" algn="ctr" rtl="0">
              <a:lnSpc>
                <a:spcPct val="90000"/>
              </a:lnSpc>
              <a:spcBef>
                <a:spcPts val="0"/>
              </a:spcBef>
              <a:spcAft>
                <a:spcPts val="0"/>
              </a:spcAft>
              <a:buClr>
                <a:srgbClr val="33CCFF"/>
              </a:buClr>
              <a:buSzPts val="2400"/>
              <a:buFont typeface="Arial"/>
              <a:buNone/>
              <a:defRPr sz="2400" b="0" i="0" u="none" strike="noStrike" cap="none">
                <a:solidFill>
                  <a:srgbClr val="33CCFF"/>
                </a:solidFill>
                <a:latin typeface="Roboto"/>
                <a:ea typeface="Roboto"/>
                <a:cs typeface="Roboto"/>
                <a:sym typeface="Roboto"/>
              </a:defRPr>
            </a:lvl5pPr>
            <a:lvl6pPr marR="0" lvl="5" algn="ctr" rtl="0">
              <a:lnSpc>
                <a:spcPct val="90000"/>
              </a:lnSpc>
              <a:spcBef>
                <a:spcPts val="0"/>
              </a:spcBef>
              <a:spcAft>
                <a:spcPts val="0"/>
              </a:spcAft>
              <a:buClr>
                <a:srgbClr val="33CCFF"/>
              </a:buClr>
              <a:buSzPts val="2400"/>
              <a:buFont typeface="Arial"/>
              <a:buNone/>
              <a:defRPr sz="2400" b="0" i="0" u="none" strike="noStrike" cap="none">
                <a:solidFill>
                  <a:srgbClr val="33CCFF"/>
                </a:solidFill>
                <a:latin typeface="Roboto"/>
                <a:ea typeface="Roboto"/>
                <a:cs typeface="Roboto"/>
                <a:sym typeface="Roboto"/>
              </a:defRPr>
            </a:lvl6pPr>
            <a:lvl7pPr marR="0" lvl="6" algn="ctr" rtl="0">
              <a:lnSpc>
                <a:spcPct val="90000"/>
              </a:lnSpc>
              <a:spcBef>
                <a:spcPts val="0"/>
              </a:spcBef>
              <a:spcAft>
                <a:spcPts val="0"/>
              </a:spcAft>
              <a:buClr>
                <a:srgbClr val="33CCFF"/>
              </a:buClr>
              <a:buSzPts val="2400"/>
              <a:buFont typeface="Arial"/>
              <a:buNone/>
              <a:defRPr sz="2400" b="0" i="0" u="none" strike="noStrike" cap="none">
                <a:solidFill>
                  <a:srgbClr val="33CCFF"/>
                </a:solidFill>
                <a:latin typeface="Roboto"/>
                <a:ea typeface="Roboto"/>
                <a:cs typeface="Roboto"/>
                <a:sym typeface="Roboto"/>
              </a:defRPr>
            </a:lvl7pPr>
            <a:lvl8pPr marR="0" lvl="7" algn="ctr" rtl="0">
              <a:lnSpc>
                <a:spcPct val="90000"/>
              </a:lnSpc>
              <a:spcBef>
                <a:spcPts val="0"/>
              </a:spcBef>
              <a:spcAft>
                <a:spcPts val="0"/>
              </a:spcAft>
              <a:buClr>
                <a:srgbClr val="33CCFF"/>
              </a:buClr>
              <a:buSzPts val="2400"/>
              <a:buFont typeface="Arial"/>
              <a:buNone/>
              <a:defRPr sz="2400" b="0" i="0" u="none" strike="noStrike" cap="none">
                <a:solidFill>
                  <a:srgbClr val="33CCFF"/>
                </a:solidFill>
                <a:latin typeface="Roboto"/>
                <a:ea typeface="Roboto"/>
                <a:cs typeface="Roboto"/>
                <a:sym typeface="Roboto"/>
              </a:defRPr>
            </a:lvl8pPr>
            <a:lvl9pPr marR="0" lvl="8" algn="ctr" rtl="0">
              <a:lnSpc>
                <a:spcPct val="90000"/>
              </a:lnSpc>
              <a:spcBef>
                <a:spcPts val="0"/>
              </a:spcBef>
              <a:spcAft>
                <a:spcPts val="0"/>
              </a:spcAft>
              <a:buClr>
                <a:srgbClr val="33CCFF"/>
              </a:buClr>
              <a:buSzPts val="2400"/>
              <a:buFont typeface="Arial"/>
              <a:buNone/>
              <a:defRPr sz="2400" b="0" i="0" u="none" strike="noStrike" cap="none">
                <a:solidFill>
                  <a:srgbClr val="33CCFF"/>
                </a:solidFill>
                <a:latin typeface="Roboto"/>
                <a:ea typeface="Roboto"/>
                <a:cs typeface="Roboto"/>
                <a:sym typeface="Roboto"/>
              </a:defRPr>
            </a:lvl9pPr>
          </a:lstStyle>
          <a:p>
            <a:endParaRPr dirty="0"/>
          </a:p>
        </p:txBody>
      </p:sp>
      <p:sp>
        <p:nvSpPr>
          <p:cNvPr id="5" name="Freeform: Shape 17">
            <a:extLst>
              <a:ext uri="{FF2B5EF4-FFF2-40B4-BE49-F238E27FC236}">
                <a16:creationId xmlns:a16="http://schemas.microsoft.com/office/drawing/2014/main" id="{BAFBC4E3-E7B1-4DBF-ABD9-4B444EB28A48}"/>
              </a:ext>
            </a:extLst>
          </p:cNvPr>
          <p:cNvSpPr>
            <a:spLocks/>
          </p:cNvSpPr>
          <p:nvPr userDrawn="1"/>
        </p:nvSpPr>
        <p:spPr bwMode="auto">
          <a:xfrm>
            <a:off x="-1690" y="-16930"/>
            <a:ext cx="5059822" cy="4586748"/>
          </a:xfrm>
          <a:custGeom>
            <a:avLst/>
            <a:gdLst>
              <a:gd name="connsiteX0" fmla="*/ 0 w 3970446"/>
              <a:gd name="connsiteY0" fmla="*/ 0 h 3902044"/>
              <a:gd name="connsiteX1" fmla="*/ 3970446 w 3970446"/>
              <a:gd name="connsiteY1" fmla="*/ 0 h 3902044"/>
              <a:gd name="connsiteX2" fmla="*/ 0 w 3970446"/>
              <a:gd name="connsiteY2" fmla="*/ 3902044 h 3902044"/>
            </a:gdLst>
            <a:ahLst/>
            <a:cxnLst>
              <a:cxn ang="0">
                <a:pos x="connsiteX0" y="connsiteY0"/>
              </a:cxn>
              <a:cxn ang="0">
                <a:pos x="connsiteX1" y="connsiteY1"/>
              </a:cxn>
              <a:cxn ang="0">
                <a:pos x="connsiteX2" y="connsiteY2"/>
              </a:cxn>
            </a:cxnLst>
            <a:rect l="l" t="t" r="r" b="b"/>
            <a:pathLst>
              <a:path w="3970446" h="3902044">
                <a:moveTo>
                  <a:pt x="0" y="0"/>
                </a:moveTo>
                <a:lnTo>
                  <a:pt x="3970446" y="0"/>
                </a:lnTo>
                <a:lnTo>
                  <a:pt x="0" y="3902044"/>
                </a:lnTo>
                <a:close/>
              </a:path>
            </a:pathLst>
          </a:custGeom>
          <a:solidFill>
            <a:srgbClr val="E34A2E"/>
          </a:solidFill>
          <a:ln>
            <a:noFill/>
          </a:ln>
          <a:extLst/>
        </p:spPr>
        <p:txBody>
          <a:bodyPr vert="horz" wrap="square" lIns="91440" tIns="45720" rIns="91440" bIns="45720" numCol="1" anchor="t" anchorCtr="0" compatLnSpc="1">
            <a:prstTxWarp prst="textNoShape">
              <a:avLst/>
            </a:prstTxWarp>
            <a:noAutofit/>
          </a:bodyPr>
          <a:lstStyle/>
          <a:p>
            <a:endParaRPr lang="en-US" dirty="0"/>
          </a:p>
        </p:txBody>
      </p:sp>
      <p:sp>
        <p:nvSpPr>
          <p:cNvPr id="6" name="Freeform 29">
            <a:extLst>
              <a:ext uri="{FF2B5EF4-FFF2-40B4-BE49-F238E27FC236}">
                <a16:creationId xmlns:a16="http://schemas.microsoft.com/office/drawing/2014/main" id="{F3659268-11C7-4247-B727-6E9EF7959179}"/>
              </a:ext>
            </a:extLst>
          </p:cNvPr>
          <p:cNvSpPr>
            <a:spLocks/>
          </p:cNvSpPr>
          <p:nvPr userDrawn="1"/>
        </p:nvSpPr>
        <p:spPr bwMode="auto">
          <a:xfrm>
            <a:off x="-16999" y="-32653"/>
            <a:ext cx="3003392" cy="2799166"/>
          </a:xfrm>
          <a:custGeom>
            <a:avLst/>
            <a:gdLst>
              <a:gd name="T0" fmla="*/ 0 w 1130"/>
              <a:gd name="T1" fmla="*/ 1038 h 1038"/>
              <a:gd name="T2" fmla="*/ 1130 w 1130"/>
              <a:gd name="T3" fmla="*/ 0 h 1038"/>
              <a:gd name="T4" fmla="*/ 1015 w 1130"/>
              <a:gd name="T5" fmla="*/ 0 h 1038"/>
              <a:gd name="T6" fmla="*/ 0 w 1130"/>
              <a:gd name="T7" fmla="*/ 934 h 1038"/>
              <a:gd name="T8" fmla="*/ 0 w 1130"/>
              <a:gd name="T9" fmla="*/ 1038 h 1038"/>
            </a:gdLst>
            <a:ahLst/>
            <a:cxnLst>
              <a:cxn ang="0">
                <a:pos x="T0" y="T1"/>
              </a:cxn>
              <a:cxn ang="0">
                <a:pos x="T2" y="T3"/>
              </a:cxn>
              <a:cxn ang="0">
                <a:pos x="T4" y="T5"/>
              </a:cxn>
              <a:cxn ang="0">
                <a:pos x="T6" y="T7"/>
              </a:cxn>
              <a:cxn ang="0">
                <a:pos x="T8" y="T9"/>
              </a:cxn>
            </a:cxnLst>
            <a:rect l="0" t="0" r="r" b="b"/>
            <a:pathLst>
              <a:path w="1130" h="1038">
                <a:moveTo>
                  <a:pt x="0" y="1038"/>
                </a:moveTo>
                <a:lnTo>
                  <a:pt x="1130" y="0"/>
                </a:lnTo>
                <a:lnTo>
                  <a:pt x="1015" y="0"/>
                </a:lnTo>
                <a:lnTo>
                  <a:pt x="0" y="934"/>
                </a:lnTo>
                <a:lnTo>
                  <a:pt x="0" y="103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 name="Picture Placeholder 3"/>
          <p:cNvSpPr>
            <a:spLocks noGrp="1"/>
          </p:cNvSpPr>
          <p:nvPr>
            <p:ph type="pic" sz="quarter" idx="11"/>
          </p:nvPr>
        </p:nvSpPr>
        <p:spPr>
          <a:xfrm rot="10800000">
            <a:off x="5588451" y="-16930"/>
            <a:ext cx="6182634" cy="2757714"/>
          </a:xfrm>
          <a:prstGeom prst="triangle">
            <a:avLst/>
          </a:prstGeom>
          <a:solidFill>
            <a:schemeClr val="accent6">
              <a:lumMod val="20000"/>
              <a:lumOff val="80000"/>
            </a:schemeClr>
          </a:solidFill>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userDrawn="1">
  <p:cSld name="Quote">
    <p:spTree>
      <p:nvGrpSpPr>
        <p:cNvPr id="1" name="Shape 30"/>
        <p:cNvGrpSpPr/>
        <p:nvPr/>
      </p:nvGrpSpPr>
      <p:grpSpPr>
        <a:xfrm>
          <a:off x="0" y="0"/>
          <a:ext cx="0" cy="0"/>
          <a:chOff x="0" y="0"/>
          <a:chExt cx="0" cy="0"/>
        </a:xfrm>
      </p:grpSpPr>
      <p:sp>
        <p:nvSpPr>
          <p:cNvPr id="33" name="Google Shape;33;p5"/>
          <p:cNvSpPr txBox="1">
            <a:spLocks noGrp="1"/>
          </p:cNvSpPr>
          <p:nvPr>
            <p:ph type="title"/>
          </p:nvPr>
        </p:nvSpPr>
        <p:spPr>
          <a:xfrm>
            <a:off x="5881242" y="750391"/>
            <a:ext cx="3700908" cy="1563131"/>
          </a:xfrm>
          <a:prstGeom prst="rect">
            <a:avLst/>
          </a:prstGeom>
          <a:noFill/>
          <a:ln>
            <a:noFill/>
          </a:ln>
        </p:spPr>
        <p:txBody>
          <a:bodyPr spcFirstLastPara="1" wrap="square" lIns="91425" tIns="91425" rIns="91425" bIns="91425" anchor="ctr" anchorCtr="0">
            <a:noAutofit/>
          </a:bodyPr>
          <a:lstStyle>
            <a:lvl1pPr marR="0" lvl="0" algn="r" rtl="0">
              <a:lnSpc>
                <a:spcPct val="90000"/>
              </a:lnSpc>
              <a:spcBef>
                <a:spcPts val="0"/>
              </a:spcBef>
              <a:spcAft>
                <a:spcPts val="0"/>
              </a:spcAft>
              <a:buClr>
                <a:srgbClr val="3F3F41"/>
              </a:buClr>
              <a:buSzPts val="3600"/>
              <a:buFont typeface="Raleway"/>
              <a:buNone/>
              <a:defRPr sz="3600" b="0" i="0" u="none" strike="noStrike" cap="none">
                <a:solidFill>
                  <a:srgbClr val="E34A2E"/>
                </a:solidFill>
                <a:latin typeface="+mj-lt"/>
                <a:ea typeface="Raleway"/>
                <a:cs typeface="Raleway"/>
                <a:sym typeface="Ralew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34" name="Google Shape;34;p5"/>
          <p:cNvSpPr txBox="1">
            <a:spLocks noGrp="1"/>
          </p:cNvSpPr>
          <p:nvPr>
            <p:ph type="body" idx="1"/>
          </p:nvPr>
        </p:nvSpPr>
        <p:spPr>
          <a:xfrm>
            <a:off x="6751399" y="2635722"/>
            <a:ext cx="5200650" cy="2190750"/>
          </a:xfrm>
          <a:prstGeom prst="rect">
            <a:avLst/>
          </a:prstGeom>
          <a:noFill/>
          <a:ln>
            <a:noFill/>
          </a:ln>
        </p:spPr>
        <p:txBody>
          <a:bodyPr spcFirstLastPara="1" wrap="square" lIns="91425" tIns="91425" rIns="91425" bIns="91425" anchor="ctr" anchorCtr="0">
            <a:noAutofit/>
          </a:bodyPr>
          <a:lstStyle>
            <a:lvl1pPr marL="457200" marR="0" lvl="0" indent="-228600" algn="ctr" rtl="0">
              <a:lnSpc>
                <a:spcPct val="100000"/>
              </a:lnSpc>
              <a:spcBef>
                <a:spcPts val="0"/>
              </a:spcBef>
              <a:spcAft>
                <a:spcPts val="0"/>
              </a:spcAft>
              <a:buClr>
                <a:srgbClr val="131F2B"/>
              </a:buClr>
              <a:buSzPts val="2000"/>
              <a:buFont typeface="Arial"/>
              <a:buNone/>
              <a:defRPr sz="2000" b="0" i="1" u="none" strike="noStrike" cap="none">
                <a:solidFill>
                  <a:schemeClr val="tx1"/>
                </a:solidFill>
                <a:latin typeface="Roboto"/>
                <a:ea typeface="Roboto"/>
                <a:cs typeface="Roboto"/>
                <a:sym typeface="Roboto"/>
              </a:defRPr>
            </a:lvl1pPr>
            <a:lvl2pPr marL="914400" marR="0" lvl="1" indent="-228600" algn="ctr" rtl="0">
              <a:lnSpc>
                <a:spcPct val="90000"/>
              </a:lnSpc>
              <a:spcBef>
                <a:spcPts val="0"/>
              </a:spcBef>
              <a:spcAft>
                <a:spcPts val="0"/>
              </a:spcAft>
              <a:buClr>
                <a:schemeClr val="dk1"/>
              </a:buClr>
              <a:buSzPts val="2400"/>
              <a:buFont typeface="Arial"/>
              <a:buNone/>
              <a:defRPr sz="2400" b="1" i="1" u="none" strike="noStrike" cap="none">
                <a:solidFill>
                  <a:schemeClr val="dk1"/>
                </a:solidFill>
                <a:latin typeface="Roboto"/>
                <a:ea typeface="Roboto"/>
                <a:cs typeface="Roboto"/>
                <a:sym typeface="Roboto"/>
              </a:defRPr>
            </a:lvl2pPr>
            <a:lvl3pPr marL="1371600" marR="0" lvl="2" indent="-228600" algn="ctr" rtl="0">
              <a:lnSpc>
                <a:spcPct val="90000"/>
              </a:lnSpc>
              <a:spcBef>
                <a:spcPts val="0"/>
              </a:spcBef>
              <a:spcAft>
                <a:spcPts val="0"/>
              </a:spcAft>
              <a:buClr>
                <a:schemeClr val="dk1"/>
              </a:buClr>
              <a:buSzPts val="2000"/>
              <a:buFont typeface="Arial"/>
              <a:buNone/>
              <a:defRPr sz="2000" b="1" i="1" u="none" strike="noStrike" cap="none">
                <a:solidFill>
                  <a:schemeClr val="dk1"/>
                </a:solidFill>
                <a:latin typeface="Roboto"/>
                <a:ea typeface="Roboto"/>
                <a:cs typeface="Roboto"/>
                <a:sym typeface="Roboto"/>
              </a:defRPr>
            </a:lvl3pPr>
            <a:lvl4pPr marL="1828800" marR="0" lvl="3" indent="-228600" algn="ctr" rtl="0">
              <a:lnSpc>
                <a:spcPct val="90000"/>
              </a:lnSpc>
              <a:spcBef>
                <a:spcPts val="0"/>
              </a:spcBef>
              <a:spcAft>
                <a:spcPts val="0"/>
              </a:spcAft>
              <a:buClr>
                <a:schemeClr val="dk1"/>
              </a:buClr>
              <a:buSzPts val="1800"/>
              <a:buFont typeface="Arial"/>
              <a:buNone/>
              <a:defRPr sz="1800" b="1" i="1" u="none" strike="noStrike" cap="none">
                <a:solidFill>
                  <a:schemeClr val="dk1"/>
                </a:solidFill>
                <a:latin typeface="Roboto"/>
                <a:ea typeface="Roboto"/>
                <a:cs typeface="Roboto"/>
                <a:sym typeface="Roboto"/>
              </a:defRPr>
            </a:lvl4pPr>
            <a:lvl5pPr marL="2286000" marR="0" lvl="4" indent="-228600" algn="ctr" rtl="0">
              <a:lnSpc>
                <a:spcPct val="90000"/>
              </a:lnSpc>
              <a:spcBef>
                <a:spcPts val="0"/>
              </a:spcBef>
              <a:spcAft>
                <a:spcPts val="0"/>
              </a:spcAft>
              <a:buClr>
                <a:schemeClr val="dk1"/>
              </a:buClr>
              <a:buSzPts val="1800"/>
              <a:buFont typeface="Arial"/>
              <a:buNone/>
              <a:defRPr sz="1800" b="1" i="1" u="none" strike="noStrike" cap="none">
                <a:solidFill>
                  <a:schemeClr val="dk1"/>
                </a:solidFill>
                <a:latin typeface="Roboto"/>
                <a:ea typeface="Roboto"/>
                <a:cs typeface="Roboto"/>
                <a:sym typeface="Roboto"/>
              </a:defRPr>
            </a:lvl5pPr>
            <a:lvl6pPr marL="2743200" marR="0" lvl="5" indent="-342900" algn="ctr" rtl="0">
              <a:lnSpc>
                <a:spcPct val="90000"/>
              </a:lnSpc>
              <a:spcBef>
                <a:spcPts val="0"/>
              </a:spcBef>
              <a:spcAft>
                <a:spcPts val="0"/>
              </a:spcAft>
              <a:buClr>
                <a:schemeClr val="dk1"/>
              </a:buClr>
              <a:buSzPts val="1800"/>
              <a:buFont typeface="Arial"/>
              <a:buChar char="•"/>
              <a:defRPr sz="1800" b="1" i="1" u="none" strike="noStrike" cap="none">
                <a:solidFill>
                  <a:schemeClr val="dk1"/>
                </a:solidFill>
                <a:latin typeface="Roboto"/>
                <a:ea typeface="Roboto"/>
                <a:cs typeface="Roboto"/>
                <a:sym typeface="Roboto"/>
              </a:defRPr>
            </a:lvl6pPr>
            <a:lvl7pPr marL="3200400" marR="0" lvl="6" indent="-342900" algn="ctr" rtl="0">
              <a:lnSpc>
                <a:spcPct val="90000"/>
              </a:lnSpc>
              <a:spcBef>
                <a:spcPts val="0"/>
              </a:spcBef>
              <a:spcAft>
                <a:spcPts val="0"/>
              </a:spcAft>
              <a:buClr>
                <a:schemeClr val="dk1"/>
              </a:buClr>
              <a:buSzPts val="1800"/>
              <a:buFont typeface="Arial"/>
              <a:buChar char="•"/>
              <a:defRPr sz="1800" b="1" i="1" u="none" strike="noStrike" cap="none">
                <a:solidFill>
                  <a:schemeClr val="dk1"/>
                </a:solidFill>
                <a:latin typeface="Roboto"/>
                <a:ea typeface="Roboto"/>
                <a:cs typeface="Roboto"/>
                <a:sym typeface="Roboto"/>
              </a:defRPr>
            </a:lvl7pPr>
            <a:lvl8pPr marL="3657600" marR="0" lvl="7" indent="-342900" algn="ctr" rtl="0">
              <a:lnSpc>
                <a:spcPct val="90000"/>
              </a:lnSpc>
              <a:spcBef>
                <a:spcPts val="0"/>
              </a:spcBef>
              <a:spcAft>
                <a:spcPts val="0"/>
              </a:spcAft>
              <a:buClr>
                <a:schemeClr val="dk1"/>
              </a:buClr>
              <a:buSzPts val="1800"/>
              <a:buFont typeface="Arial"/>
              <a:buChar char="•"/>
              <a:defRPr sz="1800" b="1" i="1" u="none" strike="noStrike" cap="none">
                <a:solidFill>
                  <a:schemeClr val="dk1"/>
                </a:solidFill>
                <a:latin typeface="Roboto"/>
                <a:ea typeface="Roboto"/>
                <a:cs typeface="Roboto"/>
                <a:sym typeface="Roboto"/>
              </a:defRPr>
            </a:lvl8pPr>
            <a:lvl9pPr marL="4114800" marR="0" lvl="8" indent="-342900" algn="ctr" rtl="0">
              <a:lnSpc>
                <a:spcPct val="90000"/>
              </a:lnSpc>
              <a:spcBef>
                <a:spcPts val="0"/>
              </a:spcBef>
              <a:spcAft>
                <a:spcPts val="0"/>
              </a:spcAft>
              <a:buClr>
                <a:schemeClr val="dk1"/>
              </a:buClr>
              <a:buSzPts val="1800"/>
              <a:buFont typeface="Arial"/>
              <a:buChar char="•"/>
              <a:defRPr sz="1800" b="1" i="1" u="none" strike="noStrike" cap="none">
                <a:solidFill>
                  <a:schemeClr val="dk1"/>
                </a:solidFill>
                <a:latin typeface="Roboto"/>
                <a:ea typeface="Roboto"/>
                <a:cs typeface="Roboto"/>
                <a:sym typeface="Roboto"/>
              </a:defRPr>
            </a:lvl9pPr>
          </a:lstStyle>
          <a:p>
            <a:endParaRPr dirty="0"/>
          </a:p>
        </p:txBody>
      </p:sp>
      <p:grpSp>
        <p:nvGrpSpPr>
          <p:cNvPr id="4" name="Group 3">
            <a:extLst>
              <a:ext uri="{FF2B5EF4-FFF2-40B4-BE49-F238E27FC236}">
                <a16:creationId xmlns:a16="http://schemas.microsoft.com/office/drawing/2014/main" id="{B2A82893-A8F0-4F40-BDB8-A5D24A3FD441}"/>
              </a:ext>
            </a:extLst>
          </p:cNvPr>
          <p:cNvGrpSpPr/>
          <p:nvPr userDrawn="1"/>
        </p:nvGrpSpPr>
        <p:grpSpPr>
          <a:xfrm>
            <a:off x="-6350" y="6710516"/>
            <a:ext cx="12206288" cy="160185"/>
            <a:chOff x="-6350" y="6710516"/>
            <a:chExt cx="12206288" cy="160185"/>
          </a:xfrm>
        </p:grpSpPr>
        <p:sp>
          <p:nvSpPr>
            <p:cNvPr id="5" name="Rectangle 5">
              <a:extLst>
                <a:ext uri="{FF2B5EF4-FFF2-40B4-BE49-F238E27FC236}">
                  <a16:creationId xmlns:a16="http://schemas.microsoft.com/office/drawing/2014/main" id="{0D696B31-0370-426A-AA2F-F214E2AA31FA}"/>
                </a:ext>
              </a:extLst>
            </p:cNvPr>
            <p:cNvSpPr>
              <a:spLocks noChangeArrowheads="1"/>
            </p:cNvSpPr>
            <p:nvPr userDrawn="1"/>
          </p:nvSpPr>
          <p:spPr bwMode="auto">
            <a:xfrm>
              <a:off x="-6350" y="6710516"/>
              <a:ext cx="4068763" cy="160185"/>
            </a:xfrm>
            <a:prstGeom prst="rect">
              <a:avLst/>
            </a:prstGeom>
            <a:solidFill>
              <a:srgbClr val="26C6D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Rectangle 6">
              <a:extLst>
                <a:ext uri="{FF2B5EF4-FFF2-40B4-BE49-F238E27FC236}">
                  <a16:creationId xmlns:a16="http://schemas.microsoft.com/office/drawing/2014/main" id="{C9942A71-7FEA-4E5F-822A-5DEEE1A93560}"/>
                </a:ext>
              </a:extLst>
            </p:cNvPr>
            <p:cNvSpPr>
              <a:spLocks noChangeArrowheads="1"/>
            </p:cNvSpPr>
            <p:nvPr userDrawn="1"/>
          </p:nvSpPr>
          <p:spPr bwMode="auto">
            <a:xfrm>
              <a:off x="4062412" y="6710516"/>
              <a:ext cx="4068763" cy="160185"/>
            </a:xfrm>
            <a:prstGeom prst="rect">
              <a:avLst/>
            </a:prstGeom>
            <a:solidFill>
              <a:srgbClr val="E34A2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Rectangle 7">
              <a:extLst>
                <a:ext uri="{FF2B5EF4-FFF2-40B4-BE49-F238E27FC236}">
                  <a16:creationId xmlns:a16="http://schemas.microsoft.com/office/drawing/2014/main" id="{87CCD38C-3662-48C5-9EB3-23DD3857219B}"/>
                </a:ext>
              </a:extLst>
            </p:cNvPr>
            <p:cNvSpPr>
              <a:spLocks noChangeArrowheads="1"/>
            </p:cNvSpPr>
            <p:nvPr userDrawn="1"/>
          </p:nvSpPr>
          <p:spPr bwMode="auto">
            <a:xfrm>
              <a:off x="8131175" y="6710516"/>
              <a:ext cx="4068763" cy="160185"/>
            </a:xfrm>
            <a:prstGeom prst="rect">
              <a:avLst/>
            </a:prstGeom>
            <a:solidFill>
              <a:srgbClr val="39E33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8" name="Rectangle 6">
            <a:extLst>
              <a:ext uri="{FF2B5EF4-FFF2-40B4-BE49-F238E27FC236}">
                <a16:creationId xmlns:a16="http://schemas.microsoft.com/office/drawing/2014/main" id="{8C1B6CA3-E850-42AA-9E2F-64971499B74C}"/>
              </a:ext>
            </a:extLst>
          </p:cNvPr>
          <p:cNvSpPr>
            <a:spLocks noChangeArrowheads="1"/>
          </p:cNvSpPr>
          <p:nvPr userDrawn="1"/>
        </p:nvSpPr>
        <p:spPr bwMode="auto">
          <a:xfrm>
            <a:off x="-6352" y="0"/>
            <a:ext cx="9843525" cy="589935"/>
          </a:xfrm>
          <a:prstGeom prst="rect">
            <a:avLst/>
          </a:prstGeom>
          <a:solidFill>
            <a:srgbClr val="E34A2E"/>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9" name="Rectangle 7">
            <a:extLst>
              <a:ext uri="{FF2B5EF4-FFF2-40B4-BE49-F238E27FC236}">
                <a16:creationId xmlns:a16="http://schemas.microsoft.com/office/drawing/2014/main" id="{6C6B853C-D952-4BA5-86F6-C946157EECC3}"/>
              </a:ext>
            </a:extLst>
          </p:cNvPr>
          <p:cNvSpPr>
            <a:spLocks noChangeArrowheads="1"/>
          </p:cNvSpPr>
          <p:nvPr userDrawn="1"/>
        </p:nvSpPr>
        <p:spPr bwMode="auto">
          <a:xfrm>
            <a:off x="9837174" y="0"/>
            <a:ext cx="2354825" cy="589935"/>
          </a:xfrm>
          <a:prstGeom prst="rect">
            <a:avLst/>
          </a:prstGeom>
          <a:solidFill>
            <a:srgbClr val="39E33A"/>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10" name="Rectangle 9">
            <a:extLst>
              <a:ext uri="{FF2B5EF4-FFF2-40B4-BE49-F238E27FC236}">
                <a16:creationId xmlns:a16="http://schemas.microsoft.com/office/drawing/2014/main" id="{8E75DE7F-8B8C-4C66-B47B-702D26F84928}"/>
              </a:ext>
            </a:extLst>
          </p:cNvPr>
          <p:cNvSpPr/>
          <p:nvPr userDrawn="1"/>
        </p:nvSpPr>
        <p:spPr>
          <a:xfrm rot="10800000">
            <a:off x="9750663" y="-3623"/>
            <a:ext cx="829786" cy="2477601"/>
          </a:xfrm>
          <a:prstGeom prst="rect">
            <a:avLst/>
          </a:prstGeom>
          <a:solidFill>
            <a:srgbClr val="22CAE3"/>
          </a:solidFill>
          <a:effectLst/>
        </p:spPr>
        <p:txBody>
          <a:bodyPr wrap="square" lIns="91440" tIns="45720" rIns="91440" bIns="45720">
            <a:spAutoFit/>
          </a:bodyPr>
          <a:lstStyle/>
          <a:p>
            <a:pPr algn="ctr"/>
            <a:r>
              <a:rPr lang="en-US" sz="15500" b="0" cap="none" spc="0" dirty="0" smtClean="0">
                <a:ln w="0"/>
                <a:solidFill>
                  <a:schemeClr val="bg1"/>
                </a:solidFill>
                <a:effectLst>
                  <a:outerShdw blurRad="38100" dist="25400" dir="5400000" algn="ctr" rotWithShape="0">
                    <a:srgbClr val="6E747A">
                      <a:alpha val="43000"/>
                    </a:srgbClr>
                  </a:outerShdw>
                </a:effectLst>
              </a:rPr>
              <a:t>“</a:t>
            </a:r>
            <a:endParaRPr lang="en-US" sz="15500" b="0" cap="none" spc="0" dirty="0">
              <a:ln w="0"/>
              <a:solidFill>
                <a:schemeClr val="bg1"/>
              </a:solidFill>
              <a:effectLst>
                <a:outerShdw blurRad="38100" dist="25400" dir="5400000" algn="ctr" rotWithShape="0">
                  <a:srgbClr val="6E747A">
                    <a:alpha val="43000"/>
                  </a:srgbClr>
                </a:outerShdw>
              </a:effectLst>
            </a:endParaRPr>
          </a:p>
        </p:txBody>
      </p:sp>
      <p:sp>
        <p:nvSpPr>
          <p:cNvPr id="3" name="Picture Placeholder 2"/>
          <p:cNvSpPr>
            <a:spLocks noGrp="1"/>
          </p:cNvSpPr>
          <p:nvPr>
            <p:ph type="pic" sz="quarter" idx="10"/>
          </p:nvPr>
        </p:nvSpPr>
        <p:spPr>
          <a:xfrm>
            <a:off x="285750" y="749069"/>
            <a:ext cx="1371600" cy="5649912"/>
          </a:xfrm>
        </p:spPr>
        <p:txBody>
          <a:bodyPr/>
          <a:lstStyle/>
          <a:p>
            <a:endParaRPr lang="en-US"/>
          </a:p>
        </p:txBody>
      </p:sp>
      <p:sp>
        <p:nvSpPr>
          <p:cNvPr id="13" name="Picture Placeholder 2"/>
          <p:cNvSpPr>
            <a:spLocks noGrp="1"/>
          </p:cNvSpPr>
          <p:nvPr>
            <p:ph type="pic" sz="quarter" idx="11"/>
          </p:nvPr>
        </p:nvSpPr>
        <p:spPr>
          <a:xfrm>
            <a:off x="1752421" y="749069"/>
            <a:ext cx="1371600" cy="5649912"/>
          </a:xfrm>
        </p:spPr>
        <p:txBody>
          <a:bodyPr/>
          <a:lstStyle/>
          <a:p>
            <a:endParaRPr lang="en-US"/>
          </a:p>
        </p:txBody>
      </p:sp>
      <p:sp>
        <p:nvSpPr>
          <p:cNvPr id="14" name="Picture Placeholder 2"/>
          <p:cNvSpPr>
            <a:spLocks noGrp="1"/>
          </p:cNvSpPr>
          <p:nvPr>
            <p:ph type="pic" sz="quarter" idx="12"/>
          </p:nvPr>
        </p:nvSpPr>
        <p:spPr>
          <a:xfrm>
            <a:off x="3219093" y="749069"/>
            <a:ext cx="1371600" cy="5649912"/>
          </a:xfrm>
        </p:spPr>
        <p:txBody>
          <a:bodyPr/>
          <a:lstStyle/>
          <a:p>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userDrawn="1">
  <p:cSld name="Title + 1 column">
    <p:spTree>
      <p:nvGrpSpPr>
        <p:cNvPr id="1" name="Shape 38"/>
        <p:cNvGrpSpPr/>
        <p:nvPr/>
      </p:nvGrpSpPr>
      <p:grpSpPr>
        <a:xfrm>
          <a:off x="0" y="0"/>
          <a:ext cx="0" cy="0"/>
          <a:chOff x="0" y="0"/>
          <a:chExt cx="0" cy="0"/>
        </a:xfrm>
      </p:grpSpPr>
      <p:sp>
        <p:nvSpPr>
          <p:cNvPr id="39" name="Google Shape;39;p7"/>
          <p:cNvSpPr txBox="1">
            <a:spLocks noGrp="1"/>
          </p:cNvSpPr>
          <p:nvPr>
            <p:ph type="body" idx="1"/>
          </p:nvPr>
        </p:nvSpPr>
        <p:spPr>
          <a:xfrm>
            <a:off x="481770" y="2543690"/>
            <a:ext cx="3957834" cy="260985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90000"/>
              </a:lnSpc>
              <a:spcBef>
                <a:spcPts val="0"/>
              </a:spcBef>
              <a:spcAft>
                <a:spcPts val="0"/>
              </a:spcAft>
              <a:buClr>
                <a:srgbClr val="3F3F3F"/>
              </a:buClr>
              <a:buSzPts val="1800"/>
              <a:buFont typeface="Arial"/>
              <a:buNone/>
              <a:defRPr sz="1800" b="0" i="0" u="none" strike="noStrike" cap="none">
                <a:solidFill>
                  <a:schemeClr val="tx1"/>
                </a:solidFill>
                <a:latin typeface="Roboto"/>
                <a:ea typeface="Roboto"/>
                <a:cs typeface="Roboto"/>
                <a:sym typeface="Roboto"/>
              </a:defRPr>
            </a:lvl1pPr>
            <a:lvl2pPr marL="914400" marR="0" lvl="1" indent="-228600" algn="l" rtl="0">
              <a:lnSpc>
                <a:spcPct val="90000"/>
              </a:lnSpc>
              <a:spcBef>
                <a:spcPts val="0"/>
              </a:spcBef>
              <a:spcAft>
                <a:spcPts val="0"/>
              </a:spcAft>
              <a:buClr>
                <a:schemeClr val="dk1"/>
              </a:buClr>
              <a:buSzPts val="2400"/>
              <a:buFont typeface="Arial"/>
              <a:buNone/>
              <a:defRPr sz="2400" b="0" i="0" u="none" strike="noStrike" cap="none">
                <a:solidFill>
                  <a:schemeClr val="dk1"/>
                </a:solidFill>
                <a:latin typeface="Roboto"/>
                <a:ea typeface="Roboto"/>
                <a:cs typeface="Roboto"/>
                <a:sym typeface="Roboto"/>
              </a:defRPr>
            </a:lvl2pPr>
            <a:lvl3pPr marL="1371600" marR="0" lvl="2" indent="-228600" algn="l" rtl="0">
              <a:lnSpc>
                <a:spcPct val="90000"/>
              </a:lnSpc>
              <a:spcBef>
                <a:spcPts val="0"/>
              </a:spcBef>
              <a:spcAft>
                <a:spcPts val="0"/>
              </a:spcAft>
              <a:buClr>
                <a:schemeClr val="dk1"/>
              </a:buClr>
              <a:buSzPts val="2000"/>
              <a:buFont typeface="Arial"/>
              <a:buNone/>
              <a:defRPr sz="2000" b="0" i="0" u="none" strike="noStrike" cap="none">
                <a:solidFill>
                  <a:schemeClr val="dk1"/>
                </a:solidFill>
                <a:latin typeface="Roboto"/>
                <a:ea typeface="Roboto"/>
                <a:cs typeface="Roboto"/>
                <a:sym typeface="Roboto"/>
              </a:defRPr>
            </a:lvl3pPr>
            <a:lvl4pPr marL="1828800" marR="0" lvl="3" indent="-228600" algn="l" rtl="0">
              <a:lnSpc>
                <a:spcPct val="90000"/>
              </a:lnSpc>
              <a:spcBef>
                <a:spcPts val="0"/>
              </a:spcBef>
              <a:spcAft>
                <a:spcPts val="0"/>
              </a:spcAft>
              <a:buClr>
                <a:schemeClr val="dk1"/>
              </a:buClr>
              <a:buSzPts val="1800"/>
              <a:buFont typeface="Arial"/>
              <a:buNone/>
              <a:defRPr sz="1800" b="0" i="0" u="none" strike="noStrike" cap="none">
                <a:solidFill>
                  <a:schemeClr val="dk1"/>
                </a:solidFill>
                <a:latin typeface="Roboto"/>
                <a:ea typeface="Roboto"/>
                <a:cs typeface="Roboto"/>
                <a:sym typeface="Roboto"/>
              </a:defRPr>
            </a:lvl4pPr>
            <a:lvl5pPr marL="2286000" marR="0" lvl="4" indent="-228600" algn="l" rtl="0">
              <a:lnSpc>
                <a:spcPct val="90000"/>
              </a:lnSpc>
              <a:spcBef>
                <a:spcPts val="0"/>
              </a:spcBef>
              <a:spcAft>
                <a:spcPts val="0"/>
              </a:spcAft>
              <a:buClr>
                <a:schemeClr val="dk1"/>
              </a:buClr>
              <a:buSzPts val="1800"/>
              <a:buFont typeface="Arial"/>
              <a:buNone/>
              <a:defRPr sz="1800" b="0" i="0" u="none" strike="noStrike" cap="none">
                <a:solidFill>
                  <a:schemeClr val="dk1"/>
                </a:solidFill>
                <a:latin typeface="Roboto"/>
                <a:ea typeface="Roboto"/>
                <a:cs typeface="Roboto"/>
                <a:sym typeface="Roboto"/>
              </a:defRPr>
            </a:lvl5pPr>
            <a:lvl6pPr marL="2743200" marR="0" lvl="5" indent="-342900" algn="l" rtl="0">
              <a:lnSpc>
                <a:spcPct val="90000"/>
              </a:lnSpc>
              <a:spcBef>
                <a:spcPts val="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6pPr>
            <a:lvl7pPr marL="3200400" marR="0" lvl="6" indent="-342900" algn="l" rtl="0">
              <a:lnSpc>
                <a:spcPct val="90000"/>
              </a:lnSpc>
              <a:spcBef>
                <a:spcPts val="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7pPr>
            <a:lvl8pPr marL="3657600" marR="0" lvl="7" indent="-342900" algn="l" rtl="0">
              <a:lnSpc>
                <a:spcPct val="90000"/>
              </a:lnSpc>
              <a:spcBef>
                <a:spcPts val="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8pPr>
            <a:lvl9pPr marL="4114800" marR="0" lvl="8" indent="-342900" algn="l" rtl="0">
              <a:lnSpc>
                <a:spcPct val="90000"/>
              </a:lnSpc>
              <a:spcBef>
                <a:spcPts val="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9pPr>
          </a:lstStyle>
          <a:p>
            <a:endParaRPr dirty="0"/>
          </a:p>
        </p:txBody>
      </p:sp>
      <p:sp>
        <p:nvSpPr>
          <p:cNvPr id="40" name="Google Shape;40;p7"/>
          <p:cNvSpPr txBox="1">
            <a:spLocks noGrp="1"/>
          </p:cNvSpPr>
          <p:nvPr>
            <p:ph type="title"/>
          </p:nvPr>
        </p:nvSpPr>
        <p:spPr>
          <a:xfrm>
            <a:off x="481770" y="1286209"/>
            <a:ext cx="3957834" cy="847999"/>
          </a:xfrm>
          <a:prstGeom prst="rect">
            <a:avLst/>
          </a:prstGeom>
          <a:noFill/>
          <a:ln>
            <a:noFill/>
          </a:ln>
        </p:spPr>
        <p:txBody>
          <a:bodyPr spcFirstLastPara="1" wrap="square" lIns="91425" tIns="91425" rIns="91425" bIns="91425" anchor="ctr" anchorCtr="0">
            <a:noAutofit/>
          </a:bodyPr>
          <a:lstStyle>
            <a:lvl1pPr marR="0" lvl="0" algn="ctr" rtl="0">
              <a:lnSpc>
                <a:spcPct val="90000"/>
              </a:lnSpc>
              <a:spcBef>
                <a:spcPts val="0"/>
              </a:spcBef>
              <a:spcAft>
                <a:spcPts val="0"/>
              </a:spcAft>
              <a:buClr>
                <a:srgbClr val="FFC000"/>
              </a:buClr>
              <a:buSzPts val="3200"/>
              <a:buFont typeface="Raleway"/>
              <a:buNone/>
              <a:defRPr sz="3200" b="0" i="0" u="none" strike="noStrike" cap="none">
                <a:solidFill>
                  <a:srgbClr val="E34A2E"/>
                </a:solidFill>
                <a:latin typeface="+mj-lt"/>
                <a:ea typeface="Raleway"/>
                <a:cs typeface="Raleway"/>
                <a:sym typeface="Ralew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207" name="Picture Placeholder 206"/>
          <p:cNvSpPr>
            <a:spLocks noGrp="1"/>
          </p:cNvSpPr>
          <p:nvPr>
            <p:ph type="pic" sz="quarter" idx="10"/>
          </p:nvPr>
        </p:nvSpPr>
        <p:spPr>
          <a:xfrm>
            <a:off x="5041106" y="872386"/>
            <a:ext cx="5124450" cy="5124450"/>
          </a:xfrm>
          <a:custGeom>
            <a:avLst/>
            <a:gdLst>
              <a:gd name="connsiteX0" fmla="*/ 2171700 w 4343400"/>
              <a:gd name="connsiteY0" fmla="*/ 0 h 4343400"/>
              <a:gd name="connsiteX1" fmla="*/ 4343400 w 4343400"/>
              <a:gd name="connsiteY1" fmla="*/ 2171700 h 4343400"/>
              <a:gd name="connsiteX2" fmla="*/ 2171700 w 4343400"/>
              <a:gd name="connsiteY2" fmla="*/ 4343400 h 4343400"/>
              <a:gd name="connsiteX3" fmla="*/ 0 w 4343400"/>
              <a:gd name="connsiteY3" fmla="*/ 2171700 h 4343400"/>
              <a:gd name="connsiteX4" fmla="*/ 2171700 w 4343400"/>
              <a:gd name="connsiteY4" fmla="*/ 0 h 434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3400" h="4343400">
                <a:moveTo>
                  <a:pt x="2171700" y="0"/>
                </a:moveTo>
                <a:cubicBezTo>
                  <a:pt x="3371097" y="0"/>
                  <a:pt x="4343400" y="972303"/>
                  <a:pt x="4343400" y="2171700"/>
                </a:cubicBezTo>
                <a:cubicBezTo>
                  <a:pt x="4343400" y="3371097"/>
                  <a:pt x="3371097" y="4343400"/>
                  <a:pt x="2171700" y="4343400"/>
                </a:cubicBezTo>
                <a:cubicBezTo>
                  <a:pt x="972303" y="4343400"/>
                  <a:pt x="0" y="3371097"/>
                  <a:pt x="0" y="2171700"/>
                </a:cubicBezTo>
                <a:cubicBezTo>
                  <a:pt x="0" y="972303"/>
                  <a:pt x="972303" y="0"/>
                  <a:pt x="2171700" y="0"/>
                </a:cubicBezTo>
                <a:close/>
              </a:path>
            </a:pathLst>
          </a:custGeom>
          <a:solidFill>
            <a:srgbClr val="A6EBF4"/>
          </a:solidFill>
          <a:ln>
            <a:noFill/>
          </a:ln>
        </p:spPr>
        <p:txBody>
          <a:bodyPr wrap="square">
            <a:noAutofit/>
          </a:bodyPr>
          <a:lstStyle>
            <a:lvl1pPr>
              <a:defRPr sz="1400">
                <a:solidFill>
                  <a:schemeClr val="bg1"/>
                </a:solidFill>
              </a:defRPr>
            </a:lvl1pPr>
          </a:lstStyle>
          <a:p>
            <a:endParaRPr lang="en-US"/>
          </a:p>
        </p:txBody>
      </p:sp>
      <p:grpSp>
        <p:nvGrpSpPr>
          <p:cNvPr id="5" name="Group 4">
            <a:extLst>
              <a:ext uri="{FF2B5EF4-FFF2-40B4-BE49-F238E27FC236}">
                <a16:creationId xmlns:a16="http://schemas.microsoft.com/office/drawing/2014/main" id="{F248F5EE-BEF4-42F5-BFDA-6BEAFE142D25}"/>
              </a:ext>
            </a:extLst>
          </p:cNvPr>
          <p:cNvGrpSpPr/>
          <p:nvPr userDrawn="1"/>
        </p:nvGrpSpPr>
        <p:grpSpPr>
          <a:xfrm>
            <a:off x="-6350" y="6697815"/>
            <a:ext cx="12206288" cy="160185"/>
            <a:chOff x="-6350" y="6710516"/>
            <a:chExt cx="12206288" cy="160185"/>
          </a:xfrm>
        </p:grpSpPr>
        <p:sp>
          <p:nvSpPr>
            <p:cNvPr id="6" name="Rectangle 5">
              <a:extLst>
                <a:ext uri="{FF2B5EF4-FFF2-40B4-BE49-F238E27FC236}">
                  <a16:creationId xmlns:a16="http://schemas.microsoft.com/office/drawing/2014/main" id="{E1CED550-44F0-4A0B-B0FC-08B56599A451}"/>
                </a:ext>
              </a:extLst>
            </p:cNvPr>
            <p:cNvSpPr>
              <a:spLocks noChangeArrowheads="1"/>
            </p:cNvSpPr>
            <p:nvPr userDrawn="1"/>
          </p:nvSpPr>
          <p:spPr bwMode="auto">
            <a:xfrm>
              <a:off x="-6350" y="6710516"/>
              <a:ext cx="4068763" cy="160185"/>
            </a:xfrm>
            <a:prstGeom prst="rect">
              <a:avLst/>
            </a:prstGeom>
            <a:solidFill>
              <a:srgbClr val="26C6D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Rectangle 6">
              <a:extLst>
                <a:ext uri="{FF2B5EF4-FFF2-40B4-BE49-F238E27FC236}">
                  <a16:creationId xmlns:a16="http://schemas.microsoft.com/office/drawing/2014/main" id="{BFB14CFB-CDAC-4D01-808D-80D17A524B2F}"/>
                </a:ext>
              </a:extLst>
            </p:cNvPr>
            <p:cNvSpPr>
              <a:spLocks noChangeArrowheads="1"/>
            </p:cNvSpPr>
            <p:nvPr userDrawn="1"/>
          </p:nvSpPr>
          <p:spPr bwMode="auto">
            <a:xfrm>
              <a:off x="4062412" y="6710516"/>
              <a:ext cx="4068763" cy="160185"/>
            </a:xfrm>
            <a:prstGeom prst="rect">
              <a:avLst/>
            </a:prstGeom>
            <a:solidFill>
              <a:srgbClr val="E34A2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Rectangle 7">
              <a:extLst>
                <a:ext uri="{FF2B5EF4-FFF2-40B4-BE49-F238E27FC236}">
                  <a16:creationId xmlns:a16="http://schemas.microsoft.com/office/drawing/2014/main" id="{E80C1143-9A75-4078-A6F4-B5E494523B8C}"/>
                </a:ext>
              </a:extLst>
            </p:cNvPr>
            <p:cNvSpPr>
              <a:spLocks noChangeArrowheads="1"/>
            </p:cNvSpPr>
            <p:nvPr userDrawn="1"/>
          </p:nvSpPr>
          <p:spPr bwMode="auto">
            <a:xfrm>
              <a:off x="8131175" y="6710516"/>
              <a:ext cx="4068763" cy="160185"/>
            </a:xfrm>
            <a:prstGeom prst="rect">
              <a:avLst/>
            </a:prstGeom>
            <a:solidFill>
              <a:srgbClr val="2D962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9" name="Rectangle 5">
            <a:extLst>
              <a:ext uri="{FF2B5EF4-FFF2-40B4-BE49-F238E27FC236}">
                <a16:creationId xmlns:a16="http://schemas.microsoft.com/office/drawing/2014/main" id="{3784F8F8-3FB3-43A6-A474-ED6CDA1556D0}"/>
              </a:ext>
            </a:extLst>
          </p:cNvPr>
          <p:cNvSpPr>
            <a:spLocks noChangeArrowheads="1"/>
          </p:cNvSpPr>
          <p:nvPr userDrawn="1"/>
        </p:nvSpPr>
        <p:spPr bwMode="auto">
          <a:xfrm>
            <a:off x="-6351" y="130627"/>
            <a:ext cx="10282465" cy="459308"/>
          </a:xfrm>
          <a:prstGeom prst="rect">
            <a:avLst/>
          </a:prstGeom>
          <a:solidFill>
            <a:srgbClr val="E34A2E"/>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3" name="Group 12"/>
          <p:cNvGrpSpPr/>
          <p:nvPr userDrawn="1"/>
        </p:nvGrpSpPr>
        <p:grpSpPr>
          <a:xfrm rot="16200000">
            <a:off x="8063782" y="2531644"/>
            <a:ext cx="6398607" cy="1596572"/>
            <a:chOff x="9880715" y="5650"/>
            <a:chExt cx="2247952" cy="560906"/>
          </a:xfrm>
        </p:grpSpPr>
        <p:sp>
          <p:nvSpPr>
            <p:cNvPr id="14" name="Rectangle 13"/>
            <p:cNvSpPr/>
            <p:nvPr userDrawn="1"/>
          </p:nvSpPr>
          <p:spPr>
            <a:xfrm>
              <a:off x="9880715" y="407069"/>
              <a:ext cx="187041" cy="159487"/>
            </a:xfrm>
            <a:prstGeom prst="rect">
              <a:avLst/>
            </a:prstGeom>
            <a:solidFill>
              <a:srgbClr val="F3B2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9880715" y="208376"/>
              <a:ext cx="187041" cy="159487"/>
            </a:xfrm>
            <a:prstGeom prst="rect">
              <a:avLst/>
            </a:prstGeom>
            <a:solidFill>
              <a:srgbClr val="90A7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9880715" y="6568"/>
              <a:ext cx="187041" cy="159487"/>
            </a:xfrm>
            <a:prstGeom prst="rect">
              <a:avLst/>
            </a:prstGeom>
            <a:solidFill>
              <a:srgbClr val="A6EB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10109152" y="407069"/>
              <a:ext cx="187041" cy="159487"/>
            </a:xfrm>
            <a:prstGeom prst="rect">
              <a:avLst/>
            </a:prstGeom>
            <a:solidFill>
              <a:srgbClr val="F3B2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10109152" y="208376"/>
              <a:ext cx="187041" cy="159487"/>
            </a:xfrm>
            <a:prstGeom prst="rect">
              <a:avLst/>
            </a:prstGeom>
            <a:solidFill>
              <a:srgbClr val="90A7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10109152" y="6568"/>
              <a:ext cx="187041" cy="159487"/>
            </a:xfrm>
            <a:prstGeom prst="rect">
              <a:avLst/>
            </a:prstGeom>
            <a:solidFill>
              <a:srgbClr val="A6EB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a:off x="10337589" y="407069"/>
              <a:ext cx="187041" cy="159487"/>
            </a:xfrm>
            <a:prstGeom prst="rect">
              <a:avLst/>
            </a:prstGeom>
            <a:solidFill>
              <a:srgbClr val="F3B2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a:off x="10337589" y="208376"/>
              <a:ext cx="187041" cy="159487"/>
            </a:xfrm>
            <a:prstGeom prst="rect">
              <a:avLst/>
            </a:prstGeom>
            <a:solidFill>
              <a:srgbClr val="90A7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userDrawn="1"/>
          </p:nvSpPr>
          <p:spPr>
            <a:xfrm>
              <a:off x="10337589" y="6568"/>
              <a:ext cx="187041" cy="159487"/>
            </a:xfrm>
            <a:prstGeom prst="rect">
              <a:avLst/>
            </a:prstGeom>
            <a:solidFill>
              <a:srgbClr val="A6EB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userDrawn="1"/>
          </p:nvSpPr>
          <p:spPr>
            <a:xfrm>
              <a:off x="10566025" y="407069"/>
              <a:ext cx="187041" cy="159487"/>
            </a:xfrm>
            <a:prstGeom prst="rect">
              <a:avLst/>
            </a:prstGeom>
            <a:solidFill>
              <a:srgbClr val="F3B2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userDrawn="1"/>
          </p:nvSpPr>
          <p:spPr>
            <a:xfrm>
              <a:off x="10566025" y="208376"/>
              <a:ext cx="187041" cy="159487"/>
            </a:xfrm>
            <a:prstGeom prst="rect">
              <a:avLst/>
            </a:prstGeom>
            <a:solidFill>
              <a:srgbClr val="90A7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userDrawn="1"/>
          </p:nvSpPr>
          <p:spPr>
            <a:xfrm>
              <a:off x="10796935" y="407069"/>
              <a:ext cx="187041" cy="159487"/>
            </a:xfrm>
            <a:prstGeom prst="rect">
              <a:avLst/>
            </a:prstGeom>
            <a:solidFill>
              <a:srgbClr val="F3B2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userDrawn="1"/>
          </p:nvSpPr>
          <p:spPr>
            <a:xfrm>
              <a:off x="11025372" y="407069"/>
              <a:ext cx="187041" cy="159487"/>
            </a:xfrm>
            <a:prstGeom prst="rect">
              <a:avLst/>
            </a:prstGeom>
            <a:solidFill>
              <a:srgbClr val="F3B2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userDrawn="1"/>
          </p:nvSpPr>
          <p:spPr>
            <a:xfrm>
              <a:off x="11253808" y="407069"/>
              <a:ext cx="187041" cy="159487"/>
            </a:xfrm>
            <a:prstGeom prst="rect">
              <a:avLst/>
            </a:prstGeom>
            <a:solidFill>
              <a:srgbClr val="F3B2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userDrawn="1"/>
          </p:nvSpPr>
          <p:spPr>
            <a:xfrm>
              <a:off x="11482245" y="407069"/>
              <a:ext cx="187041" cy="159487"/>
            </a:xfrm>
            <a:prstGeom prst="rect">
              <a:avLst/>
            </a:prstGeom>
            <a:solidFill>
              <a:srgbClr val="F3B2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userDrawn="1"/>
          </p:nvSpPr>
          <p:spPr>
            <a:xfrm>
              <a:off x="11713189" y="405294"/>
              <a:ext cx="187041" cy="159487"/>
            </a:xfrm>
            <a:prstGeom prst="rect">
              <a:avLst/>
            </a:prstGeom>
            <a:solidFill>
              <a:srgbClr val="F3B2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userDrawn="1"/>
          </p:nvSpPr>
          <p:spPr>
            <a:xfrm>
              <a:off x="11941626" y="405294"/>
              <a:ext cx="187041" cy="159487"/>
            </a:xfrm>
            <a:prstGeom prst="rect">
              <a:avLst/>
            </a:prstGeom>
            <a:solidFill>
              <a:srgbClr val="F3B2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userDrawn="1"/>
          </p:nvSpPr>
          <p:spPr>
            <a:xfrm>
              <a:off x="10794462" y="208594"/>
              <a:ext cx="187041" cy="159487"/>
            </a:xfrm>
            <a:prstGeom prst="rect">
              <a:avLst/>
            </a:prstGeom>
            <a:solidFill>
              <a:srgbClr val="90A7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userDrawn="1"/>
          </p:nvSpPr>
          <p:spPr>
            <a:xfrm>
              <a:off x="11022899" y="208594"/>
              <a:ext cx="187041" cy="159487"/>
            </a:xfrm>
            <a:prstGeom prst="rect">
              <a:avLst/>
            </a:prstGeom>
            <a:solidFill>
              <a:srgbClr val="90A7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userDrawn="1"/>
          </p:nvSpPr>
          <p:spPr>
            <a:xfrm>
              <a:off x="11251336" y="208594"/>
              <a:ext cx="187041" cy="15948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userDrawn="1"/>
          </p:nvSpPr>
          <p:spPr>
            <a:xfrm>
              <a:off x="11479772" y="208594"/>
              <a:ext cx="187041" cy="15948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userDrawn="1"/>
          </p:nvSpPr>
          <p:spPr>
            <a:xfrm>
              <a:off x="11710716" y="206819"/>
              <a:ext cx="187041" cy="15948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userDrawn="1"/>
          </p:nvSpPr>
          <p:spPr>
            <a:xfrm>
              <a:off x="11941625" y="206819"/>
              <a:ext cx="187041" cy="15948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userDrawn="1"/>
          </p:nvSpPr>
          <p:spPr>
            <a:xfrm>
              <a:off x="10559988" y="6568"/>
              <a:ext cx="187041" cy="15948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userDrawn="1"/>
          </p:nvSpPr>
          <p:spPr>
            <a:xfrm>
              <a:off x="10788425" y="6568"/>
              <a:ext cx="187041" cy="15948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userDrawn="1"/>
          </p:nvSpPr>
          <p:spPr>
            <a:xfrm>
              <a:off x="11016862" y="6568"/>
              <a:ext cx="187041" cy="15948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userDrawn="1"/>
          </p:nvSpPr>
          <p:spPr>
            <a:xfrm>
              <a:off x="11245298" y="6568"/>
              <a:ext cx="187041" cy="15948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userDrawn="1"/>
          </p:nvSpPr>
          <p:spPr>
            <a:xfrm>
              <a:off x="11473735" y="6568"/>
              <a:ext cx="187041" cy="15948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userDrawn="1"/>
          </p:nvSpPr>
          <p:spPr>
            <a:xfrm>
              <a:off x="11704679" y="6568"/>
              <a:ext cx="187041" cy="15948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userDrawn="1"/>
          </p:nvSpPr>
          <p:spPr>
            <a:xfrm>
              <a:off x="11941626" y="5650"/>
              <a:ext cx="187041" cy="15948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2 columns" userDrawn="1">
  <p:cSld name="Title + 2 columns">
    <p:spTree>
      <p:nvGrpSpPr>
        <p:cNvPr id="1" name="Shape 44"/>
        <p:cNvGrpSpPr/>
        <p:nvPr/>
      </p:nvGrpSpPr>
      <p:grpSpPr>
        <a:xfrm>
          <a:off x="0" y="0"/>
          <a:ext cx="0" cy="0"/>
          <a:chOff x="0" y="0"/>
          <a:chExt cx="0" cy="0"/>
        </a:xfrm>
      </p:grpSpPr>
      <p:sp>
        <p:nvSpPr>
          <p:cNvPr id="45" name="Google Shape;45;p8"/>
          <p:cNvSpPr txBox="1">
            <a:spLocks noGrp="1"/>
          </p:cNvSpPr>
          <p:nvPr>
            <p:ph type="body" idx="1"/>
          </p:nvPr>
        </p:nvSpPr>
        <p:spPr>
          <a:xfrm>
            <a:off x="5694710" y="2388771"/>
            <a:ext cx="2930238" cy="3230872"/>
          </a:xfrm>
          <a:prstGeom prst="rect">
            <a:avLst/>
          </a:prstGeom>
          <a:noFill/>
          <a:ln>
            <a:noFill/>
          </a:ln>
        </p:spPr>
        <p:txBody>
          <a:bodyPr spcFirstLastPara="1" wrap="square" lIns="91425" tIns="91425" rIns="91425" bIns="91425" anchor="t" anchorCtr="0">
            <a:noAutofit/>
          </a:bodyPr>
          <a:lstStyle>
            <a:lvl1pPr marL="457200" marR="0" lvl="0" indent="-228600" algn="l" rtl="0">
              <a:lnSpc>
                <a:spcPct val="90000"/>
              </a:lnSpc>
              <a:spcBef>
                <a:spcPts val="0"/>
              </a:spcBef>
              <a:spcAft>
                <a:spcPts val="0"/>
              </a:spcAft>
              <a:buClr>
                <a:schemeClr val="dk1"/>
              </a:buClr>
              <a:buSzPts val="1800"/>
              <a:buFont typeface="Arial"/>
              <a:buNone/>
              <a:defRPr sz="1800" b="0" i="0" u="none" strike="noStrike" cap="none">
                <a:solidFill>
                  <a:schemeClr val="tx1"/>
                </a:solidFill>
                <a:latin typeface="Roboto"/>
                <a:ea typeface="Roboto"/>
                <a:cs typeface="Roboto"/>
                <a:sym typeface="Roboto"/>
              </a:defRPr>
            </a:lvl1pPr>
            <a:lvl2pPr marL="914400" marR="0" lvl="1" indent="-228600" algn="l" rtl="0">
              <a:lnSpc>
                <a:spcPct val="90000"/>
              </a:lnSpc>
              <a:spcBef>
                <a:spcPts val="0"/>
              </a:spcBef>
              <a:spcAft>
                <a:spcPts val="0"/>
              </a:spcAft>
              <a:buClr>
                <a:schemeClr val="dk1"/>
              </a:buClr>
              <a:buSzPts val="2400"/>
              <a:buFont typeface="Arial"/>
              <a:buNone/>
              <a:defRPr sz="2400" b="0" i="0" u="none" strike="noStrike" cap="none">
                <a:solidFill>
                  <a:schemeClr val="dk1"/>
                </a:solidFill>
                <a:latin typeface="Roboto"/>
                <a:ea typeface="Roboto"/>
                <a:cs typeface="Roboto"/>
                <a:sym typeface="Roboto"/>
              </a:defRPr>
            </a:lvl2pPr>
            <a:lvl3pPr marL="1371600" marR="0" lvl="2" indent="-228600" algn="l" rtl="0">
              <a:lnSpc>
                <a:spcPct val="90000"/>
              </a:lnSpc>
              <a:spcBef>
                <a:spcPts val="0"/>
              </a:spcBef>
              <a:spcAft>
                <a:spcPts val="0"/>
              </a:spcAft>
              <a:buClr>
                <a:schemeClr val="dk1"/>
              </a:buClr>
              <a:buSzPts val="2000"/>
              <a:buFont typeface="Arial"/>
              <a:buNone/>
              <a:defRPr sz="2000" b="0" i="0" u="none" strike="noStrike" cap="none">
                <a:solidFill>
                  <a:schemeClr val="dk1"/>
                </a:solidFill>
                <a:latin typeface="Roboto"/>
                <a:ea typeface="Roboto"/>
                <a:cs typeface="Roboto"/>
                <a:sym typeface="Roboto"/>
              </a:defRPr>
            </a:lvl3pPr>
            <a:lvl4pPr marL="1828800" marR="0" lvl="3" indent="-228600" algn="l" rtl="0">
              <a:lnSpc>
                <a:spcPct val="90000"/>
              </a:lnSpc>
              <a:spcBef>
                <a:spcPts val="0"/>
              </a:spcBef>
              <a:spcAft>
                <a:spcPts val="0"/>
              </a:spcAft>
              <a:buClr>
                <a:schemeClr val="dk1"/>
              </a:buClr>
              <a:buSzPts val="1800"/>
              <a:buFont typeface="Arial"/>
              <a:buNone/>
              <a:defRPr sz="1800" b="0" i="0" u="none" strike="noStrike" cap="none">
                <a:solidFill>
                  <a:schemeClr val="dk1"/>
                </a:solidFill>
                <a:latin typeface="Roboto"/>
                <a:ea typeface="Roboto"/>
                <a:cs typeface="Roboto"/>
                <a:sym typeface="Roboto"/>
              </a:defRPr>
            </a:lvl4pPr>
            <a:lvl5pPr marL="2286000" marR="0" lvl="4" indent="-228600" algn="l" rtl="0">
              <a:lnSpc>
                <a:spcPct val="90000"/>
              </a:lnSpc>
              <a:spcBef>
                <a:spcPts val="0"/>
              </a:spcBef>
              <a:spcAft>
                <a:spcPts val="0"/>
              </a:spcAft>
              <a:buClr>
                <a:schemeClr val="dk1"/>
              </a:buClr>
              <a:buSzPts val="1800"/>
              <a:buFont typeface="Arial"/>
              <a:buNone/>
              <a:defRPr sz="1800" b="0" i="0" u="none" strike="noStrike" cap="none">
                <a:solidFill>
                  <a:schemeClr val="dk1"/>
                </a:solidFill>
                <a:latin typeface="Roboto"/>
                <a:ea typeface="Roboto"/>
                <a:cs typeface="Roboto"/>
                <a:sym typeface="Roboto"/>
              </a:defRPr>
            </a:lvl5pPr>
            <a:lvl6pPr marL="2743200" marR="0" lvl="5" indent="-342900" algn="l" rtl="0">
              <a:lnSpc>
                <a:spcPct val="90000"/>
              </a:lnSpc>
              <a:spcBef>
                <a:spcPts val="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6pPr>
            <a:lvl7pPr marL="3200400" marR="0" lvl="6" indent="-342900" algn="l" rtl="0">
              <a:lnSpc>
                <a:spcPct val="90000"/>
              </a:lnSpc>
              <a:spcBef>
                <a:spcPts val="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7pPr>
            <a:lvl8pPr marL="3657600" marR="0" lvl="7" indent="-342900" algn="l" rtl="0">
              <a:lnSpc>
                <a:spcPct val="90000"/>
              </a:lnSpc>
              <a:spcBef>
                <a:spcPts val="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8pPr>
            <a:lvl9pPr marL="4114800" marR="0" lvl="8" indent="-342900" algn="l" rtl="0">
              <a:lnSpc>
                <a:spcPct val="90000"/>
              </a:lnSpc>
              <a:spcBef>
                <a:spcPts val="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9pPr>
          </a:lstStyle>
          <a:p>
            <a:endParaRPr dirty="0"/>
          </a:p>
        </p:txBody>
      </p:sp>
      <p:sp>
        <p:nvSpPr>
          <p:cNvPr id="46" name="Google Shape;46;p8"/>
          <p:cNvSpPr txBox="1">
            <a:spLocks noGrp="1"/>
          </p:cNvSpPr>
          <p:nvPr>
            <p:ph type="body" idx="2"/>
          </p:nvPr>
        </p:nvSpPr>
        <p:spPr>
          <a:xfrm>
            <a:off x="8891565" y="2388771"/>
            <a:ext cx="2930238" cy="3230872"/>
          </a:xfrm>
          <a:prstGeom prst="rect">
            <a:avLst/>
          </a:prstGeom>
          <a:noFill/>
          <a:ln>
            <a:noFill/>
          </a:ln>
        </p:spPr>
        <p:txBody>
          <a:bodyPr spcFirstLastPara="1" wrap="square" lIns="91425" tIns="91425" rIns="91425" bIns="91425" anchor="t" anchorCtr="0">
            <a:noAutofit/>
          </a:bodyPr>
          <a:lstStyle>
            <a:lvl1pPr marL="457200" marR="0" lvl="0" indent="-228600" algn="l" rtl="0">
              <a:lnSpc>
                <a:spcPct val="90000"/>
              </a:lnSpc>
              <a:spcBef>
                <a:spcPts val="0"/>
              </a:spcBef>
              <a:spcAft>
                <a:spcPts val="0"/>
              </a:spcAft>
              <a:buClr>
                <a:schemeClr val="dk1"/>
              </a:buClr>
              <a:buSzPts val="1800"/>
              <a:buFont typeface="Arial"/>
              <a:buNone/>
              <a:defRPr sz="1800" b="0" i="0" u="none" strike="noStrike" cap="none">
                <a:solidFill>
                  <a:schemeClr val="tx1"/>
                </a:solidFill>
                <a:latin typeface="Roboto"/>
                <a:ea typeface="Roboto"/>
                <a:cs typeface="Roboto"/>
                <a:sym typeface="Roboto"/>
              </a:defRPr>
            </a:lvl1pPr>
            <a:lvl2pPr marL="914400" marR="0" lvl="1" indent="-228600" algn="l" rtl="0">
              <a:lnSpc>
                <a:spcPct val="90000"/>
              </a:lnSpc>
              <a:spcBef>
                <a:spcPts val="0"/>
              </a:spcBef>
              <a:spcAft>
                <a:spcPts val="0"/>
              </a:spcAft>
              <a:buClr>
                <a:schemeClr val="dk1"/>
              </a:buClr>
              <a:buSzPts val="2400"/>
              <a:buFont typeface="Arial"/>
              <a:buNone/>
              <a:defRPr sz="2400" b="0" i="0" u="none" strike="noStrike" cap="none">
                <a:solidFill>
                  <a:schemeClr val="dk1"/>
                </a:solidFill>
                <a:latin typeface="Roboto"/>
                <a:ea typeface="Roboto"/>
                <a:cs typeface="Roboto"/>
                <a:sym typeface="Roboto"/>
              </a:defRPr>
            </a:lvl2pPr>
            <a:lvl3pPr marL="1371600" marR="0" lvl="2" indent="-228600" algn="l" rtl="0">
              <a:lnSpc>
                <a:spcPct val="90000"/>
              </a:lnSpc>
              <a:spcBef>
                <a:spcPts val="0"/>
              </a:spcBef>
              <a:spcAft>
                <a:spcPts val="0"/>
              </a:spcAft>
              <a:buClr>
                <a:schemeClr val="dk1"/>
              </a:buClr>
              <a:buSzPts val="2000"/>
              <a:buFont typeface="Arial"/>
              <a:buNone/>
              <a:defRPr sz="2000" b="0" i="0" u="none" strike="noStrike" cap="none">
                <a:solidFill>
                  <a:schemeClr val="dk1"/>
                </a:solidFill>
                <a:latin typeface="Roboto"/>
                <a:ea typeface="Roboto"/>
                <a:cs typeface="Roboto"/>
                <a:sym typeface="Roboto"/>
              </a:defRPr>
            </a:lvl3pPr>
            <a:lvl4pPr marL="1828800" marR="0" lvl="3" indent="-228600" algn="l" rtl="0">
              <a:lnSpc>
                <a:spcPct val="90000"/>
              </a:lnSpc>
              <a:spcBef>
                <a:spcPts val="0"/>
              </a:spcBef>
              <a:spcAft>
                <a:spcPts val="0"/>
              </a:spcAft>
              <a:buClr>
                <a:schemeClr val="dk1"/>
              </a:buClr>
              <a:buSzPts val="1800"/>
              <a:buFont typeface="Arial"/>
              <a:buNone/>
              <a:defRPr sz="1800" b="0" i="0" u="none" strike="noStrike" cap="none">
                <a:solidFill>
                  <a:schemeClr val="dk1"/>
                </a:solidFill>
                <a:latin typeface="Roboto"/>
                <a:ea typeface="Roboto"/>
                <a:cs typeface="Roboto"/>
                <a:sym typeface="Roboto"/>
              </a:defRPr>
            </a:lvl4pPr>
            <a:lvl5pPr marL="2286000" marR="0" lvl="4" indent="-228600" algn="l" rtl="0">
              <a:lnSpc>
                <a:spcPct val="90000"/>
              </a:lnSpc>
              <a:spcBef>
                <a:spcPts val="0"/>
              </a:spcBef>
              <a:spcAft>
                <a:spcPts val="0"/>
              </a:spcAft>
              <a:buClr>
                <a:schemeClr val="dk1"/>
              </a:buClr>
              <a:buSzPts val="1800"/>
              <a:buFont typeface="Arial"/>
              <a:buNone/>
              <a:defRPr sz="1800" b="0" i="0" u="none" strike="noStrike" cap="none">
                <a:solidFill>
                  <a:schemeClr val="dk1"/>
                </a:solidFill>
                <a:latin typeface="Roboto"/>
                <a:ea typeface="Roboto"/>
                <a:cs typeface="Roboto"/>
                <a:sym typeface="Roboto"/>
              </a:defRPr>
            </a:lvl5pPr>
            <a:lvl6pPr marL="2743200" marR="0" lvl="5" indent="-342900" algn="l" rtl="0">
              <a:lnSpc>
                <a:spcPct val="90000"/>
              </a:lnSpc>
              <a:spcBef>
                <a:spcPts val="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6pPr>
            <a:lvl7pPr marL="3200400" marR="0" lvl="6" indent="-342900" algn="l" rtl="0">
              <a:lnSpc>
                <a:spcPct val="90000"/>
              </a:lnSpc>
              <a:spcBef>
                <a:spcPts val="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7pPr>
            <a:lvl8pPr marL="3657600" marR="0" lvl="7" indent="-342900" algn="l" rtl="0">
              <a:lnSpc>
                <a:spcPct val="90000"/>
              </a:lnSpc>
              <a:spcBef>
                <a:spcPts val="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8pPr>
            <a:lvl9pPr marL="4114800" marR="0" lvl="8" indent="-342900" algn="l" rtl="0">
              <a:lnSpc>
                <a:spcPct val="90000"/>
              </a:lnSpc>
              <a:spcBef>
                <a:spcPts val="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9pPr>
          </a:lstStyle>
          <a:p>
            <a:endParaRPr/>
          </a:p>
        </p:txBody>
      </p:sp>
      <p:sp>
        <p:nvSpPr>
          <p:cNvPr id="47" name="Google Shape;47;p8"/>
          <p:cNvSpPr txBox="1">
            <a:spLocks noGrp="1"/>
          </p:cNvSpPr>
          <p:nvPr>
            <p:ph type="title"/>
          </p:nvPr>
        </p:nvSpPr>
        <p:spPr>
          <a:xfrm>
            <a:off x="5694710" y="1171072"/>
            <a:ext cx="6122641" cy="831256"/>
          </a:xfrm>
          <a:prstGeom prst="rect">
            <a:avLst/>
          </a:prstGeom>
          <a:noFill/>
          <a:ln>
            <a:noFill/>
          </a:ln>
        </p:spPr>
        <p:txBody>
          <a:bodyPr spcFirstLastPara="1" wrap="square" lIns="91425" tIns="91425" rIns="91425" bIns="91425" anchor="ctr" anchorCtr="0">
            <a:noAutofit/>
          </a:bodyPr>
          <a:lstStyle>
            <a:lvl1pPr marR="0" lvl="0" algn="ctr" rtl="0">
              <a:lnSpc>
                <a:spcPct val="90000"/>
              </a:lnSpc>
              <a:spcBef>
                <a:spcPts val="0"/>
              </a:spcBef>
              <a:spcAft>
                <a:spcPts val="0"/>
              </a:spcAft>
              <a:buClr>
                <a:schemeClr val="dk1"/>
              </a:buClr>
              <a:buSzPts val="3200"/>
              <a:buFont typeface="Raleway"/>
              <a:buNone/>
              <a:defRPr sz="3200" b="0" i="0" u="none" strike="noStrike" cap="none">
                <a:solidFill>
                  <a:srgbClr val="E34A2E"/>
                </a:solidFill>
                <a:latin typeface="+mj-lt"/>
                <a:ea typeface="Raleway"/>
                <a:cs typeface="Raleway"/>
                <a:sym typeface="Ralew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6" name="Picture Placeholder 5"/>
          <p:cNvSpPr>
            <a:spLocks noGrp="1"/>
          </p:cNvSpPr>
          <p:nvPr>
            <p:ph type="pic" sz="quarter" idx="10"/>
          </p:nvPr>
        </p:nvSpPr>
        <p:spPr>
          <a:xfrm>
            <a:off x="153776" y="772468"/>
            <a:ext cx="4940737" cy="2798046"/>
          </a:xfrm>
          <a:prstGeom prst="rect">
            <a:avLst/>
          </a:prstGeom>
          <a:solidFill>
            <a:srgbClr val="F3B2A7"/>
          </a:solidFill>
          <a:ln>
            <a:noFill/>
          </a:ln>
        </p:spPr>
        <p:txBody>
          <a:bodyPr wrap="square">
            <a:noAutofit/>
          </a:bodyPr>
          <a:lstStyle>
            <a:lvl1pPr>
              <a:defRPr sz="1400">
                <a:solidFill>
                  <a:schemeClr val="bg1"/>
                </a:solidFill>
              </a:defRPr>
            </a:lvl1pPr>
          </a:lstStyle>
          <a:p>
            <a:endParaRPr lang="en-US" dirty="0"/>
          </a:p>
        </p:txBody>
      </p:sp>
      <p:grpSp>
        <p:nvGrpSpPr>
          <p:cNvPr id="8" name="Group 7">
            <a:extLst>
              <a:ext uri="{FF2B5EF4-FFF2-40B4-BE49-F238E27FC236}">
                <a16:creationId xmlns:a16="http://schemas.microsoft.com/office/drawing/2014/main" id="{E046C375-E4F7-481F-8343-92F23141FDD9}"/>
              </a:ext>
            </a:extLst>
          </p:cNvPr>
          <p:cNvGrpSpPr/>
          <p:nvPr userDrawn="1"/>
        </p:nvGrpSpPr>
        <p:grpSpPr>
          <a:xfrm>
            <a:off x="-6350" y="6697815"/>
            <a:ext cx="12206288" cy="160185"/>
            <a:chOff x="-6350" y="6710516"/>
            <a:chExt cx="12206288" cy="160185"/>
          </a:xfrm>
        </p:grpSpPr>
        <p:sp>
          <p:nvSpPr>
            <p:cNvPr id="9" name="Rectangle 8">
              <a:extLst>
                <a:ext uri="{FF2B5EF4-FFF2-40B4-BE49-F238E27FC236}">
                  <a16:creationId xmlns:a16="http://schemas.microsoft.com/office/drawing/2014/main" id="{F8F27E3A-6F75-4290-925D-3D6119B3FCE0}"/>
                </a:ext>
              </a:extLst>
            </p:cNvPr>
            <p:cNvSpPr>
              <a:spLocks noChangeArrowheads="1"/>
            </p:cNvSpPr>
            <p:nvPr userDrawn="1"/>
          </p:nvSpPr>
          <p:spPr bwMode="auto">
            <a:xfrm>
              <a:off x="-6350" y="6710516"/>
              <a:ext cx="4068763" cy="160185"/>
            </a:xfrm>
            <a:prstGeom prst="rect">
              <a:avLst/>
            </a:prstGeom>
            <a:solidFill>
              <a:srgbClr val="E34A2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Rectangle 9">
              <a:extLst>
                <a:ext uri="{FF2B5EF4-FFF2-40B4-BE49-F238E27FC236}">
                  <a16:creationId xmlns:a16="http://schemas.microsoft.com/office/drawing/2014/main" id="{CF029A14-7036-4D53-B05C-D09385033216}"/>
                </a:ext>
              </a:extLst>
            </p:cNvPr>
            <p:cNvSpPr>
              <a:spLocks noChangeArrowheads="1"/>
            </p:cNvSpPr>
            <p:nvPr userDrawn="1"/>
          </p:nvSpPr>
          <p:spPr bwMode="auto">
            <a:xfrm>
              <a:off x="4062412" y="6710516"/>
              <a:ext cx="4068763" cy="160185"/>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Rectangle 10">
              <a:extLst>
                <a:ext uri="{FF2B5EF4-FFF2-40B4-BE49-F238E27FC236}">
                  <a16:creationId xmlns:a16="http://schemas.microsoft.com/office/drawing/2014/main" id="{C58FF68F-70C2-428D-B763-14C919EF7F64}"/>
                </a:ext>
              </a:extLst>
            </p:cNvPr>
            <p:cNvSpPr>
              <a:spLocks noChangeArrowheads="1"/>
            </p:cNvSpPr>
            <p:nvPr userDrawn="1"/>
          </p:nvSpPr>
          <p:spPr bwMode="auto">
            <a:xfrm>
              <a:off x="8131175" y="6710516"/>
              <a:ext cx="4068763" cy="160185"/>
            </a:xfrm>
            <a:prstGeom prst="rect">
              <a:avLst/>
            </a:prstGeom>
            <a:solidFill>
              <a:srgbClr val="2D962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2" name="Rectangle 5">
            <a:extLst>
              <a:ext uri="{FF2B5EF4-FFF2-40B4-BE49-F238E27FC236}">
                <a16:creationId xmlns:a16="http://schemas.microsoft.com/office/drawing/2014/main" id="{0AF08DF0-CA6B-4104-B594-723FDEF44095}"/>
              </a:ext>
            </a:extLst>
          </p:cNvPr>
          <p:cNvSpPr>
            <a:spLocks noChangeArrowheads="1"/>
          </p:cNvSpPr>
          <p:nvPr userDrawn="1"/>
        </p:nvSpPr>
        <p:spPr bwMode="auto">
          <a:xfrm>
            <a:off x="-6351" y="130627"/>
            <a:ext cx="9571265" cy="459308"/>
          </a:xfrm>
          <a:prstGeom prst="rect">
            <a:avLst/>
          </a:prstGeom>
          <a:solidFill>
            <a:srgbClr val="E34A2E"/>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Picture Placeholder 5"/>
          <p:cNvSpPr>
            <a:spLocks noGrp="1"/>
          </p:cNvSpPr>
          <p:nvPr>
            <p:ph type="pic" sz="quarter" idx="11"/>
          </p:nvPr>
        </p:nvSpPr>
        <p:spPr>
          <a:xfrm>
            <a:off x="153775" y="3717236"/>
            <a:ext cx="4940737" cy="2798046"/>
          </a:xfrm>
          <a:prstGeom prst="rect">
            <a:avLst/>
          </a:prstGeom>
          <a:solidFill>
            <a:srgbClr val="F3B2A7"/>
          </a:solidFill>
          <a:ln>
            <a:noFill/>
          </a:ln>
        </p:spPr>
        <p:txBody>
          <a:bodyPr wrap="square">
            <a:noAutofit/>
          </a:bodyPr>
          <a:lstStyle>
            <a:lvl1pPr>
              <a:defRPr sz="1400">
                <a:solidFill>
                  <a:schemeClr val="bg1"/>
                </a:solidFill>
              </a:defRPr>
            </a:lvl1pPr>
          </a:lstStyle>
          <a:p>
            <a:endParaRPr lang="en-US" dirty="0"/>
          </a:p>
        </p:txBody>
      </p:sp>
      <p:sp>
        <p:nvSpPr>
          <p:cNvPr id="14" name="Rectangle 5">
            <a:extLst>
              <a:ext uri="{FF2B5EF4-FFF2-40B4-BE49-F238E27FC236}">
                <a16:creationId xmlns:a16="http://schemas.microsoft.com/office/drawing/2014/main" id="{0AF08DF0-CA6B-4104-B594-723FDEF44095}"/>
              </a:ext>
            </a:extLst>
          </p:cNvPr>
          <p:cNvSpPr>
            <a:spLocks noChangeArrowheads="1"/>
          </p:cNvSpPr>
          <p:nvPr userDrawn="1"/>
        </p:nvSpPr>
        <p:spPr bwMode="auto">
          <a:xfrm>
            <a:off x="9739827" y="139991"/>
            <a:ext cx="616857" cy="459308"/>
          </a:xfrm>
          <a:prstGeom prst="rect">
            <a:avLst/>
          </a:prstGeom>
          <a:solidFill>
            <a:srgbClr val="39E33A"/>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Rectangle 5">
            <a:extLst>
              <a:ext uri="{FF2B5EF4-FFF2-40B4-BE49-F238E27FC236}">
                <a16:creationId xmlns:a16="http://schemas.microsoft.com/office/drawing/2014/main" id="{0AF08DF0-CA6B-4104-B594-723FDEF44095}"/>
              </a:ext>
            </a:extLst>
          </p:cNvPr>
          <p:cNvSpPr>
            <a:spLocks noChangeArrowheads="1"/>
          </p:cNvSpPr>
          <p:nvPr userDrawn="1"/>
        </p:nvSpPr>
        <p:spPr bwMode="auto">
          <a:xfrm>
            <a:off x="10531597" y="139991"/>
            <a:ext cx="616857" cy="459308"/>
          </a:xfrm>
          <a:prstGeom prst="rect">
            <a:avLst/>
          </a:prstGeom>
          <a:solidFill>
            <a:srgbClr val="22CAE3"/>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Rectangle 5">
            <a:extLst>
              <a:ext uri="{FF2B5EF4-FFF2-40B4-BE49-F238E27FC236}">
                <a16:creationId xmlns:a16="http://schemas.microsoft.com/office/drawing/2014/main" id="{0AF08DF0-CA6B-4104-B594-723FDEF44095}"/>
              </a:ext>
            </a:extLst>
          </p:cNvPr>
          <p:cNvSpPr>
            <a:spLocks noChangeArrowheads="1"/>
          </p:cNvSpPr>
          <p:nvPr userDrawn="1"/>
        </p:nvSpPr>
        <p:spPr bwMode="auto">
          <a:xfrm>
            <a:off x="11323367" y="139991"/>
            <a:ext cx="616857" cy="459308"/>
          </a:xfrm>
          <a:prstGeom prst="rect">
            <a:avLst/>
          </a:prstGeom>
          <a:solidFill>
            <a:srgbClr val="455A64"/>
          </a:solidFill>
          <a:ln>
            <a:noFill/>
          </a:ln>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3 columns" userDrawn="1">
  <p:cSld name="Title + 3 columns">
    <p:spTree>
      <p:nvGrpSpPr>
        <p:cNvPr id="1" name="Shape 52"/>
        <p:cNvGrpSpPr/>
        <p:nvPr/>
      </p:nvGrpSpPr>
      <p:grpSpPr>
        <a:xfrm>
          <a:off x="0" y="0"/>
          <a:ext cx="0" cy="0"/>
          <a:chOff x="0" y="0"/>
          <a:chExt cx="0" cy="0"/>
        </a:xfrm>
      </p:grpSpPr>
      <p:sp>
        <p:nvSpPr>
          <p:cNvPr id="2" name="Rectangle 1"/>
          <p:cNvSpPr/>
          <p:nvPr userDrawn="1"/>
        </p:nvSpPr>
        <p:spPr>
          <a:xfrm>
            <a:off x="0" y="1465943"/>
            <a:ext cx="12192000" cy="2670628"/>
          </a:xfrm>
          <a:prstGeom prst="rect">
            <a:avLst/>
          </a:prstGeom>
          <a:solidFill>
            <a:srgbClr val="455A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Google Shape;54;p9"/>
          <p:cNvSpPr txBox="1">
            <a:spLocks noGrp="1"/>
          </p:cNvSpPr>
          <p:nvPr>
            <p:ph type="body" idx="1"/>
          </p:nvPr>
        </p:nvSpPr>
        <p:spPr>
          <a:xfrm>
            <a:off x="408675" y="4286831"/>
            <a:ext cx="2458652" cy="1250378"/>
          </a:xfrm>
          <a:prstGeom prst="rect">
            <a:avLst/>
          </a:prstGeom>
          <a:noFill/>
          <a:ln>
            <a:noFill/>
          </a:ln>
        </p:spPr>
        <p:txBody>
          <a:bodyPr spcFirstLastPara="1" wrap="square" lIns="91425" tIns="91425" rIns="91425" bIns="91425" anchor="ctr" anchorCtr="0">
            <a:noAutofit/>
          </a:bodyPr>
          <a:lstStyle>
            <a:lvl1pPr marL="457200" marR="0" lvl="0" indent="-228600" algn="ctr" rtl="0">
              <a:lnSpc>
                <a:spcPct val="90000"/>
              </a:lnSpc>
              <a:spcBef>
                <a:spcPts val="0"/>
              </a:spcBef>
              <a:spcAft>
                <a:spcPts val="0"/>
              </a:spcAft>
              <a:buClr>
                <a:srgbClr val="3F3F41"/>
              </a:buClr>
              <a:buSzPts val="1600"/>
              <a:buFont typeface="Arial"/>
              <a:buNone/>
              <a:defRPr sz="1600" b="0" i="0" u="none" strike="noStrike" cap="none">
                <a:solidFill>
                  <a:srgbClr val="3F3F41"/>
                </a:solidFill>
                <a:latin typeface="Roboto"/>
                <a:ea typeface="Roboto"/>
                <a:cs typeface="Roboto"/>
                <a:sym typeface="Roboto"/>
              </a:defRPr>
            </a:lvl1pPr>
            <a:lvl2pPr marL="914400" marR="0" lvl="1"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2pPr>
            <a:lvl3pPr marL="1371600" marR="0" lvl="2"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3pPr>
            <a:lvl4pPr marL="1828800" marR="0" lvl="3"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4pPr>
            <a:lvl5pPr marL="2286000" marR="0" lvl="4"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5pPr>
            <a:lvl6pPr marL="2743200" marR="0" lvl="5"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6pPr>
            <a:lvl7pPr marL="3200400" marR="0" lvl="6"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7pPr>
            <a:lvl8pPr marL="3657600" marR="0" lvl="7"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8pPr>
            <a:lvl9pPr marL="4114800" marR="0" lvl="8"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9pPr>
          </a:lstStyle>
          <a:p>
            <a:endParaRPr/>
          </a:p>
        </p:txBody>
      </p:sp>
      <p:sp>
        <p:nvSpPr>
          <p:cNvPr id="55" name="Google Shape;55;p9"/>
          <p:cNvSpPr txBox="1">
            <a:spLocks noGrp="1"/>
          </p:cNvSpPr>
          <p:nvPr>
            <p:ph type="title"/>
          </p:nvPr>
        </p:nvSpPr>
        <p:spPr>
          <a:xfrm>
            <a:off x="2968472" y="385791"/>
            <a:ext cx="6255056" cy="670029"/>
          </a:xfrm>
          <a:prstGeom prst="rect">
            <a:avLst/>
          </a:prstGeom>
          <a:noFill/>
          <a:ln>
            <a:noFill/>
          </a:ln>
        </p:spPr>
        <p:txBody>
          <a:bodyPr spcFirstLastPara="1" wrap="square" lIns="91425" tIns="91425" rIns="91425" bIns="91425" anchor="b" anchorCtr="0">
            <a:noAutofit/>
          </a:bodyPr>
          <a:lstStyle>
            <a:lvl1pPr marR="0" lvl="0" algn="ctr" rtl="0">
              <a:lnSpc>
                <a:spcPct val="90000"/>
              </a:lnSpc>
              <a:spcBef>
                <a:spcPts val="0"/>
              </a:spcBef>
              <a:spcAft>
                <a:spcPts val="0"/>
              </a:spcAft>
              <a:buClr>
                <a:srgbClr val="131F2B"/>
              </a:buClr>
              <a:buSzPts val="3200"/>
              <a:buFont typeface="Roboto"/>
              <a:buNone/>
              <a:defRPr sz="3200" b="0" i="0" u="none" strike="noStrike" cap="none">
                <a:solidFill>
                  <a:srgbClr val="E34A2E"/>
                </a:solidFill>
                <a:latin typeface="+mj-lt"/>
                <a:ea typeface="Roboto"/>
                <a:cs typeface="Roboto"/>
                <a:sym typeface="Roboto"/>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dirty="0"/>
          </a:p>
        </p:txBody>
      </p:sp>
      <p:sp>
        <p:nvSpPr>
          <p:cNvPr id="56" name="Google Shape;56;p9"/>
          <p:cNvSpPr txBox="1">
            <a:spLocks noGrp="1"/>
          </p:cNvSpPr>
          <p:nvPr>
            <p:ph type="body" idx="2"/>
          </p:nvPr>
        </p:nvSpPr>
        <p:spPr>
          <a:xfrm>
            <a:off x="3397759" y="4286831"/>
            <a:ext cx="2458652" cy="1250378"/>
          </a:xfrm>
          <a:prstGeom prst="rect">
            <a:avLst/>
          </a:prstGeom>
          <a:noFill/>
          <a:ln>
            <a:noFill/>
          </a:ln>
        </p:spPr>
        <p:txBody>
          <a:bodyPr spcFirstLastPara="1" wrap="square" lIns="91425" tIns="91425" rIns="91425" bIns="91425" anchor="ctr" anchorCtr="0">
            <a:noAutofit/>
          </a:bodyPr>
          <a:lstStyle>
            <a:lvl1pPr marL="457200" marR="0" lvl="0" indent="-228600" algn="ctr" rtl="0">
              <a:lnSpc>
                <a:spcPct val="90000"/>
              </a:lnSpc>
              <a:spcBef>
                <a:spcPts val="0"/>
              </a:spcBef>
              <a:spcAft>
                <a:spcPts val="0"/>
              </a:spcAft>
              <a:buClr>
                <a:srgbClr val="3F3F41"/>
              </a:buClr>
              <a:buSzPts val="1600"/>
              <a:buFont typeface="Arial"/>
              <a:buNone/>
              <a:defRPr sz="1600" b="0" i="0" u="none" strike="noStrike" cap="none">
                <a:solidFill>
                  <a:srgbClr val="3F3F41"/>
                </a:solidFill>
                <a:latin typeface="Roboto"/>
                <a:ea typeface="Roboto"/>
                <a:cs typeface="Roboto"/>
                <a:sym typeface="Roboto"/>
              </a:defRPr>
            </a:lvl1pPr>
            <a:lvl2pPr marL="914400" marR="0" lvl="1"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2pPr>
            <a:lvl3pPr marL="1371600" marR="0" lvl="2"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3pPr>
            <a:lvl4pPr marL="1828800" marR="0" lvl="3"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4pPr>
            <a:lvl5pPr marL="2286000" marR="0" lvl="4"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5pPr>
            <a:lvl6pPr marL="2743200" marR="0" lvl="5"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6pPr>
            <a:lvl7pPr marL="3200400" marR="0" lvl="6"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7pPr>
            <a:lvl8pPr marL="3657600" marR="0" lvl="7"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8pPr>
            <a:lvl9pPr marL="4114800" marR="0" lvl="8"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9pPr>
          </a:lstStyle>
          <a:p>
            <a:endParaRPr/>
          </a:p>
        </p:txBody>
      </p:sp>
      <p:sp>
        <p:nvSpPr>
          <p:cNvPr id="57" name="Google Shape;57;p9"/>
          <p:cNvSpPr txBox="1">
            <a:spLocks noGrp="1"/>
          </p:cNvSpPr>
          <p:nvPr>
            <p:ph type="body" idx="3"/>
          </p:nvPr>
        </p:nvSpPr>
        <p:spPr>
          <a:xfrm>
            <a:off x="6386843" y="4286831"/>
            <a:ext cx="2458652" cy="1250378"/>
          </a:xfrm>
          <a:prstGeom prst="rect">
            <a:avLst/>
          </a:prstGeom>
          <a:noFill/>
          <a:ln>
            <a:noFill/>
          </a:ln>
        </p:spPr>
        <p:txBody>
          <a:bodyPr spcFirstLastPara="1" wrap="square" lIns="91425" tIns="91425" rIns="91425" bIns="91425" anchor="ctr" anchorCtr="0">
            <a:noAutofit/>
          </a:bodyPr>
          <a:lstStyle>
            <a:lvl1pPr marL="457200" marR="0" lvl="0" indent="-228600" algn="ctr" rtl="0">
              <a:lnSpc>
                <a:spcPct val="90000"/>
              </a:lnSpc>
              <a:spcBef>
                <a:spcPts val="0"/>
              </a:spcBef>
              <a:spcAft>
                <a:spcPts val="0"/>
              </a:spcAft>
              <a:buClr>
                <a:srgbClr val="3F3F41"/>
              </a:buClr>
              <a:buSzPts val="1600"/>
              <a:buFont typeface="Arial"/>
              <a:buNone/>
              <a:defRPr sz="1600" b="0" i="0" u="none" strike="noStrike" cap="none">
                <a:solidFill>
                  <a:srgbClr val="3F3F41"/>
                </a:solidFill>
                <a:latin typeface="Roboto"/>
                <a:ea typeface="Roboto"/>
                <a:cs typeface="Roboto"/>
                <a:sym typeface="Roboto"/>
              </a:defRPr>
            </a:lvl1pPr>
            <a:lvl2pPr marL="914400" marR="0" lvl="1"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2pPr>
            <a:lvl3pPr marL="1371600" marR="0" lvl="2"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3pPr>
            <a:lvl4pPr marL="1828800" marR="0" lvl="3"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4pPr>
            <a:lvl5pPr marL="2286000" marR="0" lvl="4"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5pPr>
            <a:lvl6pPr marL="2743200" marR="0" lvl="5"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6pPr>
            <a:lvl7pPr marL="3200400" marR="0" lvl="6"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7pPr>
            <a:lvl8pPr marL="3657600" marR="0" lvl="7"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8pPr>
            <a:lvl9pPr marL="4114800" marR="0" lvl="8"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9pPr>
          </a:lstStyle>
          <a:p>
            <a:endParaRPr/>
          </a:p>
        </p:txBody>
      </p:sp>
      <p:sp>
        <p:nvSpPr>
          <p:cNvPr id="59" name="Google Shape;59;p9"/>
          <p:cNvSpPr txBox="1">
            <a:spLocks noGrp="1"/>
          </p:cNvSpPr>
          <p:nvPr>
            <p:ph type="body" idx="4"/>
          </p:nvPr>
        </p:nvSpPr>
        <p:spPr>
          <a:xfrm>
            <a:off x="9375928" y="4286831"/>
            <a:ext cx="2458652" cy="1250378"/>
          </a:xfrm>
          <a:prstGeom prst="rect">
            <a:avLst/>
          </a:prstGeom>
          <a:noFill/>
          <a:ln>
            <a:noFill/>
          </a:ln>
        </p:spPr>
        <p:txBody>
          <a:bodyPr spcFirstLastPara="1" wrap="square" lIns="91425" tIns="91425" rIns="91425" bIns="91425" anchor="ctr" anchorCtr="0">
            <a:noAutofit/>
          </a:bodyPr>
          <a:lstStyle>
            <a:lvl1pPr marL="457200" marR="0" lvl="0" indent="-228600" algn="ctr" rtl="0">
              <a:lnSpc>
                <a:spcPct val="90000"/>
              </a:lnSpc>
              <a:spcBef>
                <a:spcPts val="0"/>
              </a:spcBef>
              <a:spcAft>
                <a:spcPts val="0"/>
              </a:spcAft>
              <a:buClr>
                <a:srgbClr val="3F3F41"/>
              </a:buClr>
              <a:buSzPts val="1600"/>
              <a:buFont typeface="Arial"/>
              <a:buNone/>
              <a:defRPr sz="1600" b="0" i="0" u="none" strike="noStrike" cap="none">
                <a:solidFill>
                  <a:srgbClr val="3F3F41"/>
                </a:solidFill>
                <a:latin typeface="Roboto"/>
                <a:ea typeface="Roboto"/>
                <a:cs typeface="Roboto"/>
                <a:sym typeface="Roboto"/>
              </a:defRPr>
            </a:lvl1pPr>
            <a:lvl2pPr marL="914400" marR="0" lvl="1"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2pPr>
            <a:lvl3pPr marL="1371600" marR="0" lvl="2"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3pPr>
            <a:lvl4pPr marL="1828800" marR="0" lvl="3"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4pPr>
            <a:lvl5pPr marL="2286000" marR="0" lvl="4"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5pPr>
            <a:lvl6pPr marL="2743200" marR="0" lvl="5"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6pPr>
            <a:lvl7pPr marL="3200400" marR="0" lvl="6"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7pPr>
            <a:lvl8pPr marL="3657600" marR="0" lvl="7"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8pPr>
            <a:lvl9pPr marL="4114800" marR="0" lvl="8"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9pPr>
          </a:lstStyle>
          <a:p>
            <a:endParaRPr/>
          </a:p>
        </p:txBody>
      </p:sp>
      <p:sp>
        <p:nvSpPr>
          <p:cNvPr id="60" name="Google Shape;60;p9"/>
          <p:cNvSpPr/>
          <p:nvPr/>
        </p:nvSpPr>
        <p:spPr>
          <a:xfrm>
            <a:off x="564931" y="1731890"/>
            <a:ext cx="2146140" cy="2146140"/>
          </a:xfrm>
          <a:prstGeom prst="ellipse">
            <a:avLst/>
          </a:prstGeom>
          <a:solidFill>
            <a:srgbClr val="E34A2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50">
              <a:solidFill>
                <a:schemeClr val="lt1"/>
              </a:solidFill>
              <a:latin typeface="Roboto"/>
              <a:ea typeface="Roboto"/>
              <a:cs typeface="Roboto"/>
              <a:sym typeface="Roboto"/>
            </a:endParaRPr>
          </a:p>
        </p:txBody>
      </p:sp>
      <p:sp>
        <p:nvSpPr>
          <p:cNvPr id="61" name="Google Shape;61;p9"/>
          <p:cNvSpPr/>
          <p:nvPr/>
        </p:nvSpPr>
        <p:spPr>
          <a:xfrm>
            <a:off x="3554015" y="1731890"/>
            <a:ext cx="2146140" cy="2146140"/>
          </a:xfrm>
          <a:prstGeom prst="ellipse">
            <a:avLst/>
          </a:prstGeom>
          <a:solidFill>
            <a:srgbClr val="2D962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62" name="Google Shape;62;p9"/>
          <p:cNvSpPr/>
          <p:nvPr/>
        </p:nvSpPr>
        <p:spPr>
          <a:xfrm>
            <a:off x="6543099" y="1731890"/>
            <a:ext cx="2146140" cy="2146140"/>
          </a:xfrm>
          <a:prstGeom prst="ellipse">
            <a:avLst/>
          </a:prstGeom>
          <a:solidFill>
            <a:srgbClr val="22CA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63" name="Google Shape;63;p9"/>
          <p:cNvSpPr/>
          <p:nvPr/>
        </p:nvSpPr>
        <p:spPr>
          <a:xfrm>
            <a:off x="9532184" y="1731890"/>
            <a:ext cx="2146140" cy="2146140"/>
          </a:xfrm>
          <a:prstGeom prst="ellipse">
            <a:avLst/>
          </a:prstGeom>
          <a:solidFill>
            <a:srgbClr val="39E33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17" name="Picture Placeholder 16"/>
          <p:cNvSpPr>
            <a:spLocks noGrp="1"/>
          </p:cNvSpPr>
          <p:nvPr>
            <p:ph type="pic" sz="quarter" idx="11"/>
          </p:nvPr>
        </p:nvSpPr>
        <p:spPr>
          <a:xfrm>
            <a:off x="656096" y="1823055"/>
            <a:ext cx="1963810" cy="1963810"/>
          </a:xfrm>
          <a:custGeom>
            <a:avLst/>
            <a:gdLst>
              <a:gd name="connsiteX0" fmla="*/ 2171700 w 4343400"/>
              <a:gd name="connsiteY0" fmla="*/ 0 h 4343400"/>
              <a:gd name="connsiteX1" fmla="*/ 4343400 w 4343400"/>
              <a:gd name="connsiteY1" fmla="*/ 2171700 h 4343400"/>
              <a:gd name="connsiteX2" fmla="*/ 2171700 w 4343400"/>
              <a:gd name="connsiteY2" fmla="*/ 4343400 h 4343400"/>
              <a:gd name="connsiteX3" fmla="*/ 0 w 4343400"/>
              <a:gd name="connsiteY3" fmla="*/ 2171700 h 4343400"/>
              <a:gd name="connsiteX4" fmla="*/ 2171700 w 4343400"/>
              <a:gd name="connsiteY4" fmla="*/ 0 h 434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3400" h="4343400">
                <a:moveTo>
                  <a:pt x="2171700" y="0"/>
                </a:moveTo>
                <a:cubicBezTo>
                  <a:pt x="3371097" y="0"/>
                  <a:pt x="4343400" y="972303"/>
                  <a:pt x="4343400" y="2171700"/>
                </a:cubicBezTo>
                <a:cubicBezTo>
                  <a:pt x="4343400" y="3371097"/>
                  <a:pt x="3371097" y="4343400"/>
                  <a:pt x="2171700" y="4343400"/>
                </a:cubicBezTo>
                <a:cubicBezTo>
                  <a:pt x="972303" y="4343400"/>
                  <a:pt x="0" y="3371097"/>
                  <a:pt x="0" y="2171700"/>
                </a:cubicBezTo>
                <a:cubicBezTo>
                  <a:pt x="0" y="972303"/>
                  <a:pt x="972303" y="0"/>
                  <a:pt x="2171700" y="0"/>
                </a:cubicBezTo>
                <a:close/>
              </a:path>
            </a:pathLst>
          </a:custGeom>
          <a:solidFill>
            <a:schemeClr val="bg1"/>
          </a:solidFill>
          <a:ln>
            <a:noFill/>
          </a:ln>
        </p:spPr>
        <p:txBody>
          <a:bodyPr wrap="square">
            <a:noAutofit/>
          </a:bodyPr>
          <a:lstStyle>
            <a:lvl1pPr>
              <a:defRPr sz="1200"/>
            </a:lvl1pPr>
          </a:lstStyle>
          <a:p>
            <a:endParaRPr lang="en-US"/>
          </a:p>
        </p:txBody>
      </p:sp>
      <p:sp>
        <p:nvSpPr>
          <p:cNvPr id="19" name="Picture Placeholder 18"/>
          <p:cNvSpPr>
            <a:spLocks noGrp="1"/>
          </p:cNvSpPr>
          <p:nvPr>
            <p:ph type="pic" sz="quarter" idx="12"/>
          </p:nvPr>
        </p:nvSpPr>
        <p:spPr>
          <a:xfrm>
            <a:off x="3645180" y="1823055"/>
            <a:ext cx="1963810" cy="1963810"/>
          </a:xfrm>
          <a:custGeom>
            <a:avLst/>
            <a:gdLst>
              <a:gd name="connsiteX0" fmla="*/ 2171700 w 4343400"/>
              <a:gd name="connsiteY0" fmla="*/ 0 h 4343400"/>
              <a:gd name="connsiteX1" fmla="*/ 4343400 w 4343400"/>
              <a:gd name="connsiteY1" fmla="*/ 2171700 h 4343400"/>
              <a:gd name="connsiteX2" fmla="*/ 2171700 w 4343400"/>
              <a:gd name="connsiteY2" fmla="*/ 4343400 h 4343400"/>
              <a:gd name="connsiteX3" fmla="*/ 0 w 4343400"/>
              <a:gd name="connsiteY3" fmla="*/ 2171700 h 4343400"/>
              <a:gd name="connsiteX4" fmla="*/ 2171700 w 4343400"/>
              <a:gd name="connsiteY4" fmla="*/ 0 h 434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3400" h="4343400">
                <a:moveTo>
                  <a:pt x="2171700" y="0"/>
                </a:moveTo>
                <a:cubicBezTo>
                  <a:pt x="3371097" y="0"/>
                  <a:pt x="4343400" y="972303"/>
                  <a:pt x="4343400" y="2171700"/>
                </a:cubicBezTo>
                <a:cubicBezTo>
                  <a:pt x="4343400" y="3371097"/>
                  <a:pt x="3371097" y="4343400"/>
                  <a:pt x="2171700" y="4343400"/>
                </a:cubicBezTo>
                <a:cubicBezTo>
                  <a:pt x="972303" y="4343400"/>
                  <a:pt x="0" y="3371097"/>
                  <a:pt x="0" y="2171700"/>
                </a:cubicBezTo>
                <a:cubicBezTo>
                  <a:pt x="0" y="972303"/>
                  <a:pt x="972303" y="0"/>
                  <a:pt x="2171700" y="0"/>
                </a:cubicBezTo>
                <a:close/>
              </a:path>
            </a:pathLst>
          </a:custGeom>
          <a:solidFill>
            <a:schemeClr val="bg1"/>
          </a:solidFill>
          <a:ln>
            <a:noFill/>
          </a:ln>
        </p:spPr>
        <p:txBody>
          <a:bodyPr wrap="square">
            <a:noAutofit/>
          </a:bodyPr>
          <a:lstStyle>
            <a:lvl1pPr>
              <a:defRPr sz="1400"/>
            </a:lvl1pPr>
          </a:lstStyle>
          <a:p>
            <a:endParaRPr lang="en-US" dirty="0"/>
          </a:p>
        </p:txBody>
      </p:sp>
      <p:sp>
        <p:nvSpPr>
          <p:cNvPr id="20" name="Picture Placeholder 19"/>
          <p:cNvSpPr>
            <a:spLocks noGrp="1"/>
          </p:cNvSpPr>
          <p:nvPr>
            <p:ph type="pic" sz="quarter" idx="13"/>
          </p:nvPr>
        </p:nvSpPr>
        <p:spPr>
          <a:xfrm>
            <a:off x="6634264" y="1823055"/>
            <a:ext cx="1963810" cy="1963810"/>
          </a:xfrm>
          <a:custGeom>
            <a:avLst/>
            <a:gdLst>
              <a:gd name="connsiteX0" fmla="*/ 2171700 w 4343400"/>
              <a:gd name="connsiteY0" fmla="*/ 0 h 4343400"/>
              <a:gd name="connsiteX1" fmla="*/ 4343400 w 4343400"/>
              <a:gd name="connsiteY1" fmla="*/ 2171700 h 4343400"/>
              <a:gd name="connsiteX2" fmla="*/ 2171700 w 4343400"/>
              <a:gd name="connsiteY2" fmla="*/ 4343400 h 4343400"/>
              <a:gd name="connsiteX3" fmla="*/ 0 w 4343400"/>
              <a:gd name="connsiteY3" fmla="*/ 2171700 h 4343400"/>
              <a:gd name="connsiteX4" fmla="*/ 2171700 w 4343400"/>
              <a:gd name="connsiteY4" fmla="*/ 0 h 434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3400" h="4343400">
                <a:moveTo>
                  <a:pt x="2171700" y="0"/>
                </a:moveTo>
                <a:cubicBezTo>
                  <a:pt x="3371097" y="0"/>
                  <a:pt x="4343400" y="972303"/>
                  <a:pt x="4343400" y="2171700"/>
                </a:cubicBezTo>
                <a:cubicBezTo>
                  <a:pt x="4343400" y="3371097"/>
                  <a:pt x="3371097" y="4343400"/>
                  <a:pt x="2171700" y="4343400"/>
                </a:cubicBezTo>
                <a:cubicBezTo>
                  <a:pt x="972303" y="4343400"/>
                  <a:pt x="0" y="3371097"/>
                  <a:pt x="0" y="2171700"/>
                </a:cubicBezTo>
                <a:cubicBezTo>
                  <a:pt x="0" y="972303"/>
                  <a:pt x="972303" y="0"/>
                  <a:pt x="2171700" y="0"/>
                </a:cubicBezTo>
                <a:close/>
              </a:path>
            </a:pathLst>
          </a:custGeom>
          <a:solidFill>
            <a:schemeClr val="bg1"/>
          </a:solidFill>
          <a:ln>
            <a:noFill/>
          </a:ln>
        </p:spPr>
        <p:txBody>
          <a:bodyPr wrap="square">
            <a:noAutofit/>
          </a:bodyPr>
          <a:lstStyle>
            <a:lvl1pPr>
              <a:defRPr sz="1400"/>
            </a:lvl1pPr>
          </a:lstStyle>
          <a:p>
            <a:endParaRPr lang="en-US" dirty="0"/>
          </a:p>
        </p:txBody>
      </p:sp>
      <p:sp>
        <p:nvSpPr>
          <p:cNvPr id="21" name="Picture Placeholder 20"/>
          <p:cNvSpPr>
            <a:spLocks noGrp="1"/>
          </p:cNvSpPr>
          <p:nvPr>
            <p:ph type="pic" sz="quarter" idx="14"/>
          </p:nvPr>
        </p:nvSpPr>
        <p:spPr>
          <a:xfrm>
            <a:off x="9623349" y="1823055"/>
            <a:ext cx="1963810" cy="1963810"/>
          </a:xfrm>
          <a:custGeom>
            <a:avLst/>
            <a:gdLst>
              <a:gd name="connsiteX0" fmla="*/ 2171700 w 4343400"/>
              <a:gd name="connsiteY0" fmla="*/ 0 h 4343400"/>
              <a:gd name="connsiteX1" fmla="*/ 4343400 w 4343400"/>
              <a:gd name="connsiteY1" fmla="*/ 2171700 h 4343400"/>
              <a:gd name="connsiteX2" fmla="*/ 2171700 w 4343400"/>
              <a:gd name="connsiteY2" fmla="*/ 4343400 h 4343400"/>
              <a:gd name="connsiteX3" fmla="*/ 0 w 4343400"/>
              <a:gd name="connsiteY3" fmla="*/ 2171700 h 4343400"/>
              <a:gd name="connsiteX4" fmla="*/ 2171700 w 4343400"/>
              <a:gd name="connsiteY4" fmla="*/ 0 h 434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3400" h="4343400">
                <a:moveTo>
                  <a:pt x="2171700" y="0"/>
                </a:moveTo>
                <a:cubicBezTo>
                  <a:pt x="3371097" y="0"/>
                  <a:pt x="4343400" y="972303"/>
                  <a:pt x="4343400" y="2171700"/>
                </a:cubicBezTo>
                <a:cubicBezTo>
                  <a:pt x="4343400" y="3371097"/>
                  <a:pt x="3371097" y="4343400"/>
                  <a:pt x="2171700" y="4343400"/>
                </a:cubicBezTo>
                <a:cubicBezTo>
                  <a:pt x="972303" y="4343400"/>
                  <a:pt x="0" y="3371097"/>
                  <a:pt x="0" y="2171700"/>
                </a:cubicBezTo>
                <a:cubicBezTo>
                  <a:pt x="0" y="972303"/>
                  <a:pt x="972303" y="0"/>
                  <a:pt x="2171700" y="0"/>
                </a:cubicBezTo>
                <a:close/>
              </a:path>
            </a:pathLst>
          </a:custGeom>
          <a:solidFill>
            <a:schemeClr val="bg1"/>
          </a:solidFill>
          <a:ln>
            <a:noFill/>
          </a:ln>
        </p:spPr>
        <p:txBody>
          <a:bodyPr wrap="square">
            <a:noAutofit/>
          </a:bodyPr>
          <a:lstStyle>
            <a:lvl1pPr>
              <a:defRPr sz="1400"/>
            </a:lvl1pPr>
          </a:lstStyle>
          <a:p>
            <a:endParaRPr lang="en-US"/>
          </a:p>
        </p:txBody>
      </p:sp>
      <p:grpSp>
        <p:nvGrpSpPr>
          <p:cNvPr id="16" name="Group 15">
            <a:extLst>
              <a:ext uri="{FF2B5EF4-FFF2-40B4-BE49-F238E27FC236}">
                <a16:creationId xmlns:a16="http://schemas.microsoft.com/office/drawing/2014/main" id="{2A01FC02-29E8-4B08-8BDD-E9809A84AA9E}"/>
              </a:ext>
            </a:extLst>
          </p:cNvPr>
          <p:cNvGrpSpPr/>
          <p:nvPr userDrawn="1"/>
        </p:nvGrpSpPr>
        <p:grpSpPr>
          <a:xfrm>
            <a:off x="-6350" y="6697815"/>
            <a:ext cx="12206288" cy="160185"/>
            <a:chOff x="-6350" y="6710516"/>
            <a:chExt cx="12206288" cy="160185"/>
          </a:xfrm>
        </p:grpSpPr>
        <p:sp>
          <p:nvSpPr>
            <p:cNvPr id="18" name="Rectangle 5">
              <a:extLst>
                <a:ext uri="{FF2B5EF4-FFF2-40B4-BE49-F238E27FC236}">
                  <a16:creationId xmlns:a16="http://schemas.microsoft.com/office/drawing/2014/main" id="{5972C2FF-54E6-416B-A330-95ADF6B9A62B}"/>
                </a:ext>
              </a:extLst>
            </p:cNvPr>
            <p:cNvSpPr>
              <a:spLocks noChangeArrowheads="1"/>
            </p:cNvSpPr>
            <p:nvPr userDrawn="1"/>
          </p:nvSpPr>
          <p:spPr bwMode="auto">
            <a:xfrm>
              <a:off x="-6350" y="6710516"/>
              <a:ext cx="4068763" cy="160185"/>
            </a:xfrm>
            <a:prstGeom prst="rect">
              <a:avLst/>
            </a:prstGeom>
            <a:solidFill>
              <a:srgbClr val="0F859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Rectangle 6">
              <a:extLst>
                <a:ext uri="{FF2B5EF4-FFF2-40B4-BE49-F238E27FC236}">
                  <a16:creationId xmlns:a16="http://schemas.microsoft.com/office/drawing/2014/main" id="{EAD26A1F-10F9-431E-9C9D-A7C601800A73}"/>
                </a:ext>
              </a:extLst>
            </p:cNvPr>
            <p:cNvSpPr>
              <a:spLocks noChangeArrowheads="1"/>
            </p:cNvSpPr>
            <p:nvPr userDrawn="1"/>
          </p:nvSpPr>
          <p:spPr bwMode="auto">
            <a:xfrm>
              <a:off x="4062412" y="6710516"/>
              <a:ext cx="4068763" cy="160185"/>
            </a:xfrm>
            <a:prstGeom prst="rect">
              <a:avLst/>
            </a:prstGeom>
            <a:solidFill>
              <a:srgbClr val="E34A2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Rectangle 7">
              <a:extLst>
                <a:ext uri="{FF2B5EF4-FFF2-40B4-BE49-F238E27FC236}">
                  <a16:creationId xmlns:a16="http://schemas.microsoft.com/office/drawing/2014/main" id="{57CE4AD6-54D9-430E-B644-44DA313A7B34}"/>
                </a:ext>
              </a:extLst>
            </p:cNvPr>
            <p:cNvSpPr>
              <a:spLocks noChangeArrowheads="1"/>
            </p:cNvSpPr>
            <p:nvPr userDrawn="1"/>
          </p:nvSpPr>
          <p:spPr bwMode="auto">
            <a:xfrm>
              <a:off x="8131175" y="6710516"/>
              <a:ext cx="4068763" cy="160185"/>
            </a:xfrm>
            <a:prstGeom prst="rect">
              <a:avLst/>
            </a:prstGeom>
            <a:solidFill>
              <a:srgbClr val="39E33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68"/>
        <p:cNvGrpSpPr/>
        <p:nvPr/>
      </p:nvGrpSpPr>
      <p:grpSpPr>
        <a:xfrm>
          <a:off x="0" y="0"/>
          <a:ext cx="0" cy="0"/>
          <a:chOff x="0" y="0"/>
          <a:chExt cx="0" cy="0"/>
        </a:xfrm>
      </p:grpSpPr>
      <p:sp>
        <p:nvSpPr>
          <p:cNvPr id="2" name="Frame 1"/>
          <p:cNvSpPr/>
          <p:nvPr userDrawn="1"/>
        </p:nvSpPr>
        <p:spPr>
          <a:xfrm>
            <a:off x="0" y="0"/>
            <a:ext cx="12192000" cy="6858000"/>
          </a:xfrm>
          <a:prstGeom prst="frame">
            <a:avLst>
              <a:gd name="adj1" fmla="val 2341"/>
            </a:avLst>
          </a:prstGeom>
          <a:solidFill>
            <a:srgbClr val="39E3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69"/>
        <p:cNvGrpSpPr/>
        <p:nvPr/>
      </p:nvGrpSpPr>
      <p:grpSpPr>
        <a:xfrm>
          <a:off x="0" y="0"/>
          <a:ext cx="0" cy="0"/>
          <a:chOff x="0" y="0"/>
          <a:chExt cx="0" cy="0"/>
        </a:xfrm>
      </p:grpSpPr>
      <p:sp>
        <p:nvSpPr>
          <p:cNvPr id="72" name="Google Shape;72;p11"/>
          <p:cNvSpPr txBox="1">
            <a:spLocks noGrp="1"/>
          </p:cNvSpPr>
          <p:nvPr>
            <p:ph type="title"/>
          </p:nvPr>
        </p:nvSpPr>
        <p:spPr>
          <a:xfrm>
            <a:off x="2370959" y="546408"/>
            <a:ext cx="7450082" cy="732011"/>
          </a:xfrm>
          <a:prstGeom prst="rect">
            <a:avLst/>
          </a:prstGeom>
          <a:noFill/>
          <a:ln>
            <a:noFill/>
          </a:ln>
        </p:spPr>
        <p:txBody>
          <a:bodyPr spcFirstLastPara="1" wrap="square" lIns="91425" tIns="91425" rIns="91425" bIns="91425" anchor="ctr" anchorCtr="0">
            <a:noAutofit/>
          </a:bodyPr>
          <a:lstStyle>
            <a:lvl1pPr marR="0" lvl="0" algn="ctr" rtl="0">
              <a:lnSpc>
                <a:spcPct val="90000"/>
              </a:lnSpc>
              <a:spcBef>
                <a:spcPts val="0"/>
              </a:spcBef>
              <a:spcAft>
                <a:spcPts val="0"/>
              </a:spcAft>
              <a:buClr>
                <a:schemeClr val="lt1"/>
              </a:buClr>
              <a:buSzPts val="3600"/>
              <a:buFont typeface="Roboto"/>
              <a:buNone/>
              <a:defRPr sz="3200" b="0" i="0" u="none" strike="noStrike" cap="none">
                <a:solidFill>
                  <a:schemeClr val="tx1"/>
                </a:solidFill>
                <a:latin typeface="Roboto"/>
                <a:ea typeface="Roboto"/>
                <a:cs typeface="Roboto"/>
                <a:sym typeface="Robot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 name="Google Shape;37;p6"/>
          <p:cNvSpPr/>
          <p:nvPr userDrawn="1"/>
        </p:nvSpPr>
        <p:spPr>
          <a:xfrm>
            <a:off x="228600" y="213360"/>
            <a:ext cx="11734799" cy="6416040"/>
          </a:xfrm>
          <a:prstGeom prst="frame">
            <a:avLst>
              <a:gd name="adj1" fmla="val 966"/>
            </a:avLst>
          </a:prstGeom>
          <a:solidFill>
            <a:srgbClr val="E34A2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Roboto"/>
              <a:ea typeface="Roboto"/>
              <a:cs typeface="Roboto"/>
              <a:sym typeface="Roboto"/>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lt1"/>
        </a:solidFill>
        <a:effectLst/>
      </p:bgPr>
    </p:bg>
    <p:spTree>
      <p:nvGrpSpPr>
        <p:cNvPr id="1" name="Shape 73"/>
        <p:cNvGrpSpPr/>
        <p:nvPr/>
      </p:nvGrpSpPr>
      <p:grpSpPr>
        <a:xfrm>
          <a:off x="0" y="0"/>
          <a:ext cx="0" cy="0"/>
          <a:chOff x="0" y="0"/>
          <a:chExt cx="0" cy="0"/>
        </a:xfrm>
      </p:grpSpPr>
      <p:sp>
        <p:nvSpPr>
          <p:cNvPr id="76" name="Google Shape;76;p12"/>
          <p:cNvSpPr/>
          <p:nvPr/>
        </p:nvSpPr>
        <p:spPr>
          <a:xfrm>
            <a:off x="0" y="0"/>
            <a:ext cx="12192000" cy="6858000"/>
          </a:xfrm>
          <a:prstGeom prst="rect">
            <a:avLst/>
          </a:prstGeom>
          <a:solidFill>
            <a:srgbClr val="FBE5E1"/>
          </a:solidFill>
          <a:ln>
            <a:noFill/>
          </a:ln>
          <a:effectLst>
            <a:outerShdw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4" name="Freeform 3">
            <a:extLst>
              <a:ext uri="{FF2B5EF4-FFF2-40B4-BE49-F238E27FC236}">
                <a16:creationId xmlns:a16="http://schemas.microsoft.com/office/drawing/2014/main" id="{1A3B4B78-3BA3-46DA-9C02-B8B8234483F1}"/>
              </a:ext>
            </a:extLst>
          </p:cNvPr>
          <p:cNvSpPr>
            <a:spLocks/>
          </p:cNvSpPr>
          <p:nvPr userDrawn="1"/>
        </p:nvSpPr>
        <p:spPr bwMode="auto">
          <a:xfrm>
            <a:off x="0" y="-4463"/>
            <a:ext cx="5021943" cy="4309865"/>
          </a:xfrm>
          <a:custGeom>
            <a:avLst/>
            <a:gdLst>
              <a:gd name="T0" fmla="*/ 0 w 1446"/>
              <a:gd name="T1" fmla="*/ 1140 h 1328"/>
              <a:gd name="T2" fmla="*/ 0 w 1446"/>
              <a:gd name="T3" fmla="*/ 1328 h 1328"/>
              <a:gd name="T4" fmla="*/ 1446 w 1446"/>
              <a:gd name="T5" fmla="*/ 0 h 1328"/>
              <a:gd name="T6" fmla="*/ 1243 w 1446"/>
              <a:gd name="T7" fmla="*/ 0 h 1328"/>
              <a:gd name="T8" fmla="*/ 0 w 1446"/>
              <a:gd name="T9" fmla="*/ 1140 h 1328"/>
            </a:gdLst>
            <a:ahLst/>
            <a:cxnLst>
              <a:cxn ang="0">
                <a:pos x="T0" y="T1"/>
              </a:cxn>
              <a:cxn ang="0">
                <a:pos x="T2" y="T3"/>
              </a:cxn>
              <a:cxn ang="0">
                <a:pos x="T4" y="T5"/>
              </a:cxn>
              <a:cxn ang="0">
                <a:pos x="T6" y="T7"/>
              </a:cxn>
              <a:cxn ang="0">
                <a:pos x="T8" y="T9"/>
              </a:cxn>
            </a:cxnLst>
            <a:rect l="0" t="0" r="r" b="b"/>
            <a:pathLst>
              <a:path w="1446" h="1328">
                <a:moveTo>
                  <a:pt x="0" y="1140"/>
                </a:moveTo>
                <a:lnTo>
                  <a:pt x="0" y="1328"/>
                </a:lnTo>
                <a:lnTo>
                  <a:pt x="1446" y="0"/>
                </a:lnTo>
                <a:lnTo>
                  <a:pt x="1243" y="0"/>
                </a:lnTo>
                <a:lnTo>
                  <a:pt x="0" y="11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 name="Freeform 4">
            <a:extLst>
              <a:ext uri="{FF2B5EF4-FFF2-40B4-BE49-F238E27FC236}">
                <a16:creationId xmlns:a16="http://schemas.microsoft.com/office/drawing/2014/main" id="{E718B8C9-10E3-46C0-9537-C03583679719}"/>
              </a:ext>
            </a:extLst>
          </p:cNvPr>
          <p:cNvSpPr>
            <a:spLocks/>
          </p:cNvSpPr>
          <p:nvPr userDrawn="1"/>
        </p:nvSpPr>
        <p:spPr bwMode="auto">
          <a:xfrm>
            <a:off x="9211102" y="4269514"/>
            <a:ext cx="2980898" cy="2579560"/>
          </a:xfrm>
          <a:custGeom>
            <a:avLst/>
            <a:gdLst>
              <a:gd name="T0" fmla="*/ 944 w 944"/>
              <a:gd name="T1" fmla="*/ 107 h 867"/>
              <a:gd name="T2" fmla="*/ 944 w 944"/>
              <a:gd name="T3" fmla="*/ 0 h 867"/>
              <a:gd name="T4" fmla="*/ 0 w 944"/>
              <a:gd name="T5" fmla="*/ 867 h 867"/>
              <a:gd name="T6" fmla="*/ 115 w 944"/>
              <a:gd name="T7" fmla="*/ 867 h 867"/>
              <a:gd name="T8" fmla="*/ 944 w 944"/>
              <a:gd name="T9" fmla="*/ 107 h 867"/>
            </a:gdLst>
            <a:ahLst/>
            <a:cxnLst>
              <a:cxn ang="0">
                <a:pos x="T0" y="T1"/>
              </a:cxn>
              <a:cxn ang="0">
                <a:pos x="T2" y="T3"/>
              </a:cxn>
              <a:cxn ang="0">
                <a:pos x="T4" y="T5"/>
              </a:cxn>
              <a:cxn ang="0">
                <a:pos x="T6" y="T7"/>
              </a:cxn>
              <a:cxn ang="0">
                <a:pos x="T8" y="T9"/>
              </a:cxn>
            </a:cxnLst>
            <a:rect l="0" t="0" r="r" b="b"/>
            <a:pathLst>
              <a:path w="944" h="867">
                <a:moveTo>
                  <a:pt x="944" y="107"/>
                </a:moveTo>
                <a:lnTo>
                  <a:pt x="944" y="0"/>
                </a:lnTo>
                <a:lnTo>
                  <a:pt x="0" y="867"/>
                </a:lnTo>
                <a:lnTo>
                  <a:pt x="115" y="867"/>
                </a:lnTo>
                <a:lnTo>
                  <a:pt x="944" y="10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5">
            <a:extLst>
              <a:ext uri="{FF2B5EF4-FFF2-40B4-BE49-F238E27FC236}">
                <a16:creationId xmlns:a16="http://schemas.microsoft.com/office/drawing/2014/main" id="{BC06706C-2EC0-4A3A-8822-1B433CF38367}"/>
              </a:ext>
            </a:extLst>
          </p:cNvPr>
          <p:cNvSpPr>
            <a:spLocks/>
          </p:cNvSpPr>
          <p:nvPr userDrawn="1"/>
        </p:nvSpPr>
        <p:spPr bwMode="auto">
          <a:xfrm>
            <a:off x="0" y="22313"/>
            <a:ext cx="3649674" cy="3088332"/>
          </a:xfrm>
          <a:custGeom>
            <a:avLst/>
            <a:gdLst>
              <a:gd name="T0" fmla="*/ 0 w 1130"/>
              <a:gd name="T1" fmla="*/ 1038 h 1038"/>
              <a:gd name="T2" fmla="*/ 1130 w 1130"/>
              <a:gd name="T3" fmla="*/ 0 h 1038"/>
              <a:gd name="T4" fmla="*/ 1015 w 1130"/>
              <a:gd name="T5" fmla="*/ 0 h 1038"/>
              <a:gd name="T6" fmla="*/ 0 w 1130"/>
              <a:gd name="T7" fmla="*/ 934 h 1038"/>
              <a:gd name="T8" fmla="*/ 0 w 1130"/>
              <a:gd name="T9" fmla="*/ 1038 h 1038"/>
            </a:gdLst>
            <a:ahLst/>
            <a:cxnLst>
              <a:cxn ang="0">
                <a:pos x="T0" y="T1"/>
              </a:cxn>
              <a:cxn ang="0">
                <a:pos x="T2" y="T3"/>
              </a:cxn>
              <a:cxn ang="0">
                <a:pos x="T4" y="T5"/>
              </a:cxn>
              <a:cxn ang="0">
                <a:pos x="T6" y="T7"/>
              </a:cxn>
              <a:cxn ang="0">
                <a:pos x="T8" y="T9"/>
              </a:cxn>
            </a:cxnLst>
            <a:rect l="0" t="0" r="r" b="b"/>
            <a:pathLst>
              <a:path w="1130" h="1038">
                <a:moveTo>
                  <a:pt x="0" y="1038"/>
                </a:moveTo>
                <a:lnTo>
                  <a:pt x="1130" y="0"/>
                </a:lnTo>
                <a:lnTo>
                  <a:pt x="1015" y="0"/>
                </a:lnTo>
                <a:lnTo>
                  <a:pt x="0" y="934"/>
                </a:lnTo>
                <a:lnTo>
                  <a:pt x="0" y="103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Google Shape;74;p12"/>
          <p:cNvSpPr txBox="1">
            <a:spLocks noGrp="1"/>
          </p:cNvSpPr>
          <p:nvPr>
            <p:ph type="title"/>
          </p:nvPr>
        </p:nvSpPr>
        <p:spPr>
          <a:xfrm>
            <a:off x="2370959" y="495300"/>
            <a:ext cx="7450082" cy="732011"/>
          </a:xfrm>
          <a:prstGeom prst="rect">
            <a:avLst/>
          </a:prstGeom>
          <a:noFill/>
          <a:ln>
            <a:noFill/>
          </a:ln>
        </p:spPr>
        <p:txBody>
          <a:bodyPr spcFirstLastPara="1" wrap="square" lIns="91425" tIns="91425" rIns="91425" bIns="91425" anchor="b" anchorCtr="0">
            <a:noAutofit/>
          </a:bodyPr>
          <a:lstStyle>
            <a:lvl1pPr marR="0" lvl="0" algn="ctr" rtl="0">
              <a:lnSpc>
                <a:spcPct val="90000"/>
              </a:lnSpc>
              <a:spcBef>
                <a:spcPts val="0"/>
              </a:spcBef>
              <a:spcAft>
                <a:spcPts val="0"/>
              </a:spcAft>
              <a:buClr>
                <a:schemeClr val="lt1"/>
              </a:buClr>
              <a:buSzPts val="3600"/>
              <a:buFont typeface="Roboto"/>
              <a:buNone/>
              <a:defRPr sz="3200" b="0" i="0" u="none" strike="noStrike" cap="none">
                <a:solidFill>
                  <a:schemeClr val="tx1"/>
                </a:solidFill>
                <a:latin typeface="Roboto"/>
                <a:ea typeface="Roboto"/>
                <a:cs typeface="Roboto"/>
                <a:sym typeface="Robot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Raleway"/>
              <a:buNone/>
              <a:defRPr sz="4400" b="0" i="0" u="none" strike="noStrike" cap="none">
                <a:solidFill>
                  <a:schemeClr val="dk1"/>
                </a:solidFill>
                <a:latin typeface="Raleway"/>
                <a:ea typeface="Raleway"/>
                <a:cs typeface="Raleway"/>
                <a:sym typeface="Ralew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Roboto"/>
                <a:ea typeface="Roboto"/>
                <a:cs typeface="Roboto"/>
                <a:sym typeface="Roboto"/>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Roboto"/>
                <a:ea typeface="Roboto"/>
                <a:cs typeface="Roboto"/>
                <a:sym typeface="Roboto"/>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Roboto"/>
                <a:ea typeface="Roboto"/>
                <a:cs typeface="Roboto"/>
                <a:sym typeface="Roboto"/>
              </a:defRPr>
            </a:lvl3pPr>
            <a:lvl4pPr marL="1828800" marR="0" lvl="3"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Roboto"/>
                <a:ea typeface="Roboto"/>
                <a:cs typeface="Roboto"/>
                <a:sym typeface="Roboto"/>
              </a:defRPr>
            </a:lvl4pPr>
            <a:lvl5pPr marL="2286000" marR="0" lvl="4"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Roboto"/>
                <a:ea typeface="Roboto"/>
                <a:cs typeface="Roboto"/>
                <a:sym typeface="Robo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9pPr>
          </a:lstStyle>
          <a:p>
            <a:endParaRPr/>
          </a:p>
        </p:txBody>
      </p:sp>
      <p:sp>
        <p:nvSpPr>
          <p:cNvPr id="8" name="Google Shape;8;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Roboto"/>
                <a:ea typeface="Roboto"/>
                <a:cs typeface="Roboto"/>
                <a:sym typeface="Roboto"/>
              </a:defRPr>
            </a:lvl1pPr>
            <a:lvl2pPr marR="0" lvl="1" algn="l" rtl="0">
              <a:spcBef>
                <a:spcPts val="0"/>
              </a:spcBef>
              <a:spcAft>
                <a:spcPts val="0"/>
              </a:spcAft>
              <a:buSzPts val="1400"/>
              <a:buNone/>
              <a:defRPr sz="1800" b="0" i="0" u="none" strike="noStrike" cap="none">
                <a:solidFill>
                  <a:schemeClr val="dk1"/>
                </a:solidFill>
                <a:latin typeface="Roboto"/>
                <a:ea typeface="Roboto"/>
                <a:cs typeface="Roboto"/>
                <a:sym typeface="Roboto"/>
              </a:defRPr>
            </a:lvl2pPr>
            <a:lvl3pPr marR="0" lvl="2" algn="l" rtl="0">
              <a:spcBef>
                <a:spcPts val="0"/>
              </a:spcBef>
              <a:spcAft>
                <a:spcPts val="0"/>
              </a:spcAft>
              <a:buSzPts val="1400"/>
              <a:buNone/>
              <a:defRPr sz="1800" b="0" i="0" u="none" strike="noStrike" cap="none">
                <a:solidFill>
                  <a:schemeClr val="dk1"/>
                </a:solidFill>
                <a:latin typeface="Roboto"/>
                <a:ea typeface="Roboto"/>
                <a:cs typeface="Roboto"/>
                <a:sym typeface="Roboto"/>
              </a:defRPr>
            </a:lvl3pPr>
            <a:lvl4pPr marR="0" lvl="3" algn="l" rtl="0">
              <a:spcBef>
                <a:spcPts val="0"/>
              </a:spcBef>
              <a:spcAft>
                <a:spcPts val="0"/>
              </a:spcAft>
              <a:buSzPts val="1400"/>
              <a:buNone/>
              <a:defRPr sz="1800" b="0" i="0" u="none" strike="noStrike" cap="none">
                <a:solidFill>
                  <a:schemeClr val="dk1"/>
                </a:solidFill>
                <a:latin typeface="Roboto"/>
                <a:ea typeface="Roboto"/>
                <a:cs typeface="Roboto"/>
                <a:sym typeface="Roboto"/>
              </a:defRPr>
            </a:lvl4pPr>
            <a:lvl5pPr marR="0" lvl="4" algn="l" rtl="0">
              <a:spcBef>
                <a:spcPts val="0"/>
              </a:spcBef>
              <a:spcAft>
                <a:spcPts val="0"/>
              </a:spcAft>
              <a:buSzPts val="1400"/>
              <a:buNone/>
              <a:defRPr sz="1800" b="0" i="0" u="none" strike="noStrike" cap="none">
                <a:solidFill>
                  <a:schemeClr val="dk1"/>
                </a:solidFill>
                <a:latin typeface="Roboto"/>
                <a:ea typeface="Roboto"/>
                <a:cs typeface="Roboto"/>
                <a:sym typeface="Roboto"/>
              </a:defRPr>
            </a:lvl5pPr>
            <a:lvl6pPr marR="0" lvl="5" algn="l" rtl="0">
              <a:spcBef>
                <a:spcPts val="0"/>
              </a:spcBef>
              <a:spcAft>
                <a:spcPts val="0"/>
              </a:spcAft>
              <a:buSzPts val="1400"/>
              <a:buNone/>
              <a:defRPr sz="1800" b="0" i="0" u="none" strike="noStrike" cap="none">
                <a:solidFill>
                  <a:schemeClr val="dk1"/>
                </a:solidFill>
                <a:latin typeface="Roboto"/>
                <a:ea typeface="Roboto"/>
                <a:cs typeface="Roboto"/>
                <a:sym typeface="Roboto"/>
              </a:defRPr>
            </a:lvl6pPr>
            <a:lvl7pPr marR="0" lvl="6" algn="l" rtl="0">
              <a:spcBef>
                <a:spcPts val="0"/>
              </a:spcBef>
              <a:spcAft>
                <a:spcPts val="0"/>
              </a:spcAft>
              <a:buSzPts val="1400"/>
              <a:buNone/>
              <a:defRPr sz="1800" b="0" i="0" u="none" strike="noStrike" cap="none">
                <a:solidFill>
                  <a:schemeClr val="dk1"/>
                </a:solidFill>
                <a:latin typeface="Roboto"/>
                <a:ea typeface="Roboto"/>
                <a:cs typeface="Roboto"/>
                <a:sym typeface="Roboto"/>
              </a:defRPr>
            </a:lvl7pPr>
            <a:lvl8pPr marR="0" lvl="7" algn="l" rtl="0">
              <a:spcBef>
                <a:spcPts val="0"/>
              </a:spcBef>
              <a:spcAft>
                <a:spcPts val="0"/>
              </a:spcAft>
              <a:buSzPts val="1400"/>
              <a:buNone/>
              <a:defRPr sz="1800" b="0" i="0" u="none" strike="noStrike" cap="none">
                <a:solidFill>
                  <a:schemeClr val="dk1"/>
                </a:solidFill>
                <a:latin typeface="Roboto"/>
                <a:ea typeface="Roboto"/>
                <a:cs typeface="Roboto"/>
                <a:sym typeface="Roboto"/>
              </a:defRPr>
            </a:lvl8pPr>
            <a:lvl9pPr marR="0" lvl="8" algn="l" rtl="0">
              <a:spcBef>
                <a:spcPts val="0"/>
              </a:spcBef>
              <a:spcAft>
                <a:spcPts val="0"/>
              </a:spcAft>
              <a:buSzPts val="1400"/>
              <a:buNone/>
              <a:defRPr sz="1800" b="0" i="0" u="none" strike="noStrike" cap="none">
                <a:solidFill>
                  <a:schemeClr val="dk1"/>
                </a:solidFill>
                <a:latin typeface="Roboto"/>
                <a:ea typeface="Roboto"/>
                <a:cs typeface="Roboto"/>
                <a:sym typeface="Roboto"/>
              </a:defRPr>
            </a:lvl9pPr>
          </a:lstStyle>
          <a:p>
            <a:endParaRPr/>
          </a:p>
        </p:txBody>
      </p:sp>
      <p:sp>
        <p:nvSpPr>
          <p:cNvPr id="9" name="Google Shape;9;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Roboto"/>
                <a:ea typeface="Roboto"/>
                <a:cs typeface="Roboto"/>
                <a:sym typeface="Roboto"/>
              </a:defRPr>
            </a:lvl1pPr>
            <a:lvl2pPr marR="0" lvl="1" algn="l" rtl="0">
              <a:spcBef>
                <a:spcPts val="0"/>
              </a:spcBef>
              <a:spcAft>
                <a:spcPts val="0"/>
              </a:spcAft>
              <a:buSzPts val="1400"/>
              <a:buNone/>
              <a:defRPr sz="1800" b="0" i="0" u="none" strike="noStrike" cap="none">
                <a:solidFill>
                  <a:schemeClr val="dk1"/>
                </a:solidFill>
                <a:latin typeface="Roboto"/>
                <a:ea typeface="Roboto"/>
                <a:cs typeface="Roboto"/>
                <a:sym typeface="Roboto"/>
              </a:defRPr>
            </a:lvl2pPr>
            <a:lvl3pPr marR="0" lvl="2" algn="l" rtl="0">
              <a:spcBef>
                <a:spcPts val="0"/>
              </a:spcBef>
              <a:spcAft>
                <a:spcPts val="0"/>
              </a:spcAft>
              <a:buSzPts val="1400"/>
              <a:buNone/>
              <a:defRPr sz="1800" b="0" i="0" u="none" strike="noStrike" cap="none">
                <a:solidFill>
                  <a:schemeClr val="dk1"/>
                </a:solidFill>
                <a:latin typeface="Roboto"/>
                <a:ea typeface="Roboto"/>
                <a:cs typeface="Roboto"/>
                <a:sym typeface="Roboto"/>
              </a:defRPr>
            </a:lvl3pPr>
            <a:lvl4pPr marR="0" lvl="3" algn="l" rtl="0">
              <a:spcBef>
                <a:spcPts val="0"/>
              </a:spcBef>
              <a:spcAft>
                <a:spcPts val="0"/>
              </a:spcAft>
              <a:buSzPts val="1400"/>
              <a:buNone/>
              <a:defRPr sz="1800" b="0" i="0" u="none" strike="noStrike" cap="none">
                <a:solidFill>
                  <a:schemeClr val="dk1"/>
                </a:solidFill>
                <a:latin typeface="Roboto"/>
                <a:ea typeface="Roboto"/>
                <a:cs typeface="Roboto"/>
                <a:sym typeface="Roboto"/>
              </a:defRPr>
            </a:lvl4pPr>
            <a:lvl5pPr marR="0" lvl="4" algn="l" rtl="0">
              <a:spcBef>
                <a:spcPts val="0"/>
              </a:spcBef>
              <a:spcAft>
                <a:spcPts val="0"/>
              </a:spcAft>
              <a:buSzPts val="1400"/>
              <a:buNone/>
              <a:defRPr sz="1800" b="0" i="0" u="none" strike="noStrike" cap="none">
                <a:solidFill>
                  <a:schemeClr val="dk1"/>
                </a:solidFill>
                <a:latin typeface="Roboto"/>
                <a:ea typeface="Roboto"/>
                <a:cs typeface="Roboto"/>
                <a:sym typeface="Roboto"/>
              </a:defRPr>
            </a:lvl5pPr>
            <a:lvl6pPr marR="0" lvl="5" algn="l" rtl="0">
              <a:spcBef>
                <a:spcPts val="0"/>
              </a:spcBef>
              <a:spcAft>
                <a:spcPts val="0"/>
              </a:spcAft>
              <a:buSzPts val="1400"/>
              <a:buNone/>
              <a:defRPr sz="1800" b="0" i="0" u="none" strike="noStrike" cap="none">
                <a:solidFill>
                  <a:schemeClr val="dk1"/>
                </a:solidFill>
                <a:latin typeface="Roboto"/>
                <a:ea typeface="Roboto"/>
                <a:cs typeface="Roboto"/>
                <a:sym typeface="Roboto"/>
              </a:defRPr>
            </a:lvl6pPr>
            <a:lvl7pPr marR="0" lvl="6" algn="l" rtl="0">
              <a:spcBef>
                <a:spcPts val="0"/>
              </a:spcBef>
              <a:spcAft>
                <a:spcPts val="0"/>
              </a:spcAft>
              <a:buSzPts val="1400"/>
              <a:buNone/>
              <a:defRPr sz="1800" b="0" i="0" u="none" strike="noStrike" cap="none">
                <a:solidFill>
                  <a:schemeClr val="dk1"/>
                </a:solidFill>
                <a:latin typeface="Roboto"/>
                <a:ea typeface="Roboto"/>
                <a:cs typeface="Roboto"/>
                <a:sym typeface="Roboto"/>
              </a:defRPr>
            </a:lvl7pPr>
            <a:lvl8pPr marR="0" lvl="7" algn="l" rtl="0">
              <a:spcBef>
                <a:spcPts val="0"/>
              </a:spcBef>
              <a:spcAft>
                <a:spcPts val="0"/>
              </a:spcAft>
              <a:buSzPts val="1400"/>
              <a:buNone/>
              <a:defRPr sz="1800" b="0" i="0" u="none" strike="noStrike" cap="none">
                <a:solidFill>
                  <a:schemeClr val="dk1"/>
                </a:solidFill>
                <a:latin typeface="Roboto"/>
                <a:ea typeface="Roboto"/>
                <a:cs typeface="Roboto"/>
                <a:sym typeface="Roboto"/>
              </a:defRPr>
            </a:lvl8pPr>
            <a:lvl9pPr marR="0" lvl="8" algn="l" rtl="0">
              <a:spcBef>
                <a:spcPts val="0"/>
              </a:spcBef>
              <a:spcAft>
                <a:spcPts val="0"/>
              </a:spcAft>
              <a:buSzPts val="1400"/>
              <a:buNone/>
              <a:defRPr sz="1800" b="0" i="0" u="none" strike="noStrike" cap="none">
                <a:solidFill>
                  <a:schemeClr val="dk1"/>
                </a:solidFill>
                <a:latin typeface="Roboto"/>
                <a:ea typeface="Roboto"/>
                <a:cs typeface="Roboto"/>
                <a:sym typeface="Roboto"/>
              </a:defRPr>
            </a:lvl9pPr>
          </a:lstStyle>
          <a:p>
            <a:endParaRPr/>
          </a:p>
        </p:txBody>
      </p:sp>
      <p:sp>
        <p:nvSpPr>
          <p:cNvPr id="10" name="Google Shape;10;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Roboto"/>
                <a:ea typeface="Roboto"/>
                <a:cs typeface="Roboto"/>
                <a:sym typeface="Roboto"/>
              </a:defRPr>
            </a:lvl1pPr>
            <a:lvl2pPr marL="0" marR="0" lvl="1" indent="0" algn="r" rtl="0">
              <a:spcBef>
                <a:spcPts val="0"/>
              </a:spcBef>
              <a:buNone/>
              <a:defRPr sz="1200" b="0" i="0" u="none" strike="noStrike" cap="none">
                <a:solidFill>
                  <a:srgbClr val="888888"/>
                </a:solidFill>
                <a:latin typeface="Roboto"/>
                <a:ea typeface="Roboto"/>
                <a:cs typeface="Roboto"/>
                <a:sym typeface="Roboto"/>
              </a:defRPr>
            </a:lvl2pPr>
            <a:lvl3pPr marL="0" marR="0" lvl="2" indent="0" algn="r" rtl="0">
              <a:spcBef>
                <a:spcPts val="0"/>
              </a:spcBef>
              <a:buNone/>
              <a:defRPr sz="1200" b="0" i="0" u="none" strike="noStrike" cap="none">
                <a:solidFill>
                  <a:srgbClr val="888888"/>
                </a:solidFill>
                <a:latin typeface="Roboto"/>
                <a:ea typeface="Roboto"/>
                <a:cs typeface="Roboto"/>
                <a:sym typeface="Roboto"/>
              </a:defRPr>
            </a:lvl3pPr>
            <a:lvl4pPr marL="0" marR="0" lvl="3" indent="0" algn="r" rtl="0">
              <a:spcBef>
                <a:spcPts val="0"/>
              </a:spcBef>
              <a:buNone/>
              <a:defRPr sz="1200" b="0" i="0" u="none" strike="noStrike" cap="none">
                <a:solidFill>
                  <a:srgbClr val="888888"/>
                </a:solidFill>
                <a:latin typeface="Roboto"/>
                <a:ea typeface="Roboto"/>
                <a:cs typeface="Roboto"/>
                <a:sym typeface="Roboto"/>
              </a:defRPr>
            </a:lvl4pPr>
            <a:lvl5pPr marL="0" marR="0" lvl="4" indent="0" algn="r" rtl="0">
              <a:spcBef>
                <a:spcPts val="0"/>
              </a:spcBef>
              <a:buNone/>
              <a:defRPr sz="1200" b="0" i="0" u="none" strike="noStrike" cap="none">
                <a:solidFill>
                  <a:srgbClr val="888888"/>
                </a:solidFill>
                <a:latin typeface="Roboto"/>
                <a:ea typeface="Roboto"/>
                <a:cs typeface="Roboto"/>
                <a:sym typeface="Roboto"/>
              </a:defRPr>
            </a:lvl5pPr>
            <a:lvl6pPr marL="0" marR="0" lvl="5" indent="0" algn="r" rtl="0">
              <a:spcBef>
                <a:spcPts val="0"/>
              </a:spcBef>
              <a:buNone/>
              <a:defRPr sz="1200" b="0" i="0" u="none" strike="noStrike" cap="none">
                <a:solidFill>
                  <a:srgbClr val="888888"/>
                </a:solidFill>
                <a:latin typeface="Roboto"/>
                <a:ea typeface="Roboto"/>
                <a:cs typeface="Roboto"/>
                <a:sym typeface="Roboto"/>
              </a:defRPr>
            </a:lvl6pPr>
            <a:lvl7pPr marL="0" marR="0" lvl="6" indent="0" algn="r" rtl="0">
              <a:spcBef>
                <a:spcPts val="0"/>
              </a:spcBef>
              <a:buNone/>
              <a:defRPr sz="1200" b="0" i="0" u="none" strike="noStrike" cap="none">
                <a:solidFill>
                  <a:srgbClr val="888888"/>
                </a:solidFill>
                <a:latin typeface="Roboto"/>
                <a:ea typeface="Roboto"/>
                <a:cs typeface="Roboto"/>
                <a:sym typeface="Roboto"/>
              </a:defRPr>
            </a:lvl7pPr>
            <a:lvl8pPr marL="0" marR="0" lvl="7" indent="0" algn="r" rtl="0">
              <a:spcBef>
                <a:spcPts val="0"/>
              </a:spcBef>
              <a:buNone/>
              <a:defRPr sz="1200" b="0" i="0" u="none" strike="noStrike" cap="none">
                <a:solidFill>
                  <a:srgbClr val="888888"/>
                </a:solidFill>
                <a:latin typeface="Roboto"/>
                <a:ea typeface="Roboto"/>
                <a:cs typeface="Roboto"/>
                <a:sym typeface="Roboto"/>
              </a:defRPr>
            </a:lvl8pPr>
            <a:lvl9pPr marL="0" marR="0" lvl="8" indent="0" algn="r" rtl="0">
              <a:spcBef>
                <a:spcPts val="0"/>
              </a:spcBef>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17.jp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3.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6.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19" name="Google Shape;91;p15"/>
          <p:cNvSpPr txBox="1"/>
          <p:nvPr/>
        </p:nvSpPr>
        <p:spPr>
          <a:xfrm>
            <a:off x="2876550" y="2836950"/>
            <a:ext cx="6438900" cy="1305187"/>
          </a:xfrm>
          <a:prstGeom prst="rect">
            <a:avLst/>
          </a:prstGeom>
          <a:noFill/>
          <a:ln>
            <a:noFill/>
          </a:ln>
        </p:spPr>
        <p:txBody>
          <a:bodyPr spcFirstLastPara="1" wrap="square" lIns="91425" tIns="91425" rIns="91425" bIns="91425" anchor="ctr" anchorCtr="0">
            <a:noAutofit/>
          </a:bodyPr>
          <a:lstStyle/>
          <a:p>
            <a:pPr marL="0" marR="0" lvl="0" indent="0" algn="ctr" rtl="0">
              <a:lnSpc>
                <a:spcPct val="90000"/>
              </a:lnSpc>
              <a:spcBef>
                <a:spcPts val="0"/>
              </a:spcBef>
              <a:spcAft>
                <a:spcPts val="0"/>
              </a:spcAft>
              <a:buClr>
                <a:schemeClr val="lt1"/>
              </a:buClr>
              <a:buSzPts val="7200"/>
              <a:buFont typeface="Roboto Medium"/>
              <a:buNone/>
            </a:pPr>
            <a:r>
              <a:rPr lang="en-US" sz="8000" b="1" i="0" u="none" strike="noStrike" cap="none" dirty="0" smtClean="0">
                <a:solidFill>
                  <a:schemeClr val="bg1"/>
                </a:solidFill>
                <a:latin typeface="+mj-lt"/>
                <a:ea typeface="Roboto Medium"/>
                <a:cs typeface="Roboto Medium"/>
                <a:sym typeface="Roboto Medium"/>
              </a:rPr>
              <a:t>TRANCE</a:t>
            </a:r>
            <a:endParaRPr sz="6000" b="1" i="0" u="none" strike="noStrike" cap="none" dirty="0">
              <a:solidFill>
                <a:schemeClr val="bg1"/>
              </a:solidFill>
              <a:latin typeface="+mj-lt"/>
              <a:ea typeface="Roboto Medium"/>
              <a:cs typeface="Roboto Medium"/>
              <a:sym typeface="Roboto Medium"/>
            </a:endParaRPr>
          </a:p>
        </p:txBody>
      </p:sp>
      <p:sp>
        <p:nvSpPr>
          <p:cNvPr id="92" name="Google Shape;92;p15"/>
          <p:cNvSpPr/>
          <p:nvPr/>
        </p:nvSpPr>
        <p:spPr>
          <a:xfrm rot="5400000">
            <a:off x="11692023" y="556334"/>
            <a:ext cx="1369286"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b="0" i="0" u="none" strike="noStrike" cap="none" dirty="0">
                <a:solidFill>
                  <a:schemeClr val="dk1"/>
                </a:solidFill>
                <a:latin typeface="Roboto"/>
                <a:ea typeface="Roboto"/>
                <a:cs typeface="Roboto"/>
                <a:sym typeface="Roboto"/>
              </a:rPr>
              <a:t>Slidehood.com</a:t>
            </a:r>
            <a:endParaRPr dirty="0"/>
          </a:p>
        </p:txBody>
      </p:sp>
      <p:sp>
        <p:nvSpPr>
          <p:cNvPr id="101" name="Google Shape;101;p15"/>
          <p:cNvSpPr/>
          <p:nvPr/>
        </p:nvSpPr>
        <p:spPr>
          <a:xfrm>
            <a:off x="4109850" y="3834337"/>
            <a:ext cx="3972300" cy="307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dirty="0">
                <a:solidFill>
                  <a:schemeClr val="bg1"/>
                </a:solidFill>
                <a:latin typeface="Roboto"/>
                <a:ea typeface="Roboto"/>
                <a:cs typeface="Roboto"/>
                <a:sym typeface="Roboto"/>
              </a:rPr>
              <a:t>PowerPoint  &amp; Google Slides Template</a:t>
            </a:r>
            <a:endParaRPr sz="1600" dirty="0">
              <a:solidFill>
                <a:schemeClr val="bg1"/>
              </a:solidFill>
              <a:latin typeface="Roboto"/>
              <a:ea typeface="Roboto"/>
              <a:cs typeface="Roboto"/>
              <a:sym typeface="Roboto"/>
            </a:endParaRPr>
          </a:p>
        </p:txBody>
      </p:sp>
    </p:spTree>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24"/>
          <p:cNvSpPr txBox="1"/>
          <p:nvPr/>
        </p:nvSpPr>
        <p:spPr>
          <a:xfrm>
            <a:off x="3142628" y="398639"/>
            <a:ext cx="5924829" cy="1244635"/>
          </a:xfrm>
          <a:prstGeom prst="rect">
            <a:avLst/>
          </a:prstGeom>
          <a:noFill/>
          <a:ln>
            <a:noFill/>
          </a:ln>
        </p:spPr>
        <p:txBody>
          <a:bodyPr spcFirstLastPara="1" wrap="square" lIns="91425" tIns="91425" rIns="91425" bIns="91425" anchor="b" anchorCtr="0">
            <a:noAutofit/>
          </a:bodyPr>
          <a:lstStyle/>
          <a:p>
            <a:pPr marL="0" marR="0" lvl="0" indent="0" algn="ctr" rtl="0">
              <a:lnSpc>
                <a:spcPct val="90000"/>
              </a:lnSpc>
              <a:spcBef>
                <a:spcPts val="0"/>
              </a:spcBef>
              <a:spcAft>
                <a:spcPts val="0"/>
              </a:spcAft>
              <a:buClr>
                <a:schemeClr val="lt1"/>
              </a:buClr>
              <a:buSzPts val="3600"/>
              <a:buFont typeface="Roboto Medium"/>
              <a:buNone/>
            </a:pPr>
            <a:r>
              <a:rPr lang="en-US" sz="3600" dirty="0">
                <a:solidFill>
                  <a:srgbClr val="3C4973"/>
                </a:solidFill>
                <a:latin typeface="+mj-lt"/>
                <a:ea typeface="Roboto Medium"/>
                <a:cs typeface="Roboto Medium"/>
                <a:sym typeface="Roboto Medium"/>
              </a:rPr>
              <a:t>USE CHARTS TO EXPLAIN YOUR </a:t>
            </a:r>
            <a:r>
              <a:rPr lang="en-US" sz="3600" b="1" dirty="0">
                <a:solidFill>
                  <a:srgbClr val="3C4973"/>
                </a:solidFill>
                <a:latin typeface="+mj-lt"/>
                <a:ea typeface="Roboto Medium"/>
                <a:cs typeface="Roboto Medium"/>
                <a:sym typeface="Roboto Medium"/>
              </a:rPr>
              <a:t>IDEAS</a:t>
            </a:r>
            <a:endParaRPr dirty="0">
              <a:solidFill>
                <a:srgbClr val="3C4973"/>
              </a:solidFill>
              <a:latin typeface="+mj-lt"/>
            </a:endParaRPr>
          </a:p>
        </p:txBody>
      </p:sp>
      <p:sp>
        <p:nvSpPr>
          <p:cNvPr id="193" name="Google Shape;193;p24"/>
          <p:cNvSpPr/>
          <p:nvPr/>
        </p:nvSpPr>
        <p:spPr>
          <a:xfrm rot="5400000">
            <a:off x="11692023" y="556334"/>
            <a:ext cx="1369286"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a:solidFill>
                  <a:schemeClr val="dk1"/>
                </a:solidFill>
                <a:latin typeface="Roboto"/>
                <a:ea typeface="Roboto"/>
                <a:cs typeface="Roboto"/>
                <a:sym typeface="Roboto"/>
              </a:rPr>
              <a:t>Slidehood.com</a:t>
            </a:r>
            <a:endParaRPr/>
          </a:p>
        </p:txBody>
      </p:sp>
      <p:graphicFrame>
        <p:nvGraphicFramePr>
          <p:cNvPr id="4" name="Chart 3"/>
          <p:cNvGraphicFramePr/>
          <p:nvPr>
            <p:extLst>
              <p:ext uri="{D42A27DB-BD31-4B8C-83A1-F6EECF244321}">
                <p14:modId xmlns:p14="http://schemas.microsoft.com/office/powerpoint/2010/main" val="489209144"/>
              </p:ext>
            </p:extLst>
          </p:nvPr>
        </p:nvGraphicFramePr>
        <p:xfrm>
          <a:off x="1620596" y="1456232"/>
          <a:ext cx="8950808" cy="5078206"/>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25"/>
          <p:cNvSpPr txBox="1"/>
          <p:nvPr/>
        </p:nvSpPr>
        <p:spPr>
          <a:xfrm>
            <a:off x="2427592" y="710222"/>
            <a:ext cx="7336816" cy="1204992"/>
          </a:xfrm>
          <a:prstGeom prst="rect">
            <a:avLst/>
          </a:prstGeom>
          <a:noFill/>
          <a:ln>
            <a:noFill/>
          </a:ln>
        </p:spPr>
        <p:txBody>
          <a:bodyPr spcFirstLastPara="1" wrap="square" lIns="91425" tIns="91425" rIns="91425" bIns="91425" anchor="b" anchorCtr="0">
            <a:noAutofit/>
          </a:bodyPr>
          <a:lstStyle/>
          <a:p>
            <a:pPr marL="0" marR="0" lvl="0" indent="0" algn="ctr" rtl="0">
              <a:lnSpc>
                <a:spcPct val="90000"/>
              </a:lnSpc>
              <a:spcBef>
                <a:spcPts val="0"/>
              </a:spcBef>
              <a:spcAft>
                <a:spcPts val="0"/>
              </a:spcAft>
              <a:buClr>
                <a:srgbClr val="595959"/>
              </a:buClr>
              <a:buSzPts val="3600"/>
              <a:buFont typeface="Roboto Medium"/>
              <a:buNone/>
            </a:pPr>
            <a:r>
              <a:rPr lang="en-US" sz="3600" dirty="0">
                <a:solidFill>
                  <a:srgbClr val="595959"/>
                </a:solidFill>
                <a:latin typeface="+mj-lt"/>
                <a:ea typeface="Roboto Medium"/>
                <a:cs typeface="Roboto Medium"/>
                <a:sym typeface="Roboto Medium"/>
              </a:rPr>
              <a:t>USE TABLES TO EXPLAIN YOUR </a:t>
            </a:r>
            <a:r>
              <a:rPr lang="en-US" sz="3600" b="1" dirty="0">
                <a:solidFill>
                  <a:srgbClr val="3C4973"/>
                </a:solidFill>
                <a:latin typeface="+mj-lt"/>
                <a:ea typeface="Roboto Medium"/>
                <a:cs typeface="Roboto Medium"/>
                <a:sym typeface="Roboto Medium"/>
              </a:rPr>
              <a:t>DATA</a:t>
            </a:r>
            <a:endParaRPr sz="3600" b="1" dirty="0">
              <a:solidFill>
                <a:srgbClr val="3C4973"/>
              </a:solidFill>
              <a:latin typeface="+mj-lt"/>
              <a:ea typeface="Roboto Medium"/>
              <a:cs typeface="Roboto Medium"/>
              <a:sym typeface="Roboto Medium"/>
            </a:endParaRPr>
          </a:p>
        </p:txBody>
      </p:sp>
      <p:graphicFrame>
        <p:nvGraphicFramePr>
          <p:cNvPr id="200" name="Google Shape;200;p25"/>
          <p:cNvGraphicFramePr/>
          <p:nvPr>
            <p:extLst>
              <p:ext uri="{D42A27DB-BD31-4B8C-83A1-F6EECF244321}">
                <p14:modId xmlns:p14="http://schemas.microsoft.com/office/powerpoint/2010/main" val="1037156944"/>
              </p:ext>
            </p:extLst>
          </p:nvPr>
        </p:nvGraphicFramePr>
        <p:xfrm>
          <a:off x="2256988" y="2149764"/>
          <a:ext cx="7678025" cy="4162548"/>
        </p:xfrm>
        <a:graphic>
          <a:graphicData uri="http://schemas.openxmlformats.org/drawingml/2006/table">
            <a:tbl>
              <a:tblPr firstRow="1" firstCol="1" bandRow="1" bandCol="1">
                <a:tableStyleId>{7DF18680-E054-41AD-8BC1-D1AEF772440D}</a:tableStyleId>
              </a:tblPr>
              <a:tblGrid>
                <a:gridCol w="1014335">
                  <a:extLst>
                    <a:ext uri="{9D8B030D-6E8A-4147-A177-3AD203B41FA5}">
                      <a16:colId xmlns:a16="http://schemas.microsoft.com/office/drawing/2014/main" val="20000"/>
                    </a:ext>
                  </a:extLst>
                </a:gridCol>
                <a:gridCol w="2824678">
                  <a:extLst>
                    <a:ext uri="{9D8B030D-6E8A-4147-A177-3AD203B41FA5}">
                      <a16:colId xmlns:a16="http://schemas.microsoft.com/office/drawing/2014/main" val="20001"/>
                    </a:ext>
                  </a:extLst>
                </a:gridCol>
                <a:gridCol w="1919506">
                  <a:extLst>
                    <a:ext uri="{9D8B030D-6E8A-4147-A177-3AD203B41FA5}">
                      <a16:colId xmlns:a16="http://schemas.microsoft.com/office/drawing/2014/main" val="20002"/>
                    </a:ext>
                  </a:extLst>
                </a:gridCol>
                <a:gridCol w="1919506">
                  <a:extLst>
                    <a:ext uri="{9D8B030D-6E8A-4147-A177-3AD203B41FA5}">
                      <a16:colId xmlns:a16="http://schemas.microsoft.com/office/drawing/2014/main" val="20003"/>
                    </a:ext>
                  </a:extLst>
                </a:gridCol>
              </a:tblGrid>
              <a:tr h="386594">
                <a:tc>
                  <a:txBody>
                    <a:bodyPr/>
                    <a:lstStyle/>
                    <a:p>
                      <a:pPr marL="0" marR="0" lvl="0" indent="0" algn="ctr" rtl="0">
                        <a:spcBef>
                          <a:spcPts val="0"/>
                        </a:spcBef>
                        <a:spcAft>
                          <a:spcPts val="0"/>
                        </a:spcAft>
                        <a:buNone/>
                      </a:pPr>
                      <a:r>
                        <a:rPr lang="en-US" sz="1600" u="none" strike="noStrike" cap="none"/>
                        <a:t>S.NO</a:t>
                      </a:r>
                      <a:endParaRPr sz="1600"/>
                    </a:p>
                  </a:txBody>
                  <a:tcPr marL="80212" marR="80212" marT="40092" marB="40092">
                    <a:solidFill>
                      <a:srgbClr val="E34A2E"/>
                    </a:solidFill>
                  </a:tcPr>
                </a:tc>
                <a:tc>
                  <a:txBody>
                    <a:bodyPr/>
                    <a:lstStyle/>
                    <a:p>
                      <a:pPr marL="0" marR="0" lvl="0" indent="0" algn="ctr" rtl="0">
                        <a:spcBef>
                          <a:spcPts val="0"/>
                        </a:spcBef>
                        <a:spcAft>
                          <a:spcPts val="0"/>
                        </a:spcAft>
                        <a:buNone/>
                      </a:pPr>
                      <a:r>
                        <a:rPr lang="en-US" sz="1600" u="none" strike="noStrike" cap="none"/>
                        <a:t>DATA</a:t>
                      </a:r>
                      <a:endParaRPr sz="1600"/>
                    </a:p>
                  </a:txBody>
                  <a:tcPr marL="80212" marR="80212" marT="40092" marB="40092">
                    <a:lnB w="12700" cap="flat" cmpd="sng" algn="ctr">
                      <a:solidFill>
                        <a:srgbClr val="E34A2E"/>
                      </a:solidFill>
                      <a:prstDash val="solid"/>
                      <a:round/>
                      <a:headEnd type="none" w="med" len="med"/>
                      <a:tailEnd type="none" w="med" len="med"/>
                    </a:lnB>
                    <a:solidFill>
                      <a:srgbClr val="E34A2E"/>
                    </a:solidFill>
                  </a:tcPr>
                </a:tc>
                <a:tc>
                  <a:txBody>
                    <a:bodyPr/>
                    <a:lstStyle/>
                    <a:p>
                      <a:pPr marL="0" marR="0" lvl="0" indent="0" algn="ctr" rtl="0">
                        <a:spcBef>
                          <a:spcPts val="0"/>
                        </a:spcBef>
                        <a:spcAft>
                          <a:spcPts val="0"/>
                        </a:spcAft>
                        <a:buNone/>
                      </a:pPr>
                      <a:r>
                        <a:rPr lang="en-US" sz="1600" u="none" strike="noStrike" cap="none"/>
                        <a:t>MORE DATA</a:t>
                      </a:r>
                      <a:endParaRPr sz="1600"/>
                    </a:p>
                  </a:txBody>
                  <a:tcPr marL="80212" marR="80212" marT="40092" marB="40092">
                    <a:lnB w="12700" cap="flat" cmpd="sng" algn="ctr">
                      <a:solidFill>
                        <a:srgbClr val="E34A2E"/>
                      </a:solidFill>
                      <a:prstDash val="solid"/>
                      <a:round/>
                      <a:headEnd type="none" w="med" len="med"/>
                      <a:tailEnd type="none" w="med" len="med"/>
                    </a:lnB>
                    <a:solidFill>
                      <a:srgbClr val="E34A2E"/>
                    </a:solidFill>
                  </a:tcPr>
                </a:tc>
                <a:tc>
                  <a:txBody>
                    <a:bodyPr/>
                    <a:lstStyle/>
                    <a:p>
                      <a:pPr marL="0" marR="0" lvl="0" indent="0" algn="ctr" rtl="0">
                        <a:spcBef>
                          <a:spcPts val="0"/>
                        </a:spcBef>
                        <a:spcAft>
                          <a:spcPts val="0"/>
                        </a:spcAft>
                        <a:buNone/>
                      </a:pPr>
                      <a:r>
                        <a:rPr lang="en-US" sz="1600" u="none" strike="noStrike" cap="none" dirty="0"/>
                        <a:t>LOTS OF DATA</a:t>
                      </a:r>
                      <a:endParaRPr sz="1600" dirty="0"/>
                    </a:p>
                  </a:txBody>
                  <a:tcPr marL="80212" marR="80212" marT="40092" marB="40092">
                    <a:lnB w="12700" cap="flat" cmpd="sng" algn="ctr">
                      <a:solidFill>
                        <a:srgbClr val="E34A2E"/>
                      </a:solidFill>
                      <a:prstDash val="solid"/>
                      <a:round/>
                      <a:headEnd type="none" w="med" len="med"/>
                      <a:tailEnd type="none" w="med" len="med"/>
                    </a:lnB>
                    <a:solidFill>
                      <a:srgbClr val="E34A2E"/>
                    </a:solidFill>
                  </a:tcPr>
                </a:tc>
                <a:extLst>
                  <a:ext uri="{0D108BD9-81ED-4DB2-BD59-A6C34878D82A}">
                    <a16:rowId xmlns:a16="http://schemas.microsoft.com/office/drawing/2014/main" val="10000"/>
                  </a:ext>
                </a:extLst>
              </a:tr>
              <a:tr h="539422">
                <a:tc>
                  <a:txBody>
                    <a:bodyPr/>
                    <a:lstStyle/>
                    <a:p>
                      <a:pPr marL="0" marR="0" lvl="0" indent="0" algn="l" rtl="0">
                        <a:spcBef>
                          <a:spcPts val="0"/>
                        </a:spcBef>
                        <a:spcAft>
                          <a:spcPts val="0"/>
                        </a:spcAft>
                        <a:buNone/>
                      </a:pPr>
                      <a:endParaRPr sz="1600" dirty="0"/>
                    </a:p>
                  </a:txBody>
                  <a:tcPr marL="80212" marR="80212" marT="40092" marB="40092">
                    <a:lnR w="12700" cap="flat" cmpd="sng" algn="ctr">
                      <a:solidFill>
                        <a:srgbClr val="E34A2E"/>
                      </a:solidFill>
                      <a:prstDash val="solid"/>
                      <a:round/>
                      <a:headEnd type="none" w="med" len="med"/>
                      <a:tailEnd type="none" w="med" len="med"/>
                    </a:lnR>
                    <a:solidFill>
                      <a:srgbClr val="E34A2E"/>
                    </a:solidFill>
                  </a:tcPr>
                </a:tc>
                <a:tc>
                  <a:txBody>
                    <a:bodyPr/>
                    <a:lstStyle/>
                    <a:p>
                      <a:pPr marL="0" marR="0" lvl="0" indent="0" algn="l" rtl="0">
                        <a:spcBef>
                          <a:spcPts val="0"/>
                        </a:spcBef>
                        <a:spcAft>
                          <a:spcPts val="0"/>
                        </a:spcAft>
                        <a:buNone/>
                      </a:pPr>
                      <a:endParaRPr sz="1600" dirty="0"/>
                    </a:p>
                  </a:txBody>
                  <a:tcPr marL="80212" marR="80212" marT="40092" marB="40092">
                    <a:lnL w="12700" cap="flat" cmpd="sng" algn="ctr">
                      <a:solidFill>
                        <a:srgbClr val="E34A2E"/>
                      </a:solidFill>
                      <a:prstDash val="solid"/>
                      <a:round/>
                      <a:headEnd type="none" w="med" len="med"/>
                      <a:tailEnd type="none" w="med" len="med"/>
                    </a:lnL>
                    <a:lnR w="12700" cap="flat" cmpd="sng" algn="ctr">
                      <a:solidFill>
                        <a:srgbClr val="E34A2E"/>
                      </a:solidFill>
                      <a:prstDash val="solid"/>
                      <a:round/>
                      <a:headEnd type="none" w="med" len="med"/>
                      <a:tailEnd type="none" w="med" len="med"/>
                    </a:lnR>
                    <a:lnT w="12700" cap="flat" cmpd="sng" algn="ctr">
                      <a:solidFill>
                        <a:srgbClr val="E34A2E"/>
                      </a:solidFill>
                      <a:prstDash val="solid"/>
                      <a:round/>
                      <a:headEnd type="none" w="med" len="med"/>
                      <a:tailEnd type="none" w="med" len="med"/>
                    </a:lnT>
                    <a:lnB w="12700" cap="flat" cmpd="sng" algn="ctr">
                      <a:solidFill>
                        <a:srgbClr val="E34A2E"/>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rtl="0">
                        <a:spcBef>
                          <a:spcPts val="0"/>
                        </a:spcBef>
                        <a:spcAft>
                          <a:spcPts val="0"/>
                        </a:spcAft>
                        <a:buNone/>
                      </a:pPr>
                      <a:endParaRPr sz="1600"/>
                    </a:p>
                  </a:txBody>
                  <a:tcPr marL="80212" marR="80212" marT="40092" marB="40092">
                    <a:lnL w="12700" cap="flat" cmpd="sng" algn="ctr">
                      <a:solidFill>
                        <a:srgbClr val="E34A2E"/>
                      </a:solidFill>
                      <a:prstDash val="solid"/>
                      <a:round/>
                      <a:headEnd type="none" w="med" len="med"/>
                      <a:tailEnd type="none" w="med" len="med"/>
                    </a:lnL>
                    <a:lnR w="12700" cap="flat" cmpd="sng" algn="ctr">
                      <a:solidFill>
                        <a:srgbClr val="E34A2E"/>
                      </a:solidFill>
                      <a:prstDash val="solid"/>
                      <a:round/>
                      <a:headEnd type="none" w="med" len="med"/>
                      <a:tailEnd type="none" w="med" len="med"/>
                    </a:lnR>
                    <a:lnT w="12700" cap="flat" cmpd="sng" algn="ctr">
                      <a:solidFill>
                        <a:srgbClr val="E34A2E"/>
                      </a:solidFill>
                      <a:prstDash val="solid"/>
                      <a:round/>
                      <a:headEnd type="none" w="med" len="med"/>
                      <a:tailEnd type="none" w="med" len="med"/>
                    </a:lnT>
                    <a:lnB w="12700" cap="flat" cmpd="sng" algn="ctr">
                      <a:solidFill>
                        <a:srgbClr val="E34A2E"/>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rtl="0">
                        <a:spcBef>
                          <a:spcPts val="0"/>
                        </a:spcBef>
                        <a:spcAft>
                          <a:spcPts val="0"/>
                        </a:spcAft>
                        <a:buNone/>
                      </a:pPr>
                      <a:endParaRPr sz="1600" dirty="0"/>
                    </a:p>
                  </a:txBody>
                  <a:tcPr marL="80212" marR="80212" marT="40092" marB="40092">
                    <a:lnL w="12700" cap="flat" cmpd="sng" algn="ctr">
                      <a:solidFill>
                        <a:srgbClr val="E34A2E"/>
                      </a:solidFill>
                      <a:prstDash val="solid"/>
                      <a:round/>
                      <a:headEnd type="none" w="med" len="med"/>
                      <a:tailEnd type="none" w="med" len="med"/>
                    </a:lnL>
                    <a:lnR w="12700" cap="flat" cmpd="sng" algn="ctr">
                      <a:solidFill>
                        <a:srgbClr val="E34A2E"/>
                      </a:solidFill>
                      <a:prstDash val="solid"/>
                      <a:round/>
                      <a:headEnd type="none" w="med" len="med"/>
                      <a:tailEnd type="none" w="med" len="med"/>
                    </a:lnR>
                    <a:lnT w="12700" cap="flat" cmpd="sng" algn="ctr">
                      <a:solidFill>
                        <a:srgbClr val="E34A2E"/>
                      </a:solidFill>
                      <a:prstDash val="solid"/>
                      <a:round/>
                      <a:headEnd type="none" w="med" len="med"/>
                      <a:tailEnd type="none" w="med" len="med"/>
                    </a:lnT>
                    <a:lnB w="12700" cap="flat" cmpd="sng" algn="ctr">
                      <a:solidFill>
                        <a:srgbClr val="E34A2E"/>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1"/>
                  </a:ext>
                </a:extLst>
              </a:tr>
              <a:tr h="539422">
                <a:tc>
                  <a:txBody>
                    <a:bodyPr/>
                    <a:lstStyle/>
                    <a:p>
                      <a:pPr marL="0" marR="0" lvl="0" indent="0" algn="l" rtl="0">
                        <a:spcBef>
                          <a:spcPts val="0"/>
                        </a:spcBef>
                        <a:spcAft>
                          <a:spcPts val="0"/>
                        </a:spcAft>
                        <a:buNone/>
                      </a:pPr>
                      <a:endParaRPr sz="1600" dirty="0"/>
                    </a:p>
                  </a:txBody>
                  <a:tcPr marL="80212" marR="80212" marT="40092" marB="40092">
                    <a:lnR w="12700" cap="flat" cmpd="sng" algn="ctr">
                      <a:solidFill>
                        <a:srgbClr val="E34A2E"/>
                      </a:solidFill>
                      <a:prstDash val="solid"/>
                      <a:round/>
                      <a:headEnd type="none" w="med" len="med"/>
                      <a:tailEnd type="none" w="med" len="med"/>
                    </a:lnR>
                    <a:solidFill>
                      <a:srgbClr val="E34A2E"/>
                    </a:solidFill>
                  </a:tcPr>
                </a:tc>
                <a:tc>
                  <a:txBody>
                    <a:bodyPr/>
                    <a:lstStyle/>
                    <a:p>
                      <a:pPr marL="0" marR="0" lvl="0" indent="0" algn="l" rtl="0">
                        <a:spcBef>
                          <a:spcPts val="0"/>
                        </a:spcBef>
                        <a:spcAft>
                          <a:spcPts val="0"/>
                        </a:spcAft>
                        <a:buNone/>
                      </a:pPr>
                      <a:endParaRPr sz="1600" dirty="0"/>
                    </a:p>
                  </a:txBody>
                  <a:tcPr marL="80212" marR="80212" marT="40092" marB="40092">
                    <a:lnL w="12700" cap="flat" cmpd="sng" algn="ctr">
                      <a:solidFill>
                        <a:srgbClr val="E34A2E"/>
                      </a:solidFill>
                      <a:prstDash val="solid"/>
                      <a:round/>
                      <a:headEnd type="none" w="med" len="med"/>
                      <a:tailEnd type="none" w="med" len="med"/>
                    </a:lnL>
                    <a:lnR w="12700" cap="flat" cmpd="sng" algn="ctr">
                      <a:solidFill>
                        <a:srgbClr val="E34A2E"/>
                      </a:solidFill>
                      <a:prstDash val="solid"/>
                      <a:round/>
                      <a:headEnd type="none" w="med" len="med"/>
                      <a:tailEnd type="none" w="med" len="med"/>
                    </a:lnR>
                    <a:lnT w="12700" cap="flat" cmpd="sng" algn="ctr">
                      <a:solidFill>
                        <a:srgbClr val="E34A2E"/>
                      </a:solidFill>
                      <a:prstDash val="solid"/>
                      <a:round/>
                      <a:headEnd type="none" w="med" len="med"/>
                      <a:tailEnd type="none" w="med" len="med"/>
                    </a:lnT>
                    <a:lnB w="12700" cap="flat" cmpd="sng" algn="ctr">
                      <a:solidFill>
                        <a:srgbClr val="E34A2E"/>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rtl="0">
                        <a:spcBef>
                          <a:spcPts val="0"/>
                        </a:spcBef>
                        <a:spcAft>
                          <a:spcPts val="0"/>
                        </a:spcAft>
                        <a:buNone/>
                      </a:pPr>
                      <a:endParaRPr sz="1600"/>
                    </a:p>
                  </a:txBody>
                  <a:tcPr marL="80212" marR="80212" marT="40092" marB="40092">
                    <a:lnL w="12700" cap="flat" cmpd="sng" algn="ctr">
                      <a:solidFill>
                        <a:srgbClr val="E34A2E"/>
                      </a:solidFill>
                      <a:prstDash val="solid"/>
                      <a:round/>
                      <a:headEnd type="none" w="med" len="med"/>
                      <a:tailEnd type="none" w="med" len="med"/>
                    </a:lnL>
                    <a:lnR w="12700" cap="flat" cmpd="sng" algn="ctr">
                      <a:solidFill>
                        <a:srgbClr val="E34A2E"/>
                      </a:solidFill>
                      <a:prstDash val="solid"/>
                      <a:round/>
                      <a:headEnd type="none" w="med" len="med"/>
                      <a:tailEnd type="none" w="med" len="med"/>
                    </a:lnR>
                    <a:lnT w="12700" cap="flat" cmpd="sng" algn="ctr">
                      <a:solidFill>
                        <a:srgbClr val="E34A2E"/>
                      </a:solidFill>
                      <a:prstDash val="solid"/>
                      <a:round/>
                      <a:headEnd type="none" w="med" len="med"/>
                      <a:tailEnd type="none" w="med" len="med"/>
                    </a:lnT>
                    <a:lnB w="12700" cap="flat" cmpd="sng" algn="ctr">
                      <a:solidFill>
                        <a:srgbClr val="E34A2E"/>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rtl="0">
                        <a:spcBef>
                          <a:spcPts val="0"/>
                        </a:spcBef>
                        <a:spcAft>
                          <a:spcPts val="0"/>
                        </a:spcAft>
                        <a:buNone/>
                      </a:pPr>
                      <a:endParaRPr sz="1600"/>
                    </a:p>
                  </a:txBody>
                  <a:tcPr marL="80212" marR="80212" marT="40092" marB="40092">
                    <a:lnL w="12700" cap="flat" cmpd="sng" algn="ctr">
                      <a:solidFill>
                        <a:srgbClr val="E34A2E"/>
                      </a:solidFill>
                      <a:prstDash val="solid"/>
                      <a:round/>
                      <a:headEnd type="none" w="med" len="med"/>
                      <a:tailEnd type="none" w="med" len="med"/>
                    </a:lnL>
                    <a:lnR w="12700" cap="flat" cmpd="sng" algn="ctr">
                      <a:solidFill>
                        <a:srgbClr val="E34A2E"/>
                      </a:solidFill>
                      <a:prstDash val="solid"/>
                      <a:round/>
                      <a:headEnd type="none" w="med" len="med"/>
                      <a:tailEnd type="none" w="med" len="med"/>
                    </a:lnR>
                    <a:lnT w="12700" cap="flat" cmpd="sng" algn="ctr">
                      <a:solidFill>
                        <a:srgbClr val="E34A2E"/>
                      </a:solidFill>
                      <a:prstDash val="solid"/>
                      <a:round/>
                      <a:headEnd type="none" w="med" len="med"/>
                      <a:tailEnd type="none" w="med" len="med"/>
                    </a:lnT>
                    <a:lnB w="12700" cap="flat" cmpd="sng" algn="ctr">
                      <a:solidFill>
                        <a:srgbClr val="E34A2E"/>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2"/>
                  </a:ext>
                </a:extLst>
              </a:tr>
              <a:tr h="539422">
                <a:tc>
                  <a:txBody>
                    <a:bodyPr/>
                    <a:lstStyle/>
                    <a:p>
                      <a:pPr marL="0" marR="0" lvl="0" indent="0" algn="l" rtl="0">
                        <a:spcBef>
                          <a:spcPts val="0"/>
                        </a:spcBef>
                        <a:spcAft>
                          <a:spcPts val="0"/>
                        </a:spcAft>
                        <a:buNone/>
                      </a:pPr>
                      <a:endParaRPr sz="1600" dirty="0"/>
                    </a:p>
                  </a:txBody>
                  <a:tcPr marL="80212" marR="80212" marT="40092" marB="40092">
                    <a:lnR w="12700" cap="flat" cmpd="sng" algn="ctr">
                      <a:solidFill>
                        <a:srgbClr val="E34A2E"/>
                      </a:solidFill>
                      <a:prstDash val="solid"/>
                      <a:round/>
                      <a:headEnd type="none" w="med" len="med"/>
                      <a:tailEnd type="none" w="med" len="med"/>
                    </a:lnR>
                    <a:solidFill>
                      <a:srgbClr val="E34A2E"/>
                    </a:solidFill>
                  </a:tcPr>
                </a:tc>
                <a:tc>
                  <a:txBody>
                    <a:bodyPr/>
                    <a:lstStyle/>
                    <a:p>
                      <a:pPr marL="0" marR="0" lvl="0" indent="0" algn="l" rtl="0">
                        <a:spcBef>
                          <a:spcPts val="0"/>
                        </a:spcBef>
                        <a:spcAft>
                          <a:spcPts val="0"/>
                        </a:spcAft>
                        <a:buNone/>
                      </a:pPr>
                      <a:endParaRPr sz="1600" dirty="0"/>
                    </a:p>
                  </a:txBody>
                  <a:tcPr marL="80212" marR="80212" marT="40092" marB="40092">
                    <a:lnL w="12700" cap="flat" cmpd="sng" algn="ctr">
                      <a:solidFill>
                        <a:srgbClr val="E34A2E"/>
                      </a:solidFill>
                      <a:prstDash val="solid"/>
                      <a:round/>
                      <a:headEnd type="none" w="med" len="med"/>
                      <a:tailEnd type="none" w="med" len="med"/>
                    </a:lnL>
                    <a:lnR w="12700" cap="flat" cmpd="sng" algn="ctr">
                      <a:solidFill>
                        <a:srgbClr val="E34A2E"/>
                      </a:solidFill>
                      <a:prstDash val="solid"/>
                      <a:round/>
                      <a:headEnd type="none" w="med" len="med"/>
                      <a:tailEnd type="none" w="med" len="med"/>
                    </a:lnR>
                    <a:lnT w="12700" cap="flat" cmpd="sng" algn="ctr">
                      <a:solidFill>
                        <a:srgbClr val="E34A2E"/>
                      </a:solidFill>
                      <a:prstDash val="solid"/>
                      <a:round/>
                      <a:headEnd type="none" w="med" len="med"/>
                      <a:tailEnd type="none" w="med" len="med"/>
                    </a:lnT>
                    <a:lnB w="12700" cap="flat" cmpd="sng" algn="ctr">
                      <a:solidFill>
                        <a:srgbClr val="E34A2E"/>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rtl="0">
                        <a:spcBef>
                          <a:spcPts val="0"/>
                        </a:spcBef>
                        <a:spcAft>
                          <a:spcPts val="0"/>
                        </a:spcAft>
                        <a:buNone/>
                      </a:pPr>
                      <a:endParaRPr sz="1600" dirty="0"/>
                    </a:p>
                  </a:txBody>
                  <a:tcPr marL="80212" marR="80212" marT="40092" marB="40092">
                    <a:lnL w="12700" cap="flat" cmpd="sng" algn="ctr">
                      <a:solidFill>
                        <a:srgbClr val="E34A2E"/>
                      </a:solidFill>
                      <a:prstDash val="solid"/>
                      <a:round/>
                      <a:headEnd type="none" w="med" len="med"/>
                      <a:tailEnd type="none" w="med" len="med"/>
                    </a:lnL>
                    <a:lnR w="12700" cap="flat" cmpd="sng" algn="ctr">
                      <a:solidFill>
                        <a:srgbClr val="E34A2E"/>
                      </a:solidFill>
                      <a:prstDash val="solid"/>
                      <a:round/>
                      <a:headEnd type="none" w="med" len="med"/>
                      <a:tailEnd type="none" w="med" len="med"/>
                    </a:lnR>
                    <a:lnT w="12700" cap="flat" cmpd="sng" algn="ctr">
                      <a:solidFill>
                        <a:srgbClr val="E34A2E"/>
                      </a:solidFill>
                      <a:prstDash val="solid"/>
                      <a:round/>
                      <a:headEnd type="none" w="med" len="med"/>
                      <a:tailEnd type="none" w="med" len="med"/>
                    </a:lnT>
                    <a:lnB w="12700" cap="flat" cmpd="sng" algn="ctr">
                      <a:solidFill>
                        <a:srgbClr val="E34A2E"/>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rtl="0">
                        <a:spcBef>
                          <a:spcPts val="0"/>
                        </a:spcBef>
                        <a:spcAft>
                          <a:spcPts val="0"/>
                        </a:spcAft>
                        <a:buNone/>
                      </a:pPr>
                      <a:endParaRPr sz="1600"/>
                    </a:p>
                  </a:txBody>
                  <a:tcPr marL="80212" marR="80212" marT="40092" marB="40092">
                    <a:lnL w="12700" cap="flat" cmpd="sng" algn="ctr">
                      <a:solidFill>
                        <a:srgbClr val="E34A2E"/>
                      </a:solidFill>
                      <a:prstDash val="solid"/>
                      <a:round/>
                      <a:headEnd type="none" w="med" len="med"/>
                      <a:tailEnd type="none" w="med" len="med"/>
                    </a:lnL>
                    <a:lnR w="12700" cap="flat" cmpd="sng" algn="ctr">
                      <a:solidFill>
                        <a:srgbClr val="E34A2E"/>
                      </a:solidFill>
                      <a:prstDash val="solid"/>
                      <a:round/>
                      <a:headEnd type="none" w="med" len="med"/>
                      <a:tailEnd type="none" w="med" len="med"/>
                    </a:lnR>
                    <a:lnT w="12700" cap="flat" cmpd="sng" algn="ctr">
                      <a:solidFill>
                        <a:srgbClr val="E34A2E"/>
                      </a:solidFill>
                      <a:prstDash val="solid"/>
                      <a:round/>
                      <a:headEnd type="none" w="med" len="med"/>
                      <a:tailEnd type="none" w="med" len="med"/>
                    </a:lnT>
                    <a:lnB w="12700" cap="flat" cmpd="sng" algn="ctr">
                      <a:solidFill>
                        <a:srgbClr val="E34A2E"/>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3"/>
                  </a:ext>
                </a:extLst>
              </a:tr>
              <a:tr h="539422">
                <a:tc>
                  <a:txBody>
                    <a:bodyPr/>
                    <a:lstStyle/>
                    <a:p>
                      <a:pPr marL="0" marR="0" lvl="0" indent="0" algn="l" rtl="0">
                        <a:spcBef>
                          <a:spcPts val="0"/>
                        </a:spcBef>
                        <a:spcAft>
                          <a:spcPts val="0"/>
                        </a:spcAft>
                        <a:buNone/>
                      </a:pPr>
                      <a:endParaRPr sz="1600" dirty="0"/>
                    </a:p>
                  </a:txBody>
                  <a:tcPr marL="80212" marR="80212" marT="40092" marB="40092">
                    <a:lnR w="12700" cap="flat" cmpd="sng" algn="ctr">
                      <a:solidFill>
                        <a:srgbClr val="E34A2E"/>
                      </a:solidFill>
                      <a:prstDash val="solid"/>
                      <a:round/>
                      <a:headEnd type="none" w="med" len="med"/>
                      <a:tailEnd type="none" w="med" len="med"/>
                    </a:lnR>
                    <a:solidFill>
                      <a:srgbClr val="E34A2E"/>
                    </a:solidFill>
                  </a:tcPr>
                </a:tc>
                <a:tc>
                  <a:txBody>
                    <a:bodyPr/>
                    <a:lstStyle/>
                    <a:p>
                      <a:pPr marL="0" marR="0" lvl="0" indent="0" algn="l" rtl="0">
                        <a:spcBef>
                          <a:spcPts val="0"/>
                        </a:spcBef>
                        <a:spcAft>
                          <a:spcPts val="0"/>
                        </a:spcAft>
                        <a:buNone/>
                      </a:pPr>
                      <a:endParaRPr sz="1600" dirty="0"/>
                    </a:p>
                  </a:txBody>
                  <a:tcPr marL="80212" marR="80212" marT="40092" marB="40092">
                    <a:lnL w="12700" cap="flat" cmpd="sng" algn="ctr">
                      <a:solidFill>
                        <a:srgbClr val="E34A2E"/>
                      </a:solidFill>
                      <a:prstDash val="solid"/>
                      <a:round/>
                      <a:headEnd type="none" w="med" len="med"/>
                      <a:tailEnd type="none" w="med" len="med"/>
                    </a:lnL>
                    <a:lnR w="12700" cap="flat" cmpd="sng" algn="ctr">
                      <a:solidFill>
                        <a:srgbClr val="E34A2E"/>
                      </a:solidFill>
                      <a:prstDash val="solid"/>
                      <a:round/>
                      <a:headEnd type="none" w="med" len="med"/>
                      <a:tailEnd type="none" w="med" len="med"/>
                    </a:lnR>
                    <a:lnT w="12700" cap="flat" cmpd="sng" algn="ctr">
                      <a:solidFill>
                        <a:srgbClr val="E34A2E"/>
                      </a:solidFill>
                      <a:prstDash val="solid"/>
                      <a:round/>
                      <a:headEnd type="none" w="med" len="med"/>
                      <a:tailEnd type="none" w="med" len="med"/>
                    </a:lnT>
                    <a:lnB w="12700" cap="flat" cmpd="sng" algn="ctr">
                      <a:solidFill>
                        <a:srgbClr val="E34A2E"/>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rtl="0">
                        <a:spcBef>
                          <a:spcPts val="0"/>
                        </a:spcBef>
                        <a:spcAft>
                          <a:spcPts val="0"/>
                        </a:spcAft>
                        <a:buNone/>
                      </a:pPr>
                      <a:endParaRPr sz="1600" dirty="0"/>
                    </a:p>
                  </a:txBody>
                  <a:tcPr marL="80212" marR="80212" marT="40092" marB="40092">
                    <a:lnL w="12700" cap="flat" cmpd="sng" algn="ctr">
                      <a:solidFill>
                        <a:srgbClr val="E34A2E"/>
                      </a:solidFill>
                      <a:prstDash val="solid"/>
                      <a:round/>
                      <a:headEnd type="none" w="med" len="med"/>
                      <a:tailEnd type="none" w="med" len="med"/>
                    </a:lnL>
                    <a:lnR w="12700" cap="flat" cmpd="sng" algn="ctr">
                      <a:solidFill>
                        <a:srgbClr val="E34A2E"/>
                      </a:solidFill>
                      <a:prstDash val="solid"/>
                      <a:round/>
                      <a:headEnd type="none" w="med" len="med"/>
                      <a:tailEnd type="none" w="med" len="med"/>
                    </a:lnR>
                    <a:lnT w="12700" cap="flat" cmpd="sng" algn="ctr">
                      <a:solidFill>
                        <a:srgbClr val="E34A2E"/>
                      </a:solidFill>
                      <a:prstDash val="solid"/>
                      <a:round/>
                      <a:headEnd type="none" w="med" len="med"/>
                      <a:tailEnd type="none" w="med" len="med"/>
                    </a:lnT>
                    <a:lnB w="12700" cap="flat" cmpd="sng" algn="ctr">
                      <a:solidFill>
                        <a:srgbClr val="E34A2E"/>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rtl="0">
                        <a:spcBef>
                          <a:spcPts val="0"/>
                        </a:spcBef>
                        <a:spcAft>
                          <a:spcPts val="0"/>
                        </a:spcAft>
                        <a:buNone/>
                      </a:pPr>
                      <a:endParaRPr sz="1600"/>
                    </a:p>
                  </a:txBody>
                  <a:tcPr marL="80212" marR="80212" marT="40092" marB="40092">
                    <a:lnL w="12700" cap="flat" cmpd="sng" algn="ctr">
                      <a:solidFill>
                        <a:srgbClr val="E34A2E"/>
                      </a:solidFill>
                      <a:prstDash val="solid"/>
                      <a:round/>
                      <a:headEnd type="none" w="med" len="med"/>
                      <a:tailEnd type="none" w="med" len="med"/>
                    </a:lnL>
                    <a:lnR w="12700" cap="flat" cmpd="sng" algn="ctr">
                      <a:solidFill>
                        <a:srgbClr val="E34A2E"/>
                      </a:solidFill>
                      <a:prstDash val="solid"/>
                      <a:round/>
                      <a:headEnd type="none" w="med" len="med"/>
                      <a:tailEnd type="none" w="med" len="med"/>
                    </a:lnR>
                    <a:lnT w="12700" cap="flat" cmpd="sng" algn="ctr">
                      <a:solidFill>
                        <a:srgbClr val="E34A2E"/>
                      </a:solidFill>
                      <a:prstDash val="solid"/>
                      <a:round/>
                      <a:headEnd type="none" w="med" len="med"/>
                      <a:tailEnd type="none" w="med" len="med"/>
                    </a:lnT>
                    <a:lnB w="12700" cap="flat" cmpd="sng" algn="ctr">
                      <a:solidFill>
                        <a:srgbClr val="E34A2E"/>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4"/>
                  </a:ext>
                </a:extLst>
              </a:tr>
              <a:tr h="539422">
                <a:tc>
                  <a:txBody>
                    <a:bodyPr/>
                    <a:lstStyle/>
                    <a:p>
                      <a:pPr marL="0" marR="0" lvl="0" indent="0" algn="l" rtl="0">
                        <a:spcBef>
                          <a:spcPts val="0"/>
                        </a:spcBef>
                        <a:spcAft>
                          <a:spcPts val="0"/>
                        </a:spcAft>
                        <a:buNone/>
                      </a:pPr>
                      <a:endParaRPr sz="1600" dirty="0"/>
                    </a:p>
                  </a:txBody>
                  <a:tcPr marL="80212" marR="80212" marT="40092" marB="40092">
                    <a:lnR w="12700" cap="flat" cmpd="sng" algn="ctr">
                      <a:solidFill>
                        <a:srgbClr val="E34A2E"/>
                      </a:solidFill>
                      <a:prstDash val="solid"/>
                      <a:round/>
                      <a:headEnd type="none" w="med" len="med"/>
                      <a:tailEnd type="none" w="med" len="med"/>
                    </a:lnR>
                    <a:solidFill>
                      <a:srgbClr val="E34A2E"/>
                    </a:solidFill>
                  </a:tcPr>
                </a:tc>
                <a:tc>
                  <a:txBody>
                    <a:bodyPr/>
                    <a:lstStyle/>
                    <a:p>
                      <a:pPr marL="0" marR="0" lvl="0" indent="0" algn="l" rtl="0">
                        <a:spcBef>
                          <a:spcPts val="0"/>
                        </a:spcBef>
                        <a:spcAft>
                          <a:spcPts val="0"/>
                        </a:spcAft>
                        <a:buNone/>
                      </a:pPr>
                      <a:endParaRPr sz="1600"/>
                    </a:p>
                  </a:txBody>
                  <a:tcPr marL="80212" marR="80212" marT="40092" marB="40092">
                    <a:lnL w="12700" cap="flat" cmpd="sng" algn="ctr">
                      <a:solidFill>
                        <a:srgbClr val="E34A2E"/>
                      </a:solidFill>
                      <a:prstDash val="solid"/>
                      <a:round/>
                      <a:headEnd type="none" w="med" len="med"/>
                      <a:tailEnd type="none" w="med" len="med"/>
                    </a:lnL>
                    <a:lnR w="12700" cap="flat" cmpd="sng" algn="ctr">
                      <a:solidFill>
                        <a:srgbClr val="E34A2E"/>
                      </a:solidFill>
                      <a:prstDash val="solid"/>
                      <a:round/>
                      <a:headEnd type="none" w="med" len="med"/>
                      <a:tailEnd type="none" w="med" len="med"/>
                    </a:lnR>
                    <a:lnT w="12700" cap="flat" cmpd="sng" algn="ctr">
                      <a:solidFill>
                        <a:srgbClr val="E34A2E"/>
                      </a:solidFill>
                      <a:prstDash val="solid"/>
                      <a:round/>
                      <a:headEnd type="none" w="med" len="med"/>
                      <a:tailEnd type="none" w="med" len="med"/>
                    </a:lnT>
                    <a:lnB w="12700" cap="flat" cmpd="sng" algn="ctr">
                      <a:solidFill>
                        <a:srgbClr val="E34A2E"/>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rtl="0">
                        <a:spcBef>
                          <a:spcPts val="0"/>
                        </a:spcBef>
                        <a:spcAft>
                          <a:spcPts val="0"/>
                        </a:spcAft>
                        <a:buNone/>
                      </a:pPr>
                      <a:endParaRPr sz="1600" dirty="0"/>
                    </a:p>
                  </a:txBody>
                  <a:tcPr marL="80212" marR="80212" marT="40092" marB="40092">
                    <a:lnL w="12700" cap="flat" cmpd="sng" algn="ctr">
                      <a:solidFill>
                        <a:srgbClr val="E34A2E"/>
                      </a:solidFill>
                      <a:prstDash val="solid"/>
                      <a:round/>
                      <a:headEnd type="none" w="med" len="med"/>
                      <a:tailEnd type="none" w="med" len="med"/>
                    </a:lnL>
                    <a:lnR w="12700" cap="flat" cmpd="sng" algn="ctr">
                      <a:solidFill>
                        <a:srgbClr val="E34A2E"/>
                      </a:solidFill>
                      <a:prstDash val="solid"/>
                      <a:round/>
                      <a:headEnd type="none" w="med" len="med"/>
                      <a:tailEnd type="none" w="med" len="med"/>
                    </a:lnR>
                    <a:lnT w="12700" cap="flat" cmpd="sng" algn="ctr">
                      <a:solidFill>
                        <a:srgbClr val="E34A2E"/>
                      </a:solidFill>
                      <a:prstDash val="solid"/>
                      <a:round/>
                      <a:headEnd type="none" w="med" len="med"/>
                      <a:tailEnd type="none" w="med" len="med"/>
                    </a:lnT>
                    <a:lnB w="12700" cap="flat" cmpd="sng" algn="ctr">
                      <a:solidFill>
                        <a:srgbClr val="E34A2E"/>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rtl="0">
                        <a:spcBef>
                          <a:spcPts val="0"/>
                        </a:spcBef>
                        <a:spcAft>
                          <a:spcPts val="0"/>
                        </a:spcAft>
                        <a:buNone/>
                      </a:pPr>
                      <a:endParaRPr sz="1600"/>
                    </a:p>
                  </a:txBody>
                  <a:tcPr marL="80212" marR="80212" marT="40092" marB="40092">
                    <a:lnL w="12700" cap="flat" cmpd="sng" algn="ctr">
                      <a:solidFill>
                        <a:srgbClr val="E34A2E"/>
                      </a:solidFill>
                      <a:prstDash val="solid"/>
                      <a:round/>
                      <a:headEnd type="none" w="med" len="med"/>
                      <a:tailEnd type="none" w="med" len="med"/>
                    </a:lnL>
                    <a:lnR w="12700" cap="flat" cmpd="sng" algn="ctr">
                      <a:solidFill>
                        <a:srgbClr val="E34A2E"/>
                      </a:solidFill>
                      <a:prstDash val="solid"/>
                      <a:round/>
                      <a:headEnd type="none" w="med" len="med"/>
                      <a:tailEnd type="none" w="med" len="med"/>
                    </a:lnR>
                    <a:lnT w="12700" cap="flat" cmpd="sng" algn="ctr">
                      <a:solidFill>
                        <a:srgbClr val="E34A2E"/>
                      </a:solidFill>
                      <a:prstDash val="solid"/>
                      <a:round/>
                      <a:headEnd type="none" w="med" len="med"/>
                      <a:tailEnd type="none" w="med" len="med"/>
                    </a:lnT>
                    <a:lnB w="12700" cap="flat" cmpd="sng" algn="ctr">
                      <a:solidFill>
                        <a:srgbClr val="E34A2E"/>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5"/>
                  </a:ext>
                </a:extLst>
              </a:tr>
              <a:tr h="539422">
                <a:tc>
                  <a:txBody>
                    <a:bodyPr/>
                    <a:lstStyle/>
                    <a:p>
                      <a:pPr marL="0" marR="0" lvl="0" indent="0" algn="l" rtl="0">
                        <a:spcBef>
                          <a:spcPts val="0"/>
                        </a:spcBef>
                        <a:spcAft>
                          <a:spcPts val="0"/>
                        </a:spcAft>
                        <a:buNone/>
                      </a:pPr>
                      <a:endParaRPr sz="1600" dirty="0"/>
                    </a:p>
                  </a:txBody>
                  <a:tcPr marL="80212" marR="80212" marT="40092" marB="40092">
                    <a:lnR w="12700" cap="flat" cmpd="sng" algn="ctr">
                      <a:solidFill>
                        <a:srgbClr val="E34A2E"/>
                      </a:solidFill>
                      <a:prstDash val="solid"/>
                      <a:round/>
                      <a:headEnd type="none" w="med" len="med"/>
                      <a:tailEnd type="none" w="med" len="med"/>
                    </a:lnR>
                    <a:solidFill>
                      <a:srgbClr val="E34A2E"/>
                    </a:solidFill>
                  </a:tcPr>
                </a:tc>
                <a:tc>
                  <a:txBody>
                    <a:bodyPr/>
                    <a:lstStyle/>
                    <a:p>
                      <a:pPr marL="0" marR="0" lvl="0" indent="0" algn="l" rtl="0">
                        <a:spcBef>
                          <a:spcPts val="0"/>
                        </a:spcBef>
                        <a:spcAft>
                          <a:spcPts val="0"/>
                        </a:spcAft>
                        <a:buNone/>
                      </a:pPr>
                      <a:endParaRPr sz="1600"/>
                    </a:p>
                  </a:txBody>
                  <a:tcPr marL="80212" marR="80212" marT="40092" marB="40092">
                    <a:lnL w="12700" cap="flat" cmpd="sng" algn="ctr">
                      <a:solidFill>
                        <a:srgbClr val="E34A2E"/>
                      </a:solidFill>
                      <a:prstDash val="solid"/>
                      <a:round/>
                      <a:headEnd type="none" w="med" len="med"/>
                      <a:tailEnd type="none" w="med" len="med"/>
                    </a:lnL>
                    <a:lnR w="12700" cap="flat" cmpd="sng" algn="ctr">
                      <a:solidFill>
                        <a:srgbClr val="E34A2E"/>
                      </a:solidFill>
                      <a:prstDash val="solid"/>
                      <a:round/>
                      <a:headEnd type="none" w="med" len="med"/>
                      <a:tailEnd type="none" w="med" len="med"/>
                    </a:lnR>
                    <a:lnT w="12700" cap="flat" cmpd="sng" algn="ctr">
                      <a:solidFill>
                        <a:srgbClr val="E34A2E"/>
                      </a:solidFill>
                      <a:prstDash val="solid"/>
                      <a:round/>
                      <a:headEnd type="none" w="med" len="med"/>
                      <a:tailEnd type="none" w="med" len="med"/>
                    </a:lnT>
                    <a:lnB w="12700" cap="flat" cmpd="sng" algn="ctr">
                      <a:solidFill>
                        <a:srgbClr val="E34A2E"/>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rtl="0">
                        <a:spcBef>
                          <a:spcPts val="0"/>
                        </a:spcBef>
                        <a:spcAft>
                          <a:spcPts val="0"/>
                        </a:spcAft>
                        <a:buNone/>
                      </a:pPr>
                      <a:endParaRPr sz="1600" dirty="0"/>
                    </a:p>
                  </a:txBody>
                  <a:tcPr marL="80212" marR="80212" marT="40092" marB="40092">
                    <a:lnL w="12700" cap="flat" cmpd="sng" algn="ctr">
                      <a:solidFill>
                        <a:srgbClr val="E34A2E"/>
                      </a:solidFill>
                      <a:prstDash val="solid"/>
                      <a:round/>
                      <a:headEnd type="none" w="med" len="med"/>
                      <a:tailEnd type="none" w="med" len="med"/>
                    </a:lnL>
                    <a:lnR w="12700" cap="flat" cmpd="sng" algn="ctr">
                      <a:solidFill>
                        <a:srgbClr val="E34A2E"/>
                      </a:solidFill>
                      <a:prstDash val="solid"/>
                      <a:round/>
                      <a:headEnd type="none" w="med" len="med"/>
                      <a:tailEnd type="none" w="med" len="med"/>
                    </a:lnR>
                    <a:lnT w="12700" cap="flat" cmpd="sng" algn="ctr">
                      <a:solidFill>
                        <a:srgbClr val="E34A2E"/>
                      </a:solidFill>
                      <a:prstDash val="solid"/>
                      <a:round/>
                      <a:headEnd type="none" w="med" len="med"/>
                      <a:tailEnd type="none" w="med" len="med"/>
                    </a:lnT>
                    <a:lnB w="12700" cap="flat" cmpd="sng" algn="ctr">
                      <a:solidFill>
                        <a:srgbClr val="E34A2E"/>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rtl="0">
                        <a:spcBef>
                          <a:spcPts val="0"/>
                        </a:spcBef>
                        <a:spcAft>
                          <a:spcPts val="0"/>
                        </a:spcAft>
                        <a:buNone/>
                      </a:pPr>
                      <a:endParaRPr sz="1600" dirty="0"/>
                    </a:p>
                  </a:txBody>
                  <a:tcPr marL="80212" marR="80212" marT="40092" marB="40092">
                    <a:lnL w="12700" cap="flat" cmpd="sng" algn="ctr">
                      <a:solidFill>
                        <a:srgbClr val="E34A2E"/>
                      </a:solidFill>
                      <a:prstDash val="solid"/>
                      <a:round/>
                      <a:headEnd type="none" w="med" len="med"/>
                      <a:tailEnd type="none" w="med" len="med"/>
                    </a:lnL>
                    <a:lnR w="12700" cap="flat" cmpd="sng" algn="ctr">
                      <a:solidFill>
                        <a:srgbClr val="E34A2E"/>
                      </a:solidFill>
                      <a:prstDash val="solid"/>
                      <a:round/>
                      <a:headEnd type="none" w="med" len="med"/>
                      <a:tailEnd type="none" w="med" len="med"/>
                    </a:lnR>
                    <a:lnT w="12700" cap="flat" cmpd="sng" algn="ctr">
                      <a:solidFill>
                        <a:srgbClr val="E34A2E"/>
                      </a:solidFill>
                      <a:prstDash val="solid"/>
                      <a:round/>
                      <a:headEnd type="none" w="med" len="med"/>
                      <a:tailEnd type="none" w="med" len="med"/>
                    </a:lnT>
                    <a:lnB w="12700" cap="flat" cmpd="sng" algn="ctr">
                      <a:solidFill>
                        <a:srgbClr val="E34A2E"/>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6"/>
                  </a:ext>
                </a:extLst>
              </a:tr>
              <a:tr h="539422">
                <a:tc>
                  <a:txBody>
                    <a:bodyPr/>
                    <a:lstStyle/>
                    <a:p>
                      <a:pPr marL="0" marR="0" lvl="0" indent="0" algn="l" rtl="0">
                        <a:spcBef>
                          <a:spcPts val="0"/>
                        </a:spcBef>
                        <a:spcAft>
                          <a:spcPts val="0"/>
                        </a:spcAft>
                        <a:buNone/>
                      </a:pPr>
                      <a:endParaRPr sz="1600" dirty="0"/>
                    </a:p>
                  </a:txBody>
                  <a:tcPr marL="80212" marR="80212" marT="40092" marB="40092">
                    <a:lnR w="12700" cap="flat" cmpd="sng" algn="ctr">
                      <a:solidFill>
                        <a:srgbClr val="E34A2E"/>
                      </a:solidFill>
                      <a:prstDash val="solid"/>
                      <a:round/>
                      <a:headEnd type="none" w="med" len="med"/>
                      <a:tailEnd type="none" w="med" len="med"/>
                    </a:lnR>
                    <a:solidFill>
                      <a:srgbClr val="E34A2E"/>
                    </a:solidFill>
                  </a:tcPr>
                </a:tc>
                <a:tc>
                  <a:txBody>
                    <a:bodyPr/>
                    <a:lstStyle/>
                    <a:p>
                      <a:pPr marL="0" marR="0" lvl="0" indent="0" algn="l" rtl="0">
                        <a:spcBef>
                          <a:spcPts val="0"/>
                        </a:spcBef>
                        <a:spcAft>
                          <a:spcPts val="0"/>
                        </a:spcAft>
                        <a:buNone/>
                      </a:pPr>
                      <a:endParaRPr sz="1600"/>
                    </a:p>
                  </a:txBody>
                  <a:tcPr marL="80212" marR="80212" marT="40092" marB="40092">
                    <a:lnL w="12700" cap="flat" cmpd="sng" algn="ctr">
                      <a:solidFill>
                        <a:srgbClr val="E34A2E"/>
                      </a:solidFill>
                      <a:prstDash val="solid"/>
                      <a:round/>
                      <a:headEnd type="none" w="med" len="med"/>
                      <a:tailEnd type="none" w="med" len="med"/>
                    </a:lnL>
                    <a:lnR w="12700" cap="flat" cmpd="sng" algn="ctr">
                      <a:solidFill>
                        <a:srgbClr val="E34A2E"/>
                      </a:solidFill>
                      <a:prstDash val="solid"/>
                      <a:round/>
                      <a:headEnd type="none" w="med" len="med"/>
                      <a:tailEnd type="none" w="med" len="med"/>
                    </a:lnR>
                    <a:lnT w="12700" cap="flat" cmpd="sng" algn="ctr">
                      <a:solidFill>
                        <a:srgbClr val="E34A2E"/>
                      </a:solidFill>
                      <a:prstDash val="solid"/>
                      <a:round/>
                      <a:headEnd type="none" w="med" len="med"/>
                      <a:tailEnd type="none" w="med" len="med"/>
                    </a:lnT>
                    <a:lnB w="12700" cap="flat" cmpd="sng" algn="ctr">
                      <a:solidFill>
                        <a:srgbClr val="E34A2E"/>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rtl="0">
                        <a:spcBef>
                          <a:spcPts val="0"/>
                        </a:spcBef>
                        <a:spcAft>
                          <a:spcPts val="0"/>
                        </a:spcAft>
                        <a:buNone/>
                      </a:pPr>
                      <a:endParaRPr sz="1600"/>
                    </a:p>
                  </a:txBody>
                  <a:tcPr marL="80212" marR="80212" marT="40092" marB="40092">
                    <a:lnL w="12700" cap="flat" cmpd="sng" algn="ctr">
                      <a:solidFill>
                        <a:srgbClr val="E34A2E"/>
                      </a:solidFill>
                      <a:prstDash val="solid"/>
                      <a:round/>
                      <a:headEnd type="none" w="med" len="med"/>
                      <a:tailEnd type="none" w="med" len="med"/>
                    </a:lnL>
                    <a:lnR w="12700" cap="flat" cmpd="sng" algn="ctr">
                      <a:solidFill>
                        <a:srgbClr val="E34A2E"/>
                      </a:solidFill>
                      <a:prstDash val="solid"/>
                      <a:round/>
                      <a:headEnd type="none" w="med" len="med"/>
                      <a:tailEnd type="none" w="med" len="med"/>
                    </a:lnR>
                    <a:lnT w="12700" cap="flat" cmpd="sng" algn="ctr">
                      <a:solidFill>
                        <a:srgbClr val="E34A2E"/>
                      </a:solidFill>
                      <a:prstDash val="solid"/>
                      <a:round/>
                      <a:headEnd type="none" w="med" len="med"/>
                      <a:tailEnd type="none" w="med" len="med"/>
                    </a:lnT>
                    <a:lnB w="12700" cap="flat" cmpd="sng" algn="ctr">
                      <a:solidFill>
                        <a:srgbClr val="E34A2E"/>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rtl="0">
                        <a:spcBef>
                          <a:spcPts val="0"/>
                        </a:spcBef>
                        <a:spcAft>
                          <a:spcPts val="0"/>
                        </a:spcAft>
                        <a:buNone/>
                      </a:pPr>
                      <a:endParaRPr sz="1600" dirty="0"/>
                    </a:p>
                  </a:txBody>
                  <a:tcPr marL="80212" marR="80212" marT="40092" marB="40092">
                    <a:lnL w="12700" cap="flat" cmpd="sng" algn="ctr">
                      <a:solidFill>
                        <a:srgbClr val="E34A2E"/>
                      </a:solidFill>
                      <a:prstDash val="solid"/>
                      <a:round/>
                      <a:headEnd type="none" w="med" len="med"/>
                      <a:tailEnd type="none" w="med" len="med"/>
                    </a:lnL>
                    <a:lnR w="12700" cap="flat" cmpd="sng" algn="ctr">
                      <a:solidFill>
                        <a:srgbClr val="E34A2E"/>
                      </a:solidFill>
                      <a:prstDash val="solid"/>
                      <a:round/>
                      <a:headEnd type="none" w="med" len="med"/>
                      <a:tailEnd type="none" w="med" len="med"/>
                    </a:lnR>
                    <a:lnT w="12700" cap="flat" cmpd="sng" algn="ctr">
                      <a:solidFill>
                        <a:srgbClr val="E34A2E"/>
                      </a:solidFill>
                      <a:prstDash val="solid"/>
                      <a:round/>
                      <a:headEnd type="none" w="med" len="med"/>
                      <a:tailEnd type="none" w="med" len="med"/>
                    </a:lnT>
                    <a:lnB w="12700" cap="flat" cmpd="sng" algn="ctr">
                      <a:solidFill>
                        <a:srgbClr val="E34A2E"/>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7"/>
                  </a:ext>
                </a:extLst>
              </a:tr>
            </a:tbl>
          </a:graphicData>
        </a:graphic>
      </p:graphicFrame>
      <p:sp>
        <p:nvSpPr>
          <p:cNvPr id="201" name="Google Shape;201;p25"/>
          <p:cNvSpPr/>
          <p:nvPr/>
        </p:nvSpPr>
        <p:spPr>
          <a:xfrm rot="5400000">
            <a:off x="11692023" y="556334"/>
            <a:ext cx="1369286"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a:solidFill>
                  <a:schemeClr val="dk1"/>
                </a:solidFill>
                <a:latin typeface="Roboto"/>
                <a:ea typeface="Roboto"/>
                <a:cs typeface="Roboto"/>
                <a:sym typeface="Roboto"/>
              </a:rPr>
              <a:t>Slidehood.com</a:t>
            </a:r>
            <a:endParaRPr/>
          </a:p>
        </p:txBody>
      </p:sp>
    </p:spTree>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26"/>
          <p:cNvSpPr txBox="1"/>
          <p:nvPr/>
        </p:nvSpPr>
        <p:spPr>
          <a:xfrm>
            <a:off x="4685473" y="281870"/>
            <a:ext cx="3552600" cy="855310"/>
          </a:xfrm>
          <a:prstGeom prst="rect">
            <a:avLst/>
          </a:prstGeom>
          <a:noFill/>
          <a:ln>
            <a:noFill/>
          </a:ln>
        </p:spPr>
        <p:txBody>
          <a:bodyPr spcFirstLastPara="1" wrap="square" lIns="91425" tIns="91425" rIns="91425" bIns="91425" anchor="b" anchorCtr="0">
            <a:noAutofit/>
          </a:bodyPr>
          <a:lstStyle/>
          <a:p>
            <a:pPr marL="0" marR="0" lvl="0" indent="0" algn="l" rtl="0">
              <a:lnSpc>
                <a:spcPct val="90000"/>
              </a:lnSpc>
              <a:spcBef>
                <a:spcPts val="0"/>
              </a:spcBef>
              <a:spcAft>
                <a:spcPts val="0"/>
              </a:spcAft>
              <a:buClr>
                <a:srgbClr val="262626"/>
              </a:buClr>
              <a:buSzPts val="3600"/>
              <a:buFont typeface="Raleway"/>
              <a:buNone/>
            </a:pPr>
            <a:r>
              <a:rPr lang="en-US" sz="3600">
                <a:solidFill>
                  <a:srgbClr val="262626"/>
                </a:solidFill>
                <a:latin typeface="Raleway"/>
                <a:ea typeface="Raleway"/>
                <a:cs typeface="Raleway"/>
                <a:sym typeface="Raleway"/>
              </a:rPr>
              <a:t>USE </a:t>
            </a:r>
            <a:r>
              <a:rPr lang="en-US" sz="3600" b="1">
                <a:solidFill>
                  <a:srgbClr val="262626"/>
                </a:solidFill>
                <a:latin typeface="Raleway"/>
                <a:ea typeface="Raleway"/>
                <a:cs typeface="Raleway"/>
                <a:sym typeface="Raleway"/>
              </a:rPr>
              <a:t>MAPS</a:t>
            </a:r>
            <a:endParaRPr/>
          </a:p>
        </p:txBody>
      </p:sp>
      <p:sp>
        <p:nvSpPr>
          <p:cNvPr id="212" name="Google Shape;212;p26"/>
          <p:cNvSpPr/>
          <p:nvPr/>
        </p:nvSpPr>
        <p:spPr>
          <a:xfrm rot="5400000">
            <a:off x="11692023" y="556334"/>
            <a:ext cx="1369286"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a:solidFill>
                  <a:schemeClr val="dk1"/>
                </a:solidFill>
                <a:latin typeface="Roboto"/>
                <a:ea typeface="Roboto"/>
                <a:cs typeface="Roboto"/>
                <a:sym typeface="Roboto"/>
              </a:rPr>
              <a:t>Slidehood.com</a:t>
            </a:r>
            <a:endParaRPr/>
          </a:p>
        </p:txBody>
      </p:sp>
      <p:grpSp>
        <p:nvGrpSpPr>
          <p:cNvPr id="10" name="Group 9"/>
          <p:cNvGrpSpPr/>
          <p:nvPr/>
        </p:nvGrpSpPr>
        <p:grpSpPr>
          <a:xfrm>
            <a:off x="1180929" y="1195055"/>
            <a:ext cx="9830142" cy="5115591"/>
            <a:chOff x="1449378" y="1087724"/>
            <a:chExt cx="9981143" cy="5194173"/>
          </a:xfrm>
          <a:solidFill>
            <a:srgbClr val="0F8596"/>
          </a:solidFill>
        </p:grpSpPr>
        <p:sp>
          <p:nvSpPr>
            <p:cNvPr id="11" name="Oval 10"/>
            <p:cNvSpPr/>
            <p:nvPr/>
          </p:nvSpPr>
          <p:spPr>
            <a:xfrm>
              <a:off x="2520939" y="1930393"/>
              <a:ext cx="568323" cy="568323"/>
            </a:xfrm>
            <a:prstGeom prst="ellipse">
              <a:avLst/>
            </a:prstGeom>
            <a:solidFill>
              <a:srgbClr val="E34A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2981312" y="1762119"/>
              <a:ext cx="283368" cy="28336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2474109" y="1662107"/>
              <a:ext cx="283368" cy="28336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2040725" y="2386004"/>
              <a:ext cx="283368" cy="28336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2747952" y="2530068"/>
              <a:ext cx="283368" cy="28336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3181337" y="2237176"/>
              <a:ext cx="283368" cy="28336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3881424" y="1839108"/>
              <a:ext cx="283368" cy="28336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3524238" y="2100254"/>
              <a:ext cx="342105" cy="342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2235190" y="2797559"/>
              <a:ext cx="381193" cy="38119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3168439" y="2548132"/>
              <a:ext cx="228599" cy="22859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3290874" y="1973255"/>
              <a:ext cx="228599" cy="22859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2133592" y="1903802"/>
              <a:ext cx="228599" cy="22859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3208721" y="1394908"/>
              <a:ext cx="228599" cy="22859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4972033" y="1223856"/>
              <a:ext cx="342105" cy="342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5419705" y="1087724"/>
              <a:ext cx="283368" cy="28336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4778757" y="1613981"/>
              <a:ext cx="188513" cy="18851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3264680" y="1647570"/>
              <a:ext cx="188513" cy="18851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3043029" y="1551779"/>
              <a:ext cx="188513" cy="18851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1939117" y="1464464"/>
              <a:ext cx="177805" cy="177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1944679" y="1653516"/>
              <a:ext cx="177805" cy="177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1449378" y="1740292"/>
              <a:ext cx="177805" cy="177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2270110" y="1740292"/>
              <a:ext cx="177805" cy="177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a:off x="2382034" y="1922047"/>
              <a:ext cx="177805" cy="177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2491074" y="1464464"/>
              <a:ext cx="177805" cy="1778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2179795" y="1489238"/>
              <a:ext cx="157793" cy="15779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2676778" y="1514872"/>
              <a:ext cx="157793" cy="15779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a:off x="2797249" y="1714995"/>
              <a:ext cx="168687" cy="1686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a:off x="2332410" y="2132401"/>
              <a:ext cx="168687" cy="1686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p:nvSpPr>
          <p:spPr>
            <a:xfrm>
              <a:off x="3114055" y="2057040"/>
              <a:ext cx="168687" cy="1686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p:cNvSpPr/>
            <p:nvPr/>
          </p:nvSpPr>
          <p:spPr>
            <a:xfrm>
              <a:off x="3004919" y="2438585"/>
              <a:ext cx="168687" cy="1686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p:cNvSpPr/>
            <p:nvPr/>
          </p:nvSpPr>
          <p:spPr>
            <a:xfrm>
              <a:off x="2580280" y="2499918"/>
              <a:ext cx="168687" cy="1686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p:cNvSpPr/>
            <p:nvPr/>
          </p:nvSpPr>
          <p:spPr>
            <a:xfrm>
              <a:off x="2049250" y="2857085"/>
              <a:ext cx="168687" cy="1686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p:cNvSpPr/>
            <p:nvPr/>
          </p:nvSpPr>
          <p:spPr>
            <a:xfrm>
              <a:off x="2150224" y="2688398"/>
              <a:ext cx="168687" cy="1686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p:nvSpPr>
          <p:spPr>
            <a:xfrm>
              <a:off x="2704528" y="2832712"/>
              <a:ext cx="168687" cy="1686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p:nvPr/>
          </p:nvSpPr>
          <p:spPr>
            <a:xfrm>
              <a:off x="3071248" y="2875569"/>
              <a:ext cx="168687" cy="1686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a:off x="3295090" y="3242290"/>
              <a:ext cx="168687" cy="1686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p:nvSpPr>
          <p:spPr>
            <a:xfrm>
              <a:off x="3895169" y="2251679"/>
              <a:ext cx="168687" cy="1686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a:off x="4216974" y="2098264"/>
              <a:ext cx="168687" cy="1686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p:nvSpPr>
          <p:spPr>
            <a:xfrm>
              <a:off x="2316099" y="2590904"/>
              <a:ext cx="182880" cy="1828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1691917" y="1609574"/>
              <a:ext cx="111413" cy="11141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p:cNvSpPr/>
            <p:nvPr/>
          </p:nvSpPr>
          <p:spPr>
            <a:xfrm>
              <a:off x="2225878" y="2237362"/>
              <a:ext cx="111413" cy="11141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p:nvPr/>
          </p:nvSpPr>
          <p:spPr>
            <a:xfrm>
              <a:off x="1811830" y="1551779"/>
              <a:ext cx="111413" cy="11141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p:cNvSpPr/>
            <p:nvPr/>
          </p:nvSpPr>
          <p:spPr>
            <a:xfrm>
              <a:off x="2474804" y="2464385"/>
              <a:ext cx="111413" cy="11141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p:cNvSpPr/>
            <p:nvPr/>
          </p:nvSpPr>
          <p:spPr>
            <a:xfrm>
              <a:off x="2372465" y="2475893"/>
              <a:ext cx="94411" cy="944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p:cNvSpPr/>
            <p:nvPr/>
          </p:nvSpPr>
          <p:spPr>
            <a:xfrm>
              <a:off x="2041747" y="2682344"/>
              <a:ext cx="94411" cy="944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p:cNvSpPr/>
            <p:nvPr/>
          </p:nvSpPr>
          <p:spPr>
            <a:xfrm>
              <a:off x="2604130" y="2773784"/>
              <a:ext cx="94411" cy="944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p:cNvSpPr/>
            <p:nvPr/>
          </p:nvSpPr>
          <p:spPr>
            <a:xfrm>
              <a:off x="2653540" y="2680954"/>
              <a:ext cx="94411" cy="944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p:cNvSpPr/>
            <p:nvPr/>
          </p:nvSpPr>
          <p:spPr>
            <a:xfrm>
              <a:off x="4236704" y="1598649"/>
              <a:ext cx="109589" cy="1095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p:cNvSpPr/>
            <p:nvPr/>
          </p:nvSpPr>
          <p:spPr>
            <a:xfrm>
              <a:off x="4303064" y="1529761"/>
              <a:ext cx="64007" cy="6400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 name="Group 59"/>
            <p:cNvGrpSpPr/>
            <p:nvPr/>
          </p:nvGrpSpPr>
          <p:grpSpPr>
            <a:xfrm rot="2461025">
              <a:off x="3581728" y="1523654"/>
              <a:ext cx="130367" cy="178476"/>
              <a:chOff x="4389121" y="1682167"/>
              <a:chExt cx="130368" cy="178477"/>
            </a:xfrm>
            <a:grpFill/>
          </p:grpSpPr>
          <p:sp>
            <p:nvSpPr>
              <p:cNvPr id="509" name="Oval 508"/>
              <p:cNvSpPr/>
              <p:nvPr/>
            </p:nvSpPr>
            <p:spPr>
              <a:xfrm>
                <a:off x="4389121" y="1751055"/>
                <a:ext cx="109589" cy="1095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0" name="Oval 509"/>
              <p:cNvSpPr/>
              <p:nvPr/>
            </p:nvSpPr>
            <p:spPr>
              <a:xfrm>
                <a:off x="4455481" y="1682167"/>
                <a:ext cx="64008" cy="640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1" name="Group 60"/>
            <p:cNvGrpSpPr/>
            <p:nvPr/>
          </p:nvGrpSpPr>
          <p:grpSpPr>
            <a:xfrm rot="6369099">
              <a:off x="2881772" y="1575746"/>
              <a:ext cx="130367" cy="178476"/>
              <a:chOff x="4389121" y="1682167"/>
              <a:chExt cx="130368" cy="178477"/>
            </a:xfrm>
            <a:grpFill/>
          </p:grpSpPr>
          <p:sp>
            <p:nvSpPr>
              <p:cNvPr id="507" name="Oval 506"/>
              <p:cNvSpPr/>
              <p:nvPr/>
            </p:nvSpPr>
            <p:spPr>
              <a:xfrm>
                <a:off x="4389121" y="1751055"/>
                <a:ext cx="109589" cy="1095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8" name="Oval 507"/>
              <p:cNvSpPr/>
              <p:nvPr/>
            </p:nvSpPr>
            <p:spPr>
              <a:xfrm>
                <a:off x="4455481" y="1682167"/>
                <a:ext cx="64008" cy="640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2" name="Group 61"/>
            <p:cNvGrpSpPr/>
            <p:nvPr/>
          </p:nvGrpSpPr>
          <p:grpSpPr>
            <a:xfrm rot="18033497">
              <a:off x="3822068" y="2074319"/>
              <a:ext cx="130367" cy="178476"/>
              <a:chOff x="4389121" y="1682167"/>
              <a:chExt cx="130368" cy="178477"/>
            </a:xfrm>
            <a:grpFill/>
          </p:grpSpPr>
          <p:sp>
            <p:nvSpPr>
              <p:cNvPr id="505" name="Oval 504"/>
              <p:cNvSpPr/>
              <p:nvPr/>
            </p:nvSpPr>
            <p:spPr>
              <a:xfrm>
                <a:off x="4389121" y="1751055"/>
                <a:ext cx="109589" cy="1095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Oval 505"/>
              <p:cNvSpPr/>
              <p:nvPr/>
            </p:nvSpPr>
            <p:spPr>
              <a:xfrm>
                <a:off x="4455481" y="1682167"/>
                <a:ext cx="64008" cy="640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3" name="Group 62"/>
            <p:cNvGrpSpPr/>
            <p:nvPr/>
          </p:nvGrpSpPr>
          <p:grpSpPr>
            <a:xfrm rot="14226666">
              <a:off x="2315556" y="1604024"/>
              <a:ext cx="130367" cy="178476"/>
              <a:chOff x="4389121" y="1682167"/>
              <a:chExt cx="130368" cy="178477"/>
            </a:xfrm>
            <a:grpFill/>
          </p:grpSpPr>
          <p:sp>
            <p:nvSpPr>
              <p:cNvPr id="503" name="Oval 502"/>
              <p:cNvSpPr/>
              <p:nvPr/>
            </p:nvSpPr>
            <p:spPr>
              <a:xfrm>
                <a:off x="4389121" y="1751055"/>
                <a:ext cx="109589" cy="1095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Oval 503"/>
              <p:cNvSpPr/>
              <p:nvPr/>
            </p:nvSpPr>
            <p:spPr>
              <a:xfrm>
                <a:off x="4455481" y="1682167"/>
                <a:ext cx="64008" cy="640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4" name="Group 63"/>
            <p:cNvGrpSpPr/>
            <p:nvPr/>
          </p:nvGrpSpPr>
          <p:grpSpPr>
            <a:xfrm rot="19524578">
              <a:off x="2106100" y="1596110"/>
              <a:ext cx="118291" cy="169906"/>
              <a:chOff x="4389121" y="1681383"/>
              <a:chExt cx="124804" cy="179261"/>
            </a:xfrm>
            <a:grpFill/>
          </p:grpSpPr>
          <p:sp>
            <p:nvSpPr>
              <p:cNvPr id="501" name="Oval 500"/>
              <p:cNvSpPr/>
              <p:nvPr/>
            </p:nvSpPr>
            <p:spPr>
              <a:xfrm>
                <a:off x="4389121" y="1751055"/>
                <a:ext cx="109589" cy="1095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2" name="Oval 501"/>
              <p:cNvSpPr/>
              <p:nvPr/>
            </p:nvSpPr>
            <p:spPr>
              <a:xfrm>
                <a:off x="4449917" y="1681383"/>
                <a:ext cx="64008" cy="640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5" name="Group 64"/>
            <p:cNvGrpSpPr/>
            <p:nvPr/>
          </p:nvGrpSpPr>
          <p:grpSpPr>
            <a:xfrm rot="7412913">
              <a:off x="1619719" y="1684019"/>
              <a:ext cx="105129" cy="143924"/>
              <a:chOff x="4389121" y="1682167"/>
              <a:chExt cx="130368" cy="178477"/>
            </a:xfrm>
            <a:grpFill/>
          </p:grpSpPr>
          <p:sp>
            <p:nvSpPr>
              <p:cNvPr id="499" name="Oval 498"/>
              <p:cNvSpPr/>
              <p:nvPr/>
            </p:nvSpPr>
            <p:spPr>
              <a:xfrm>
                <a:off x="4389121" y="1751055"/>
                <a:ext cx="109589" cy="1095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Oval 499"/>
              <p:cNvSpPr/>
              <p:nvPr/>
            </p:nvSpPr>
            <p:spPr>
              <a:xfrm>
                <a:off x="4455481" y="1682167"/>
                <a:ext cx="64008" cy="640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6" name="Group 65"/>
            <p:cNvGrpSpPr/>
            <p:nvPr/>
          </p:nvGrpSpPr>
          <p:grpSpPr>
            <a:xfrm rot="16200000">
              <a:off x="1823359" y="1662912"/>
              <a:ext cx="76809" cy="105153"/>
              <a:chOff x="4389121" y="1682167"/>
              <a:chExt cx="130368" cy="178477"/>
            </a:xfrm>
            <a:grpFill/>
          </p:grpSpPr>
          <p:sp>
            <p:nvSpPr>
              <p:cNvPr id="497" name="Oval 496"/>
              <p:cNvSpPr/>
              <p:nvPr/>
            </p:nvSpPr>
            <p:spPr>
              <a:xfrm>
                <a:off x="4389121" y="1751055"/>
                <a:ext cx="109589" cy="1095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8" name="Oval 497"/>
              <p:cNvSpPr/>
              <p:nvPr/>
            </p:nvSpPr>
            <p:spPr>
              <a:xfrm>
                <a:off x="4455481" y="1682167"/>
                <a:ext cx="64008" cy="640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7" name="Oval 66"/>
            <p:cNvSpPr/>
            <p:nvPr/>
          </p:nvSpPr>
          <p:spPr>
            <a:xfrm rot="19524578">
              <a:off x="1866592" y="1484537"/>
              <a:ext cx="60668" cy="6066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p:cNvSpPr/>
            <p:nvPr/>
          </p:nvSpPr>
          <p:spPr>
            <a:xfrm rot="14226666">
              <a:off x="2371877" y="1513969"/>
              <a:ext cx="95331" cy="9533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p:cNvSpPr/>
            <p:nvPr/>
          </p:nvSpPr>
          <p:spPr>
            <a:xfrm rot="14226666">
              <a:off x="2155811" y="1793128"/>
              <a:ext cx="95331" cy="9533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0" name="Group 69"/>
            <p:cNvGrpSpPr/>
            <p:nvPr/>
          </p:nvGrpSpPr>
          <p:grpSpPr>
            <a:xfrm rot="16200000">
              <a:off x="2209107" y="2125763"/>
              <a:ext cx="76809" cy="105153"/>
              <a:chOff x="4389121" y="1682167"/>
              <a:chExt cx="130368" cy="178477"/>
            </a:xfrm>
            <a:grpFill/>
          </p:grpSpPr>
          <p:sp>
            <p:nvSpPr>
              <p:cNvPr id="495" name="Oval 494"/>
              <p:cNvSpPr/>
              <p:nvPr/>
            </p:nvSpPr>
            <p:spPr>
              <a:xfrm>
                <a:off x="4389121" y="1751055"/>
                <a:ext cx="109589" cy="1095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6" name="Oval 495"/>
              <p:cNvSpPr/>
              <p:nvPr/>
            </p:nvSpPr>
            <p:spPr>
              <a:xfrm>
                <a:off x="4455481" y="1682167"/>
                <a:ext cx="64008" cy="640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1" name="Oval 70"/>
            <p:cNvSpPr/>
            <p:nvPr/>
          </p:nvSpPr>
          <p:spPr>
            <a:xfrm rot="19524578">
              <a:off x="2758538" y="1851047"/>
              <a:ext cx="60668" cy="6066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p:cNvSpPr/>
            <p:nvPr/>
          </p:nvSpPr>
          <p:spPr>
            <a:xfrm rot="16200000">
              <a:off x="2992273" y="1611619"/>
              <a:ext cx="37712" cy="377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p:cNvSpPr/>
            <p:nvPr/>
          </p:nvSpPr>
          <p:spPr>
            <a:xfrm rot="2461025">
              <a:off x="3430594" y="1597906"/>
              <a:ext cx="64007" cy="6400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p:cNvSpPr/>
            <p:nvPr/>
          </p:nvSpPr>
          <p:spPr>
            <a:xfrm rot="2461025">
              <a:off x="3578871" y="1750306"/>
              <a:ext cx="64007" cy="6400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p:cNvSpPr/>
            <p:nvPr/>
          </p:nvSpPr>
          <p:spPr>
            <a:xfrm rot="2461025">
              <a:off x="3291020" y="1903182"/>
              <a:ext cx="64007" cy="6400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p:cNvSpPr/>
            <p:nvPr/>
          </p:nvSpPr>
          <p:spPr>
            <a:xfrm rot="2461025">
              <a:off x="3426143" y="2199800"/>
              <a:ext cx="64007" cy="6400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p:cNvSpPr/>
            <p:nvPr/>
          </p:nvSpPr>
          <p:spPr>
            <a:xfrm rot="2461025">
              <a:off x="4182028" y="1898388"/>
              <a:ext cx="64007" cy="6400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p:cNvSpPr/>
            <p:nvPr/>
          </p:nvSpPr>
          <p:spPr>
            <a:xfrm rot="2461025">
              <a:off x="4928917" y="1230652"/>
              <a:ext cx="64007" cy="6400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p:cNvSpPr/>
            <p:nvPr/>
          </p:nvSpPr>
          <p:spPr>
            <a:xfrm rot="2461025">
              <a:off x="5180886" y="1153750"/>
              <a:ext cx="64007" cy="6400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p:cNvSpPr/>
            <p:nvPr/>
          </p:nvSpPr>
          <p:spPr>
            <a:xfrm rot="2461025">
              <a:off x="5323760" y="1271225"/>
              <a:ext cx="64007" cy="6400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p:cNvSpPr/>
            <p:nvPr/>
          </p:nvSpPr>
          <p:spPr>
            <a:xfrm rot="2461025">
              <a:off x="4669712" y="1166451"/>
              <a:ext cx="64007" cy="6400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p:cNvSpPr/>
            <p:nvPr/>
          </p:nvSpPr>
          <p:spPr>
            <a:xfrm rot="2461025">
              <a:off x="4390313" y="1169626"/>
              <a:ext cx="64007" cy="6400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p:cNvSpPr/>
            <p:nvPr/>
          </p:nvSpPr>
          <p:spPr>
            <a:xfrm>
              <a:off x="4793422" y="1422797"/>
              <a:ext cx="168687" cy="1686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p:cNvSpPr/>
            <p:nvPr/>
          </p:nvSpPr>
          <p:spPr>
            <a:xfrm>
              <a:off x="5316571" y="1361074"/>
              <a:ext cx="168687" cy="1686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p:cNvSpPr/>
            <p:nvPr/>
          </p:nvSpPr>
          <p:spPr>
            <a:xfrm>
              <a:off x="4756057" y="1176866"/>
              <a:ext cx="141901" cy="14190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p:cNvSpPr/>
            <p:nvPr/>
          </p:nvSpPr>
          <p:spPr>
            <a:xfrm>
              <a:off x="5275229" y="1101706"/>
              <a:ext cx="141901" cy="14190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Oval 86"/>
            <p:cNvSpPr/>
            <p:nvPr/>
          </p:nvSpPr>
          <p:spPr>
            <a:xfrm>
              <a:off x="4958885" y="1559988"/>
              <a:ext cx="103652" cy="1036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p:cNvSpPr/>
            <p:nvPr/>
          </p:nvSpPr>
          <p:spPr>
            <a:xfrm>
              <a:off x="4865460" y="1313018"/>
              <a:ext cx="94269" cy="9426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9" name="Group 88"/>
            <p:cNvGrpSpPr/>
            <p:nvPr/>
          </p:nvGrpSpPr>
          <p:grpSpPr>
            <a:xfrm rot="18329761">
              <a:off x="3480341" y="2409480"/>
              <a:ext cx="130367" cy="178476"/>
              <a:chOff x="4389121" y="1682167"/>
              <a:chExt cx="130368" cy="178477"/>
            </a:xfrm>
            <a:grpFill/>
          </p:grpSpPr>
          <p:sp>
            <p:nvSpPr>
              <p:cNvPr id="493" name="Oval 492"/>
              <p:cNvSpPr/>
              <p:nvPr/>
            </p:nvSpPr>
            <p:spPr>
              <a:xfrm>
                <a:off x="4389121" y="1751055"/>
                <a:ext cx="109589" cy="1095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Oval 493"/>
              <p:cNvSpPr/>
              <p:nvPr/>
            </p:nvSpPr>
            <p:spPr>
              <a:xfrm>
                <a:off x="4455481" y="1682167"/>
                <a:ext cx="64008" cy="640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0" name="Group 89"/>
            <p:cNvGrpSpPr/>
            <p:nvPr/>
          </p:nvGrpSpPr>
          <p:grpSpPr>
            <a:xfrm rot="7049674">
              <a:off x="3403375" y="2509827"/>
              <a:ext cx="108743" cy="148872"/>
              <a:chOff x="4389121" y="1682167"/>
              <a:chExt cx="130368" cy="178477"/>
            </a:xfrm>
            <a:grpFill/>
          </p:grpSpPr>
          <p:sp>
            <p:nvSpPr>
              <p:cNvPr id="491" name="Oval 490"/>
              <p:cNvSpPr/>
              <p:nvPr/>
            </p:nvSpPr>
            <p:spPr>
              <a:xfrm>
                <a:off x="4389121" y="1751055"/>
                <a:ext cx="109589" cy="1095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2" name="Oval 491"/>
              <p:cNvSpPr/>
              <p:nvPr/>
            </p:nvSpPr>
            <p:spPr>
              <a:xfrm>
                <a:off x="4455481" y="1682167"/>
                <a:ext cx="64008" cy="640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1" name="Group 90"/>
            <p:cNvGrpSpPr/>
            <p:nvPr/>
          </p:nvGrpSpPr>
          <p:grpSpPr>
            <a:xfrm rot="14051559">
              <a:off x="2343095" y="2283049"/>
              <a:ext cx="163137" cy="223339"/>
              <a:chOff x="4389121" y="1682167"/>
              <a:chExt cx="130368" cy="178477"/>
            </a:xfrm>
            <a:grpFill/>
          </p:grpSpPr>
          <p:sp>
            <p:nvSpPr>
              <p:cNvPr id="489" name="Oval 488"/>
              <p:cNvSpPr/>
              <p:nvPr/>
            </p:nvSpPr>
            <p:spPr>
              <a:xfrm>
                <a:off x="4389121" y="1751055"/>
                <a:ext cx="109589" cy="1095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Oval 489"/>
              <p:cNvSpPr/>
              <p:nvPr/>
            </p:nvSpPr>
            <p:spPr>
              <a:xfrm>
                <a:off x="4455481" y="1682167"/>
                <a:ext cx="64008" cy="640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2" name="Oval 91"/>
            <p:cNvSpPr/>
            <p:nvPr/>
          </p:nvSpPr>
          <p:spPr>
            <a:xfrm rot="18329761">
              <a:off x="3091233" y="2354926"/>
              <a:ext cx="64007" cy="6400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p:cNvSpPr/>
            <p:nvPr/>
          </p:nvSpPr>
          <p:spPr>
            <a:xfrm rot="18329761">
              <a:off x="3107944" y="2256682"/>
              <a:ext cx="64007" cy="6400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p:cNvSpPr/>
            <p:nvPr/>
          </p:nvSpPr>
          <p:spPr>
            <a:xfrm rot="18033497">
              <a:off x="3225910" y="2799339"/>
              <a:ext cx="109589" cy="1095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Oval 94"/>
            <p:cNvSpPr/>
            <p:nvPr/>
          </p:nvSpPr>
          <p:spPr>
            <a:xfrm rot="18033497">
              <a:off x="3088789" y="2732782"/>
              <a:ext cx="109589" cy="1095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p:cNvSpPr/>
            <p:nvPr/>
          </p:nvSpPr>
          <p:spPr>
            <a:xfrm rot="18033497">
              <a:off x="2899900" y="2856696"/>
              <a:ext cx="129809" cy="12980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p:cNvSpPr/>
            <p:nvPr/>
          </p:nvSpPr>
          <p:spPr>
            <a:xfrm rot="18033497">
              <a:off x="2630167" y="2993843"/>
              <a:ext cx="129809" cy="12980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Oval 97"/>
            <p:cNvSpPr/>
            <p:nvPr/>
          </p:nvSpPr>
          <p:spPr>
            <a:xfrm rot="18033497">
              <a:off x="3053681" y="2634789"/>
              <a:ext cx="92398" cy="9239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Oval 98"/>
            <p:cNvSpPr/>
            <p:nvPr/>
          </p:nvSpPr>
          <p:spPr>
            <a:xfrm rot="18033497">
              <a:off x="2986920" y="2774768"/>
              <a:ext cx="92398" cy="9239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Oval 99"/>
            <p:cNvSpPr/>
            <p:nvPr/>
          </p:nvSpPr>
          <p:spPr>
            <a:xfrm rot="18033497">
              <a:off x="2533129" y="2658439"/>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Oval 100"/>
            <p:cNvSpPr/>
            <p:nvPr/>
          </p:nvSpPr>
          <p:spPr>
            <a:xfrm rot="18033497">
              <a:off x="2508591" y="2745075"/>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Oval 101"/>
            <p:cNvSpPr/>
            <p:nvPr/>
          </p:nvSpPr>
          <p:spPr>
            <a:xfrm rot="18033497">
              <a:off x="2005398" y="2787301"/>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p:cNvSpPr/>
            <p:nvPr/>
          </p:nvSpPr>
          <p:spPr>
            <a:xfrm>
              <a:off x="2825091" y="3430757"/>
              <a:ext cx="204894" cy="20489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p:cNvSpPr/>
            <p:nvPr/>
          </p:nvSpPr>
          <p:spPr>
            <a:xfrm rot="18033497">
              <a:off x="3021395" y="3606449"/>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Oval 104"/>
            <p:cNvSpPr/>
            <p:nvPr/>
          </p:nvSpPr>
          <p:spPr>
            <a:xfrm rot="18033497">
              <a:off x="2937861" y="3649167"/>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6" name="Group 105"/>
            <p:cNvGrpSpPr/>
            <p:nvPr/>
          </p:nvGrpSpPr>
          <p:grpSpPr>
            <a:xfrm>
              <a:off x="2785817" y="3340152"/>
              <a:ext cx="174067" cy="109779"/>
              <a:chOff x="2785827" y="3340163"/>
              <a:chExt cx="174068" cy="109779"/>
            </a:xfrm>
            <a:grpFill/>
          </p:grpSpPr>
          <p:sp>
            <p:nvSpPr>
              <p:cNvPr id="487" name="Oval 486"/>
              <p:cNvSpPr/>
              <p:nvPr/>
            </p:nvSpPr>
            <p:spPr>
              <a:xfrm rot="18033497">
                <a:off x="2886743" y="3340163"/>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Oval 487"/>
              <p:cNvSpPr/>
              <p:nvPr/>
            </p:nvSpPr>
            <p:spPr>
              <a:xfrm rot="18033497">
                <a:off x="2785827" y="3352432"/>
                <a:ext cx="97510" cy="9751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7" name="Oval 106"/>
            <p:cNvSpPr/>
            <p:nvPr/>
          </p:nvSpPr>
          <p:spPr>
            <a:xfrm>
              <a:off x="3811039" y="3935913"/>
              <a:ext cx="460435" cy="460435"/>
            </a:xfrm>
            <a:prstGeom prst="ellipse">
              <a:avLst/>
            </a:prstGeom>
            <a:solidFill>
              <a:srgbClr val="E34A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Oval 107"/>
            <p:cNvSpPr/>
            <p:nvPr/>
          </p:nvSpPr>
          <p:spPr>
            <a:xfrm>
              <a:off x="3476616" y="3766216"/>
              <a:ext cx="342105" cy="342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Oval 108"/>
            <p:cNvSpPr/>
            <p:nvPr/>
          </p:nvSpPr>
          <p:spPr>
            <a:xfrm>
              <a:off x="3170702" y="4007712"/>
              <a:ext cx="342105" cy="342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Oval 109"/>
            <p:cNvSpPr/>
            <p:nvPr/>
          </p:nvSpPr>
          <p:spPr>
            <a:xfrm>
              <a:off x="3518499" y="4416731"/>
              <a:ext cx="342105" cy="342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Oval 110"/>
            <p:cNvSpPr/>
            <p:nvPr/>
          </p:nvSpPr>
          <p:spPr>
            <a:xfrm>
              <a:off x="4020149" y="4413557"/>
              <a:ext cx="342105" cy="342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Oval 111"/>
            <p:cNvSpPr/>
            <p:nvPr/>
          </p:nvSpPr>
          <p:spPr>
            <a:xfrm>
              <a:off x="4293196" y="4689780"/>
              <a:ext cx="342105" cy="342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3" name="Oval 112"/>
            <p:cNvSpPr/>
            <p:nvPr/>
          </p:nvSpPr>
          <p:spPr>
            <a:xfrm>
              <a:off x="4403529" y="4315926"/>
              <a:ext cx="342105" cy="342105"/>
            </a:xfrm>
            <a:prstGeom prst="ellipse">
              <a:avLst/>
            </a:prstGeom>
            <a:solidFill>
              <a:srgbClr val="E34A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Oval 113"/>
            <p:cNvSpPr/>
            <p:nvPr/>
          </p:nvSpPr>
          <p:spPr>
            <a:xfrm>
              <a:off x="3637410" y="5198474"/>
              <a:ext cx="342105" cy="3421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Oval 114"/>
            <p:cNvSpPr/>
            <p:nvPr/>
          </p:nvSpPr>
          <p:spPr>
            <a:xfrm>
              <a:off x="4083725" y="5036089"/>
              <a:ext cx="204894" cy="20489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Oval 115"/>
            <p:cNvSpPr/>
            <p:nvPr/>
          </p:nvSpPr>
          <p:spPr>
            <a:xfrm>
              <a:off x="3786763" y="5699706"/>
              <a:ext cx="168687" cy="1686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Oval 116"/>
            <p:cNvSpPr/>
            <p:nvPr/>
          </p:nvSpPr>
          <p:spPr>
            <a:xfrm>
              <a:off x="3553066" y="4955003"/>
              <a:ext cx="168687" cy="1686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Oval 117"/>
            <p:cNvSpPr/>
            <p:nvPr/>
          </p:nvSpPr>
          <p:spPr>
            <a:xfrm>
              <a:off x="3580014" y="4138081"/>
              <a:ext cx="168687" cy="1686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Oval 118"/>
            <p:cNvSpPr/>
            <p:nvPr/>
          </p:nvSpPr>
          <p:spPr>
            <a:xfrm>
              <a:off x="3289460" y="3768580"/>
              <a:ext cx="168687" cy="1686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Oval 119"/>
            <p:cNvSpPr/>
            <p:nvPr/>
          </p:nvSpPr>
          <p:spPr>
            <a:xfrm>
              <a:off x="3462067" y="4279212"/>
              <a:ext cx="168687" cy="1686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Oval 120"/>
            <p:cNvSpPr/>
            <p:nvPr/>
          </p:nvSpPr>
          <p:spPr>
            <a:xfrm>
              <a:off x="4312748" y="4191103"/>
              <a:ext cx="168687" cy="1686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2" name="Group 121"/>
            <p:cNvGrpSpPr/>
            <p:nvPr/>
          </p:nvGrpSpPr>
          <p:grpSpPr>
            <a:xfrm rot="20597990">
              <a:off x="3318253" y="4521265"/>
              <a:ext cx="174067" cy="109779"/>
              <a:chOff x="2785827" y="3340163"/>
              <a:chExt cx="174068" cy="109779"/>
            </a:xfrm>
            <a:grpFill/>
          </p:grpSpPr>
          <p:sp>
            <p:nvSpPr>
              <p:cNvPr id="485" name="Oval 484"/>
              <p:cNvSpPr/>
              <p:nvPr/>
            </p:nvSpPr>
            <p:spPr>
              <a:xfrm rot="18033497">
                <a:off x="2886743" y="3340163"/>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6" name="Oval 485"/>
              <p:cNvSpPr/>
              <p:nvPr/>
            </p:nvSpPr>
            <p:spPr>
              <a:xfrm rot="18033497">
                <a:off x="2785827" y="3352432"/>
                <a:ext cx="97510" cy="9751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3" name="Group 122"/>
            <p:cNvGrpSpPr/>
            <p:nvPr/>
          </p:nvGrpSpPr>
          <p:grpSpPr>
            <a:xfrm rot="3703030">
              <a:off x="3158127" y="4367259"/>
              <a:ext cx="174067" cy="109779"/>
              <a:chOff x="2785827" y="3340163"/>
              <a:chExt cx="174068" cy="109779"/>
            </a:xfrm>
            <a:grpFill/>
          </p:grpSpPr>
          <p:sp>
            <p:nvSpPr>
              <p:cNvPr id="483" name="Oval 482"/>
              <p:cNvSpPr/>
              <p:nvPr/>
            </p:nvSpPr>
            <p:spPr>
              <a:xfrm rot="18033497">
                <a:off x="2886743" y="3340163"/>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4" name="Oval 483"/>
              <p:cNvSpPr/>
              <p:nvPr/>
            </p:nvSpPr>
            <p:spPr>
              <a:xfrm rot="18033497">
                <a:off x="2785827" y="3352432"/>
                <a:ext cx="97510" cy="9751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4" name="Group 123"/>
            <p:cNvGrpSpPr/>
            <p:nvPr/>
          </p:nvGrpSpPr>
          <p:grpSpPr>
            <a:xfrm rot="3703030">
              <a:off x="3697143" y="4312847"/>
              <a:ext cx="230787" cy="145549"/>
              <a:chOff x="2785827" y="3340163"/>
              <a:chExt cx="174068" cy="109779"/>
            </a:xfrm>
            <a:grpFill/>
          </p:grpSpPr>
          <p:sp>
            <p:nvSpPr>
              <p:cNvPr id="481" name="Oval 480"/>
              <p:cNvSpPr/>
              <p:nvPr/>
            </p:nvSpPr>
            <p:spPr>
              <a:xfrm rot="18033497">
                <a:off x="2886743" y="3340163"/>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Oval 481"/>
              <p:cNvSpPr/>
              <p:nvPr/>
            </p:nvSpPr>
            <p:spPr>
              <a:xfrm rot="18033497">
                <a:off x="2785827" y="3352432"/>
                <a:ext cx="97510" cy="9751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5" name="Oval 124"/>
            <p:cNvSpPr/>
            <p:nvPr/>
          </p:nvSpPr>
          <p:spPr>
            <a:xfrm rot="136527">
              <a:off x="3919579" y="4412195"/>
              <a:ext cx="96987" cy="969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Oval 125"/>
            <p:cNvSpPr/>
            <p:nvPr/>
          </p:nvSpPr>
          <p:spPr>
            <a:xfrm rot="136527">
              <a:off x="3882145" y="4533846"/>
              <a:ext cx="100584" cy="10359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Oval 126"/>
            <p:cNvSpPr/>
            <p:nvPr/>
          </p:nvSpPr>
          <p:spPr>
            <a:xfrm rot="136527">
              <a:off x="4229685" y="4317814"/>
              <a:ext cx="96987" cy="969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Oval 127"/>
            <p:cNvSpPr/>
            <p:nvPr/>
          </p:nvSpPr>
          <p:spPr>
            <a:xfrm rot="136527">
              <a:off x="4310976" y="4386311"/>
              <a:ext cx="88462" cy="8242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Oval 128"/>
            <p:cNvSpPr/>
            <p:nvPr/>
          </p:nvSpPr>
          <p:spPr>
            <a:xfrm rot="136527">
              <a:off x="4366058" y="4596837"/>
              <a:ext cx="88462" cy="8242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Oval 129"/>
            <p:cNvSpPr/>
            <p:nvPr/>
          </p:nvSpPr>
          <p:spPr>
            <a:xfrm rot="136527">
              <a:off x="3850941" y="3867021"/>
              <a:ext cx="88462" cy="8242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Oval 130"/>
            <p:cNvSpPr/>
            <p:nvPr/>
          </p:nvSpPr>
          <p:spPr>
            <a:xfrm rot="136527">
              <a:off x="3333367" y="4379271"/>
              <a:ext cx="129283" cy="12928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Oval 131"/>
            <p:cNvSpPr/>
            <p:nvPr/>
          </p:nvSpPr>
          <p:spPr>
            <a:xfrm rot="136527">
              <a:off x="3408912" y="4683202"/>
              <a:ext cx="129283" cy="12928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Oval 132"/>
            <p:cNvSpPr/>
            <p:nvPr/>
          </p:nvSpPr>
          <p:spPr>
            <a:xfrm rot="136527">
              <a:off x="3557754" y="4804157"/>
              <a:ext cx="129283" cy="12928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Oval 133"/>
            <p:cNvSpPr/>
            <p:nvPr/>
          </p:nvSpPr>
          <p:spPr>
            <a:xfrm rot="136527">
              <a:off x="3551448" y="5149538"/>
              <a:ext cx="129283" cy="12928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Oval 134"/>
            <p:cNvSpPr/>
            <p:nvPr/>
          </p:nvSpPr>
          <p:spPr>
            <a:xfrm rot="136527">
              <a:off x="3703322" y="5870908"/>
              <a:ext cx="129283" cy="12928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Oval 135"/>
            <p:cNvSpPr/>
            <p:nvPr/>
          </p:nvSpPr>
          <p:spPr>
            <a:xfrm>
              <a:off x="3884226" y="5494811"/>
              <a:ext cx="204894" cy="20489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Oval 136"/>
            <p:cNvSpPr/>
            <p:nvPr/>
          </p:nvSpPr>
          <p:spPr>
            <a:xfrm>
              <a:off x="3796013" y="5966115"/>
              <a:ext cx="199419" cy="1994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Oval 137"/>
            <p:cNvSpPr/>
            <p:nvPr/>
          </p:nvSpPr>
          <p:spPr>
            <a:xfrm rot="136527">
              <a:off x="4164890" y="4778317"/>
              <a:ext cx="100584" cy="10359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Oval 138"/>
            <p:cNvSpPr/>
            <p:nvPr/>
          </p:nvSpPr>
          <p:spPr>
            <a:xfrm rot="136527">
              <a:off x="4283063" y="5011838"/>
              <a:ext cx="100584" cy="10359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Oval 139"/>
            <p:cNvSpPr/>
            <p:nvPr/>
          </p:nvSpPr>
          <p:spPr>
            <a:xfrm rot="136527">
              <a:off x="3701262" y="5089790"/>
              <a:ext cx="100584" cy="10359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Oval 140"/>
            <p:cNvSpPr/>
            <p:nvPr/>
          </p:nvSpPr>
          <p:spPr>
            <a:xfrm rot="136527">
              <a:off x="3632954" y="5525110"/>
              <a:ext cx="100584" cy="10359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Oval 141"/>
            <p:cNvSpPr/>
            <p:nvPr/>
          </p:nvSpPr>
          <p:spPr>
            <a:xfrm rot="136527">
              <a:off x="4261701" y="5180514"/>
              <a:ext cx="129283" cy="12928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Oval 142"/>
            <p:cNvSpPr/>
            <p:nvPr/>
          </p:nvSpPr>
          <p:spPr>
            <a:xfrm>
              <a:off x="4007870" y="5245154"/>
              <a:ext cx="263723" cy="26372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Oval 143"/>
            <p:cNvSpPr/>
            <p:nvPr/>
          </p:nvSpPr>
          <p:spPr>
            <a:xfrm rot="136527">
              <a:off x="4165388" y="4904258"/>
              <a:ext cx="129283" cy="12928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Oval 144"/>
            <p:cNvSpPr/>
            <p:nvPr/>
          </p:nvSpPr>
          <p:spPr>
            <a:xfrm rot="136527">
              <a:off x="3951671" y="5155966"/>
              <a:ext cx="100584" cy="10359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Oval 145"/>
            <p:cNvSpPr/>
            <p:nvPr/>
          </p:nvSpPr>
          <p:spPr>
            <a:xfrm rot="18033497">
              <a:off x="3232144" y="3931007"/>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Oval 146"/>
            <p:cNvSpPr/>
            <p:nvPr/>
          </p:nvSpPr>
          <p:spPr>
            <a:xfrm rot="18033497">
              <a:off x="3390444" y="3935737"/>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Oval 147"/>
            <p:cNvSpPr/>
            <p:nvPr/>
          </p:nvSpPr>
          <p:spPr>
            <a:xfrm rot="18033497">
              <a:off x="3457005" y="3733728"/>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Oval 148"/>
            <p:cNvSpPr/>
            <p:nvPr/>
          </p:nvSpPr>
          <p:spPr>
            <a:xfrm rot="18033497">
              <a:off x="3806619" y="3795264"/>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Oval 149"/>
            <p:cNvSpPr/>
            <p:nvPr/>
          </p:nvSpPr>
          <p:spPr>
            <a:xfrm rot="18033497">
              <a:off x="3521324" y="4094461"/>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Oval 150"/>
            <p:cNvSpPr/>
            <p:nvPr/>
          </p:nvSpPr>
          <p:spPr>
            <a:xfrm rot="18033497">
              <a:off x="3721197" y="4097994"/>
              <a:ext cx="73152" cy="7315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Oval 151"/>
            <p:cNvSpPr/>
            <p:nvPr/>
          </p:nvSpPr>
          <p:spPr>
            <a:xfrm rot="18033497">
              <a:off x="3440331" y="4599484"/>
              <a:ext cx="54364" cy="54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Oval 152"/>
            <p:cNvSpPr/>
            <p:nvPr/>
          </p:nvSpPr>
          <p:spPr>
            <a:xfrm rot="18033497">
              <a:off x="3474534" y="4449683"/>
              <a:ext cx="54364" cy="54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Oval 153"/>
            <p:cNvSpPr/>
            <p:nvPr/>
          </p:nvSpPr>
          <p:spPr>
            <a:xfrm rot="18033497">
              <a:off x="3710851" y="5709751"/>
              <a:ext cx="54364" cy="54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Oval 154"/>
            <p:cNvSpPr/>
            <p:nvPr/>
          </p:nvSpPr>
          <p:spPr>
            <a:xfrm>
              <a:off x="3726727" y="4712871"/>
              <a:ext cx="417627" cy="417627"/>
            </a:xfrm>
            <a:prstGeom prst="ellipse">
              <a:avLst/>
            </a:prstGeom>
            <a:solidFill>
              <a:srgbClr val="E34A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Oval 155"/>
            <p:cNvSpPr/>
            <p:nvPr/>
          </p:nvSpPr>
          <p:spPr>
            <a:xfrm rot="136527">
              <a:off x="3739222" y="5566019"/>
              <a:ext cx="129283" cy="12928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Oval 156"/>
            <p:cNvSpPr/>
            <p:nvPr/>
          </p:nvSpPr>
          <p:spPr>
            <a:xfrm rot="18033497">
              <a:off x="3850867" y="5898216"/>
              <a:ext cx="54364" cy="54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Oval 157"/>
            <p:cNvSpPr/>
            <p:nvPr/>
          </p:nvSpPr>
          <p:spPr>
            <a:xfrm rot="136527">
              <a:off x="3861339" y="6178304"/>
              <a:ext cx="100584" cy="10359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Oval 158"/>
            <p:cNvSpPr/>
            <p:nvPr/>
          </p:nvSpPr>
          <p:spPr>
            <a:xfrm>
              <a:off x="5749564" y="3327686"/>
              <a:ext cx="398623" cy="398623"/>
            </a:xfrm>
            <a:prstGeom prst="ellipse">
              <a:avLst/>
            </a:prstGeom>
            <a:solidFill>
              <a:srgbClr val="E34A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Oval 159"/>
            <p:cNvSpPr/>
            <p:nvPr/>
          </p:nvSpPr>
          <p:spPr>
            <a:xfrm>
              <a:off x="6403247" y="3539161"/>
              <a:ext cx="420622" cy="42062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Oval 160"/>
            <p:cNvSpPr/>
            <p:nvPr/>
          </p:nvSpPr>
          <p:spPr>
            <a:xfrm>
              <a:off x="6665929" y="4213751"/>
              <a:ext cx="444459" cy="444459"/>
            </a:xfrm>
            <a:prstGeom prst="ellipse">
              <a:avLst/>
            </a:prstGeom>
            <a:solidFill>
              <a:srgbClr val="E34A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Oval 161"/>
            <p:cNvSpPr/>
            <p:nvPr/>
          </p:nvSpPr>
          <p:spPr>
            <a:xfrm>
              <a:off x="6688583" y="5154010"/>
              <a:ext cx="332348" cy="33234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Oval 162"/>
            <p:cNvSpPr/>
            <p:nvPr/>
          </p:nvSpPr>
          <p:spPr>
            <a:xfrm>
              <a:off x="7110388" y="4502438"/>
              <a:ext cx="332348" cy="33234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Oval 163"/>
            <p:cNvSpPr/>
            <p:nvPr/>
          </p:nvSpPr>
          <p:spPr>
            <a:xfrm>
              <a:off x="6947513" y="3890077"/>
              <a:ext cx="332348" cy="33234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Oval 164"/>
            <p:cNvSpPr/>
            <p:nvPr/>
          </p:nvSpPr>
          <p:spPr>
            <a:xfrm>
              <a:off x="6894050" y="3546681"/>
              <a:ext cx="332348" cy="33234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Oval 165"/>
            <p:cNvSpPr/>
            <p:nvPr/>
          </p:nvSpPr>
          <p:spPr>
            <a:xfrm>
              <a:off x="6070900" y="2787639"/>
              <a:ext cx="332348" cy="33234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Oval 166"/>
            <p:cNvSpPr/>
            <p:nvPr/>
          </p:nvSpPr>
          <p:spPr>
            <a:xfrm>
              <a:off x="8556086" y="2161294"/>
              <a:ext cx="332348" cy="33234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Oval 167"/>
            <p:cNvSpPr/>
            <p:nvPr/>
          </p:nvSpPr>
          <p:spPr>
            <a:xfrm>
              <a:off x="8540847" y="1273921"/>
              <a:ext cx="332348" cy="33234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Oval 168"/>
            <p:cNvSpPr/>
            <p:nvPr/>
          </p:nvSpPr>
          <p:spPr>
            <a:xfrm>
              <a:off x="7412810" y="1794895"/>
              <a:ext cx="332348" cy="33234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Oval 169"/>
            <p:cNvSpPr/>
            <p:nvPr/>
          </p:nvSpPr>
          <p:spPr>
            <a:xfrm>
              <a:off x="7984587" y="2025000"/>
              <a:ext cx="332348" cy="33234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Oval 170"/>
            <p:cNvSpPr/>
            <p:nvPr/>
          </p:nvSpPr>
          <p:spPr>
            <a:xfrm>
              <a:off x="8846897" y="2395687"/>
              <a:ext cx="347471" cy="34986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Oval 171"/>
            <p:cNvSpPr/>
            <p:nvPr/>
          </p:nvSpPr>
          <p:spPr>
            <a:xfrm>
              <a:off x="6401827" y="4082313"/>
              <a:ext cx="267504" cy="26750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Oval 172"/>
            <p:cNvSpPr/>
            <p:nvPr/>
          </p:nvSpPr>
          <p:spPr>
            <a:xfrm>
              <a:off x="7311480" y="3778381"/>
              <a:ext cx="267504" cy="26750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Oval 173"/>
            <p:cNvSpPr/>
            <p:nvPr/>
          </p:nvSpPr>
          <p:spPr>
            <a:xfrm>
              <a:off x="7525811" y="3133671"/>
              <a:ext cx="267504" cy="26750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Oval 174"/>
            <p:cNvSpPr/>
            <p:nvPr/>
          </p:nvSpPr>
          <p:spPr>
            <a:xfrm>
              <a:off x="6775134" y="2269196"/>
              <a:ext cx="267504" cy="26750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Oval 175"/>
            <p:cNvSpPr/>
            <p:nvPr/>
          </p:nvSpPr>
          <p:spPr>
            <a:xfrm>
              <a:off x="7701732" y="2028537"/>
              <a:ext cx="267504" cy="26750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Oval 176"/>
            <p:cNvSpPr/>
            <p:nvPr/>
          </p:nvSpPr>
          <p:spPr>
            <a:xfrm>
              <a:off x="9445370" y="1524524"/>
              <a:ext cx="267504" cy="26750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Oval 177"/>
            <p:cNvSpPr/>
            <p:nvPr/>
          </p:nvSpPr>
          <p:spPr>
            <a:xfrm>
              <a:off x="10468232" y="1497297"/>
              <a:ext cx="267504" cy="26750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Oval 178"/>
            <p:cNvSpPr/>
            <p:nvPr/>
          </p:nvSpPr>
          <p:spPr>
            <a:xfrm>
              <a:off x="9683922" y="2271345"/>
              <a:ext cx="267504" cy="26750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Oval 179"/>
            <p:cNvSpPr/>
            <p:nvPr/>
          </p:nvSpPr>
          <p:spPr>
            <a:xfrm>
              <a:off x="7601811" y="2323324"/>
              <a:ext cx="550912" cy="550912"/>
            </a:xfrm>
            <a:prstGeom prst="ellipse">
              <a:avLst/>
            </a:prstGeom>
            <a:solidFill>
              <a:srgbClr val="E34A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Oval 180"/>
            <p:cNvSpPr/>
            <p:nvPr/>
          </p:nvSpPr>
          <p:spPr>
            <a:xfrm>
              <a:off x="8916372" y="1709934"/>
              <a:ext cx="632661" cy="632661"/>
            </a:xfrm>
            <a:prstGeom prst="ellipse">
              <a:avLst/>
            </a:prstGeom>
            <a:solidFill>
              <a:srgbClr val="E34A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Oval 181"/>
            <p:cNvSpPr/>
            <p:nvPr/>
          </p:nvSpPr>
          <p:spPr>
            <a:xfrm>
              <a:off x="7767922" y="1618395"/>
              <a:ext cx="420622" cy="42062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Oval 182"/>
            <p:cNvSpPr/>
            <p:nvPr/>
          </p:nvSpPr>
          <p:spPr>
            <a:xfrm>
              <a:off x="6535579" y="2981472"/>
              <a:ext cx="267504" cy="26750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Oval 183"/>
            <p:cNvSpPr/>
            <p:nvPr/>
          </p:nvSpPr>
          <p:spPr>
            <a:xfrm>
              <a:off x="6578704" y="3264590"/>
              <a:ext cx="246887" cy="2468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Oval 184"/>
            <p:cNvSpPr/>
            <p:nvPr/>
          </p:nvSpPr>
          <p:spPr>
            <a:xfrm>
              <a:off x="6290289" y="3087516"/>
              <a:ext cx="246887" cy="2468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Oval 185"/>
            <p:cNvSpPr/>
            <p:nvPr/>
          </p:nvSpPr>
          <p:spPr>
            <a:xfrm>
              <a:off x="6975027" y="2948658"/>
              <a:ext cx="246887" cy="2468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Oval 186"/>
            <p:cNvSpPr/>
            <p:nvPr/>
          </p:nvSpPr>
          <p:spPr>
            <a:xfrm>
              <a:off x="8142323" y="2700628"/>
              <a:ext cx="253493" cy="25349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Oval 187"/>
            <p:cNvSpPr/>
            <p:nvPr/>
          </p:nvSpPr>
          <p:spPr>
            <a:xfrm>
              <a:off x="7533947" y="2924472"/>
              <a:ext cx="201167" cy="19784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Oval 188"/>
            <p:cNvSpPr/>
            <p:nvPr/>
          </p:nvSpPr>
          <p:spPr>
            <a:xfrm>
              <a:off x="6003325" y="3115224"/>
              <a:ext cx="201167" cy="19784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Oval 189"/>
            <p:cNvSpPr/>
            <p:nvPr/>
          </p:nvSpPr>
          <p:spPr>
            <a:xfrm>
              <a:off x="6360957" y="3341114"/>
              <a:ext cx="201167" cy="19784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Oval 190"/>
            <p:cNvSpPr/>
            <p:nvPr/>
          </p:nvSpPr>
          <p:spPr>
            <a:xfrm>
              <a:off x="6824069" y="3172811"/>
              <a:ext cx="246887" cy="2468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Oval 191"/>
            <p:cNvSpPr/>
            <p:nvPr/>
          </p:nvSpPr>
          <p:spPr>
            <a:xfrm>
              <a:off x="7870126" y="3235730"/>
              <a:ext cx="219398" cy="21577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Oval 192"/>
            <p:cNvSpPr/>
            <p:nvPr/>
          </p:nvSpPr>
          <p:spPr>
            <a:xfrm>
              <a:off x="6756879" y="2889334"/>
              <a:ext cx="131278" cy="1312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Oval 193"/>
            <p:cNvSpPr/>
            <p:nvPr/>
          </p:nvSpPr>
          <p:spPr>
            <a:xfrm>
              <a:off x="6822761" y="3025773"/>
              <a:ext cx="131278" cy="1312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Oval 194"/>
            <p:cNvSpPr/>
            <p:nvPr/>
          </p:nvSpPr>
          <p:spPr>
            <a:xfrm>
              <a:off x="6068356" y="2380277"/>
              <a:ext cx="131278" cy="1312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Oval 195"/>
            <p:cNvSpPr/>
            <p:nvPr/>
          </p:nvSpPr>
          <p:spPr>
            <a:xfrm>
              <a:off x="5767389" y="2487986"/>
              <a:ext cx="201167" cy="19784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Oval 196"/>
            <p:cNvSpPr/>
            <p:nvPr/>
          </p:nvSpPr>
          <p:spPr>
            <a:xfrm>
              <a:off x="5568150" y="3044257"/>
              <a:ext cx="131278" cy="1312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 name="Oval 197"/>
            <p:cNvSpPr/>
            <p:nvPr/>
          </p:nvSpPr>
          <p:spPr>
            <a:xfrm>
              <a:off x="5593173" y="3345339"/>
              <a:ext cx="131278" cy="1312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 name="Oval 198"/>
            <p:cNvSpPr/>
            <p:nvPr/>
          </p:nvSpPr>
          <p:spPr>
            <a:xfrm>
              <a:off x="5849997" y="3773859"/>
              <a:ext cx="144853" cy="14363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Oval 199"/>
            <p:cNvSpPr/>
            <p:nvPr/>
          </p:nvSpPr>
          <p:spPr>
            <a:xfrm>
              <a:off x="6154969" y="3296254"/>
              <a:ext cx="144853" cy="14363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1" name="Oval 200"/>
            <p:cNvSpPr/>
            <p:nvPr/>
          </p:nvSpPr>
          <p:spPr>
            <a:xfrm>
              <a:off x="6419614" y="2889555"/>
              <a:ext cx="144853" cy="14363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2" name="Oval 201"/>
            <p:cNvSpPr/>
            <p:nvPr/>
          </p:nvSpPr>
          <p:spPr>
            <a:xfrm>
              <a:off x="5718034" y="3005047"/>
              <a:ext cx="115917" cy="1149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 name="Oval 202"/>
            <p:cNvSpPr/>
            <p:nvPr/>
          </p:nvSpPr>
          <p:spPr>
            <a:xfrm>
              <a:off x="5862339" y="3072101"/>
              <a:ext cx="115917" cy="1149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Oval 203"/>
            <p:cNvSpPr/>
            <p:nvPr/>
          </p:nvSpPr>
          <p:spPr>
            <a:xfrm>
              <a:off x="5652866" y="3161435"/>
              <a:ext cx="184916" cy="18335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 name="Oval 204"/>
            <p:cNvSpPr/>
            <p:nvPr/>
          </p:nvSpPr>
          <p:spPr>
            <a:xfrm>
              <a:off x="6790314" y="3476617"/>
              <a:ext cx="131278" cy="1312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3" name="Oval 212"/>
            <p:cNvSpPr/>
            <p:nvPr/>
          </p:nvSpPr>
          <p:spPr>
            <a:xfrm>
              <a:off x="7578984" y="3972713"/>
              <a:ext cx="131278" cy="1312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4" name="Oval 213"/>
            <p:cNvSpPr/>
            <p:nvPr/>
          </p:nvSpPr>
          <p:spPr>
            <a:xfrm>
              <a:off x="7735114" y="3369066"/>
              <a:ext cx="131278" cy="1312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Oval 214"/>
            <p:cNvSpPr/>
            <p:nvPr/>
          </p:nvSpPr>
          <p:spPr>
            <a:xfrm>
              <a:off x="8098945" y="2961401"/>
              <a:ext cx="131278" cy="1312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Oval 215"/>
            <p:cNvSpPr/>
            <p:nvPr/>
          </p:nvSpPr>
          <p:spPr>
            <a:xfrm>
              <a:off x="8019482" y="3111013"/>
              <a:ext cx="131278" cy="1312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Oval 216"/>
            <p:cNvSpPr/>
            <p:nvPr/>
          </p:nvSpPr>
          <p:spPr>
            <a:xfrm>
              <a:off x="7866393" y="2948658"/>
              <a:ext cx="131278" cy="1312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Oval 217"/>
            <p:cNvSpPr/>
            <p:nvPr/>
          </p:nvSpPr>
          <p:spPr>
            <a:xfrm>
              <a:off x="7997671" y="2862620"/>
              <a:ext cx="131278" cy="1312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9" name="Oval 218"/>
            <p:cNvSpPr/>
            <p:nvPr/>
          </p:nvSpPr>
          <p:spPr>
            <a:xfrm>
              <a:off x="8254533" y="2981472"/>
              <a:ext cx="201167" cy="19784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0" name="Oval 219"/>
            <p:cNvSpPr/>
            <p:nvPr/>
          </p:nvSpPr>
          <p:spPr>
            <a:xfrm>
              <a:off x="8172984" y="2359938"/>
              <a:ext cx="201167" cy="19784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1" name="Oval 220"/>
            <p:cNvSpPr/>
            <p:nvPr/>
          </p:nvSpPr>
          <p:spPr>
            <a:xfrm>
              <a:off x="8382743" y="2309868"/>
              <a:ext cx="131278" cy="1312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2" name="Oval 221"/>
            <p:cNvSpPr/>
            <p:nvPr/>
          </p:nvSpPr>
          <p:spPr>
            <a:xfrm>
              <a:off x="7311873" y="2855477"/>
              <a:ext cx="213003" cy="20948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3" name="Oval 222"/>
            <p:cNvSpPr/>
            <p:nvPr/>
          </p:nvSpPr>
          <p:spPr>
            <a:xfrm>
              <a:off x="7315677" y="2693268"/>
              <a:ext cx="131278" cy="1312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4" name="Oval 223"/>
            <p:cNvSpPr/>
            <p:nvPr/>
          </p:nvSpPr>
          <p:spPr>
            <a:xfrm>
              <a:off x="7423780" y="3072101"/>
              <a:ext cx="131278" cy="1312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 name="Oval 224"/>
            <p:cNvSpPr/>
            <p:nvPr/>
          </p:nvSpPr>
          <p:spPr>
            <a:xfrm>
              <a:off x="7201334" y="3322394"/>
              <a:ext cx="131278" cy="1312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6" name="Oval 225"/>
            <p:cNvSpPr/>
            <p:nvPr/>
          </p:nvSpPr>
          <p:spPr>
            <a:xfrm>
              <a:off x="7147767" y="3174465"/>
              <a:ext cx="131278" cy="1312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 name="Oval 226"/>
            <p:cNvSpPr/>
            <p:nvPr/>
          </p:nvSpPr>
          <p:spPr>
            <a:xfrm>
              <a:off x="7635143" y="3476616"/>
              <a:ext cx="131278" cy="1312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8" name="Oval 227"/>
            <p:cNvSpPr/>
            <p:nvPr/>
          </p:nvSpPr>
          <p:spPr>
            <a:xfrm>
              <a:off x="7447705" y="3605097"/>
              <a:ext cx="131278" cy="1312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9" name="Oval 228"/>
            <p:cNvSpPr/>
            <p:nvPr/>
          </p:nvSpPr>
          <p:spPr>
            <a:xfrm>
              <a:off x="7230940" y="3687636"/>
              <a:ext cx="131278" cy="1312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0" name="Oval 229"/>
            <p:cNvSpPr/>
            <p:nvPr/>
          </p:nvSpPr>
          <p:spPr>
            <a:xfrm>
              <a:off x="6694814" y="4059823"/>
              <a:ext cx="131278" cy="1312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1" name="Oval 230"/>
            <p:cNvSpPr/>
            <p:nvPr/>
          </p:nvSpPr>
          <p:spPr>
            <a:xfrm>
              <a:off x="6513065" y="4759711"/>
              <a:ext cx="131278" cy="1312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2" name="Oval 231"/>
            <p:cNvSpPr/>
            <p:nvPr/>
          </p:nvSpPr>
          <p:spPr>
            <a:xfrm>
              <a:off x="6609493" y="4624141"/>
              <a:ext cx="131278" cy="1312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3" name="Oval 232"/>
            <p:cNvSpPr/>
            <p:nvPr/>
          </p:nvSpPr>
          <p:spPr>
            <a:xfrm>
              <a:off x="7052602" y="5181034"/>
              <a:ext cx="131278" cy="1312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4" name="Oval 233"/>
            <p:cNvSpPr/>
            <p:nvPr/>
          </p:nvSpPr>
          <p:spPr>
            <a:xfrm>
              <a:off x="7433212" y="4044063"/>
              <a:ext cx="162545" cy="16254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5" name="Oval 234"/>
            <p:cNvSpPr/>
            <p:nvPr/>
          </p:nvSpPr>
          <p:spPr>
            <a:xfrm>
              <a:off x="7279046" y="4077711"/>
              <a:ext cx="131278" cy="1312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6" name="Oval 235"/>
            <p:cNvSpPr/>
            <p:nvPr/>
          </p:nvSpPr>
          <p:spPr>
            <a:xfrm>
              <a:off x="7137584" y="4213751"/>
              <a:ext cx="267504" cy="26750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7" name="Oval 236"/>
            <p:cNvSpPr/>
            <p:nvPr/>
          </p:nvSpPr>
          <p:spPr>
            <a:xfrm>
              <a:off x="6737586" y="3901088"/>
              <a:ext cx="162545" cy="16254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8" name="Oval 237"/>
            <p:cNvSpPr/>
            <p:nvPr/>
          </p:nvSpPr>
          <p:spPr>
            <a:xfrm>
              <a:off x="6184172" y="3461357"/>
              <a:ext cx="131278" cy="1312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9" name="Oval 238"/>
            <p:cNvSpPr/>
            <p:nvPr/>
          </p:nvSpPr>
          <p:spPr>
            <a:xfrm>
              <a:off x="6289889" y="3842591"/>
              <a:ext cx="131278" cy="1312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0" name="Oval 239"/>
            <p:cNvSpPr/>
            <p:nvPr/>
          </p:nvSpPr>
          <p:spPr>
            <a:xfrm>
              <a:off x="7282366" y="3534895"/>
              <a:ext cx="155034" cy="15503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1" name="Oval 240"/>
            <p:cNvSpPr/>
            <p:nvPr/>
          </p:nvSpPr>
          <p:spPr>
            <a:xfrm rot="136527">
              <a:off x="6041615" y="3758705"/>
              <a:ext cx="96987" cy="969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2" name="Oval 241"/>
            <p:cNvSpPr/>
            <p:nvPr/>
          </p:nvSpPr>
          <p:spPr>
            <a:xfrm rot="136527">
              <a:off x="6479830" y="3969180"/>
              <a:ext cx="96987" cy="969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3" name="Oval 242"/>
            <p:cNvSpPr/>
            <p:nvPr/>
          </p:nvSpPr>
          <p:spPr>
            <a:xfrm rot="136527">
              <a:off x="6840383" y="4068049"/>
              <a:ext cx="96987" cy="969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4" name="Oval 243"/>
            <p:cNvSpPr/>
            <p:nvPr/>
          </p:nvSpPr>
          <p:spPr>
            <a:xfrm rot="136527">
              <a:off x="6829050" y="3800340"/>
              <a:ext cx="96987" cy="969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5" name="Oval 244"/>
            <p:cNvSpPr/>
            <p:nvPr/>
          </p:nvSpPr>
          <p:spPr>
            <a:xfrm rot="136527">
              <a:off x="6936605" y="3441267"/>
              <a:ext cx="96987" cy="969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6" name="Oval 245"/>
            <p:cNvSpPr/>
            <p:nvPr/>
          </p:nvSpPr>
          <p:spPr>
            <a:xfrm rot="136527">
              <a:off x="7209786" y="3470783"/>
              <a:ext cx="96987" cy="969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7" name="Oval 246"/>
            <p:cNvSpPr/>
            <p:nvPr/>
          </p:nvSpPr>
          <p:spPr>
            <a:xfrm rot="136527">
              <a:off x="7412212" y="3216097"/>
              <a:ext cx="96987" cy="969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8" name="Oval 247"/>
            <p:cNvSpPr/>
            <p:nvPr/>
          </p:nvSpPr>
          <p:spPr>
            <a:xfrm rot="136527">
              <a:off x="7313265" y="2587623"/>
              <a:ext cx="96987" cy="969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9" name="Oval 248"/>
            <p:cNvSpPr/>
            <p:nvPr/>
          </p:nvSpPr>
          <p:spPr>
            <a:xfrm rot="136527">
              <a:off x="6035120" y="2278843"/>
              <a:ext cx="96987" cy="969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0" name="Oval 249"/>
            <p:cNvSpPr/>
            <p:nvPr/>
          </p:nvSpPr>
          <p:spPr>
            <a:xfrm>
              <a:off x="5810264" y="2835803"/>
              <a:ext cx="201167" cy="19784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1" name="Oval 250"/>
            <p:cNvSpPr/>
            <p:nvPr/>
          </p:nvSpPr>
          <p:spPr>
            <a:xfrm rot="136527">
              <a:off x="5983777" y="2513358"/>
              <a:ext cx="96987" cy="969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2" name="Oval 251"/>
            <p:cNvSpPr/>
            <p:nvPr/>
          </p:nvSpPr>
          <p:spPr>
            <a:xfrm rot="136527">
              <a:off x="5992309" y="3014632"/>
              <a:ext cx="80850" cy="808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3" name="Group 252"/>
            <p:cNvGrpSpPr/>
            <p:nvPr/>
          </p:nvGrpSpPr>
          <p:grpSpPr>
            <a:xfrm>
              <a:off x="5506088" y="3186560"/>
              <a:ext cx="128917" cy="184328"/>
              <a:chOff x="5506106" y="3186571"/>
              <a:chExt cx="128918" cy="184328"/>
            </a:xfrm>
            <a:grpFill/>
          </p:grpSpPr>
          <p:sp>
            <p:nvSpPr>
              <p:cNvPr id="479" name="Oval 478"/>
              <p:cNvSpPr/>
              <p:nvPr/>
            </p:nvSpPr>
            <p:spPr>
              <a:xfrm rot="136527">
                <a:off x="5554174" y="3186571"/>
                <a:ext cx="80850" cy="808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0" name="Oval 479"/>
              <p:cNvSpPr/>
              <p:nvPr/>
            </p:nvSpPr>
            <p:spPr>
              <a:xfrm rot="136527">
                <a:off x="5506106" y="3273911"/>
                <a:ext cx="96988" cy="969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4" name="Group 253"/>
            <p:cNvGrpSpPr/>
            <p:nvPr/>
          </p:nvGrpSpPr>
          <p:grpSpPr>
            <a:xfrm>
              <a:off x="6990390" y="2520091"/>
              <a:ext cx="129062" cy="178651"/>
              <a:chOff x="5554174" y="3186571"/>
              <a:chExt cx="129062" cy="178651"/>
            </a:xfrm>
            <a:grpFill/>
          </p:grpSpPr>
          <p:sp>
            <p:nvSpPr>
              <p:cNvPr id="477" name="Oval 476"/>
              <p:cNvSpPr/>
              <p:nvPr/>
            </p:nvSpPr>
            <p:spPr>
              <a:xfrm rot="136527">
                <a:off x="5554174" y="3186571"/>
                <a:ext cx="80850" cy="808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Oval 477"/>
              <p:cNvSpPr/>
              <p:nvPr/>
            </p:nvSpPr>
            <p:spPr>
              <a:xfrm rot="136527">
                <a:off x="5586248" y="3268234"/>
                <a:ext cx="96988" cy="969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5" name="Oval 254"/>
            <p:cNvSpPr/>
            <p:nvPr/>
          </p:nvSpPr>
          <p:spPr>
            <a:xfrm>
              <a:off x="7121289" y="2514789"/>
              <a:ext cx="184034" cy="18099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 name="Oval 255"/>
            <p:cNvSpPr/>
            <p:nvPr/>
          </p:nvSpPr>
          <p:spPr>
            <a:xfrm rot="136527">
              <a:off x="7085133" y="3277126"/>
              <a:ext cx="80850" cy="808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7" name="Oval 256"/>
            <p:cNvSpPr/>
            <p:nvPr/>
          </p:nvSpPr>
          <p:spPr>
            <a:xfrm>
              <a:off x="6136773" y="3608981"/>
              <a:ext cx="246887" cy="2468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8" name="Oval 257"/>
            <p:cNvSpPr/>
            <p:nvPr/>
          </p:nvSpPr>
          <p:spPr>
            <a:xfrm>
              <a:off x="5472200" y="3473324"/>
              <a:ext cx="246887" cy="2468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9" name="Oval 258"/>
            <p:cNvSpPr/>
            <p:nvPr/>
          </p:nvSpPr>
          <p:spPr>
            <a:xfrm>
              <a:off x="5617027" y="3712344"/>
              <a:ext cx="213139" cy="21313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0" name="Oval 259"/>
            <p:cNvSpPr/>
            <p:nvPr/>
          </p:nvSpPr>
          <p:spPr>
            <a:xfrm>
              <a:off x="7625185" y="3752433"/>
              <a:ext cx="213139" cy="21313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1" name="Oval 260"/>
            <p:cNvSpPr/>
            <p:nvPr/>
          </p:nvSpPr>
          <p:spPr>
            <a:xfrm>
              <a:off x="6854757" y="4705961"/>
              <a:ext cx="228673" cy="2286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2" name="Oval 261"/>
            <p:cNvSpPr/>
            <p:nvPr/>
          </p:nvSpPr>
          <p:spPr>
            <a:xfrm>
              <a:off x="7064865" y="4849038"/>
              <a:ext cx="214598" cy="21459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3" name="Oval 262"/>
            <p:cNvSpPr/>
            <p:nvPr/>
          </p:nvSpPr>
          <p:spPr>
            <a:xfrm>
              <a:off x="7578984" y="4902790"/>
              <a:ext cx="214598" cy="21459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4" name="Oval 263"/>
            <p:cNvSpPr/>
            <p:nvPr/>
          </p:nvSpPr>
          <p:spPr>
            <a:xfrm>
              <a:off x="6895068" y="4973951"/>
              <a:ext cx="180058" cy="18005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5" name="Oval 264"/>
            <p:cNvSpPr/>
            <p:nvPr/>
          </p:nvSpPr>
          <p:spPr>
            <a:xfrm>
              <a:off x="6596985" y="4970202"/>
              <a:ext cx="180058" cy="18005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 name="Oval 265"/>
            <p:cNvSpPr/>
            <p:nvPr/>
          </p:nvSpPr>
          <p:spPr>
            <a:xfrm>
              <a:off x="6654683" y="4768780"/>
              <a:ext cx="180058" cy="18005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7" name="Oval 266"/>
            <p:cNvSpPr/>
            <p:nvPr/>
          </p:nvSpPr>
          <p:spPr>
            <a:xfrm>
              <a:off x="7137584" y="5077575"/>
              <a:ext cx="105847" cy="1058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8" name="Oval 267"/>
            <p:cNvSpPr/>
            <p:nvPr/>
          </p:nvSpPr>
          <p:spPr>
            <a:xfrm>
              <a:off x="6801833" y="4921684"/>
              <a:ext cx="105847" cy="1058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9" name="Oval 268"/>
            <p:cNvSpPr/>
            <p:nvPr/>
          </p:nvSpPr>
          <p:spPr>
            <a:xfrm>
              <a:off x="7692234" y="4786097"/>
              <a:ext cx="105847" cy="1058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0" name="Oval 269"/>
            <p:cNvSpPr/>
            <p:nvPr/>
          </p:nvSpPr>
          <p:spPr>
            <a:xfrm>
              <a:off x="9691335" y="4231999"/>
              <a:ext cx="68439" cy="6843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1" name="Oval 270"/>
            <p:cNvSpPr/>
            <p:nvPr/>
          </p:nvSpPr>
          <p:spPr>
            <a:xfrm>
              <a:off x="10222539" y="4010709"/>
              <a:ext cx="105847" cy="1058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2" name="Oval 271"/>
            <p:cNvSpPr/>
            <p:nvPr/>
          </p:nvSpPr>
          <p:spPr>
            <a:xfrm>
              <a:off x="10362384" y="4230158"/>
              <a:ext cx="105847" cy="1058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3" name="Oval 272"/>
            <p:cNvSpPr/>
            <p:nvPr/>
          </p:nvSpPr>
          <p:spPr>
            <a:xfrm>
              <a:off x="10768338" y="4694919"/>
              <a:ext cx="105847" cy="1058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4" name="Oval 273"/>
            <p:cNvSpPr/>
            <p:nvPr/>
          </p:nvSpPr>
          <p:spPr>
            <a:xfrm>
              <a:off x="7042638" y="3388033"/>
              <a:ext cx="143134" cy="14313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5" name="Oval 274"/>
            <p:cNvSpPr/>
            <p:nvPr/>
          </p:nvSpPr>
          <p:spPr>
            <a:xfrm rot="136527">
              <a:off x="7355996" y="3451061"/>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 name="Oval 275"/>
            <p:cNvSpPr/>
            <p:nvPr/>
          </p:nvSpPr>
          <p:spPr>
            <a:xfrm rot="136527">
              <a:off x="7585618" y="3423203"/>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7" name="Oval 276"/>
            <p:cNvSpPr/>
            <p:nvPr/>
          </p:nvSpPr>
          <p:spPr>
            <a:xfrm rot="136527">
              <a:off x="7811377" y="3225248"/>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8" name="Oval 277"/>
            <p:cNvSpPr/>
            <p:nvPr/>
          </p:nvSpPr>
          <p:spPr>
            <a:xfrm rot="136527">
              <a:off x="8022925" y="3026926"/>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9" name="Oval 278"/>
            <p:cNvSpPr/>
            <p:nvPr/>
          </p:nvSpPr>
          <p:spPr>
            <a:xfrm rot="136527">
              <a:off x="8189803" y="2613020"/>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0" name="Oval 279"/>
            <p:cNvSpPr/>
            <p:nvPr/>
          </p:nvSpPr>
          <p:spPr>
            <a:xfrm rot="136527">
              <a:off x="8301645" y="2291427"/>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1" name="Oval 280"/>
            <p:cNvSpPr/>
            <p:nvPr/>
          </p:nvSpPr>
          <p:spPr>
            <a:xfrm rot="136527">
              <a:off x="7444697" y="4756677"/>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2" name="Oval 281"/>
            <p:cNvSpPr/>
            <p:nvPr/>
          </p:nvSpPr>
          <p:spPr>
            <a:xfrm rot="136527">
              <a:off x="7443994" y="4549491"/>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3" name="Oval 282"/>
            <p:cNvSpPr/>
            <p:nvPr/>
          </p:nvSpPr>
          <p:spPr>
            <a:xfrm rot="136527">
              <a:off x="7546652" y="3739014"/>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 name="Oval 283"/>
            <p:cNvSpPr/>
            <p:nvPr/>
          </p:nvSpPr>
          <p:spPr>
            <a:xfrm rot="136527">
              <a:off x="7870957" y="3480760"/>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5" name="Oval 284"/>
            <p:cNvSpPr/>
            <p:nvPr/>
          </p:nvSpPr>
          <p:spPr>
            <a:xfrm rot="136527">
              <a:off x="6524247" y="3267947"/>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 name="Oval 285"/>
            <p:cNvSpPr/>
            <p:nvPr/>
          </p:nvSpPr>
          <p:spPr>
            <a:xfrm rot="136527">
              <a:off x="5502139" y="3389291"/>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Oval 286"/>
            <p:cNvSpPr/>
            <p:nvPr/>
          </p:nvSpPr>
          <p:spPr>
            <a:xfrm rot="136527">
              <a:off x="5869231" y="3222214"/>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8" name="Oval 287"/>
            <p:cNvSpPr/>
            <p:nvPr/>
          </p:nvSpPr>
          <p:spPr>
            <a:xfrm rot="136527">
              <a:off x="6216651" y="3145421"/>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Oval 288"/>
            <p:cNvSpPr/>
            <p:nvPr/>
          </p:nvSpPr>
          <p:spPr>
            <a:xfrm rot="136527">
              <a:off x="6309102" y="3327893"/>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Oval 289"/>
            <p:cNvSpPr/>
            <p:nvPr/>
          </p:nvSpPr>
          <p:spPr>
            <a:xfrm rot="136527">
              <a:off x="6334757" y="3536153"/>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Oval 290"/>
            <p:cNvSpPr/>
            <p:nvPr/>
          </p:nvSpPr>
          <p:spPr>
            <a:xfrm rot="136527">
              <a:off x="6385950" y="3980579"/>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Oval 291"/>
            <p:cNvSpPr/>
            <p:nvPr/>
          </p:nvSpPr>
          <p:spPr>
            <a:xfrm rot="136527">
              <a:off x="6567722" y="4470106"/>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3" name="Oval 292"/>
            <p:cNvSpPr/>
            <p:nvPr/>
          </p:nvSpPr>
          <p:spPr>
            <a:xfrm rot="136527">
              <a:off x="6811623" y="5055205"/>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Oval 293"/>
            <p:cNvSpPr/>
            <p:nvPr/>
          </p:nvSpPr>
          <p:spPr>
            <a:xfrm rot="136527">
              <a:off x="6667186" y="5462480"/>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5" name="Oval 294"/>
            <p:cNvSpPr/>
            <p:nvPr/>
          </p:nvSpPr>
          <p:spPr>
            <a:xfrm rot="136527">
              <a:off x="6611129" y="5167627"/>
              <a:ext cx="78878" cy="788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 name="Oval 295"/>
            <p:cNvSpPr/>
            <p:nvPr/>
          </p:nvSpPr>
          <p:spPr>
            <a:xfrm rot="136527">
              <a:off x="6516504" y="4659566"/>
              <a:ext cx="78878" cy="788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7" name="Oval 296"/>
            <p:cNvSpPr/>
            <p:nvPr/>
          </p:nvSpPr>
          <p:spPr>
            <a:xfrm rot="136527">
              <a:off x="7376023" y="4451744"/>
              <a:ext cx="78878" cy="788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8" name="Oval 297"/>
            <p:cNvSpPr/>
            <p:nvPr/>
          </p:nvSpPr>
          <p:spPr>
            <a:xfrm rot="136527">
              <a:off x="7387163" y="4210839"/>
              <a:ext cx="78878" cy="788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9" name="Oval 298"/>
            <p:cNvSpPr/>
            <p:nvPr/>
          </p:nvSpPr>
          <p:spPr>
            <a:xfrm rot="136527">
              <a:off x="6530779" y="4375074"/>
              <a:ext cx="78878" cy="788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0" name="Oval 299"/>
            <p:cNvSpPr/>
            <p:nvPr/>
          </p:nvSpPr>
          <p:spPr>
            <a:xfrm rot="136527">
              <a:off x="6600357" y="4551266"/>
              <a:ext cx="58751" cy="5875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1" name="Oval 300"/>
            <p:cNvSpPr/>
            <p:nvPr/>
          </p:nvSpPr>
          <p:spPr>
            <a:xfrm rot="136527">
              <a:off x="6571647" y="4916908"/>
              <a:ext cx="58751" cy="5875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2" name="Oval 301"/>
            <p:cNvSpPr/>
            <p:nvPr/>
          </p:nvSpPr>
          <p:spPr>
            <a:xfrm rot="136527">
              <a:off x="7017688" y="4652977"/>
              <a:ext cx="58751" cy="5875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3" name="Oval 302"/>
            <p:cNvSpPr/>
            <p:nvPr/>
          </p:nvSpPr>
          <p:spPr>
            <a:xfrm rot="136527">
              <a:off x="6775109" y="4684203"/>
              <a:ext cx="78878" cy="788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4" name="Oval 303"/>
            <p:cNvSpPr/>
            <p:nvPr/>
          </p:nvSpPr>
          <p:spPr>
            <a:xfrm rot="136527">
              <a:off x="6601941" y="3989436"/>
              <a:ext cx="96987" cy="969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5" name="Oval 304"/>
            <p:cNvSpPr/>
            <p:nvPr/>
          </p:nvSpPr>
          <p:spPr>
            <a:xfrm rot="136527">
              <a:off x="6914751" y="3875898"/>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6" name="Oval 305"/>
            <p:cNvSpPr/>
            <p:nvPr/>
          </p:nvSpPr>
          <p:spPr>
            <a:xfrm rot="136527">
              <a:off x="7382574" y="3702048"/>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p:cNvSpPr/>
            <p:nvPr/>
          </p:nvSpPr>
          <p:spPr>
            <a:xfrm rot="136527">
              <a:off x="7207763" y="3585613"/>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Oval 307"/>
            <p:cNvSpPr/>
            <p:nvPr/>
          </p:nvSpPr>
          <p:spPr>
            <a:xfrm rot="136527">
              <a:off x="7177572" y="3831113"/>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Oval 308"/>
            <p:cNvSpPr/>
            <p:nvPr/>
          </p:nvSpPr>
          <p:spPr>
            <a:xfrm rot="136527">
              <a:off x="7286435" y="4004733"/>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p:cNvSpPr/>
            <p:nvPr/>
          </p:nvSpPr>
          <p:spPr>
            <a:xfrm rot="136527">
              <a:off x="7630287" y="2841638"/>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p:cNvSpPr/>
            <p:nvPr/>
          </p:nvSpPr>
          <p:spPr>
            <a:xfrm rot="136527">
              <a:off x="7481315" y="2262067"/>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p:cNvSpPr/>
            <p:nvPr/>
          </p:nvSpPr>
          <p:spPr>
            <a:xfrm rot="136527">
              <a:off x="7504163" y="1593424"/>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p:cNvSpPr/>
            <p:nvPr/>
          </p:nvSpPr>
          <p:spPr>
            <a:xfrm rot="136527">
              <a:off x="7566524" y="1363249"/>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Oval 313"/>
            <p:cNvSpPr/>
            <p:nvPr/>
          </p:nvSpPr>
          <p:spPr>
            <a:xfrm rot="136527">
              <a:off x="8381159" y="1172420"/>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p:cNvSpPr/>
            <p:nvPr/>
          </p:nvSpPr>
          <p:spPr>
            <a:xfrm rot="136527">
              <a:off x="8448101" y="1394365"/>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Oval 315"/>
            <p:cNvSpPr/>
            <p:nvPr/>
          </p:nvSpPr>
          <p:spPr>
            <a:xfrm rot="136527">
              <a:off x="8901277" y="1448950"/>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Oval 316"/>
            <p:cNvSpPr/>
            <p:nvPr/>
          </p:nvSpPr>
          <p:spPr>
            <a:xfrm rot="136527">
              <a:off x="9161563" y="1430518"/>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p:cNvSpPr/>
            <p:nvPr/>
          </p:nvSpPr>
          <p:spPr>
            <a:xfrm rot="136527">
              <a:off x="9987645" y="1521037"/>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p:cNvSpPr/>
            <p:nvPr/>
          </p:nvSpPr>
          <p:spPr>
            <a:xfrm rot="136527">
              <a:off x="10762092" y="1545218"/>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p:cNvSpPr/>
            <p:nvPr/>
          </p:nvSpPr>
          <p:spPr>
            <a:xfrm rot="136527">
              <a:off x="10984102" y="1803753"/>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Oval 320"/>
            <p:cNvSpPr/>
            <p:nvPr/>
          </p:nvSpPr>
          <p:spPr>
            <a:xfrm rot="136527">
              <a:off x="10209540" y="1511627"/>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p:cNvSpPr/>
            <p:nvPr/>
          </p:nvSpPr>
          <p:spPr>
            <a:xfrm rot="136527">
              <a:off x="7711521" y="1494067"/>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Oval 322"/>
            <p:cNvSpPr/>
            <p:nvPr/>
          </p:nvSpPr>
          <p:spPr>
            <a:xfrm rot="136527">
              <a:off x="6662483" y="1242751"/>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p:cNvSpPr/>
            <p:nvPr/>
          </p:nvSpPr>
          <p:spPr>
            <a:xfrm rot="136527">
              <a:off x="6479985" y="1882639"/>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p:cNvSpPr/>
            <p:nvPr/>
          </p:nvSpPr>
          <p:spPr>
            <a:xfrm rot="136527">
              <a:off x="6351919" y="2211034"/>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p:cNvSpPr/>
            <p:nvPr/>
          </p:nvSpPr>
          <p:spPr>
            <a:xfrm rot="136527">
              <a:off x="6688180" y="2431311"/>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p:cNvSpPr/>
            <p:nvPr/>
          </p:nvSpPr>
          <p:spPr>
            <a:xfrm rot="136527">
              <a:off x="7169843" y="2111726"/>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Oval 327"/>
            <p:cNvSpPr/>
            <p:nvPr/>
          </p:nvSpPr>
          <p:spPr>
            <a:xfrm rot="136527">
              <a:off x="6712379" y="2083258"/>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p:cNvSpPr/>
            <p:nvPr/>
          </p:nvSpPr>
          <p:spPr>
            <a:xfrm rot="136527">
              <a:off x="5830007" y="2055222"/>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p:cNvSpPr/>
            <p:nvPr/>
          </p:nvSpPr>
          <p:spPr>
            <a:xfrm>
              <a:off x="8277910" y="2570305"/>
              <a:ext cx="131278" cy="1312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p:cNvSpPr/>
            <p:nvPr/>
          </p:nvSpPr>
          <p:spPr>
            <a:xfrm>
              <a:off x="8416501" y="2458045"/>
              <a:ext cx="187837" cy="18783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p:cNvSpPr/>
            <p:nvPr/>
          </p:nvSpPr>
          <p:spPr>
            <a:xfrm>
              <a:off x="6142194" y="2211039"/>
              <a:ext cx="179466" cy="17649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p:cNvSpPr/>
            <p:nvPr/>
          </p:nvSpPr>
          <p:spPr>
            <a:xfrm rot="136527">
              <a:off x="5976644" y="2060665"/>
              <a:ext cx="96987" cy="969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p:cNvSpPr/>
            <p:nvPr/>
          </p:nvSpPr>
          <p:spPr>
            <a:xfrm rot="136527">
              <a:off x="6273314" y="2113561"/>
              <a:ext cx="96987" cy="969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p:cNvSpPr/>
            <p:nvPr/>
          </p:nvSpPr>
          <p:spPr>
            <a:xfrm rot="136527">
              <a:off x="7022172" y="1946167"/>
              <a:ext cx="96987" cy="969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p:cNvSpPr/>
            <p:nvPr/>
          </p:nvSpPr>
          <p:spPr>
            <a:xfrm rot="136527">
              <a:off x="7339218" y="1767474"/>
              <a:ext cx="96987" cy="969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p:cNvSpPr/>
            <p:nvPr/>
          </p:nvSpPr>
          <p:spPr>
            <a:xfrm rot="136527">
              <a:off x="7949177" y="1485884"/>
              <a:ext cx="96987" cy="969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p:cNvSpPr/>
            <p:nvPr/>
          </p:nvSpPr>
          <p:spPr>
            <a:xfrm rot="136527">
              <a:off x="8453584" y="1537762"/>
              <a:ext cx="96987" cy="969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p:cNvSpPr/>
            <p:nvPr/>
          </p:nvSpPr>
          <p:spPr>
            <a:xfrm rot="136527">
              <a:off x="8985138" y="1413439"/>
              <a:ext cx="96987" cy="969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p:cNvSpPr/>
            <p:nvPr/>
          </p:nvSpPr>
          <p:spPr>
            <a:xfrm rot="136527">
              <a:off x="8356825" y="1618481"/>
              <a:ext cx="96987" cy="969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p:cNvSpPr/>
            <p:nvPr/>
          </p:nvSpPr>
          <p:spPr>
            <a:xfrm rot="136527">
              <a:off x="8779494" y="2050305"/>
              <a:ext cx="96987" cy="969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p:cNvSpPr/>
            <p:nvPr/>
          </p:nvSpPr>
          <p:spPr>
            <a:xfrm rot="136527">
              <a:off x="8915936" y="2278843"/>
              <a:ext cx="96987" cy="969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p:cNvSpPr/>
            <p:nvPr/>
          </p:nvSpPr>
          <p:spPr>
            <a:xfrm rot="136527">
              <a:off x="7529836" y="2847193"/>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p:cNvSpPr/>
            <p:nvPr/>
          </p:nvSpPr>
          <p:spPr>
            <a:xfrm>
              <a:off x="7470533" y="2691797"/>
              <a:ext cx="131278" cy="1312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p:cNvSpPr/>
            <p:nvPr/>
          </p:nvSpPr>
          <p:spPr>
            <a:xfrm>
              <a:off x="7417499" y="2538937"/>
              <a:ext cx="141963" cy="1419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p:cNvSpPr/>
            <p:nvPr/>
          </p:nvSpPr>
          <p:spPr>
            <a:xfrm>
              <a:off x="7411282" y="2341511"/>
              <a:ext cx="187837" cy="18783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7" name="Oval 346"/>
            <p:cNvSpPr/>
            <p:nvPr/>
          </p:nvSpPr>
          <p:spPr>
            <a:xfrm>
              <a:off x="7027129" y="2176931"/>
              <a:ext cx="187837" cy="18783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p:cNvSpPr/>
            <p:nvPr/>
          </p:nvSpPr>
          <p:spPr>
            <a:xfrm>
              <a:off x="6976747" y="1738268"/>
              <a:ext cx="187837" cy="18783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p:cNvSpPr/>
            <p:nvPr/>
          </p:nvSpPr>
          <p:spPr>
            <a:xfrm>
              <a:off x="7278836" y="1566146"/>
              <a:ext cx="187837" cy="18783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p:cNvSpPr/>
            <p:nvPr/>
          </p:nvSpPr>
          <p:spPr>
            <a:xfrm>
              <a:off x="8059886" y="1435521"/>
              <a:ext cx="187837" cy="18783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p:cNvSpPr/>
            <p:nvPr/>
          </p:nvSpPr>
          <p:spPr>
            <a:xfrm>
              <a:off x="8269646" y="1426145"/>
              <a:ext cx="187837" cy="18783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p:cNvSpPr/>
            <p:nvPr/>
          </p:nvSpPr>
          <p:spPr>
            <a:xfrm>
              <a:off x="9027877" y="1501491"/>
              <a:ext cx="187837" cy="18783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p:cNvSpPr/>
            <p:nvPr/>
          </p:nvSpPr>
          <p:spPr>
            <a:xfrm>
              <a:off x="9741803" y="1665132"/>
              <a:ext cx="187837" cy="18783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p:cNvSpPr/>
            <p:nvPr/>
          </p:nvSpPr>
          <p:spPr>
            <a:xfrm>
              <a:off x="9583322" y="1811204"/>
              <a:ext cx="208412" cy="20841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p:cNvSpPr/>
            <p:nvPr/>
          </p:nvSpPr>
          <p:spPr>
            <a:xfrm>
              <a:off x="9931153" y="1601065"/>
              <a:ext cx="208412" cy="20841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p:cNvSpPr/>
            <p:nvPr/>
          </p:nvSpPr>
          <p:spPr>
            <a:xfrm>
              <a:off x="9739684" y="1435521"/>
              <a:ext cx="208412" cy="20841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p:cNvSpPr/>
            <p:nvPr/>
          </p:nvSpPr>
          <p:spPr>
            <a:xfrm>
              <a:off x="9571939" y="2071770"/>
              <a:ext cx="187837" cy="18783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p:cNvSpPr/>
            <p:nvPr/>
          </p:nvSpPr>
          <p:spPr>
            <a:xfrm>
              <a:off x="10155773" y="1595355"/>
              <a:ext cx="138292" cy="13829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p:cNvSpPr/>
            <p:nvPr/>
          </p:nvSpPr>
          <p:spPr>
            <a:xfrm>
              <a:off x="10799778" y="1598650"/>
              <a:ext cx="208412" cy="20841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p:cNvSpPr/>
            <p:nvPr/>
          </p:nvSpPr>
          <p:spPr>
            <a:xfrm>
              <a:off x="10799195" y="1815967"/>
              <a:ext cx="138292" cy="13829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p:cNvSpPr/>
            <p:nvPr/>
          </p:nvSpPr>
          <p:spPr>
            <a:xfrm>
              <a:off x="10836594" y="1973255"/>
              <a:ext cx="116225" cy="11622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p:cNvSpPr/>
            <p:nvPr/>
          </p:nvSpPr>
          <p:spPr>
            <a:xfrm>
              <a:off x="10548778" y="2232550"/>
              <a:ext cx="116225" cy="11622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p:cNvSpPr/>
            <p:nvPr/>
          </p:nvSpPr>
          <p:spPr>
            <a:xfrm>
              <a:off x="10197080" y="2068879"/>
              <a:ext cx="342175" cy="34217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p:cNvSpPr/>
            <p:nvPr/>
          </p:nvSpPr>
          <p:spPr>
            <a:xfrm>
              <a:off x="9974808" y="2262134"/>
              <a:ext cx="238235" cy="23823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p:cNvSpPr/>
            <p:nvPr/>
          </p:nvSpPr>
          <p:spPr>
            <a:xfrm>
              <a:off x="10137934" y="1746980"/>
              <a:ext cx="164411" cy="1644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p:cNvSpPr/>
            <p:nvPr/>
          </p:nvSpPr>
          <p:spPr>
            <a:xfrm>
              <a:off x="10330141" y="1689169"/>
              <a:ext cx="138292" cy="13829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p:cNvSpPr/>
            <p:nvPr/>
          </p:nvSpPr>
          <p:spPr>
            <a:xfrm>
              <a:off x="10295884" y="1485929"/>
              <a:ext cx="164411" cy="1644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p:cNvSpPr/>
            <p:nvPr/>
          </p:nvSpPr>
          <p:spPr>
            <a:xfrm>
              <a:off x="10069303" y="1490984"/>
              <a:ext cx="112428" cy="1124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p:cNvSpPr/>
            <p:nvPr/>
          </p:nvSpPr>
          <p:spPr>
            <a:xfrm>
              <a:off x="9784344" y="1838808"/>
              <a:ext cx="427194" cy="42719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p:cNvSpPr/>
            <p:nvPr/>
          </p:nvSpPr>
          <p:spPr>
            <a:xfrm>
              <a:off x="9232360" y="1464950"/>
              <a:ext cx="205075" cy="20507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p:cNvSpPr/>
            <p:nvPr/>
          </p:nvSpPr>
          <p:spPr>
            <a:xfrm>
              <a:off x="8810789" y="1548821"/>
              <a:ext cx="205075" cy="20507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p:cNvSpPr/>
            <p:nvPr/>
          </p:nvSpPr>
          <p:spPr>
            <a:xfrm>
              <a:off x="9437007" y="2281494"/>
              <a:ext cx="208412" cy="20841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p:cNvSpPr/>
            <p:nvPr/>
          </p:nvSpPr>
          <p:spPr>
            <a:xfrm>
              <a:off x="9241123" y="2362454"/>
              <a:ext cx="187837" cy="18783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p:cNvSpPr/>
            <p:nvPr/>
          </p:nvSpPr>
          <p:spPr>
            <a:xfrm>
              <a:off x="9617213" y="2543314"/>
              <a:ext cx="238235" cy="23823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p:cNvSpPr/>
            <p:nvPr/>
          </p:nvSpPr>
          <p:spPr>
            <a:xfrm>
              <a:off x="9332355" y="2536064"/>
              <a:ext cx="266230" cy="26623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p:cNvSpPr/>
            <p:nvPr/>
          </p:nvSpPr>
          <p:spPr>
            <a:xfrm>
              <a:off x="9565490" y="2491395"/>
              <a:ext cx="81084" cy="8108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p:cNvSpPr/>
            <p:nvPr/>
          </p:nvSpPr>
          <p:spPr>
            <a:xfrm>
              <a:off x="6470374" y="2128382"/>
              <a:ext cx="295872" cy="29587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p:cNvSpPr/>
            <p:nvPr/>
          </p:nvSpPr>
          <p:spPr>
            <a:xfrm>
              <a:off x="6763305" y="2131236"/>
              <a:ext cx="131278" cy="1312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p:cNvSpPr/>
            <p:nvPr/>
          </p:nvSpPr>
          <p:spPr>
            <a:xfrm>
              <a:off x="7165961" y="1705271"/>
              <a:ext cx="131278" cy="1312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p:cNvSpPr/>
            <p:nvPr/>
          </p:nvSpPr>
          <p:spPr>
            <a:xfrm>
              <a:off x="7621037" y="1656987"/>
              <a:ext cx="131278" cy="1312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p:cNvSpPr/>
            <p:nvPr/>
          </p:nvSpPr>
          <p:spPr>
            <a:xfrm>
              <a:off x="8190958" y="1611214"/>
              <a:ext cx="131278" cy="1312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p:cNvSpPr/>
            <p:nvPr/>
          </p:nvSpPr>
          <p:spPr>
            <a:xfrm>
              <a:off x="8270153" y="1956742"/>
              <a:ext cx="131278" cy="1312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p:cNvSpPr/>
            <p:nvPr/>
          </p:nvSpPr>
          <p:spPr>
            <a:xfrm>
              <a:off x="7574782" y="2206987"/>
              <a:ext cx="131278" cy="1312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p:cNvSpPr/>
            <p:nvPr/>
          </p:nvSpPr>
          <p:spPr>
            <a:xfrm>
              <a:off x="6327038" y="2303623"/>
              <a:ext cx="131278" cy="1312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p:cNvSpPr/>
            <p:nvPr/>
          </p:nvSpPr>
          <p:spPr>
            <a:xfrm>
              <a:off x="6382658" y="1965714"/>
              <a:ext cx="179466" cy="17649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p:cNvSpPr/>
            <p:nvPr/>
          </p:nvSpPr>
          <p:spPr>
            <a:xfrm>
              <a:off x="6752669" y="1642517"/>
              <a:ext cx="222278" cy="21860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p:cNvSpPr/>
            <p:nvPr/>
          </p:nvSpPr>
          <p:spPr>
            <a:xfrm>
              <a:off x="6941247" y="1496887"/>
              <a:ext cx="222278" cy="21860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8" name="Oval 387"/>
            <p:cNvSpPr/>
            <p:nvPr/>
          </p:nvSpPr>
          <p:spPr>
            <a:xfrm>
              <a:off x="6430835" y="1650131"/>
              <a:ext cx="222278" cy="21860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p:cNvSpPr/>
            <p:nvPr/>
          </p:nvSpPr>
          <p:spPr>
            <a:xfrm>
              <a:off x="6577443" y="1457794"/>
              <a:ext cx="222278" cy="21860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p:cNvSpPr/>
            <p:nvPr/>
          </p:nvSpPr>
          <p:spPr>
            <a:xfrm rot="136527">
              <a:off x="7488845" y="1679818"/>
              <a:ext cx="96987" cy="969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p:cNvSpPr/>
            <p:nvPr/>
          </p:nvSpPr>
          <p:spPr>
            <a:xfrm rot="136527">
              <a:off x="7736016" y="1571248"/>
              <a:ext cx="96987" cy="969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p:cNvSpPr/>
            <p:nvPr/>
          </p:nvSpPr>
          <p:spPr>
            <a:xfrm>
              <a:off x="8222876" y="1784578"/>
              <a:ext cx="149500" cy="1495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p:cNvSpPr/>
            <p:nvPr/>
          </p:nvSpPr>
          <p:spPr>
            <a:xfrm>
              <a:off x="8405827" y="1640478"/>
              <a:ext cx="468683" cy="46868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p:cNvSpPr/>
            <p:nvPr/>
          </p:nvSpPr>
          <p:spPr>
            <a:xfrm>
              <a:off x="8357653" y="2078165"/>
              <a:ext cx="187837" cy="18783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p:cNvSpPr/>
            <p:nvPr/>
          </p:nvSpPr>
          <p:spPr>
            <a:xfrm>
              <a:off x="7238834" y="2088773"/>
              <a:ext cx="253493" cy="25349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p:cNvSpPr/>
            <p:nvPr/>
          </p:nvSpPr>
          <p:spPr>
            <a:xfrm>
              <a:off x="6767836" y="1878518"/>
              <a:ext cx="243007" cy="24300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p:cNvSpPr/>
            <p:nvPr/>
          </p:nvSpPr>
          <p:spPr>
            <a:xfrm>
              <a:off x="7138549" y="1851947"/>
              <a:ext cx="243007" cy="24300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p:cNvSpPr/>
            <p:nvPr/>
          </p:nvSpPr>
          <p:spPr>
            <a:xfrm rot="136527">
              <a:off x="7505473" y="2136900"/>
              <a:ext cx="96987" cy="969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p:cNvSpPr/>
            <p:nvPr/>
          </p:nvSpPr>
          <p:spPr>
            <a:xfrm rot="136527">
              <a:off x="7001223" y="2054329"/>
              <a:ext cx="120262" cy="12026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p:cNvSpPr/>
            <p:nvPr/>
          </p:nvSpPr>
          <p:spPr>
            <a:xfrm rot="136527">
              <a:off x="6948061" y="2173341"/>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p:cNvSpPr/>
            <p:nvPr/>
          </p:nvSpPr>
          <p:spPr>
            <a:xfrm rot="136527">
              <a:off x="6293950" y="1721302"/>
              <a:ext cx="120262" cy="12026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p:cNvSpPr/>
            <p:nvPr/>
          </p:nvSpPr>
          <p:spPr>
            <a:xfrm rot="136527">
              <a:off x="6813762" y="1485968"/>
              <a:ext cx="120262" cy="12026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p:cNvSpPr/>
            <p:nvPr/>
          </p:nvSpPr>
          <p:spPr>
            <a:xfrm rot="136527">
              <a:off x="6730745" y="1162281"/>
              <a:ext cx="120262" cy="12026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p:cNvSpPr/>
            <p:nvPr/>
          </p:nvSpPr>
          <p:spPr>
            <a:xfrm rot="136527">
              <a:off x="8177191" y="1944915"/>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p:cNvSpPr/>
            <p:nvPr/>
          </p:nvSpPr>
          <p:spPr>
            <a:xfrm>
              <a:off x="9621837" y="4122565"/>
              <a:ext cx="105847" cy="1058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p:cNvSpPr/>
            <p:nvPr/>
          </p:nvSpPr>
          <p:spPr>
            <a:xfrm>
              <a:off x="8790796" y="3720211"/>
              <a:ext cx="105847" cy="1058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p:cNvSpPr/>
            <p:nvPr/>
          </p:nvSpPr>
          <p:spPr>
            <a:xfrm>
              <a:off x="8777607" y="3533433"/>
              <a:ext cx="105847" cy="1058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p:cNvSpPr/>
            <p:nvPr/>
          </p:nvSpPr>
          <p:spPr>
            <a:xfrm rot="136527">
              <a:off x="8744867" y="3649916"/>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p:cNvSpPr/>
            <p:nvPr/>
          </p:nvSpPr>
          <p:spPr>
            <a:xfrm>
              <a:off x="8851132" y="3635608"/>
              <a:ext cx="76059" cy="7605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Oval 409"/>
            <p:cNvSpPr/>
            <p:nvPr/>
          </p:nvSpPr>
          <p:spPr>
            <a:xfrm rot="136527">
              <a:off x="9617966" y="3886796"/>
              <a:ext cx="85412" cy="8541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p:cNvSpPr/>
            <p:nvPr/>
          </p:nvSpPr>
          <p:spPr>
            <a:xfrm rot="136527">
              <a:off x="9709702" y="3552347"/>
              <a:ext cx="190379" cy="19037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p:cNvSpPr/>
            <p:nvPr/>
          </p:nvSpPr>
          <p:spPr>
            <a:xfrm rot="136527">
              <a:off x="9569147" y="3472614"/>
              <a:ext cx="156987" cy="1569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p:cNvSpPr/>
            <p:nvPr/>
          </p:nvSpPr>
          <p:spPr>
            <a:xfrm>
              <a:off x="8443785" y="2658173"/>
              <a:ext cx="427194" cy="42719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Oval 413"/>
            <p:cNvSpPr/>
            <p:nvPr/>
          </p:nvSpPr>
          <p:spPr>
            <a:xfrm>
              <a:off x="8908848" y="2787396"/>
              <a:ext cx="342175" cy="34217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val 414"/>
            <p:cNvSpPr/>
            <p:nvPr/>
          </p:nvSpPr>
          <p:spPr>
            <a:xfrm>
              <a:off x="8757214" y="3050243"/>
              <a:ext cx="187837" cy="18783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p:cNvSpPr/>
            <p:nvPr/>
          </p:nvSpPr>
          <p:spPr>
            <a:xfrm rot="136527">
              <a:off x="8668606" y="2537952"/>
              <a:ext cx="96987" cy="969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p:cNvSpPr/>
            <p:nvPr/>
          </p:nvSpPr>
          <p:spPr>
            <a:xfrm rot="136527">
              <a:off x="8632903" y="3122080"/>
              <a:ext cx="96987" cy="969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Oval 417"/>
            <p:cNvSpPr/>
            <p:nvPr/>
          </p:nvSpPr>
          <p:spPr>
            <a:xfrm rot="136527">
              <a:off x="9529232" y="3806598"/>
              <a:ext cx="85412" cy="8541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Oval 418"/>
            <p:cNvSpPr/>
            <p:nvPr/>
          </p:nvSpPr>
          <p:spPr>
            <a:xfrm>
              <a:off x="8592138" y="3234225"/>
              <a:ext cx="166950" cy="1669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Oval 419"/>
            <p:cNvSpPr/>
            <p:nvPr/>
          </p:nvSpPr>
          <p:spPr>
            <a:xfrm>
              <a:off x="8799486" y="3258186"/>
              <a:ext cx="145564" cy="1455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Oval 420"/>
            <p:cNvSpPr/>
            <p:nvPr/>
          </p:nvSpPr>
          <p:spPr>
            <a:xfrm>
              <a:off x="8960495" y="3158192"/>
              <a:ext cx="145564" cy="1455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val 421"/>
            <p:cNvSpPr/>
            <p:nvPr/>
          </p:nvSpPr>
          <p:spPr>
            <a:xfrm>
              <a:off x="8645232" y="3426436"/>
              <a:ext cx="145564" cy="1455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p:cNvSpPr/>
            <p:nvPr/>
          </p:nvSpPr>
          <p:spPr>
            <a:xfrm rot="136527">
              <a:off x="8817352" y="3426018"/>
              <a:ext cx="85412" cy="8541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p:cNvSpPr/>
            <p:nvPr/>
          </p:nvSpPr>
          <p:spPr>
            <a:xfrm rot="136527">
              <a:off x="8968456" y="3321424"/>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p:cNvSpPr/>
            <p:nvPr/>
          </p:nvSpPr>
          <p:spPr>
            <a:xfrm>
              <a:off x="8471104" y="3104935"/>
              <a:ext cx="131278" cy="1312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p:cNvSpPr/>
            <p:nvPr/>
          </p:nvSpPr>
          <p:spPr>
            <a:xfrm rot="136527">
              <a:off x="8587737" y="3411742"/>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p:cNvSpPr/>
            <p:nvPr/>
          </p:nvSpPr>
          <p:spPr>
            <a:xfrm>
              <a:off x="9271190" y="2930406"/>
              <a:ext cx="314219" cy="3142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p:cNvSpPr/>
            <p:nvPr/>
          </p:nvSpPr>
          <p:spPr>
            <a:xfrm>
              <a:off x="9160009" y="2701272"/>
              <a:ext cx="112164" cy="1121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9" name="Oval 428"/>
            <p:cNvSpPr/>
            <p:nvPr/>
          </p:nvSpPr>
          <p:spPr>
            <a:xfrm>
              <a:off x="9230122" y="2585970"/>
              <a:ext cx="81084" cy="8108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Oval 429"/>
            <p:cNvSpPr/>
            <p:nvPr/>
          </p:nvSpPr>
          <p:spPr>
            <a:xfrm>
              <a:off x="9741803" y="2868195"/>
              <a:ext cx="427194" cy="427194"/>
            </a:xfrm>
            <a:prstGeom prst="ellipse">
              <a:avLst/>
            </a:prstGeom>
            <a:solidFill>
              <a:srgbClr val="E34A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Oval 430"/>
            <p:cNvSpPr/>
            <p:nvPr/>
          </p:nvSpPr>
          <p:spPr>
            <a:xfrm rot="136527">
              <a:off x="9987644" y="2680199"/>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2" name="Oval 431"/>
            <p:cNvSpPr/>
            <p:nvPr/>
          </p:nvSpPr>
          <p:spPr>
            <a:xfrm>
              <a:off x="9837052" y="2706459"/>
              <a:ext cx="138292" cy="13829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p:cNvSpPr/>
            <p:nvPr/>
          </p:nvSpPr>
          <p:spPr>
            <a:xfrm>
              <a:off x="9588119" y="2819196"/>
              <a:ext cx="187837" cy="18783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p:cNvSpPr/>
            <p:nvPr/>
          </p:nvSpPr>
          <p:spPr>
            <a:xfrm>
              <a:off x="9300701" y="2793665"/>
              <a:ext cx="112164" cy="1121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p:cNvSpPr/>
            <p:nvPr/>
          </p:nvSpPr>
          <p:spPr>
            <a:xfrm>
              <a:off x="9473944" y="2843696"/>
              <a:ext cx="81084" cy="8108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p:cNvSpPr/>
            <p:nvPr/>
          </p:nvSpPr>
          <p:spPr>
            <a:xfrm>
              <a:off x="9299430" y="3329146"/>
              <a:ext cx="187837" cy="18783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p:cNvSpPr/>
            <p:nvPr/>
          </p:nvSpPr>
          <p:spPr>
            <a:xfrm>
              <a:off x="9561093" y="3147651"/>
              <a:ext cx="187837" cy="18783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8" name="Oval 437"/>
            <p:cNvSpPr/>
            <p:nvPr/>
          </p:nvSpPr>
          <p:spPr>
            <a:xfrm>
              <a:off x="9125761" y="3116385"/>
              <a:ext cx="123838" cy="12383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p:cNvSpPr/>
            <p:nvPr/>
          </p:nvSpPr>
          <p:spPr>
            <a:xfrm>
              <a:off x="9498138" y="3335804"/>
              <a:ext cx="123838" cy="12383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 name="Oval 439"/>
            <p:cNvSpPr/>
            <p:nvPr/>
          </p:nvSpPr>
          <p:spPr>
            <a:xfrm>
              <a:off x="9659114" y="3380258"/>
              <a:ext cx="72641" cy="7264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1" name="Oval 440"/>
            <p:cNvSpPr/>
            <p:nvPr/>
          </p:nvSpPr>
          <p:spPr>
            <a:xfrm rot="136527">
              <a:off x="9818932" y="3358130"/>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2" name="Oval 441"/>
            <p:cNvSpPr/>
            <p:nvPr/>
          </p:nvSpPr>
          <p:spPr>
            <a:xfrm rot="136527">
              <a:off x="9531822" y="4034446"/>
              <a:ext cx="106448" cy="10644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3" name="Oval 442"/>
            <p:cNvSpPr/>
            <p:nvPr/>
          </p:nvSpPr>
          <p:spPr>
            <a:xfrm rot="136527">
              <a:off x="9467277" y="3960415"/>
              <a:ext cx="85412" cy="8541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4" name="Oval 443"/>
            <p:cNvSpPr/>
            <p:nvPr/>
          </p:nvSpPr>
          <p:spPr>
            <a:xfrm rot="136527">
              <a:off x="5735914" y="1631797"/>
              <a:ext cx="96987" cy="9698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5" name="Oval 444"/>
            <p:cNvSpPr/>
            <p:nvPr/>
          </p:nvSpPr>
          <p:spPr>
            <a:xfrm rot="136527">
              <a:off x="5641419" y="1658244"/>
              <a:ext cx="64663" cy="6466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6" name="Oval 445"/>
            <p:cNvSpPr/>
            <p:nvPr/>
          </p:nvSpPr>
          <p:spPr>
            <a:xfrm>
              <a:off x="10220017" y="4959372"/>
              <a:ext cx="444864" cy="4448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7" name="Oval 446"/>
            <p:cNvSpPr/>
            <p:nvPr/>
          </p:nvSpPr>
          <p:spPr>
            <a:xfrm>
              <a:off x="11050024" y="5074053"/>
              <a:ext cx="339707" cy="33970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8" name="Oval 447"/>
            <p:cNvSpPr/>
            <p:nvPr/>
          </p:nvSpPr>
          <p:spPr>
            <a:xfrm>
              <a:off x="10877858" y="5430933"/>
              <a:ext cx="251136" cy="2511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Oval 448"/>
            <p:cNvSpPr/>
            <p:nvPr/>
          </p:nvSpPr>
          <p:spPr>
            <a:xfrm>
              <a:off x="10024321" y="5281335"/>
              <a:ext cx="251136" cy="2511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 name="Oval 449"/>
            <p:cNvSpPr/>
            <p:nvPr/>
          </p:nvSpPr>
          <p:spPr>
            <a:xfrm>
              <a:off x="10814114" y="5015758"/>
              <a:ext cx="217545" cy="21754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1" name="Oval 450"/>
            <p:cNvSpPr/>
            <p:nvPr/>
          </p:nvSpPr>
          <p:spPr>
            <a:xfrm>
              <a:off x="11151005" y="5429394"/>
              <a:ext cx="118688" cy="1186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2" name="Oval 451"/>
            <p:cNvSpPr/>
            <p:nvPr/>
          </p:nvSpPr>
          <p:spPr>
            <a:xfrm>
              <a:off x="10590450" y="5367244"/>
              <a:ext cx="118688" cy="1186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3" name="Oval 452"/>
            <p:cNvSpPr/>
            <p:nvPr/>
          </p:nvSpPr>
          <p:spPr>
            <a:xfrm>
              <a:off x="10069299" y="5027531"/>
              <a:ext cx="118688" cy="1186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4" name="Oval 453"/>
            <p:cNvSpPr/>
            <p:nvPr/>
          </p:nvSpPr>
          <p:spPr>
            <a:xfrm>
              <a:off x="10637194" y="4771267"/>
              <a:ext cx="157225" cy="15722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Oval 454"/>
            <p:cNvSpPr/>
            <p:nvPr/>
          </p:nvSpPr>
          <p:spPr>
            <a:xfrm>
              <a:off x="11131736" y="4796003"/>
              <a:ext cx="157225" cy="15722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6" name="Oval 455"/>
            <p:cNvSpPr/>
            <p:nvPr/>
          </p:nvSpPr>
          <p:spPr>
            <a:xfrm>
              <a:off x="11072392" y="4304034"/>
              <a:ext cx="157225" cy="15722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Oval 456"/>
            <p:cNvSpPr/>
            <p:nvPr/>
          </p:nvSpPr>
          <p:spPr>
            <a:xfrm>
              <a:off x="10960547" y="4211073"/>
              <a:ext cx="110288" cy="1102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8" name="Oval 457"/>
            <p:cNvSpPr/>
            <p:nvPr/>
          </p:nvSpPr>
          <p:spPr>
            <a:xfrm>
              <a:off x="10057275" y="4085711"/>
              <a:ext cx="164566" cy="16456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9" name="Oval 458"/>
            <p:cNvSpPr/>
            <p:nvPr/>
          </p:nvSpPr>
          <p:spPr>
            <a:xfrm>
              <a:off x="10092812" y="3965570"/>
              <a:ext cx="104260" cy="10426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 name="Oval 459"/>
            <p:cNvSpPr/>
            <p:nvPr/>
          </p:nvSpPr>
          <p:spPr>
            <a:xfrm>
              <a:off x="10378083" y="3556849"/>
              <a:ext cx="104260" cy="10426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 name="Oval 460"/>
            <p:cNvSpPr/>
            <p:nvPr/>
          </p:nvSpPr>
          <p:spPr>
            <a:xfrm>
              <a:off x="10468224" y="3648658"/>
              <a:ext cx="104260" cy="10426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2" name="Oval 461"/>
            <p:cNvSpPr/>
            <p:nvPr/>
          </p:nvSpPr>
          <p:spPr>
            <a:xfrm>
              <a:off x="10662569" y="4938835"/>
              <a:ext cx="153846" cy="1538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3" name="Oval 462"/>
            <p:cNvSpPr/>
            <p:nvPr/>
          </p:nvSpPr>
          <p:spPr>
            <a:xfrm>
              <a:off x="10463768" y="4774237"/>
              <a:ext cx="153846" cy="1538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4" name="Oval 463"/>
            <p:cNvSpPr/>
            <p:nvPr/>
          </p:nvSpPr>
          <p:spPr>
            <a:xfrm>
              <a:off x="11003697" y="4917785"/>
              <a:ext cx="153846" cy="1538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Oval 464"/>
            <p:cNvSpPr/>
            <p:nvPr/>
          </p:nvSpPr>
          <p:spPr>
            <a:xfrm>
              <a:off x="10883620" y="5269263"/>
              <a:ext cx="153846" cy="1538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Oval 465"/>
            <p:cNvSpPr/>
            <p:nvPr/>
          </p:nvSpPr>
          <p:spPr>
            <a:xfrm>
              <a:off x="10804895" y="4795952"/>
              <a:ext cx="188007" cy="18800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Oval 466"/>
            <p:cNvSpPr/>
            <p:nvPr/>
          </p:nvSpPr>
          <p:spPr>
            <a:xfrm>
              <a:off x="10741878" y="5240983"/>
              <a:ext cx="118688" cy="1186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8" name="Oval 467"/>
            <p:cNvSpPr/>
            <p:nvPr/>
          </p:nvSpPr>
          <p:spPr>
            <a:xfrm>
              <a:off x="10688781" y="5142239"/>
              <a:ext cx="95654" cy="9565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9" name="Oval 468"/>
            <p:cNvSpPr/>
            <p:nvPr/>
          </p:nvSpPr>
          <p:spPr>
            <a:xfrm>
              <a:off x="10092813" y="5177998"/>
              <a:ext cx="95654" cy="9565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0" name="Oval 469"/>
            <p:cNvSpPr/>
            <p:nvPr/>
          </p:nvSpPr>
          <p:spPr>
            <a:xfrm>
              <a:off x="10808577" y="5390279"/>
              <a:ext cx="95654" cy="9565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 name="Oval 470"/>
            <p:cNvSpPr/>
            <p:nvPr/>
          </p:nvSpPr>
          <p:spPr>
            <a:xfrm>
              <a:off x="11133962" y="4665045"/>
              <a:ext cx="95654" cy="9565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 name="Oval 471"/>
            <p:cNvSpPr/>
            <p:nvPr/>
          </p:nvSpPr>
          <p:spPr>
            <a:xfrm>
              <a:off x="11241132" y="4386728"/>
              <a:ext cx="95654" cy="9565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Oval 472"/>
            <p:cNvSpPr/>
            <p:nvPr/>
          </p:nvSpPr>
          <p:spPr>
            <a:xfrm>
              <a:off x="11341895" y="4455489"/>
              <a:ext cx="88626" cy="8862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Oval 473"/>
            <p:cNvSpPr/>
            <p:nvPr/>
          </p:nvSpPr>
          <p:spPr>
            <a:xfrm>
              <a:off x="11225369" y="4968795"/>
              <a:ext cx="88626" cy="8862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Oval 474"/>
            <p:cNvSpPr/>
            <p:nvPr/>
          </p:nvSpPr>
          <p:spPr>
            <a:xfrm>
              <a:off x="10716770" y="5364321"/>
              <a:ext cx="84205" cy="842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Oval 475"/>
            <p:cNvSpPr/>
            <p:nvPr/>
          </p:nvSpPr>
          <p:spPr>
            <a:xfrm>
              <a:off x="10648537" y="5275296"/>
              <a:ext cx="84205" cy="8420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2" name="Shape 251">
            <a:extLst>
              <a:ext uri="{FF2B5EF4-FFF2-40B4-BE49-F238E27FC236}">
                <a16:creationId xmlns:a16="http://schemas.microsoft.com/office/drawing/2014/main" id="{FF590FE2-890C-4B6D-BA48-AC143E970EBD}"/>
              </a:ext>
            </a:extLst>
          </p:cNvPr>
          <p:cNvSpPr/>
          <p:nvPr/>
        </p:nvSpPr>
        <p:spPr>
          <a:xfrm>
            <a:off x="550689" y="4081492"/>
            <a:ext cx="1339305" cy="225673"/>
          </a:xfrm>
          <a:prstGeom prst="borderCallout1">
            <a:avLst>
              <a:gd name="adj1" fmla="val 41365"/>
              <a:gd name="adj2" fmla="val 111004"/>
              <a:gd name="adj3" fmla="val -705047"/>
              <a:gd name="adj4" fmla="val 147382"/>
            </a:avLst>
          </a:prstGeom>
          <a:solidFill>
            <a:srgbClr val="3C4973">
              <a:alpha val="83922"/>
            </a:srgbClr>
          </a:solidFill>
          <a:ln>
            <a:solidFill>
              <a:schemeClr val="bg1"/>
            </a:solidFill>
          </a:ln>
          <a:effectLst>
            <a:outerShdw blurRad="50800" dist="38100" dir="2700000" algn="tl" rotWithShape="0">
              <a:prstClr val="black">
                <a:alpha val="40000"/>
              </a:prstClr>
            </a:outerShdw>
          </a:effectLst>
        </p:spPr>
        <p:txBody>
          <a:bodyPr lIns="91425" tIns="91425" rIns="91425" bIns="91425" anchor="ctr" anchorCtr="0">
            <a:noAutofit/>
          </a:bodyPr>
          <a:lstStyle/>
          <a:p>
            <a:pPr lvl="0" algn="ctr">
              <a:spcBef>
                <a:spcPts val="0"/>
              </a:spcBef>
              <a:buNone/>
            </a:pPr>
            <a:r>
              <a:rPr lang="en" sz="1200" dirty="0" smtClean="0">
                <a:solidFill>
                  <a:schemeClr val="bg1"/>
                </a:solidFill>
                <a:latin typeface="Roboto" panose="02000000000000000000" pitchFamily="2" charset="0"/>
                <a:ea typeface="Roboto" panose="02000000000000000000" pitchFamily="2" charset="0"/>
                <a:cs typeface="Dosis"/>
                <a:sym typeface="Dosis"/>
              </a:rPr>
              <a:t>We are here</a:t>
            </a:r>
            <a:endParaRPr lang="en" sz="1200" dirty="0">
              <a:solidFill>
                <a:schemeClr val="bg1"/>
              </a:solidFill>
              <a:latin typeface="Roboto" panose="02000000000000000000" pitchFamily="2" charset="0"/>
              <a:ea typeface="Roboto" panose="02000000000000000000" pitchFamily="2" charset="0"/>
              <a:cs typeface="Dosis"/>
              <a:sym typeface="Dosis"/>
            </a:endParaRPr>
          </a:p>
        </p:txBody>
      </p:sp>
    </p:spTree>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6"/>
        <p:cNvGrpSpPr/>
        <p:nvPr/>
      </p:nvGrpSpPr>
      <p:grpSpPr>
        <a:xfrm>
          <a:off x="0" y="0"/>
          <a:ext cx="0" cy="0"/>
          <a:chOff x="0" y="0"/>
          <a:chExt cx="0" cy="0"/>
        </a:xfrm>
      </p:grpSpPr>
      <p:grpSp>
        <p:nvGrpSpPr>
          <p:cNvPr id="3" name="Group 2"/>
          <p:cNvGrpSpPr/>
          <p:nvPr/>
        </p:nvGrpSpPr>
        <p:grpSpPr>
          <a:xfrm>
            <a:off x="2479752" y="2500131"/>
            <a:ext cx="7617244" cy="1857931"/>
            <a:chOff x="2479752" y="2500131"/>
            <a:chExt cx="7617244" cy="1857931"/>
          </a:xfrm>
        </p:grpSpPr>
        <p:sp>
          <p:nvSpPr>
            <p:cNvPr id="4" name="Oval 3"/>
            <p:cNvSpPr/>
            <p:nvPr/>
          </p:nvSpPr>
          <p:spPr>
            <a:xfrm>
              <a:off x="8239291" y="2500262"/>
              <a:ext cx="1857705" cy="1857800"/>
            </a:xfrm>
            <a:prstGeom prst="ellipse">
              <a:avLst/>
            </a:prstGeom>
            <a:ln>
              <a:solidFill>
                <a:srgbClr val="2D962E"/>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5" name="Freeform 4"/>
            <p:cNvSpPr/>
            <p:nvPr/>
          </p:nvSpPr>
          <p:spPr>
            <a:xfrm>
              <a:off x="8301427" y="2562199"/>
              <a:ext cx="1734230" cy="1733925"/>
            </a:xfrm>
            <a:custGeom>
              <a:avLst/>
              <a:gdLst>
                <a:gd name="connsiteX0" fmla="*/ 0 w 1734230"/>
                <a:gd name="connsiteY0" fmla="*/ 866963 h 1733925"/>
                <a:gd name="connsiteX1" fmla="*/ 867115 w 1734230"/>
                <a:gd name="connsiteY1" fmla="*/ 0 h 1733925"/>
                <a:gd name="connsiteX2" fmla="*/ 1734230 w 1734230"/>
                <a:gd name="connsiteY2" fmla="*/ 866963 h 1733925"/>
                <a:gd name="connsiteX3" fmla="*/ 867115 w 1734230"/>
                <a:gd name="connsiteY3" fmla="*/ 1733926 h 1733925"/>
                <a:gd name="connsiteX4" fmla="*/ 0 w 1734230"/>
                <a:gd name="connsiteY4" fmla="*/ 866963 h 1733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4230" h="1733925">
                  <a:moveTo>
                    <a:pt x="0" y="866963"/>
                  </a:moveTo>
                  <a:cubicBezTo>
                    <a:pt x="0" y="388153"/>
                    <a:pt x="388221" y="0"/>
                    <a:pt x="867115" y="0"/>
                  </a:cubicBezTo>
                  <a:cubicBezTo>
                    <a:pt x="1346009" y="0"/>
                    <a:pt x="1734230" y="388153"/>
                    <a:pt x="1734230" y="866963"/>
                  </a:cubicBezTo>
                  <a:cubicBezTo>
                    <a:pt x="1734230" y="1345773"/>
                    <a:pt x="1346009" y="1733926"/>
                    <a:pt x="867115" y="1733926"/>
                  </a:cubicBezTo>
                  <a:cubicBezTo>
                    <a:pt x="388221" y="1733926"/>
                    <a:pt x="0" y="1345773"/>
                    <a:pt x="0" y="866963"/>
                  </a:cubicBezTo>
                  <a:close/>
                </a:path>
              </a:pathLst>
            </a:custGeom>
            <a:solidFill>
              <a:srgbClr val="39E33A">
                <a:alpha val="90000"/>
              </a:srgbClr>
            </a:solidFill>
            <a:ln>
              <a:solidFill>
                <a:srgbClr val="2D962E"/>
              </a:solidFill>
            </a:ln>
          </p:spPr>
          <p:style>
            <a:lnRef idx="2">
              <a:scrgbClr r="0" g="0" b="0"/>
            </a:lnRef>
            <a:fillRef idx="1">
              <a:scrgbClr r="0" g="0" b="0"/>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93467" tIns="293471" rIns="293468" bIns="293470" numCol="1" spcCol="1270" anchor="ctr" anchorCtr="0">
              <a:noAutofit/>
            </a:bodyPr>
            <a:lstStyle/>
            <a:p>
              <a:pPr lvl="0" algn="ctr" defTabSz="1600200">
                <a:lnSpc>
                  <a:spcPct val="90000"/>
                </a:lnSpc>
                <a:spcBef>
                  <a:spcPct val="0"/>
                </a:spcBef>
                <a:spcAft>
                  <a:spcPct val="35000"/>
                </a:spcAft>
              </a:pPr>
              <a:endParaRPr lang="en-US" sz="3600" kern="1200"/>
            </a:p>
          </p:txBody>
        </p:sp>
        <p:sp>
          <p:nvSpPr>
            <p:cNvPr id="6" name="Teardrop 5"/>
            <p:cNvSpPr/>
            <p:nvPr/>
          </p:nvSpPr>
          <p:spPr>
            <a:xfrm rot="2700000">
              <a:off x="6311469" y="2500131"/>
              <a:ext cx="1857735" cy="1857735"/>
            </a:xfrm>
            <a:prstGeom prst="teardrop">
              <a:avLst>
                <a:gd name="adj" fmla="val 100000"/>
              </a:avLst>
            </a:prstGeom>
            <a:ln>
              <a:solidFill>
                <a:srgbClr val="0F8596"/>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6"/>
            <p:cNvSpPr/>
            <p:nvPr/>
          </p:nvSpPr>
          <p:spPr>
            <a:xfrm>
              <a:off x="6381586" y="2562199"/>
              <a:ext cx="1734230" cy="1733925"/>
            </a:xfrm>
            <a:custGeom>
              <a:avLst/>
              <a:gdLst>
                <a:gd name="connsiteX0" fmla="*/ 0 w 1734230"/>
                <a:gd name="connsiteY0" fmla="*/ 866963 h 1733925"/>
                <a:gd name="connsiteX1" fmla="*/ 867115 w 1734230"/>
                <a:gd name="connsiteY1" fmla="*/ 0 h 1733925"/>
                <a:gd name="connsiteX2" fmla="*/ 1734230 w 1734230"/>
                <a:gd name="connsiteY2" fmla="*/ 866963 h 1733925"/>
                <a:gd name="connsiteX3" fmla="*/ 867115 w 1734230"/>
                <a:gd name="connsiteY3" fmla="*/ 1733926 h 1733925"/>
                <a:gd name="connsiteX4" fmla="*/ 0 w 1734230"/>
                <a:gd name="connsiteY4" fmla="*/ 866963 h 1733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4230" h="1733925">
                  <a:moveTo>
                    <a:pt x="0" y="866963"/>
                  </a:moveTo>
                  <a:cubicBezTo>
                    <a:pt x="0" y="388153"/>
                    <a:pt x="388221" y="0"/>
                    <a:pt x="867115" y="0"/>
                  </a:cubicBezTo>
                  <a:cubicBezTo>
                    <a:pt x="1346009" y="0"/>
                    <a:pt x="1734230" y="388153"/>
                    <a:pt x="1734230" y="866963"/>
                  </a:cubicBezTo>
                  <a:cubicBezTo>
                    <a:pt x="1734230" y="1345773"/>
                    <a:pt x="1346009" y="1733926"/>
                    <a:pt x="867115" y="1733926"/>
                  </a:cubicBezTo>
                  <a:cubicBezTo>
                    <a:pt x="388221" y="1733926"/>
                    <a:pt x="0" y="1345773"/>
                    <a:pt x="0" y="866963"/>
                  </a:cubicBezTo>
                  <a:close/>
                </a:path>
              </a:pathLst>
            </a:custGeom>
            <a:solidFill>
              <a:srgbClr val="0F8596">
                <a:alpha val="90000"/>
              </a:srgbClr>
            </a:solidFill>
            <a:ln>
              <a:solidFill>
                <a:srgbClr val="0F8596"/>
              </a:solidFill>
            </a:ln>
          </p:spPr>
          <p:style>
            <a:lnRef idx="2">
              <a:scrgbClr r="0" g="0" b="0"/>
            </a:lnRef>
            <a:fillRef idx="1">
              <a:scrgbClr r="0" g="0" b="0"/>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93467" tIns="293471" rIns="293468" bIns="293470" numCol="1" spcCol="1270" anchor="ctr" anchorCtr="0">
              <a:noAutofit/>
            </a:bodyPr>
            <a:lstStyle/>
            <a:p>
              <a:pPr lvl="0" algn="ctr" defTabSz="1600200">
                <a:lnSpc>
                  <a:spcPct val="90000"/>
                </a:lnSpc>
                <a:spcBef>
                  <a:spcPct val="0"/>
                </a:spcBef>
                <a:spcAft>
                  <a:spcPct val="35000"/>
                </a:spcAft>
              </a:pPr>
              <a:endParaRPr lang="en-US" sz="3600" kern="1200"/>
            </a:p>
          </p:txBody>
        </p:sp>
        <p:sp>
          <p:nvSpPr>
            <p:cNvPr id="8" name="Teardrop 7"/>
            <p:cNvSpPr/>
            <p:nvPr/>
          </p:nvSpPr>
          <p:spPr>
            <a:xfrm rot="2700000">
              <a:off x="4399593" y="2500131"/>
              <a:ext cx="1857735" cy="1857735"/>
            </a:xfrm>
            <a:prstGeom prst="teardrop">
              <a:avLst>
                <a:gd name="adj" fmla="val 100000"/>
              </a:avLst>
            </a:prstGeom>
            <a:ln>
              <a:solidFill>
                <a:srgbClr val="455A64"/>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8"/>
            <p:cNvSpPr/>
            <p:nvPr/>
          </p:nvSpPr>
          <p:spPr>
            <a:xfrm>
              <a:off x="4461745" y="2562199"/>
              <a:ext cx="1734230" cy="1733925"/>
            </a:xfrm>
            <a:custGeom>
              <a:avLst/>
              <a:gdLst>
                <a:gd name="connsiteX0" fmla="*/ 0 w 1734230"/>
                <a:gd name="connsiteY0" fmla="*/ 866963 h 1733925"/>
                <a:gd name="connsiteX1" fmla="*/ 867115 w 1734230"/>
                <a:gd name="connsiteY1" fmla="*/ 0 h 1733925"/>
                <a:gd name="connsiteX2" fmla="*/ 1734230 w 1734230"/>
                <a:gd name="connsiteY2" fmla="*/ 866963 h 1733925"/>
                <a:gd name="connsiteX3" fmla="*/ 867115 w 1734230"/>
                <a:gd name="connsiteY3" fmla="*/ 1733926 h 1733925"/>
                <a:gd name="connsiteX4" fmla="*/ 0 w 1734230"/>
                <a:gd name="connsiteY4" fmla="*/ 866963 h 1733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4230" h="1733925">
                  <a:moveTo>
                    <a:pt x="0" y="866963"/>
                  </a:moveTo>
                  <a:cubicBezTo>
                    <a:pt x="0" y="388153"/>
                    <a:pt x="388221" y="0"/>
                    <a:pt x="867115" y="0"/>
                  </a:cubicBezTo>
                  <a:cubicBezTo>
                    <a:pt x="1346009" y="0"/>
                    <a:pt x="1734230" y="388153"/>
                    <a:pt x="1734230" y="866963"/>
                  </a:cubicBezTo>
                  <a:cubicBezTo>
                    <a:pt x="1734230" y="1345773"/>
                    <a:pt x="1346009" y="1733926"/>
                    <a:pt x="867115" y="1733926"/>
                  </a:cubicBezTo>
                  <a:cubicBezTo>
                    <a:pt x="388221" y="1733926"/>
                    <a:pt x="0" y="1345773"/>
                    <a:pt x="0" y="866963"/>
                  </a:cubicBezTo>
                  <a:close/>
                </a:path>
              </a:pathLst>
            </a:custGeom>
            <a:solidFill>
              <a:srgbClr val="455A64">
                <a:alpha val="90000"/>
              </a:srgbClr>
            </a:solidFill>
            <a:ln>
              <a:solidFill>
                <a:srgbClr val="455A64"/>
              </a:solidFill>
            </a:ln>
          </p:spPr>
          <p:style>
            <a:lnRef idx="2">
              <a:scrgbClr r="0" g="0" b="0"/>
            </a:lnRef>
            <a:fillRef idx="1">
              <a:scrgbClr r="0" g="0" b="0"/>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30297" tIns="330301" rIns="330298" bIns="330300" numCol="1" spcCol="1270" anchor="ctr" anchorCtr="0">
              <a:noAutofit/>
            </a:bodyPr>
            <a:lstStyle/>
            <a:p>
              <a:pPr lvl="0" algn="ctr" defTabSz="2889250">
                <a:lnSpc>
                  <a:spcPct val="90000"/>
                </a:lnSpc>
                <a:spcBef>
                  <a:spcPct val="0"/>
                </a:spcBef>
                <a:spcAft>
                  <a:spcPct val="35000"/>
                </a:spcAft>
              </a:pPr>
              <a:endParaRPr lang="en-US" sz="6500" kern="1200"/>
            </a:p>
          </p:txBody>
        </p:sp>
        <p:sp>
          <p:nvSpPr>
            <p:cNvPr id="10" name="Teardrop 9"/>
            <p:cNvSpPr/>
            <p:nvPr/>
          </p:nvSpPr>
          <p:spPr>
            <a:xfrm rot="2700000">
              <a:off x="2479752" y="2500131"/>
              <a:ext cx="1857735" cy="1857735"/>
            </a:xfrm>
            <a:prstGeom prst="teardrop">
              <a:avLst>
                <a:gd name="adj" fmla="val 100000"/>
              </a:avLst>
            </a:pr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1" name="Freeform 10"/>
            <p:cNvSpPr/>
            <p:nvPr/>
          </p:nvSpPr>
          <p:spPr>
            <a:xfrm>
              <a:off x="2541903" y="2562199"/>
              <a:ext cx="1734230" cy="1733925"/>
            </a:xfrm>
            <a:custGeom>
              <a:avLst/>
              <a:gdLst>
                <a:gd name="connsiteX0" fmla="*/ 0 w 1734230"/>
                <a:gd name="connsiteY0" fmla="*/ 866963 h 1733925"/>
                <a:gd name="connsiteX1" fmla="*/ 867115 w 1734230"/>
                <a:gd name="connsiteY1" fmla="*/ 0 h 1733925"/>
                <a:gd name="connsiteX2" fmla="*/ 1734230 w 1734230"/>
                <a:gd name="connsiteY2" fmla="*/ 866963 h 1733925"/>
                <a:gd name="connsiteX3" fmla="*/ 867115 w 1734230"/>
                <a:gd name="connsiteY3" fmla="*/ 1733926 h 1733925"/>
                <a:gd name="connsiteX4" fmla="*/ 0 w 1734230"/>
                <a:gd name="connsiteY4" fmla="*/ 866963 h 1733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4230" h="1733925">
                  <a:moveTo>
                    <a:pt x="0" y="866963"/>
                  </a:moveTo>
                  <a:cubicBezTo>
                    <a:pt x="0" y="388153"/>
                    <a:pt x="388221" y="0"/>
                    <a:pt x="867115" y="0"/>
                  </a:cubicBezTo>
                  <a:cubicBezTo>
                    <a:pt x="1346009" y="0"/>
                    <a:pt x="1734230" y="388153"/>
                    <a:pt x="1734230" y="866963"/>
                  </a:cubicBezTo>
                  <a:cubicBezTo>
                    <a:pt x="1734230" y="1345773"/>
                    <a:pt x="1346009" y="1733926"/>
                    <a:pt x="867115" y="1733926"/>
                  </a:cubicBezTo>
                  <a:cubicBezTo>
                    <a:pt x="388221" y="1733926"/>
                    <a:pt x="0" y="1345773"/>
                    <a:pt x="0" y="866963"/>
                  </a:cubicBezTo>
                  <a:close/>
                </a:path>
              </a:pathLst>
            </a:custGeom>
            <a:solidFill>
              <a:srgbClr val="E34A2E">
                <a:alpha val="90000"/>
              </a:srgbClr>
            </a:solidFill>
          </p:spPr>
          <p:style>
            <a:lnRef idx="2">
              <a:schemeClr val="accent2">
                <a:hueOff val="0"/>
                <a:satOff val="0"/>
                <a:lumOff val="0"/>
                <a:alphaOff val="0"/>
              </a:schemeClr>
            </a:lnRef>
            <a:fillRef idx="1">
              <a:scrgbClr r="0" g="0" b="0"/>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93467" tIns="293471" rIns="293468" bIns="293470" numCol="1" spcCol="1270" anchor="ctr" anchorCtr="0">
              <a:noAutofit/>
            </a:bodyPr>
            <a:lstStyle/>
            <a:p>
              <a:pPr lvl="0" algn="ctr" defTabSz="1600200">
                <a:lnSpc>
                  <a:spcPct val="90000"/>
                </a:lnSpc>
                <a:spcBef>
                  <a:spcPct val="0"/>
                </a:spcBef>
                <a:spcAft>
                  <a:spcPct val="35000"/>
                </a:spcAft>
              </a:pPr>
              <a:endParaRPr lang="en-US" sz="3600" kern="1200" dirty="0"/>
            </a:p>
          </p:txBody>
        </p:sp>
      </p:grpSp>
      <p:sp>
        <p:nvSpPr>
          <p:cNvPr id="231" name="Google Shape;231;p27"/>
          <p:cNvSpPr txBox="1"/>
          <p:nvPr/>
        </p:nvSpPr>
        <p:spPr>
          <a:xfrm>
            <a:off x="4154371" y="1413185"/>
            <a:ext cx="2492677" cy="95410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b="1" dirty="0">
                <a:solidFill>
                  <a:srgbClr val="00B050"/>
                </a:solidFill>
                <a:latin typeface="Roboto"/>
                <a:ea typeface="Roboto"/>
                <a:cs typeface="Roboto"/>
                <a:sym typeface="Roboto"/>
              </a:rPr>
              <a:t>SECOND STEP </a:t>
            </a:r>
            <a:endParaRPr dirty="0"/>
          </a:p>
          <a:p>
            <a:pPr marL="0" marR="0" lvl="0" indent="0" algn="ctr" rtl="0">
              <a:spcBef>
                <a:spcPts val="0"/>
              </a:spcBef>
              <a:spcAft>
                <a:spcPts val="0"/>
              </a:spcAft>
              <a:buNone/>
            </a:pPr>
            <a:r>
              <a:rPr lang="en-US" sz="1200" dirty="0">
                <a:solidFill>
                  <a:schemeClr val="dk1"/>
                </a:solidFill>
                <a:latin typeface="Roboto"/>
                <a:ea typeface="Roboto"/>
                <a:cs typeface="Roboto"/>
                <a:sym typeface="Roboto"/>
              </a:rPr>
              <a:t>Here you put a little description, Keep it short and to the point. Make it more impactful </a:t>
            </a:r>
            <a:r>
              <a:rPr lang="en-US" sz="1400" dirty="0">
                <a:solidFill>
                  <a:schemeClr val="dk1"/>
                </a:solidFill>
                <a:latin typeface="Roboto"/>
                <a:ea typeface="Roboto"/>
                <a:cs typeface="Roboto"/>
                <a:sym typeface="Roboto"/>
              </a:rPr>
              <a:t>. </a:t>
            </a:r>
            <a:endParaRPr dirty="0"/>
          </a:p>
        </p:txBody>
      </p:sp>
      <p:sp>
        <p:nvSpPr>
          <p:cNvPr id="232" name="Google Shape;232;p27"/>
          <p:cNvSpPr txBox="1"/>
          <p:nvPr/>
        </p:nvSpPr>
        <p:spPr>
          <a:xfrm>
            <a:off x="5959004" y="4607111"/>
            <a:ext cx="2839886" cy="95410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b="1" dirty="0">
                <a:solidFill>
                  <a:srgbClr val="0F8596"/>
                </a:solidFill>
                <a:latin typeface="Roboto"/>
                <a:ea typeface="Roboto"/>
                <a:cs typeface="Roboto"/>
                <a:sym typeface="Roboto"/>
              </a:rPr>
              <a:t>THIRD STEP </a:t>
            </a:r>
            <a:endParaRPr dirty="0">
              <a:solidFill>
                <a:srgbClr val="0F8596"/>
              </a:solidFill>
            </a:endParaRPr>
          </a:p>
          <a:p>
            <a:pPr marL="0" marR="0" lvl="0" indent="0" algn="ctr" rtl="0">
              <a:spcBef>
                <a:spcPts val="0"/>
              </a:spcBef>
              <a:spcAft>
                <a:spcPts val="0"/>
              </a:spcAft>
              <a:buNone/>
            </a:pPr>
            <a:r>
              <a:rPr lang="en-US" sz="1200" dirty="0">
                <a:solidFill>
                  <a:schemeClr val="dk1"/>
                </a:solidFill>
                <a:latin typeface="Roboto"/>
                <a:ea typeface="Roboto"/>
                <a:cs typeface="Roboto"/>
                <a:sym typeface="Roboto"/>
              </a:rPr>
              <a:t>Here you put a little description, Keep it short and to the point. Make it more impactful </a:t>
            </a:r>
            <a:r>
              <a:rPr lang="en-US" sz="1400" dirty="0">
                <a:solidFill>
                  <a:schemeClr val="dk1"/>
                </a:solidFill>
                <a:latin typeface="Roboto"/>
                <a:ea typeface="Roboto"/>
                <a:cs typeface="Roboto"/>
                <a:sym typeface="Roboto"/>
              </a:rPr>
              <a:t>. </a:t>
            </a:r>
            <a:endParaRPr dirty="0"/>
          </a:p>
        </p:txBody>
      </p:sp>
      <p:sp>
        <p:nvSpPr>
          <p:cNvPr id="233" name="Google Shape;233;p27"/>
          <p:cNvSpPr txBox="1"/>
          <p:nvPr/>
        </p:nvSpPr>
        <p:spPr>
          <a:xfrm>
            <a:off x="7783943" y="1496674"/>
            <a:ext cx="2764988" cy="95410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b="1" dirty="0">
                <a:solidFill>
                  <a:srgbClr val="39E33A"/>
                </a:solidFill>
                <a:latin typeface="Roboto"/>
                <a:ea typeface="Roboto"/>
                <a:cs typeface="Roboto"/>
                <a:sym typeface="Roboto"/>
              </a:rPr>
              <a:t>FOURTH STEP </a:t>
            </a:r>
            <a:endParaRPr dirty="0">
              <a:solidFill>
                <a:srgbClr val="39E33A"/>
              </a:solidFill>
            </a:endParaRPr>
          </a:p>
          <a:p>
            <a:pPr marL="0" marR="0" lvl="0" indent="0" algn="ctr" rtl="0">
              <a:spcBef>
                <a:spcPts val="0"/>
              </a:spcBef>
              <a:spcAft>
                <a:spcPts val="0"/>
              </a:spcAft>
              <a:buNone/>
            </a:pPr>
            <a:r>
              <a:rPr lang="en-US" sz="1200" dirty="0">
                <a:solidFill>
                  <a:schemeClr val="dk1"/>
                </a:solidFill>
                <a:latin typeface="Roboto"/>
                <a:ea typeface="Roboto"/>
                <a:cs typeface="Roboto"/>
                <a:sym typeface="Roboto"/>
              </a:rPr>
              <a:t>Here you put a little description, Keep it short and to the point. Make it more impactful </a:t>
            </a:r>
            <a:r>
              <a:rPr lang="en-US" sz="1400" dirty="0">
                <a:solidFill>
                  <a:schemeClr val="dk1"/>
                </a:solidFill>
                <a:latin typeface="Roboto"/>
                <a:ea typeface="Roboto"/>
                <a:cs typeface="Roboto"/>
                <a:sym typeface="Roboto"/>
              </a:rPr>
              <a:t>. </a:t>
            </a:r>
            <a:endParaRPr dirty="0"/>
          </a:p>
        </p:txBody>
      </p:sp>
      <p:sp>
        <p:nvSpPr>
          <p:cNvPr id="234" name="Google Shape;234;p27"/>
          <p:cNvSpPr txBox="1"/>
          <p:nvPr/>
        </p:nvSpPr>
        <p:spPr>
          <a:xfrm>
            <a:off x="2199643" y="4615002"/>
            <a:ext cx="2628358" cy="95410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b="1" dirty="0">
                <a:solidFill>
                  <a:srgbClr val="E34A2E"/>
                </a:solidFill>
                <a:latin typeface="Roboto"/>
                <a:ea typeface="Roboto"/>
                <a:cs typeface="Roboto"/>
                <a:sym typeface="Roboto"/>
              </a:rPr>
              <a:t>FIRST STEP </a:t>
            </a:r>
            <a:endParaRPr dirty="0">
              <a:solidFill>
                <a:srgbClr val="E34A2E"/>
              </a:solidFill>
            </a:endParaRPr>
          </a:p>
          <a:p>
            <a:pPr marL="0" marR="0" lvl="0" indent="0" algn="ctr" rtl="0">
              <a:spcBef>
                <a:spcPts val="0"/>
              </a:spcBef>
              <a:spcAft>
                <a:spcPts val="0"/>
              </a:spcAft>
              <a:buNone/>
            </a:pPr>
            <a:r>
              <a:rPr lang="en-US" sz="1200" dirty="0">
                <a:solidFill>
                  <a:schemeClr val="dk1"/>
                </a:solidFill>
                <a:latin typeface="Roboto"/>
                <a:ea typeface="Roboto"/>
                <a:cs typeface="Roboto"/>
                <a:sym typeface="Roboto"/>
              </a:rPr>
              <a:t>Here you put a little description, Keep it short and to the point. Make it more impactful </a:t>
            </a:r>
            <a:r>
              <a:rPr lang="en-US" sz="1400" dirty="0">
                <a:solidFill>
                  <a:schemeClr val="dk1"/>
                </a:solidFill>
                <a:latin typeface="Roboto"/>
                <a:ea typeface="Roboto"/>
                <a:cs typeface="Roboto"/>
                <a:sym typeface="Roboto"/>
              </a:rPr>
              <a:t>. </a:t>
            </a:r>
            <a:endParaRPr dirty="0"/>
          </a:p>
        </p:txBody>
      </p:sp>
      <p:sp>
        <p:nvSpPr>
          <p:cNvPr id="235" name="Google Shape;235;p27"/>
          <p:cNvSpPr/>
          <p:nvPr/>
        </p:nvSpPr>
        <p:spPr>
          <a:xfrm>
            <a:off x="327593" y="507899"/>
            <a:ext cx="3054242" cy="1006045"/>
          </a:xfrm>
          <a:prstGeom prst="rect">
            <a:avLst/>
          </a:prstGeom>
          <a:noFill/>
          <a:ln>
            <a:noFill/>
          </a:ln>
        </p:spPr>
        <p:txBody>
          <a:bodyPr spcFirstLastPara="1" wrap="square" lIns="91425" tIns="45700" rIns="91425" bIns="45700" anchor="t" anchorCtr="0">
            <a:noAutofit/>
          </a:bodyPr>
          <a:lstStyle/>
          <a:p>
            <a:pPr marL="0" marR="0" lvl="0" indent="0" rtl="0">
              <a:lnSpc>
                <a:spcPct val="87500"/>
              </a:lnSpc>
              <a:spcBef>
                <a:spcPts val="0"/>
              </a:spcBef>
              <a:spcAft>
                <a:spcPts val="0"/>
              </a:spcAft>
              <a:buNone/>
            </a:pPr>
            <a:r>
              <a:rPr lang="en-US" sz="3200" b="1" cap="none" dirty="0">
                <a:solidFill>
                  <a:srgbClr val="595959"/>
                </a:solidFill>
                <a:latin typeface="+mj-lt"/>
                <a:ea typeface="Roboto"/>
                <a:cs typeface="Roboto"/>
                <a:sym typeface="Roboto"/>
              </a:rPr>
              <a:t>OUR PROCESS IS </a:t>
            </a:r>
            <a:r>
              <a:rPr lang="en-US" sz="3200" b="1" cap="none" dirty="0">
                <a:solidFill>
                  <a:srgbClr val="E34A2E"/>
                </a:solidFill>
                <a:latin typeface="+mj-lt"/>
                <a:ea typeface="Roboto"/>
                <a:cs typeface="Roboto"/>
                <a:sym typeface="Roboto"/>
              </a:rPr>
              <a:t>SIMPLE</a:t>
            </a:r>
            <a:endParaRPr sz="1100" b="1" dirty="0">
              <a:solidFill>
                <a:srgbClr val="E34A2E"/>
              </a:solidFill>
              <a:latin typeface="+mj-lt"/>
            </a:endParaRPr>
          </a:p>
        </p:txBody>
      </p:sp>
      <p:sp>
        <p:nvSpPr>
          <p:cNvPr id="236" name="Google Shape;236;p27"/>
          <p:cNvSpPr/>
          <p:nvPr/>
        </p:nvSpPr>
        <p:spPr>
          <a:xfrm>
            <a:off x="3156964" y="3166168"/>
            <a:ext cx="449743" cy="449716"/>
          </a:xfrm>
          <a:custGeom>
            <a:avLst/>
            <a:gdLst/>
            <a:ahLst/>
            <a:cxnLst/>
            <a:rect l="l" t="t" r="r" b="b"/>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bg1"/>
          </a:solidFill>
          <a:ln>
            <a:noFill/>
          </a:ln>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37" name="Google Shape;237;p27"/>
          <p:cNvSpPr/>
          <p:nvPr/>
        </p:nvSpPr>
        <p:spPr>
          <a:xfrm>
            <a:off x="5086621" y="3190778"/>
            <a:ext cx="475713" cy="475685"/>
          </a:xfrm>
          <a:custGeom>
            <a:avLst/>
            <a:gdLst/>
            <a:ahLst/>
            <a:cxnLst/>
            <a:rect l="l" t="t" r="r" b="b"/>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bg1"/>
          </a:solidFill>
          <a:ln>
            <a:noFill/>
          </a:ln>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nvGrpSpPr>
          <p:cNvPr id="238" name="Google Shape;238;p27"/>
          <p:cNvGrpSpPr/>
          <p:nvPr/>
        </p:nvGrpSpPr>
        <p:grpSpPr>
          <a:xfrm>
            <a:off x="7063840" y="3227325"/>
            <a:ext cx="471571" cy="446974"/>
            <a:chOff x="5300400" y="3670175"/>
            <a:chExt cx="421300" cy="399325"/>
          </a:xfrm>
          <a:solidFill>
            <a:schemeClr val="bg1"/>
          </a:solidFill>
          <a:effectLst/>
        </p:grpSpPr>
        <p:sp>
          <p:nvSpPr>
            <p:cNvPr id="239" name="Google Shape;239;p27"/>
            <p:cNvSpPr/>
            <p:nvPr/>
          </p:nvSpPr>
          <p:spPr>
            <a:xfrm>
              <a:off x="5300400" y="3708025"/>
              <a:ext cx="421300" cy="267450"/>
            </a:xfrm>
            <a:custGeom>
              <a:avLst/>
              <a:gdLst/>
              <a:ahLst/>
              <a:cxnLst/>
              <a:rect l="l" t="t" r="r" b="b"/>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a:effectLst>
              <a:outerShdw blurRad="50800" dist="38100" algn="l" rotWithShape="0">
                <a:srgbClr val="000000">
                  <a:alpha val="22745"/>
                </a:srgbClr>
              </a:outerShdw>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40" name="Google Shape;240;p27"/>
            <p:cNvSpPr/>
            <p:nvPr/>
          </p:nvSpPr>
          <p:spPr>
            <a:xfrm>
              <a:off x="5498825" y="3670175"/>
              <a:ext cx="24450" cy="25650"/>
            </a:xfrm>
            <a:custGeom>
              <a:avLst/>
              <a:gdLst/>
              <a:ahLst/>
              <a:cxnLst/>
              <a:rect l="l" t="t" r="r" b="b"/>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a:effectLst>
              <a:outerShdw blurRad="50800" dist="38100" algn="l" rotWithShape="0">
                <a:srgbClr val="000000">
                  <a:alpha val="22745"/>
                </a:srgbClr>
              </a:outerShdw>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41" name="Google Shape;241;p27"/>
            <p:cNvSpPr/>
            <p:nvPr/>
          </p:nvSpPr>
          <p:spPr>
            <a:xfrm>
              <a:off x="5366325" y="3987675"/>
              <a:ext cx="61100" cy="81825"/>
            </a:xfrm>
            <a:custGeom>
              <a:avLst/>
              <a:gdLst/>
              <a:ahLst/>
              <a:cxnLst/>
              <a:rect l="l" t="t" r="r" b="b"/>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a:effectLst>
              <a:outerShdw blurRad="50800" dist="38100" algn="l" rotWithShape="0">
                <a:srgbClr val="000000">
                  <a:alpha val="22745"/>
                </a:srgbClr>
              </a:outerShdw>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42" name="Google Shape;242;p27"/>
            <p:cNvSpPr/>
            <p:nvPr/>
          </p:nvSpPr>
          <p:spPr>
            <a:xfrm>
              <a:off x="5594700" y="3987675"/>
              <a:ext cx="61075" cy="81825"/>
            </a:xfrm>
            <a:custGeom>
              <a:avLst/>
              <a:gdLst/>
              <a:ahLst/>
              <a:cxnLst/>
              <a:rect l="l" t="t" r="r" b="b"/>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a:effectLst>
              <a:outerShdw blurRad="50800" dist="38100" algn="l" rotWithShape="0">
                <a:srgbClr val="000000">
                  <a:alpha val="22745"/>
                </a:srgbClr>
              </a:outerShdw>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43" name="Google Shape;243;p27"/>
            <p:cNvSpPr/>
            <p:nvPr/>
          </p:nvSpPr>
          <p:spPr>
            <a:xfrm>
              <a:off x="5324825" y="3732450"/>
              <a:ext cx="372475" cy="218600"/>
            </a:xfrm>
            <a:custGeom>
              <a:avLst/>
              <a:gdLst/>
              <a:ahLst/>
              <a:cxnLst/>
              <a:rect l="l" t="t" r="r" b="b"/>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a:effectLst>
              <a:outerShdw blurRad="50800" dist="38100" algn="l" rotWithShape="0">
                <a:srgbClr val="000000">
                  <a:alpha val="22745"/>
                </a:srgbClr>
              </a:outerShdw>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grpSp>
        <p:nvGrpSpPr>
          <p:cNvPr id="244" name="Google Shape;244;p27"/>
          <p:cNvGrpSpPr/>
          <p:nvPr/>
        </p:nvGrpSpPr>
        <p:grpSpPr>
          <a:xfrm>
            <a:off x="8918339" y="3211429"/>
            <a:ext cx="496196" cy="496224"/>
            <a:chOff x="570875" y="4322250"/>
            <a:chExt cx="443300" cy="443325"/>
          </a:xfrm>
          <a:solidFill>
            <a:schemeClr val="bg1"/>
          </a:solidFill>
          <a:effectLst/>
        </p:grpSpPr>
        <p:sp>
          <p:nvSpPr>
            <p:cNvPr id="245" name="Google Shape;245;p27"/>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a:effectLst>
              <a:outerShdw blurRad="50800" dist="38100" algn="l" rotWithShape="0">
                <a:srgbClr val="000000">
                  <a:alpha val="22745"/>
                </a:srgbClr>
              </a:outerShdw>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46" name="Google Shape;246;p27"/>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a:effectLst>
              <a:outerShdw blurRad="50800" dist="38100" algn="l" rotWithShape="0">
                <a:srgbClr val="000000">
                  <a:alpha val="22745"/>
                </a:srgbClr>
              </a:outerShdw>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47" name="Google Shape;247;p27"/>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a:effectLst>
              <a:outerShdw blurRad="50800" dist="38100" algn="l" rotWithShape="0">
                <a:srgbClr val="000000">
                  <a:alpha val="22745"/>
                </a:srgbClr>
              </a:outerShdw>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48" name="Google Shape;248;p27"/>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a:effectLst>
              <a:outerShdw blurRad="50800" dist="38100" algn="l" rotWithShape="0">
                <a:srgbClr val="000000">
                  <a:alpha val="22745"/>
                </a:srgbClr>
              </a:outerShdw>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sp>
        <p:nvSpPr>
          <p:cNvPr id="249" name="Google Shape;249;p27"/>
          <p:cNvSpPr/>
          <p:nvPr/>
        </p:nvSpPr>
        <p:spPr>
          <a:xfrm rot="5400000">
            <a:off x="11692023" y="556334"/>
            <a:ext cx="1369286"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a:solidFill>
                  <a:schemeClr val="dk1"/>
                </a:solidFill>
                <a:latin typeface="Roboto"/>
                <a:ea typeface="Roboto"/>
                <a:cs typeface="Roboto"/>
                <a:sym typeface="Roboto"/>
              </a:rPr>
              <a:t>Slidehood.com</a:t>
            </a:r>
            <a:endParaRPr/>
          </a:p>
        </p:txBody>
      </p:sp>
    </p:spTree>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3"/>
        <p:cNvGrpSpPr/>
        <p:nvPr/>
      </p:nvGrpSpPr>
      <p:grpSpPr>
        <a:xfrm>
          <a:off x="0" y="0"/>
          <a:ext cx="0" cy="0"/>
          <a:chOff x="0" y="0"/>
          <a:chExt cx="0" cy="0"/>
        </a:xfrm>
      </p:grpSpPr>
      <p:grpSp>
        <p:nvGrpSpPr>
          <p:cNvPr id="254" name="Google Shape;254;p28"/>
          <p:cNvGrpSpPr/>
          <p:nvPr/>
        </p:nvGrpSpPr>
        <p:grpSpPr>
          <a:xfrm>
            <a:off x="385074" y="397357"/>
            <a:ext cx="11373826" cy="6108425"/>
            <a:chOff x="385074" y="397357"/>
            <a:chExt cx="11373826" cy="6108425"/>
          </a:xfrm>
        </p:grpSpPr>
        <p:grpSp>
          <p:nvGrpSpPr>
            <p:cNvPr id="255" name="Google Shape;255;p28"/>
            <p:cNvGrpSpPr/>
            <p:nvPr/>
          </p:nvGrpSpPr>
          <p:grpSpPr>
            <a:xfrm rot="10800000" flipH="1">
              <a:off x="9321744" y="3688815"/>
              <a:ext cx="1524000" cy="1526234"/>
              <a:chOff x="981007" y="1483246"/>
              <a:chExt cx="1524000" cy="1526234"/>
            </a:xfrm>
          </p:grpSpPr>
          <p:cxnSp>
            <p:nvCxnSpPr>
              <p:cNvPr id="256" name="Google Shape;256;p28"/>
              <p:cNvCxnSpPr/>
              <p:nvPr/>
            </p:nvCxnSpPr>
            <p:spPr>
              <a:xfrm>
                <a:off x="988263" y="1483246"/>
                <a:ext cx="0" cy="1526234"/>
              </a:xfrm>
              <a:prstGeom prst="straightConnector1">
                <a:avLst/>
              </a:prstGeom>
              <a:noFill/>
              <a:ln w="28575" cap="flat" cmpd="sng">
                <a:solidFill>
                  <a:srgbClr val="455A64"/>
                </a:solidFill>
                <a:prstDash val="solid"/>
                <a:miter lim="800000"/>
                <a:headEnd type="none" w="sm" len="sm"/>
                <a:tailEnd type="none" w="sm" len="sm"/>
              </a:ln>
            </p:spPr>
          </p:cxnSp>
          <p:sp>
            <p:nvSpPr>
              <p:cNvPr id="257" name="Google Shape;257;p28"/>
              <p:cNvSpPr/>
              <p:nvPr/>
            </p:nvSpPr>
            <p:spPr>
              <a:xfrm rot="5400000">
                <a:off x="1584460" y="879793"/>
                <a:ext cx="317094" cy="1524000"/>
              </a:xfrm>
              <a:prstGeom prst="round2SameRect">
                <a:avLst>
                  <a:gd name="adj1" fmla="val 50000"/>
                  <a:gd name="adj2" fmla="val 0"/>
                </a:avLst>
              </a:prstGeom>
              <a:solidFill>
                <a:srgbClr val="455A64"/>
              </a:solidFill>
              <a:ln w="12700" cap="flat" cmpd="sng">
                <a:solidFill>
                  <a:srgbClr val="455A64"/>
                </a:solidFill>
                <a:prstDash val="solid"/>
                <a:miter lim="800000"/>
                <a:headEnd type="none" w="sm" len="sm"/>
                <a:tailEnd type="none" w="sm" len="sm"/>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grpSp>
        <p:grpSp>
          <p:nvGrpSpPr>
            <p:cNvPr id="258" name="Google Shape;258;p28"/>
            <p:cNvGrpSpPr/>
            <p:nvPr/>
          </p:nvGrpSpPr>
          <p:grpSpPr>
            <a:xfrm rot="10800000" flipH="1">
              <a:off x="4100623" y="3688815"/>
              <a:ext cx="1524000" cy="1526234"/>
              <a:chOff x="981007" y="1483246"/>
              <a:chExt cx="1524000" cy="1526234"/>
            </a:xfrm>
          </p:grpSpPr>
          <p:cxnSp>
            <p:nvCxnSpPr>
              <p:cNvPr id="259" name="Google Shape;259;p28"/>
              <p:cNvCxnSpPr/>
              <p:nvPr/>
            </p:nvCxnSpPr>
            <p:spPr>
              <a:xfrm>
                <a:off x="988263" y="1483246"/>
                <a:ext cx="0" cy="1526234"/>
              </a:xfrm>
              <a:prstGeom prst="straightConnector1">
                <a:avLst/>
              </a:prstGeom>
              <a:noFill/>
              <a:ln w="28575" cap="flat" cmpd="sng">
                <a:solidFill>
                  <a:srgbClr val="00B050"/>
                </a:solidFill>
                <a:prstDash val="solid"/>
                <a:miter lim="800000"/>
                <a:headEnd type="none" w="sm" len="sm"/>
                <a:tailEnd type="none" w="sm" len="sm"/>
              </a:ln>
            </p:spPr>
          </p:cxnSp>
          <p:sp>
            <p:nvSpPr>
              <p:cNvPr id="260" name="Google Shape;260;p28"/>
              <p:cNvSpPr/>
              <p:nvPr/>
            </p:nvSpPr>
            <p:spPr>
              <a:xfrm rot="5400000">
                <a:off x="1584460" y="879793"/>
                <a:ext cx="317094" cy="1524000"/>
              </a:xfrm>
              <a:prstGeom prst="round2SameRect">
                <a:avLst>
                  <a:gd name="adj1" fmla="val 50000"/>
                  <a:gd name="adj2" fmla="val 0"/>
                </a:avLst>
              </a:prstGeom>
              <a:solidFill>
                <a:srgbClr val="00B050"/>
              </a:solidFill>
              <a:ln w="12700" cap="flat" cmpd="sng">
                <a:solidFill>
                  <a:srgbClr val="00B0F0"/>
                </a:solidFill>
                <a:prstDash val="solid"/>
                <a:miter lim="800000"/>
                <a:headEnd type="none" w="sm" len="sm"/>
                <a:tailEnd type="none" w="sm" len="sm"/>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grpSp>
        <p:grpSp>
          <p:nvGrpSpPr>
            <p:cNvPr id="261" name="Google Shape;261;p28"/>
            <p:cNvGrpSpPr/>
            <p:nvPr/>
          </p:nvGrpSpPr>
          <p:grpSpPr>
            <a:xfrm>
              <a:off x="6739749" y="2407308"/>
              <a:ext cx="1524000" cy="1526234"/>
              <a:chOff x="981007" y="1483246"/>
              <a:chExt cx="1524000" cy="1526234"/>
            </a:xfrm>
          </p:grpSpPr>
          <p:cxnSp>
            <p:nvCxnSpPr>
              <p:cNvPr id="262" name="Google Shape;262;p28"/>
              <p:cNvCxnSpPr/>
              <p:nvPr/>
            </p:nvCxnSpPr>
            <p:spPr>
              <a:xfrm>
                <a:off x="988263" y="1483246"/>
                <a:ext cx="0" cy="1526234"/>
              </a:xfrm>
              <a:prstGeom prst="straightConnector1">
                <a:avLst/>
              </a:prstGeom>
              <a:noFill/>
              <a:ln w="28575" cap="flat" cmpd="sng">
                <a:solidFill>
                  <a:srgbClr val="FFC000"/>
                </a:solidFill>
                <a:prstDash val="solid"/>
                <a:miter lim="800000"/>
                <a:headEnd type="none" w="sm" len="sm"/>
                <a:tailEnd type="none" w="sm" len="sm"/>
              </a:ln>
            </p:spPr>
          </p:cxnSp>
          <p:sp>
            <p:nvSpPr>
              <p:cNvPr id="263" name="Google Shape;263;p28"/>
              <p:cNvSpPr/>
              <p:nvPr/>
            </p:nvSpPr>
            <p:spPr>
              <a:xfrm rot="5400000">
                <a:off x="1584460" y="879793"/>
                <a:ext cx="317094" cy="1524000"/>
              </a:xfrm>
              <a:prstGeom prst="round2SameRect">
                <a:avLst>
                  <a:gd name="adj1" fmla="val 50000"/>
                  <a:gd name="adj2" fmla="val 0"/>
                </a:avLst>
              </a:prstGeom>
              <a:solidFill>
                <a:srgbClr val="FFC000"/>
              </a:solidFill>
              <a:ln w="12700" cap="flat" cmpd="sng">
                <a:solidFill>
                  <a:srgbClr val="FFC000"/>
                </a:solidFill>
                <a:prstDash val="solid"/>
                <a:miter lim="800000"/>
                <a:headEnd type="none" w="sm" len="sm"/>
                <a:tailEnd type="none" w="sm" len="sm"/>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grpSp>
        <p:grpSp>
          <p:nvGrpSpPr>
            <p:cNvPr id="264" name="Google Shape;264;p28"/>
            <p:cNvGrpSpPr/>
            <p:nvPr/>
          </p:nvGrpSpPr>
          <p:grpSpPr>
            <a:xfrm>
              <a:off x="1090031" y="2407308"/>
              <a:ext cx="1524000" cy="1526234"/>
              <a:chOff x="981007" y="1483246"/>
              <a:chExt cx="1524000" cy="1526234"/>
            </a:xfrm>
          </p:grpSpPr>
          <p:cxnSp>
            <p:nvCxnSpPr>
              <p:cNvPr id="265" name="Google Shape;265;p28"/>
              <p:cNvCxnSpPr/>
              <p:nvPr/>
            </p:nvCxnSpPr>
            <p:spPr>
              <a:xfrm>
                <a:off x="988263" y="1483246"/>
                <a:ext cx="0" cy="1526234"/>
              </a:xfrm>
              <a:prstGeom prst="straightConnector1">
                <a:avLst/>
              </a:prstGeom>
              <a:noFill/>
              <a:ln w="28575" cap="flat" cmpd="sng">
                <a:solidFill>
                  <a:srgbClr val="E34425"/>
                </a:solidFill>
                <a:prstDash val="solid"/>
                <a:miter lim="800000"/>
                <a:headEnd type="none" w="sm" len="sm"/>
                <a:tailEnd type="none" w="sm" len="sm"/>
              </a:ln>
            </p:spPr>
          </p:cxnSp>
          <p:sp>
            <p:nvSpPr>
              <p:cNvPr id="266" name="Google Shape;266;p28"/>
              <p:cNvSpPr/>
              <p:nvPr/>
            </p:nvSpPr>
            <p:spPr>
              <a:xfrm rot="5400000">
                <a:off x="1584460" y="879793"/>
                <a:ext cx="317094" cy="1524000"/>
              </a:xfrm>
              <a:prstGeom prst="round2SameRect">
                <a:avLst>
                  <a:gd name="adj1" fmla="val 50000"/>
                  <a:gd name="adj2" fmla="val 0"/>
                </a:avLst>
              </a:prstGeom>
              <a:solidFill>
                <a:srgbClr val="E34425"/>
              </a:solidFill>
              <a:ln>
                <a:noFill/>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grpSp>
        <p:grpSp>
          <p:nvGrpSpPr>
            <p:cNvPr id="267" name="Google Shape;267;p28"/>
            <p:cNvGrpSpPr/>
            <p:nvPr/>
          </p:nvGrpSpPr>
          <p:grpSpPr>
            <a:xfrm>
              <a:off x="385074" y="3415646"/>
              <a:ext cx="11034186" cy="839040"/>
              <a:chOff x="578907" y="3009480"/>
              <a:chExt cx="11034186" cy="839040"/>
            </a:xfrm>
          </p:grpSpPr>
          <p:grpSp>
            <p:nvGrpSpPr>
              <p:cNvPr id="268" name="Google Shape;268;p28"/>
              <p:cNvGrpSpPr/>
              <p:nvPr/>
            </p:nvGrpSpPr>
            <p:grpSpPr>
              <a:xfrm>
                <a:off x="578907" y="3009480"/>
                <a:ext cx="11034186" cy="839040"/>
                <a:chOff x="275772" y="3135087"/>
                <a:chExt cx="10116459" cy="769256"/>
              </a:xfrm>
            </p:grpSpPr>
            <p:sp>
              <p:nvSpPr>
                <p:cNvPr id="269" name="Google Shape;269;p28"/>
                <p:cNvSpPr/>
                <p:nvPr/>
              </p:nvSpPr>
              <p:spPr>
                <a:xfrm>
                  <a:off x="7329717" y="3135087"/>
                  <a:ext cx="3062514" cy="769256"/>
                </a:xfrm>
                <a:prstGeom prst="roundRect">
                  <a:avLst>
                    <a:gd name="adj" fmla="val 50000"/>
                  </a:avLst>
                </a:prstGeom>
                <a:solidFill>
                  <a:srgbClr val="455A64"/>
                </a:solidFill>
                <a:ln>
                  <a:noFill/>
                </a:ln>
                <a:effectLst>
                  <a:outerShdw blurRad="88900" dist="38100" algn="l" rotWithShape="0">
                    <a:srgbClr val="000000">
                      <a:alpha val="4078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270" name="Google Shape;270;p28"/>
                <p:cNvSpPr/>
                <p:nvPr/>
              </p:nvSpPr>
              <p:spPr>
                <a:xfrm>
                  <a:off x="9681032" y="3222172"/>
                  <a:ext cx="595086" cy="595086"/>
                </a:xfrm>
                <a:prstGeom prst="ellipse">
                  <a:avLst/>
                </a:prstGeom>
                <a:solidFill>
                  <a:schemeClr val="lt1"/>
                </a:solidFill>
                <a:ln>
                  <a:noFill/>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271" name="Google Shape;271;p28"/>
                <p:cNvSpPr/>
                <p:nvPr/>
              </p:nvSpPr>
              <p:spPr>
                <a:xfrm>
                  <a:off x="4978402" y="3135087"/>
                  <a:ext cx="3062514" cy="769256"/>
                </a:xfrm>
                <a:prstGeom prst="roundRect">
                  <a:avLst>
                    <a:gd name="adj" fmla="val 50000"/>
                  </a:avLst>
                </a:prstGeom>
                <a:solidFill>
                  <a:srgbClr val="FFC000"/>
                </a:solidFill>
                <a:ln>
                  <a:noFill/>
                </a:ln>
                <a:effectLst>
                  <a:outerShdw blurRad="88900" dist="38100" algn="l" rotWithShape="0">
                    <a:srgbClr val="000000">
                      <a:alpha val="4078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272" name="Google Shape;272;p28"/>
                <p:cNvSpPr/>
                <p:nvPr/>
              </p:nvSpPr>
              <p:spPr>
                <a:xfrm>
                  <a:off x="7329717" y="3222172"/>
                  <a:ext cx="595086" cy="595086"/>
                </a:xfrm>
                <a:prstGeom prst="ellipse">
                  <a:avLst/>
                </a:prstGeom>
                <a:solidFill>
                  <a:schemeClr val="lt1"/>
                </a:solidFill>
                <a:ln>
                  <a:noFill/>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273" name="Google Shape;273;p28"/>
                <p:cNvSpPr/>
                <p:nvPr/>
              </p:nvSpPr>
              <p:spPr>
                <a:xfrm>
                  <a:off x="2627087" y="3135087"/>
                  <a:ext cx="3062514" cy="769256"/>
                </a:xfrm>
                <a:prstGeom prst="roundRect">
                  <a:avLst>
                    <a:gd name="adj" fmla="val 50000"/>
                  </a:avLst>
                </a:prstGeom>
                <a:solidFill>
                  <a:srgbClr val="00B050"/>
                </a:solidFill>
                <a:ln>
                  <a:noFill/>
                </a:ln>
                <a:effectLst>
                  <a:outerShdw blurRad="88900" dist="38100" algn="l" rotWithShape="0">
                    <a:srgbClr val="000000">
                      <a:alpha val="4078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274" name="Google Shape;274;p28"/>
                <p:cNvSpPr/>
                <p:nvPr/>
              </p:nvSpPr>
              <p:spPr>
                <a:xfrm>
                  <a:off x="4978402" y="3222172"/>
                  <a:ext cx="595086" cy="595086"/>
                </a:xfrm>
                <a:prstGeom prst="ellipse">
                  <a:avLst/>
                </a:prstGeom>
                <a:solidFill>
                  <a:schemeClr val="lt1"/>
                </a:solidFill>
                <a:ln>
                  <a:noFill/>
                </a:ln>
                <a:effectLst>
                  <a:outerShdw blurRad="63500" sx="102000" sy="102000" algn="ctr" rotWithShape="0">
                    <a:srgbClr val="000000">
                      <a:alpha val="48627"/>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275" name="Google Shape;275;p28"/>
                <p:cNvSpPr/>
                <p:nvPr/>
              </p:nvSpPr>
              <p:spPr>
                <a:xfrm>
                  <a:off x="275772" y="3135087"/>
                  <a:ext cx="3062514" cy="769256"/>
                </a:xfrm>
                <a:prstGeom prst="roundRect">
                  <a:avLst>
                    <a:gd name="adj" fmla="val 50000"/>
                  </a:avLst>
                </a:prstGeom>
                <a:solidFill>
                  <a:srgbClr val="E34A2E"/>
                </a:solidFill>
                <a:ln>
                  <a:noFill/>
                </a:ln>
                <a:effectLst>
                  <a:outerShdw blurRad="88900" dist="38100" algn="l" rotWithShape="0">
                    <a:srgbClr val="000000">
                      <a:alpha val="4078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276" name="Google Shape;276;p28"/>
                <p:cNvSpPr/>
                <p:nvPr/>
              </p:nvSpPr>
              <p:spPr>
                <a:xfrm>
                  <a:off x="2627087" y="3222172"/>
                  <a:ext cx="595086" cy="595086"/>
                </a:xfrm>
                <a:prstGeom prst="ellipse">
                  <a:avLst/>
                </a:prstGeom>
                <a:solidFill>
                  <a:schemeClr val="lt1"/>
                </a:solidFill>
                <a:ln>
                  <a:noFill/>
                </a:ln>
                <a:effectLst>
                  <a:outerShdw blurRad="63500" sx="102000" sy="102000" algn="ctr" rotWithShape="0">
                    <a:srgbClr val="000000">
                      <a:alpha val="48627"/>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grpSp>
          <p:grpSp>
            <p:nvGrpSpPr>
              <p:cNvPr id="277" name="Google Shape;277;p28"/>
              <p:cNvGrpSpPr/>
              <p:nvPr/>
            </p:nvGrpSpPr>
            <p:grpSpPr>
              <a:xfrm>
                <a:off x="973749" y="3223022"/>
                <a:ext cx="10383483" cy="415720"/>
                <a:chOff x="973749" y="3223022"/>
                <a:chExt cx="10383483" cy="415720"/>
              </a:xfrm>
            </p:grpSpPr>
            <p:grpSp>
              <p:nvGrpSpPr>
                <p:cNvPr id="278" name="Google Shape;278;p28"/>
                <p:cNvGrpSpPr/>
                <p:nvPr/>
              </p:nvGrpSpPr>
              <p:grpSpPr>
                <a:xfrm>
                  <a:off x="10972155" y="3253643"/>
                  <a:ext cx="385077" cy="385099"/>
                  <a:chOff x="570875" y="4322250"/>
                  <a:chExt cx="443300" cy="443325"/>
                </a:xfrm>
              </p:grpSpPr>
              <p:sp>
                <p:nvSpPr>
                  <p:cNvPr id="279" name="Google Shape;279;p28"/>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455A6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80" name="Google Shape;280;p28"/>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133B6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81" name="Google Shape;281;p28"/>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133B6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82" name="Google Shape;282;p28"/>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133B6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sp>
              <p:nvSpPr>
                <p:cNvPr id="283" name="Google Shape;283;p28"/>
                <p:cNvSpPr/>
                <p:nvPr/>
              </p:nvSpPr>
              <p:spPr>
                <a:xfrm>
                  <a:off x="973749" y="3223022"/>
                  <a:ext cx="761747"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a:solidFill>
                        <a:schemeClr val="lt1"/>
                      </a:solidFill>
                      <a:latin typeface="Roboto"/>
                      <a:ea typeface="Roboto"/>
                      <a:cs typeface="Roboto"/>
                      <a:sym typeface="Roboto"/>
                    </a:rPr>
                    <a:t>2015</a:t>
                  </a:r>
                  <a:endParaRPr sz="2000">
                    <a:solidFill>
                      <a:schemeClr val="lt1"/>
                    </a:solidFill>
                    <a:latin typeface="Roboto"/>
                    <a:ea typeface="Roboto"/>
                    <a:cs typeface="Roboto"/>
                    <a:sym typeface="Roboto"/>
                  </a:endParaRPr>
                </a:p>
              </p:txBody>
            </p:sp>
            <p:sp>
              <p:nvSpPr>
                <p:cNvPr id="284" name="Google Shape;284;p28"/>
                <p:cNvSpPr/>
                <p:nvPr/>
              </p:nvSpPr>
              <p:spPr>
                <a:xfrm>
                  <a:off x="4027664" y="3223022"/>
                  <a:ext cx="761747"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a:solidFill>
                        <a:schemeClr val="lt1"/>
                      </a:solidFill>
                      <a:latin typeface="Roboto"/>
                      <a:ea typeface="Roboto"/>
                      <a:cs typeface="Roboto"/>
                      <a:sym typeface="Roboto"/>
                    </a:rPr>
                    <a:t>2016</a:t>
                  </a:r>
                  <a:endParaRPr sz="2000">
                    <a:solidFill>
                      <a:schemeClr val="lt1"/>
                    </a:solidFill>
                    <a:latin typeface="Roboto"/>
                    <a:ea typeface="Roboto"/>
                    <a:cs typeface="Roboto"/>
                    <a:sym typeface="Roboto"/>
                  </a:endParaRPr>
                </a:p>
              </p:txBody>
            </p:sp>
            <p:sp>
              <p:nvSpPr>
                <p:cNvPr id="285" name="Google Shape;285;p28"/>
                <p:cNvSpPr/>
                <p:nvPr/>
              </p:nvSpPr>
              <p:spPr>
                <a:xfrm>
                  <a:off x="6647078" y="3223022"/>
                  <a:ext cx="761747"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a:solidFill>
                        <a:schemeClr val="lt1"/>
                      </a:solidFill>
                      <a:latin typeface="Roboto"/>
                      <a:ea typeface="Roboto"/>
                      <a:cs typeface="Roboto"/>
                      <a:sym typeface="Roboto"/>
                    </a:rPr>
                    <a:t>2017</a:t>
                  </a:r>
                  <a:endParaRPr sz="2000">
                    <a:solidFill>
                      <a:schemeClr val="lt1"/>
                    </a:solidFill>
                    <a:latin typeface="Roboto"/>
                    <a:ea typeface="Roboto"/>
                    <a:cs typeface="Roboto"/>
                    <a:sym typeface="Roboto"/>
                  </a:endParaRPr>
                </a:p>
              </p:txBody>
            </p:sp>
            <p:sp>
              <p:nvSpPr>
                <p:cNvPr id="286" name="Google Shape;286;p28"/>
                <p:cNvSpPr/>
                <p:nvPr/>
              </p:nvSpPr>
              <p:spPr>
                <a:xfrm>
                  <a:off x="9210235" y="3223022"/>
                  <a:ext cx="761747"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a:solidFill>
                        <a:schemeClr val="lt1"/>
                      </a:solidFill>
                      <a:latin typeface="Roboto"/>
                      <a:ea typeface="Roboto"/>
                      <a:cs typeface="Roboto"/>
                      <a:sym typeface="Roboto"/>
                    </a:rPr>
                    <a:t>2018</a:t>
                  </a:r>
                  <a:endParaRPr sz="2000">
                    <a:solidFill>
                      <a:schemeClr val="lt1"/>
                    </a:solidFill>
                    <a:latin typeface="Roboto"/>
                    <a:ea typeface="Roboto"/>
                    <a:cs typeface="Roboto"/>
                    <a:sym typeface="Roboto"/>
                  </a:endParaRPr>
                </a:p>
              </p:txBody>
            </p:sp>
          </p:grpSp>
        </p:grpSp>
        <p:grpSp>
          <p:nvGrpSpPr>
            <p:cNvPr id="287" name="Google Shape;287;p28"/>
            <p:cNvGrpSpPr/>
            <p:nvPr/>
          </p:nvGrpSpPr>
          <p:grpSpPr>
            <a:xfrm>
              <a:off x="8233134" y="3624787"/>
              <a:ext cx="372351" cy="396738"/>
              <a:chOff x="5970800" y="1619250"/>
              <a:chExt cx="428650" cy="456725"/>
            </a:xfrm>
          </p:grpSpPr>
          <p:sp>
            <p:nvSpPr>
              <p:cNvPr id="288" name="Google Shape;288;p28"/>
              <p:cNvSpPr/>
              <p:nvPr/>
            </p:nvSpPr>
            <p:spPr>
              <a:xfrm>
                <a:off x="5970800" y="1674200"/>
                <a:ext cx="377975" cy="377950"/>
              </a:xfrm>
              <a:custGeom>
                <a:avLst/>
                <a:gdLst/>
                <a:ahLst/>
                <a:cxnLst/>
                <a:rect l="l" t="t" r="r" b="b"/>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solidFill>
                <a:srgbClr val="FFC00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89" name="Google Shape;289;p28"/>
              <p:cNvSpPr/>
              <p:nvPr/>
            </p:nvSpPr>
            <p:spPr>
              <a:xfrm>
                <a:off x="6068500" y="1771875"/>
                <a:ext cx="182575" cy="182600"/>
              </a:xfrm>
              <a:custGeom>
                <a:avLst/>
                <a:gdLst/>
                <a:ahLst/>
                <a:cxnLst/>
                <a:rect l="l" t="t" r="r" b="b"/>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solidFill>
                <a:srgbClr val="FFC00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90" name="Google Shape;290;p28"/>
              <p:cNvSpPr/>
              <p:nvPr/>
            </p:nvSpPr>
            <p:spPr>
              <a:xfrm>
                <a:off x="5981175" y="2005125"/>
                <a:ext cx="75125" cy="70850"/>
              </a:xfrm>
              <a:custGeom>
                <a:avLst/>
                <a:gdLst/>
                <a:ahLst/>
                <a:cxnLst/>
                <a:rect l="l" t="t" r="r" b="b"/>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solidFill>
                <a:srgbClr val="FFC00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91" name="Google Shape;291;p28"/>
              <p:cNvSpPr/>
              <p:nvPr/>
            </p:nvSpPr>
            <p:spPr>
              <a:xfrm>
                <a:off x="6263875" y="2005125"/>
                <a:ext cx="74525" cy="70850"/>
              </a:xfrm>
              <a:custGeom>
                <a:avLst/>
                <a:gdLst/>
                <a:ahLst/>
                <a:cxnLst/>
                <a:rect l="l" t="t" r="r" b="b"/>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solidFill>
                <a:srgbClr val="FFC00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92" name="Google Shape;292;p28"/>
              <p:cNvSpPr/>
              <p:nvPr/>
            </p:nvSpPr>
            <p:spPr>
              <a:xfrm>
                <a:off x="6147875" y="1619250"/>
                <a:ext cx="251575" cy="255850"/>
              </a:xfrm>
              <a:custGeom>
                <a:avLst/>
                <a:gdLst/>
                <a:ahLst/>
                <a:cxnLst/>
                <a:rect l="l" t="t" r="r" b="b"/>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solidFill>
                <a:srgbClr val="FFC00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sp>
          <p:nvSpPr>
            <p:cNvPr id="293" name="Google Shape;293;p28"/>
            <p:cNvSpPr/>
            <p:nvPr/>
          </p:nvSpPr>
          <p:spPr>
            <a:xfrm>
              <a:off x="3108203" y="3639884"/>
              <a:ext cx="332045" cy="350070"/>
            </a:xfrm>
            <a:custGeom>
              <a:avLst/>
              <a:gdLst/>
              <a:ahLst/>
              <a:cxnLst/>
              <a:rect l="l" t="t" r="r" b="b"/>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rgbClr val="E34425"/>
            </a:solidFill>
            <a:ln w="9525" cap="flat" cmpd="sng">
              <a:solidFill>
                <a:srgbClr val="F9690E"/>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nvGrpSpPr>
            <p:cNvPr id="294" name="Google Shape;294;p28"/>
            <p:cNvGrpSpPr/>
            <p:nvPr/>
          </p:nvGrpSpPr>
          <p:grpSpPr>
            <a:xfrm>
              <a:off x="5726917" y="3659809"/>
              <a:ext cx="223853" cy="364923"/>
              <a:chOff x="6730350" y="2315900"/>
              <a:chExt cx="257700" cy="420100"/>
            </a:xfrm>
          </p:grpSpPr>
          <p:sp>
            <p:nvSpPr>
              <p:cNvPr id="295" name="Google Shape;295;p28"/>
              <p:cNvSpPr/>
              <p:nvPr/>
            </p:nvSpPr>
            <p:spPr>
              <a:xfrm>
                <a:off x="6807900" y="2671250"/>
                <a:ext cx="102600" cy="22625"/>
              </a:xfrm>
              <a:custGeom>
                <a:avLst/>
                <a:gdLst/>
                <a:ahLst/>
                <a:cxnLst/>
                <a:rect l="l" t="t" r="r" b="b"/>
                <a:pathLst>
                  <a:path w="4104" h="905" extrusionOk="0">
                    <a:moveTo>
                      <a:pt x="1" y="1"/>
                    </a:moveTo>
                    <a:lnTo>
                      <a:pt x="1" y="905"/>
                    </a:lnTo>
                    <a:lnTo>
                      <a:pt x="4104" y="905"/>
                    </a:lnTo>
                    <a:lnTo>
                      <a:pt x="4104" y="1"/>
                    </a:lnTo>
                    <a:close/>
                  </a:path>
                </a:pathLst>
              </a:custGeom>
              <a:solidFill>
                <a:srgbClr val="00B05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96" name="Google Shape;296;p28"/>
              <p:cNvSpPr/>
              <p:nvPr/>
            </p:nvSpPr>
            <p:spPr>
              <a:xfrm>
                <a:off x="6807900" y="2636450"/>
                <a:ext cx="102600" cy="22625"/>
              </a:xfrm>
              <a:custGeom>
                <a:avLst/>
                <a:gdLst/>
                <a:ahLst/>
                <a:cxnLst/>
                <a:rect l="l" t="t" r="r" b="b"/>
                <a:pathLst>
                  <a:path w="4104" h="905" extrusionOk="0">
                    <a:moveTo>
                      <a:pt x="1" y="1"/>
                    </a:moveTo>
                    <a:lnTo>
                      <a:pt x="1" y="905"/>
                    </a:lnTo>
                    <a:lnTo>
                      <a:pt x="4104" y="905"/>
                    </a:lnTo>
                    <a:lnTo>
                      <a:pt x="4104" y="1"/>
                    </a:lnTo>
                    <a:close/>
                  </a:path>
                </a:pathLst>
              </a:custGeom>
              <a:solidFill>
                <a:srgbClr val="00B05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97" name="Google Shape;297;p28"/>
              <p:cNvSpPr/>
              <p:nvPr/>
            </p:nvSpPr>
            <p:spPr>
              <a:xfrm>
                <a:off x="6807900" y="2706075"/>
                <a:ext cx="102600" cy="29925"/>
              </a:xfrm>
              <a:custGeom>
                <a:avLst/>
                <a:gdLst/>
                <a:ahLst/>
                <a:cxnLst/>
                <a:rect l="l" t="t" r="r" b="b"/>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rgbClr val="00B05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98" name="Google Shape;298;p28"/>
              <p:cNvSpPr/>
              <p:nvPr/>
            </p:nvSpPr>
            <p:spPr>
              <a:xfrm>
                <a:off x="6811575" y="2463675"/>
                <a:ext cx="95275" cy="160600"/>
              </a:xfrm>
              <a:custGeom>
                <a:avLst/>
                <a:gdLst/>
                <a:ahLst/>
                <a:cxnLst/>
                <a:rect l="l" t="t" r="r" b="b"/>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rgbClr val="00B05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99" name="Google Shape;299;p28"/>
              <p:cNvSpPr/>
              <p:nvPr/>
            </p:nvSpPr>
            <p:spPr>
              <a:xfrm>
                <a:off x="6730350" y="2315900"/>
                <a:ext cx="257700" cy="308375"/>
              </a:xfrm>
              <a:custGeom>
                <a:avLst/>
                <a:gdLst/>
                <a:ahLst/>
                <a:cxnLst/>
                <a:rect l="l" t="t" r="r" b="b"/>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rgbClr val="00B05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sp>
          <p:nvSpPr>
            <p:cNvPr id="300" name="Google Shape;300;p28"/>
            <p:cNvSpPr txBox="1"/>
            <p:nvPr/>
          </p:nvSpPr>
          <p:spPr>
            <a:xfrm>
              <a:off x="1026372" y="1334749"/>
              <a:ext cx="2363076" cy="123110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a:solidFill>
                    <a:srgbClr val="E34425"/>
                  </a:solidFill>
                  <a:latin typeface="Roboto"/>
                  <a:ea typeface="Roboto"/>
                  <a:cs typeface="Roboto"/>
                  <a:sym typeface="Roboto"/>
                </a:rPr>
                <a:t>2015</a:t>
              </a:r>
              <a:endParaRPr dirty="0"/>
            </a:p>
            <a:p>
              <a:pPr marL="0" marR="0" lvl="0" indent="0" algn="l" rtl="0">
                <a:spcBef>
                  <a:spcPts val="0"/>
                </a:spcBef>
                <a:spcAft>
                  <a:spcPts val="0"/>
                </a:spcAft>
                <a:buNone/>
              </a:pPr>
              <a:r>
                <a:rPr lang="en-US" sz="1050" dirty="0">
                  <a:solidFill>
                    <a:schemeClr val="dk1"/>
                  </a:solidFill>
                  <a:latin typeface="Roboto"/>
                  <a:ea typeface="Roboto"/>
                  <a:cs typeface="Roboto"/>
                  <a:sym typeface="Roboto"/>
                </a:rPr>
                <a:t>Here you put a little description, Keep it short and to the point. Make it more impactful . Make it more impactful . </a:t>
              </a:r>
              <a:endParaRPr dirty="0"/>
            </a:p>
            <a:p>
              <a:pPr marL="0" marR="0" lvl="0" indent="0" algn="l" rtl="0">
                <a:spcBef>
                  <a:spcPts val="0"/>
                </a:spcBef>
                <a:spcAft>
                  <a:spcPts val="0"/>
                </a:spcAft>
                <a:buNone/>
              </a:pPr>
              <a:endParaRPr sz="1400" dirty="0">
                <a:solidFill>
                  <a:schemeClr val="dk1"/>
                </a:solidFill>
                <a:latin typeface="Roboto"/>
                <a:ea typeface="Roboto"/>
                <a:cs typeface="Roboto"/>
                <a:sym typeface="Roboto"/>
              </a:endParaRPr>
            </a:p>
          </p:txBody>
        </p:sp>
        <p:sp>
          <p:nvSpPr>
            <p:cNvPr id="301" name="Google Shape;301;p28"/>
            <p:cNvSpPr txBox="1"/>
            <p:nvPr/>
          </p:nvSpPr>
          <p:spPr>
            <a:xfrm>
              <a:off x="4015545" y="5274676"/>
              <a:ext cx="2363076" cy="123110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a:solidFill>
                    <a:srgbClr val="00B050"/>
                  </a:solidFill>
                  <a:latin typeface="Roboto"/>
                  <a:ea typeface="Roboto"/>
                  <a:cs typeface="Roboto"/>
                  <a:sym typeface="Roboto"/>
                </a:rPr>
                <a:t>2016</a:t>
              </a:r>
              <a:endParaRPr/>
            </a:p>
            <a:p>
              <a:pPr marL="0" marR="0" lvl="0" indent="0" algn="l" rtl="0">
                <a:spcBef>
                  <a:spcPts val="0"/>
                </a:spcBef>
                <a:spcAft>
                  <a:spcPts val="0"/>
                </a:spcAft>
                <a:buNone/>
              </a:pPr>
              <a:r>
                <a:rPr lang="en-US" sz="1050">
                  <a:solidFill>
                    <a:schemeClr val="dk1"/>
                  </a:solidFill>
                  <a:latin typeface="Roboto"/>
                  <a:ea typeface="Roboto"/>
                  <a:cs typeface="Roboto"/>
                  <a:sym typeface="Roboto"/>
                </a:rPr>
                <a:t>Here you put a little description, Keep it short and to the point. Make it more impactful . Make it more impactful . </a:t>
              </a:r>
              <a:endParaRPr/>
            </a:p>
            <a:p>
              <a:pPr marL="0" marR="0" lvl="0" indent="0" algn="l" rtl="0">
                <a:spcBef>
                  <a:spcPts val="0"/>
                </a:spcBef>
                <a:spcAft>
                  <a:spcPts val="0"/>
                </a:spcAft>
                <a:buNone/>
              </a:pPr>
              <a:endParaRPr sz="1400">
                <a:solidFill>
                  <a:schemeClr val="dk1"/>
                </a:solidFill>
                <a:latin typeface="Roboto"/>
                <a:ea typeface="Roboto"/>
                <a:cs typeface="Roboto"/>
                <a:sym typeface="Roboto"/>
              </a:endParaRPr>
            </a:p>
          </p:txBody>
        </p:sp>
        <p:sp>
          <p:nvSpPr>
            <p:cNvPr id="302" name="Google Shape;302;p28"/>
            <p:cNvSpPr txBox="1"/>
            <p:nvPr/>
          </p:nvSpPr>
          <p:spPr>
            <a:xfrm>
              <a:off x="6665116" y="1334749"/>
              <a:ext cx="2363076" cy="123110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a:solidFill>
                    <a:srgbClr val="E0C43D"/>
                  </a:solidFill>
                  <a:latin typeface="Roboto"/>
                  <a:ea typeface="Roboto"/>
                  <a:cs typeface="Roboto"/>
                  <a:sym typeface="Roboto"/>
                </a:rPr>
                <a:t>2017</a:t>
              </a:r>
              <a:endParaRPr dirty="0"/>
            </a:p>
            <a:p>
              <a:pPr marL="0" marR="0" lvl="0" indent="0" algn="l" rtl="0">
                <a:spcBef>
                  <a:spcPts val="0"/>
                </a:spcBef>
                <a:spcAft>
                  <a:spcPts val="0"/>
                </a:spcAft>
                <a:buNone/>
              </a:pPr>
              <a:r>
                <a:rPr lang="en-US" sz="1050" dirty="0">
                  <a:solidFill>
                    <a:schemeClr val="dk1"/>
                  </a:solidFill>
                  <a:latin typeface="Roboto"/>
                  <a:ea typeface="Roboto"/>
                  <a:cs typeface="Roboto"/>
                  <a:sym typeface="Roboto"/>
                </a:rPr>
                <a:t>Here you put a little description, Keep it short and to the point. Make it more impactful . Make it more impactful . </a:t>
              </a:r>
              <a:endParaRPr dirty="0"/>
            </a:p>
            <a:p>
              <a:pPr marL="0" marR="0" lvl="0" indent="0" algn="l" rtl="0">
                <a:spcBef>
                  <a:spcPts val="0"/>
                </a:spcBef>
                <a:spcAft>
                  <a:spcPts val="0"/>
                </a:spcAft>
                <a:buNone/>
              </a:pPr>
              <a:endParaRPr sz="1400" dirty="0">
                <a:solidFill>
                  <a:schemeClr val="dk1"/>
                </a:solidFill>
                <a:latin typeface="Roboto"/>
                <a:ea typeface="Roboto"/>
                <a:cs typeface="Roboto"/>
                <a:sym typeface="Roboto"/>
              </a:endParaRPr>
            </a:p>
          </p:txBody>
        </p:sp>
        <p:sp>
          <p:nvSpPr>
            <p:cNvPr id="303" name="Google Shape;303;p28"/>
            <p:cNvSpPr txBox="1"/>
            <p:nvPr/>
          </p:nvSpPr>
          <p:spPr>
            <a:xfrm>
              <a:off x="9311499" y="5274676"/>
              <a:ext cx="2363076" cy="123110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a:solidFill>
                    <a:srgbClr val="00B0F0"/>
                  </a:solidFill>
                  <a:latin typeface="Roboto"/>
                  <a:ea typeface="Roboto"/>
                  <a:cs typeface="Roboto"/>
                  <a:sym typeface="Roboto"/>
                </a:rPr>
                <a:t>2018</a:t>
              </a:r>
              <a:endParaRPr/>
            </a:p>
            <a:p>
              <a:pPr marL="0" marR="0" lvl="0" indent="0" algn="l" rtl="0">
                <a:spcBef>
                  <a:spcPts val="0"/>
                </a:spcBef>
                <a:spcAft>
                  <a:spcPts val="0"/>
                </a:spcAft>
                <a:buNone/>
              </a:pPr>
              <a:r>
                <a:rPr lang="en-US" sz="1050">
                  <a:solidFill>
                    <a:schemeClr val="dk1"/>
                  </a:solidFill>
                  <a:latin typeface="Roboto"/>
                  <a:ea typeface="Roboto"/>
                  <a:cs typeface="Roboto"/>
                  <a:sym typeface="Roboto"/>
                </a:rPr>
                <a:t>Here you put a little description, Keep it short and to the point. Make it more impactful . Make it more impactful . </a:t>
              </a:r>
              <a:endParaRPr/>
            </a:p>
            <a:p>
              <a:pPr marL="0" marR="0" lvl="0" indent="0" algn="l" rtl="0">
                <a:spcBef>
                  <a:spcPts val="0"/>
                </a:spcBef>
                <a:spcAft>
                  <a:spcPts val="0"/>
                </a:spcAft>
                <a:buNone/>
              </a:pPr>
              <a:endParaRPr sz="1400">
                <a:solidFill>
                  <a:schemeClr val="dk1"/>
                </a:solidFill>
                <a:latin typeface="Roboto"/>
                <a:ea typeface="Roboto"/>
                <a:cs typeface="Roboto"/>
                <a:sym typeface="Roboto"/>
              </a:endParaRPr>
            </a:p>
          </p:txBody>
        </p:sp>
        <p:sp>
          <p:nvSpPr>
            <p:cNvPr id="304" name="Google Shape;304;p28"/>
            <p:cNvSpPr/>
            <p:nvPr/>
          </p:nvSpPr>
          <p:spPr>
            <a:xfrm>
              <a:off x="6747005" y="2433010"/>
              <a:ext cx="1269899"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lt1"/>
                  </a:solidFill>
                  <a:latin typeface="Roboto"/>
                  <a:ea typeface="Roboto"/>
                  <a:cs typeface="Roboto"/>
                  <a:sym typeface="Roboto"/>
                </a:rPr>
                <a:t>YOUR HEADING</a:t>
              </a:r>
              <a:endParaRPr sz="1200">
                <a:solidFill>
                  <a:schemeClr val="lt1"/>
                </a:solidFill>
                <a:latin typeface="Roboto"/>
                <a:ea typeface="Roboto"/>
                <a:cs typeface="Roboto"/>
                <a:sym typeface="Roboto"/>
              </a:endParaRPr>
            </a:p>
          </p:txBody>
        </p:sp>
        <p:sp>
          <p:nvSpPr>
            <p:cNvPr id="305" name="Google Shape;305;p28"/>
            <p:cNvSpPr/>
            <p:nvPr/>
          </p:nvSpPr>
          <p:spPr>
            <a:xfrm>
              <a:off x="1162282" y="2422813"/>
              <a:ext cx="1269899"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lt1"/>
                  </a:solidFill>
                  <a:latin typeface="Roboto"/>
                  <a:ea typeface="Roboto"/>
                  <a:cs typeface="Roboto"/>
                  <a:sym typeface="Roboto"/>
                </a:rPr>
                <a:t>YOUR HEADING</a:t>
              </a:r>
              <a:endParaRPr sz="1200">
                <a:solidFill>
                  <a:schemeClr val="lt1"/>
                </a:solidFill>
                <a:latin typeface="Roboto"/>
                <a:ea typeface="Roboto"/>
                <a:cs typeface="Roboto"/>
                <a:sym typeface="Roboto"/>
              </a:endParaRPr>
            </a:p>
          </p:txBody>
        </p:sp>
        <p:sp>
          <p:nvSpPr>
            <p:cNvPr id="306" name="Google Shape;306;p28"/>
            <p:cNvSpPr/>
            <p:nvPr/>
          </p:nvSpPr>
          <p:spPr>
            <a:xfrm>
              <a:off x="4130202" y="4938050"/>
              <a:ext cx="1269899"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lt1"/>
                  </a:solidFill>
                  <a:latin typeface="Roboto"/>
                  <a:ea typeface="Roboto"/>
                  <a:cs typeface="Roboto"/>
                  <a:sym typeface="Roboto"/>
                </a:rPr>
                <a:t>YOUR HEADING</a:t>
              </a:r>
              <a:endParaRPr sz="1200">
                <a:solidFill>
                  <a:schemeClr val="lt1"/>
                </a:solidFill>
                <a:latin typeface="Roboto"/>
                <a:ea typeface="Roboto"/>
                <a:cs typeface="Roboto"/>
                <a:sym typeface="Roboto"/>
              </a:endParaRPr>
            </a:p>
          </p:txBody>
        </p:sp>
        <p:sp>
          <p:nvSpPr>
            <p:cNvPr id="307" name="Google Shape;307;p28"/>
            <p:cNvSpPr/>
            <p:nvPr/>
          </p:nvSpPr>
          <p:spPr>
            <a:xfrm>
              <a:off x="9325922" y="4925350"/>
              <a:ext cx="1269899"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lt1"/>
                  </a:solidFill>
                  <a:latin typeface="Roboto"/>
                  <a:ea typeface="Roboto"/>
                  <a:cs typeface="Roboto"/>
                  <a:sym typeface="Roboto"/>
                </a:rPr>
                <a:t>YOUR HEADING</a:t>
              </a:r>
              <a:endParaRPr sz="1200">
                <a:solidFill>
                  <a:schemeClr val="lt1"/>
                </a:solidFill>
                <a:latin typeface="Roboto"/>
                <a:ea typeface="Roboto"/>
                <a:cs typeface="Roboto"/>
                <a:sym typeface="Roboto"/>
              </a:endParaRPr>
            </a:p>
          </p:txBody>
        </p:sp>
        <p:sp>
          <p:nvSpPr>
            <p:cNvPr id="308" name="Google Shape;308;p28"/>
            <p:cNvSpPr/>
            <p:nvPr/>
          </p:nvSpPr>
          <p:spPr>
            <a:xfrm>
              <a:off x="8016904" y="397357"/>
              <a:ext cx="3732039" cy="1015663"/>
            </a:xfrm>
            <a:prstGeom prst="rect">
              <a:avLst/>
            </a:prstGeom>
            <a:noFill/>
            <a:ln>
              <a:noFill/>
            </a:ln>
          </p:spPr>
          <p:txBody>
            <a:bodyPr spcFirstLastPara="1" wrap="square" lIns="91425" tIns="45700" rIns="91425" bIns="45700" anchor="t" anchorCtr="0">
              <a:noAutofit/>
            </a:bodyPr>
            <a:lstStyle/>
            <a:p>
              <a:pPr marL="0" marR="0" lvl="0" indent="0" algn="r" rtl="0">
                <a:lnSpc>
                  <a:spcPts val="3000"/>
                </a:lnSpc>
                <a:spcBef>
                  <a:spcPts val="0"/>
                </a:spcBef>
                <a:spcAft>
                  <a:spcPts val="0"/>
                </a:spcAft>
                <a:buNone/>
              </a:pPr>
              <a:r>
                <a:rPr lang="en-US" sz="3200" b="1" cap="none" dirty="0">
                  <a:solidFill>
                    <a:srgbClr val="E34A2E"/>
                  </a:solidFill>
                  <a:latin typeface="+mj-lt"/>
                  <a:ea typeface="Roboto"/>
                  <a:cs typeface="Roboto"/>
                  <a:sym typeface="Roboto"/>
                </a:rPr>
                <a:t>TIMELINE</a:t>
              </a:r>
              <a:r>
                <a:rPr lang="en-US" sz="3200" b="1" cap="none" dirty="0">
                  <a:solidFill>
                    <a:srgbClr val="131F2B"/>
                  </a:solidFill>
                  <a:latin typeface="+mj-lt"/>
                  <a:ea typeface="Roboto"/>
                  <a:cs typeface="Roboto"/>
                  <a:sym typeface="Roboto"/>
                </a:rPr>
                <a:t> </a:t>
              </a:r>
              <a:r>
                <a:rPr lang="en-US" sz="3200" b="1" cap="none" dirty="0">
                  <a:solidFill>
                    <a:srgbClr val="455A64"/>
                  </a:solidFill>
                  <a:latin typeface="+mj-lt"/>
                  <a:ea typeface="Roboto"/>
                  <a:cs typeface="Roboto"/>
                  <a:sym typeface="Roboto"/>
                </a:rPr>
                <a:t>INFOGRAPHIC</a:t>
              </a:r>
              <a:endParaRPr sz="1200" b="1" dirty="0">
                <a:solidFill>
                  <a:srgbClr val="455A64"/>
                </a:solidFill>
                <a:latin typeface="+mj-lt"/>
              </a:endParaRPr>
            </a:p>
          </p:txBody>
        </p:sp>
        <p:sp>
          <p:nvSpPr>
            <p:cNvPr id="309" name="Google Shape;309;p28"/>
            <p:cNvSpPr/>
            <p:nvPr/>
          </p:nvSpPr>
          <p:spPr>
            <a:xfrm>
              <a:off x="8812952" y="1046888"/>
              <a:ext cx="2945948" cy="425758"/>
            </a:xfrm>
            <a:prstGeom prst="rect">
              <a:avLst/>
            </a:prstGeom>
            <a:noFill/>
            <a:ln>
              <a:noFill/>
            </a:ln>
          </p:spPr>
          <p:txBody>
            <a:bodyPr spcFirstLastPara="1" wrap="square" lIns="91425" tIns="45700" rIns="91425" bIns="45700" anchor="t" anchorCtr="0">
              <a:noAutofit/>
            </a:bodyPr>
            <a:lstStyle/>
            <a:p>
              <a:pPr marL="0" marR="0" lvl="0" indent="0" algn="r" rtl="0">
                <a:lnSpc>
                  <a:spcPct val="185714"/>
                </a:lnSpc>
                <a:spcBef>
                  <a:spcPts val="0"/>
                </a:spcBef>
                <a:spcAft>
                  <a:spcPts val="0"/>
                </a:spcAft>
                <a:buNone/>
              </a:pPr>
              <a:r>
                <a:rPr lang="en-US" sz="1400" dirty="0">
                  <a:solidFill>
                    <a:srgbClr val="F9690E"/>
                  </a:solidFill>
                  <a:latin typeface="Roboto"/>
                  <a:ea typeface="Roboto"/>
                  <a:cs typeface="Roboto"/>
                  <a:sym typeface="Roboto"/>
                </a:rPr>
                <a:t>Your Journey Starts Here</a:t>
              </a:r>
              <a:endParaRPr dirty="0"/>
            </a:p>
          </p:txBody>
        </p:sp>
      </p:grpSp>
      <p:sp>
        <p:nvSpPr>
          <p:cNvPr id="58" name="Google Shape;92;p15"/>
          <p:cNvSpPr/>
          <p:nvPr/>
        </p:nvSpPr>
        <p:spPr>
          <a:xfrm rot="5400000">
            <a:off x="11692023" y="556334"/>
            <a:ext cx="1369286"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b="0" i="0" u="none" strike="noStrike" cap="none" dirty="0">
                <a:solidFill>
                  <a:schemeClr val="dk1"/>
                </a:solidFill>
                <a:latin typeface="Roboto"/>
                <a:ea typeface="Roboto"/>
                <a:cs typeface="Roboto"/>
                <a:sym typeface="Roboto"/>
              </a:rPr>
              <a:t>Slidehood.com</a:t>
            </a:r>
            <a:endParaRPr dirty="0"/>
          </a:p>
        </p:txBody>
      </p:sp>
    </p:spTree>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29"/>
          <p:cNvSpPr txBox="1"/>
          <p:nvPr/>
        </p:nvSpPr>
        <p:spPr>
          <a:xfrm>
            <a:off x="1049131" y="2119559"/>
            <a:ext cx="4985716" cy="652015"/>
          </a:xfrm>
          <a:prstGeom prst="rect">
            <a:avLst/>
          </a:prstGeom>
          <a:noFill/>
          <a:ln>
            <a:noFill/>
          </a:ln>
        </p:spPr>
        <p:txBody>
          <a:bodyPr spcFirstLastPara="1" wrap="square" lIns="91425" tIns="91425" rIns="91425" bIns="91425" anchor="t" anchorCtr="0">
            <a:noAutofit/>
          </a:bodyPr>
          <a:lstStyle/>
          <a:p>
            <a:pPr marL="228600" marR="0" lvl="0" indent="-228600" algn="l" rtl="0">
              <a:lnSpc>
                <a:spcPct val="90000"/>
              </a:lnSpc>
              <a:spcBef>
                <a:spcPts val="0"/>
              </a:spcBef>
              <a:spcAft>
                <a:spcPts val="0"/>
              </a:spcAft>
              <a:buClr>
                <a:srgbClr val="FFC000"/>
              </a:buClr>
              <a:buSzPts val="3000"/>
              <a:buFont typeface="Arial"/>
              <a:buNone/>
            </a:pPr>
            <a:r>
              <a:rPr lang="en-US" sz="3000" b="1" dirty="0">
                <a:solidFill>
                  <a:srgbClr val="E34A2E"/>
                </a:solidFill>
                <a:latin typeface="+mj-lt"/>
                <a:ea typeface="Raleway"/>
                <a:cs typeface="Raleway"/>
                <a:sym typeface="Raleway"/>
              </a:rPr>
              <a:t>	ANDROID MOCKUP</a:t>
            </a:r>
            <a:endParaRPr b="1" dirty="0">
              <a:solidFill>
                <a:srgbClr val="E34A2E"/>
              </a:solidFill>
              <a:latin typeface="+mj-lt"/>
            </a:endParaRPr>
          </a:p>
          <a:p>
            <a:pPr marL="228600" marR="0" lvl="0" indent="-228600" algn="l" rtl="0">
              <a:lnSpc>
                <a:spcPct val="90000"/>
              </a:lnSpc>
              <a:spcBef>
                <a:spcPts val="0"/>
              </a:spcBef>
              <a:spcAft>
                <a:spcPts val="0"/>
              </a:spcAft>
              <a:buClr>
                <a:schemeClr val="dk1"/>
              </a:buClr>
              <a:buSzPts val="3000"/>
              <a:buFont typeface="Arial"/>
              <a:buNone/>
            </a:pPr>
            <a:endParaRPr sz="3000" b="1" dirty="0">
              <a:solidFill>
                <a:srgbClr val="FFC000"/>
              </a:solidFill>
              <a:latin typeface="+mj-lt"/>
              <a:ea typeface="Raleway"/>
              <a:cs typeface="Raleway"/>
              <a:sym typeface="Raleway"/>
            </a:endParaRPr>
          </a:p>
          <a:p>
            <a:pPr marL="228600" marR="0" lvl="0" indent="-228600" algn="l" rtl="0">
              <a:lnSpc>
                <a:spcPct val="90000"/>
              </a:lnSpc>
              <a:spcBef>
                <a:spcPts val="0"/>
              </a:spcBef>
              <a:spcAft>
                <a:spcPts val="0"/>
              </a:spcAft>
              <a:buClr>
                <a:schemeClr val="dk1"/>
              </a:buClr>
              <a:buSzPts val="3000"/>
              <a:buFont typeface="Arial"/>
              <a:buNone/>
            </a:pPr>
            <a:endParaRPr sz="3000" b="1" dirty="0">
              <a:solidFill>
                <a:srgbClr val="FFC000"/>
              </a:solidFill>
              <a:latin typeface="+mj-lt"/>
              <a:ea typeface="Raleway"/>
              <a:cs typeface="Raleway"/>
              <a:sym typeface="Raleway"/>
            </a:endParaRPr>
          </a:p>
        </p:txBody>
      </p:sp>
      <p:sp>
        <p:nvSpPr>
          <p:cNvPr id="315" name="Google Shape;315;p29"/>
          <p:cNvSpPr/>
          <p:nvPr/>
        </p:nvSpPr>
        <p:spPr>
          <a:xfrm>
            <a:off x="732615" y="2900176"/>
            <a:ext cx="316517" cy="548372"/>
          </a:xfrm>
          <a:custGeom>
            <a:avLst/>
            <a:gdLst/>
            <a:ahLst/>
            <a:cxnLst/>
            <a:rect l="l" t="t" r="r" b="b"/>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FFC000"/>
          </a:solidFill>
          <a:ln>
            <a:noFill/>
          </a:ln>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16" name="Google Shape;316;p29"/>
          <p:cNvSpPr/>
          <p:nvPr/>
        </p:nvSpPr>
        <p:spPr>
          <a:xfrm>
            <a:off x="732614" y="3859775"/>
            <a:ext cx="316517" cy="548372"/>
          </a:xfrm>
          <a:custGeom>
            <a:avLst/>
            <a:gdLst/>
            <a:ahLst/>
            <a:cxnLst/>
            <a:rect l="l" t="t" r="r" b="b"/>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FFC000"/>
          </a:solidFill>
          <a:ln>
            <a:noFill/>
          </a:ln>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17" name="Google Shape;317;p29"/>
          <p:cNvSpPr/>
          <p:nvPr/>
        </p:nvSpPr>
        <p:spPr>
          <a:xfrm>
            <a:off x="1237437" y="2773612"/>
            <a:ext cx="3775111" cy="830997"/>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Clr>
                <a:srgbClr val="3F3F41"/>
              </a:buClr>
              <a:buSzPts val="1200"/>
              <a:buFont typeface="Roboto"/>
              <a:buNone/>
            </a:pPr>
            <a:r>
              <a:rPr lang="en-US" sz="1200" dirty="0">
                <a:solidFill>
                  <a:srgbClr val="3F3F41"/>
                </a:solidFill>
                <a:latin typeface="Roboto"/>
                <a:ea typeface="Roboto"/>
                <a:cs typeface="Roboto"/>
                <a:sym typeface="Roboto"/>
              </a:rPr>
              <a:t>Here you can showcase and explain your app, website or software. Here you can showcase and explain your app, website or software. Here you can showcase and explain your app, website or software. </a:t>
            </a:r>
            <a:endParaRPr dirty="0"/>
          </a:p>
        </p:txBody>
      </p:sp>
      <p:sp>
        <p:nvSpPr>
          <p:cNvPr id="318" name="Google Shape;318;p29"/>
          <p:cNvSpPr/>
          <p:nvPr/>
        </p:nvSpPr>
        <p:spPr>
          <a:xfrm>
            <a:off x="1237437" y="3733211"/>
            <a:ext cx="3775111" cy="830997"/>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n-US" sz="1200" dirty="0">
                <a:solidFill>
                  <a:srgbClr val="3F3F41"/>
                </a:solidFill>
                <a:latin typeface="Roboto"/>
                <a:ea typeface="Roboto"/>
                <a:cs typeface="Roboto"/>
                <a:sym typeface="Roboto"/>
              </a:rPr>
              <a:t>Here you can showcase and explain your app, website or software. Here you can showcase and explain your app, website or software. Here you can showcase and explain your app, website or software.</a:t>
            </a:r>
            <a:endParaRPr dirty="0"/>
          </a:p>
        </p:txBody>
      </p:sp>
      <p:sp>
        <p:nvSpPr>
          <p:cNvPr id="319" name="Google Shape;319;p29"/>
          <p:cNvSpPr/>
          <p:nvPr/>
        </p:nvSpPr>
        <p:spPr>
          <a:xfrm rot="5400000">
            <a:off x="11692023" y="556334"/>
            <a:ext cx="1369286"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a:solidFill>
                  <a:schemeClr val="dk1"/>
                </a:solidFill>
                <a:latin typeface="Roboto"/>
                <a:ea typeface="Roboto"/>
                <a:cs typeface="Roboto"/>
                <a:sym typeface="Roboto"/>
              </a:rPr>
              <a:t>Slidehood.com</a:t>
            </a:r>
            <a:endParaRPr/>
          </a:p>
        </p:txBody>
      </p:sp>
      <p:pic>
        <p:nvPicPr>
          <p:cNvPr id="320" name="Google Shape;320;p29"/>
          <p:cNvPicPr preferRelativeResize="0"/>
          <p:nvPr/>
        </p:nvPicPr>
        <p:blipFill rotWithShape="1">
          <a:blip r:embed="rId3">
            <a:alphaModFix/>
          </a:blip>
          <a:srcRect/>
          <a:stretch/>
        </p:blipFill>
        <p:spPr>
          <a:xfrm rot="19582896">
            <a:off x="8470223" y="505905"/>
            <a:ext cx="3483779" cy="7285607"/>
          </a:xfrm>
          <a:prstGeom prst="rect">
            <a:avLst/>
          </a:prstGeom>
          <a:noFill/>
          <a:ln>
            <a:noFill/>
          </a:ln>
          <a:effectLst>
            <a:outerShdw blurRad="203200" sx="102000" sy="102000" algn="ctr" rotWithShape="0">
              <a:srgbClr val="000000">
                <a:alpha val="49803"/>
              </a:srgbClr>
            </a:outerShdw>
          </a:effectLst>
        </p:spPr>
      </p:pic>
      <p:pic>
        <p:nvPicPr>
          <p:cNvPr id="321" name="Google Shape;321;p29"/>
          <p:cNvPicPr preferRelativeResize="0"/>
          <p:nvPr/>
        </p:nvPicPr>
        <p:blipFill rotWithShape="1">
          <a:blip r:embed="rId4">
            <a:alphaModFix/>
          </a:blip>
          <a:srcRect l="46157" t="40" r="21999"/>
          <a:stretch/>
        </p:blipFill>
        <p:spPr>
          <a:xfrm rot="19582896">
            <a:off x="8720450" y="968909"/>
            <a:ext cx="3037422" cy="6353829"/>
          </a:xfrm>
          <a:prstGeom prst="roundRect">
            <a:avLst>
              <a:gd name="adj" fmla="val 10061"/>
            </a:avLst>
          </a:prstGeom>
          <a:noFill/>
          <a:ln>
            <a:noFill/>
          </a:ln>
        </p:spPr>
      </p:pic>
    </p:spTree>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pic>
        <p:nvPicPr>
          <p:cNvPr id="326" name="Google Shape;326;p30"/>
          <p:cNvPicPr preferRelativeResize="0"/>
          <p:nvPr/>
        </p:nvPicPr>
        <p:blipFill rotWithShape="1">
          <a:blip r:embed="rId3">
            <a:alphaModFix/>
          </a:blip>
          <a:srcRect/>
          <a:stretch/>
        </p:blipFill>
        <p:spPr>
          <a:xfrm>
            <a:off x="1904512" y="922178"/>
            <a:ext cx="3443975" cy="7238675"/>
          </a:xfrm>
          <a:prstGeom prst="roundRect">
            <a:avLst>
              <a:gd name="adj" fmla="val 14008"/>
            </a:avLst>
          </a:prstGeom>
          <a:noFill/>
          <a:ln>
            <a:noFill/>
          </a:ln>
        </p:spPr>
      </p:pic>
      <p:pic>
        <p:nvPicPr>
          <p:cNvPr id="327" name="Google Shape;327;p30"/>
          <p:cNvPicPr preferRelativeResize="0"/>
          <p:nvPr/>
        </p:nvPicPr>
        <p:blipFill rotWithShape="1">
          <a:blip r:embed="rId4">
            <a:alphaModFix/>
          </a:blip>
          <a:srcRect/>
          <a:stretch/>
        </p:blipFill>
        <p:spPr>
          <a:xfrm>
            <a:off x="1752600" y="769323"/>
            <a:ext cx="3703371" cy="7540981"/>
          </a:xfrm>
          <a:prstGeom prst="rect">
            <a:avLst/>
          </a:prstGeom>
          <a:noFill/>
          <a:ln>
            <a:noFill/>
          </a:ln>
          <a:effectLst>
            <a:outerShdw blurRad="342900" sx="101000" sy="101000" algn="ctr" rotWithShape="0">
              <a:srgbClr val="000000">
                <a:alpha val="57647"/>
              </a:srgbClr>
            </a:outerShdw>
          </a:effectLst>
        </p:spPr>
      </p:pic>
      <p:sp>
        <p:nvSpPr>
          <p:cNvPr id="328" name="Google Shape;328;p30"/>
          <p:cNvSpPr/>
          <p:nvPr/>
        </p:nvSpPr>
        <p:spPr>
          <a:xfrm>
            <a:off x="7173415" y="2886583"/>
            <a:ext cx="316517" cy="548372"/>
          </a:xfrm>
          <a:custGeom>
            <a:avLst/>
            <a:gdLst/>
            <a:ahLst/>
            <a:cxnLst/>
            <a:rect l="l" t="t" r="r" b="b"/>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00B050"/>
          </a:solidFill>
          <a:ln>
            <a:noFill/>
          </a:ln>
          <a:effectLst/>
        </p:spPr>
        <p:txBody>
          <a:bodyPr spcFirstLastPara="1" wrap="square" lIns="91425" tIns="91425" rIns="91425" bIns="91425" anchor="ctr" anchorCtr="0">
            <a:noAutofit/>
          </a:bodyPr>
          <a:lstStyle/>
          <a:p>
            <a:pPr marL="0" marR="0" lvl="0" indent="0" algn="l" rtl="0">
              <a:spcBef>
                <a:spcPts val="0"/>
              </a:spcBef>
              <a:spcAft>
                <a:spcPts val="0"/>
              </a:spcAft>
              <a:buNone/>
            </a:pPr>
            <a:endParaRPr sz="1800">
              <a:solidFill>
                <a:srgbClr val="434343"/>
              </a:solidFill>
              <a:latin typeface="Roboto"/>
              <a:ea typeface="Roboto"/>
              <a:cs typeface="Roboto"/>
              <a:sym typeface="Roboto"/>
            </a:endParaRPr>
          </a:p>
        </p:txBody>
      </p:sp>
      <p:sp>
        <p:nvSpPr>
          <p:cNvPr id="329" name="Google Shape;329;p30"/>
          <p:cNvSpPr/>
          <p:nvPr/>
        </p:nvSpPr>
        <p:spPr>
          <a:xfrm>
            <a:off x="7173489" y="3850831"/>
            <a:ext cx="316517" cy="548372"/>
          </a:xfrm>
          <a:custGeom>
            <a:avLst/>
            <a:gdLst/>
            <a:ahLst/>
            <a:cxnLst/>
            <a:rect l="l" t="t" r="r" b="b"/>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00B050"/>
          </a:solidFill>
          <a:ln>
            <a:noFill/>
          </a:ln>
          <a:effectLst/>
        </p:spPr>
        <p:txBody>
          <a:bodyPr spcFirstLastPara="1" wrap="square" lIns="91425" tIns="91425" rIns="91425" bIns="91425" anchor="ctr" anchorCtr="0">
            <a:noAutofit/>
          </a:bodyPr>
          <a:lstStyle/>
          <a:p>
            <a:pPr marL="0" marR="0" lvl="0" indent="0" algn="l" rtl="0">
              <a:spcBef>
                <a:spcPts val="0"/>
              </a:spcBef>
              <a:spcAft>
                <a:spcPts val="0"/>
              </a:spcAft>
              <a:buNone/>
            </a:pPr>
            <a:endParaRPr sz="1800">
              <a:solidFill>
                <a:srgbClr val="434343"/>
              </a:solidFill>
              <a:latin typeface="Roboto"/>
              <a:ea typeface="Roboto"/>
              <a:cs typeface="Roboto"/>
              <a:sym typeface="Roboto"/>
            </a:endParaRPr>
          </a:p>
        </p:txBody>
      </p:sp>
      <p:sp>
        <p:nvSpPr>
          <p:cNvPr id="330" name="Google Shape;330;p30"/>
          <p:cNvSpPr/>
          <p:nvPr/>
        </p:nvSpPr>
        <p:spPr>
          <a:xfrm>
            <a:off x="7706639" y="2167647"/>
            <a:ext cx="3903777" cy="507831"/>
          </a:xfrm>
          <a:prstGeom prst="rect">
            <a:avLst/>
          </a:prstGeom>
          <a:noFill/>
          <a:ln>
            <a:noFill/>
          </a:ln>
        </p:spPr>
        <p:txBody>
          <a:bodyPr spcFirstLastPara="1" wrap="square" lIns="91425" tIns="91425" rIns="91425" bIns="91425" anchor="t" anchorCtr="0">
            <a:noAutofit/>
          </a:bodyPr>
          <a:lstStyle/>
          <a:p>
            <a:pPr marL="228600" marR="0" lvl="0" indent="-228600" algn="l" rtl="0">
              <a:lnSpc>
                <a:spcPct val="90000"/>
              </a:lnSpc>
              <a:spcBef>
                <a:spcPts val="0"/>
              </a:spcBef>
              <a:spcAft>
                <a:spcPts val="0"/>
              </a:spcAft>
              <a:buClr>
                <a:srgbClr val="00B050"/>
              </a:buClr>
              <a:buSzPts val="3000"/>
              <a:buFont typeface="Arial"/>
              <a:buNone/>
            </a:pPr>
            <a:r>
              <a:rPr lang="en-US" sz="3000" b="1" dirty="0">
                <a:solidFill>
                  <a:srgbClr val="2D962E"/>
                </a:solidFill>
                <a:latin typeface="Roboto Medium"/>
                <a:ea typeface="Roboto Medium"/>
                <a:cs typeface="Roboto Medium"/>
                <a:sym typeface="Roboto Medium"/>
              </a:rPr>
              <a:t>iPhone</a:t>
            </a:r>
            <a:r>
              <a:rPr lang="en-US" sz="3000" dirty="0">
                <a:solidFill>
                  <a:srgbClr val="2D962E"/>
                </a:solidFill>
                <a:latin typeface="Roboto Medium"/>
                <a:ea typeface="Roboto Medium"/>
                <a:cs typeface="Roboto Medium"/>
                <a:sym typeface="Roboto Medium"/>
              </a:rPr>
              <a:t> MOCK</a:t>
            </a:r>
            <a:endParaRPr dirty="0">
              <a:solidFill>
                <a:srgbClr val="2D962E"/>
              </a:solidFill>
            </a:endParaRPr>
          </a:p>
        </p:txBody>
      </p:sp>
      <p:sp>
        <p:nvSpPr>
          <p:cNvPr id="331" name="Google Shape;331;p30"/>
          <p:cNvSpPr/>
          <p:nvPr/>
        </p:nvSpPr>
        <p:spPr>
          <a:xfrm rot="5400000">
            <a:off x="11692023" y="556334"/>
            <a:ext cx="1369286"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a:solidFill>
                  <a:schemeClr val="dk1"/>
                </a:solidFill>
                <a:latin typeface="Roboto"/>
                <a:ea typeface="Roboto"/>
                <a:cs typeface="Roboto"/>
                <a:sym typeface="Roboto"/>
              </a:rPr>
              <a:t>Slidehood.com</a:t>
            </a:r>
            <a:endParaRPr/>
          </a:p>
        </p:txBody>
      </p:sp>
      <p:sp>
        <p:nvSpPr>
          <p:cNvPr id="332" name="Google Shape;332;p30"/>
          <p:cNvSpPr/>
          <p:nvPr/>
        </p:nvSpPr>
        <p:spPr>
          <a:xfrm>
            <a:off x="7706639" y="2749218"/>
            <a:ext cx="3775111" cy="830997"/>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Clr>
                <a:srgbClr val="3F3F41"/>
              </a:buClr>
              <a:buSzPts val="1200"/>
              <a:buFont typeface="Roboto"/>
              <a:buNone/>
            </a:pPr>
            <a:r>
              <a:rPr lang="en-US" sz="1200" dirty="0">
                <a:solidFill>
                  <a:srgbClr val="3F3F41"/>
                </a:solidFill>
                <a:latin typeface="Roboto"/>
                <a:ea typeface="Roboto"/>
                <a:cs typeface="Roboto"/>
                <a:sym typeface="Roboto"/>
              </a:rPr>
              <a:t>Here you can showcase and explain your app, website or software. Here you can showcase and explain your app, website or software. Here you can showcase and explain your app, website or software. </a:t>
            </a:r>
            <a:endParaRPr dirty="0"/>
          </a:p>
        </p:txBody>
      </p:sp>
      <p:sp>
        <p:nvSpPr>
          <p:cNvPr id="333" name="Google Shape;333;p30"/>
          <p:cNvSpPr/>
          <p:nvPr/>
        </p:nvSpPr>
        <p:spPr>
          <a:xfrm>
            <a:off x="7706639" y="3708817"/>
            <a:ext cx="3775111" cy="830997"/>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n-US" sz="1200" dirty="0">
                <a:solidFill>
                  <a:srgbClr val="3F3F41"/>
                </a:solidFill>
                <a:latin typeface="Roboto"/>
                <a:ea typeface="Roboto"/>
                <a:cs typeface="Roboto"/>
                <a:sym typeface="Roboto"/>
              </a:rPr>
              <a:t>Here you can showcase and explain your app, website or software. Here you can showcase and explain your app, website or software. Here you can showcase and explain your app, website or software.</a:t>
            </a:r>
            <a:endParaRPr dirty="0"/>
          </a:p>
        </p:txBody>
      </p:sp>
    </p:spTree>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31"/>
          <p:cNvSpPr txBox="1"/>
          <p:nvPr/>
        </p:nvSpPr>
        <p:spPr>
          <a:xfrm>
            <a:off x="1081292" y="2203316"/>
            <a:ext cx="4654671" cy="587711"/>
          </a:xfrm>
          <a:prstGeom prst="rect">
            <a:avLst/>
          </a:prstGeom>
          <a:noFill/>
          <a:ln>
            <a:noFill/>
          </a:ln>
        </p:spPr>
        <p:txBody>
          <a:bodyPr spcFirstLastPara="1" wrap="square" lIns="91425" tIns="91425" rIns="91425" bIns="91425" anchor="t" anchorCtr="0">
            <a:noAutofit/>
          </a:bodyPr>
          <a:lstStyle/>
          <a:p>
            <a:pPr marL="228600" marR="0" lvl="0" indent="-228600" algn="l" rtl="0">
              <a:lnSpc>
                <a:spcPct val="90000"/>
              </a:lnSpc>
              <a:spcBef>
                <a:spcPts val="0"/>
              </a:spcBef>
              <a:spcAft>
                <a:spcPts val="0"/>
              </a:spcAft>
              <a:buClr>
                <a:srgbClr val="FFC000"/>
              </a:buClr>
              <a:buSzPts val="3000"/>
              <a:buFont typeface="Arial"/>
              <a:buNone/>
            </a:pPr>
            <a:r>
              <a:rPr lang="en-US" sz="3000" b="1" dirty="0">
                <a:solidFill>
                  <a:srgbClr val="39E33A"/>
                </a:solidFill>
                <a:latin typeface="+mj-lt"/>
                <a:ea typeface="Raleway"/>
                <a:cs typeface="Raleway"/>
                <a:sym typeface="Raleway"/>
              </a:rPr>
              <a:t>WEBSITE MOCKUP</a:t>
            </a:r>
            <a:endParaRPr b="1" dirty="0">
              <a:solidFill>
                <a:srgbClr val="39E33A"/>
              </a:solidFill>
              <a:latin typeface="+mj-lt"/>
            </a:endParaRPr>
          </a:p>
          <a:p>
            <a:pPr marL="228600" marR="0" lvl="0" indent="-228600" algn="l" rtl="0">
              <a:lnSpc>
                <a:spcPct val="90000"/>
              </a:lnSpc>
              <a:spcBef>
                <a:spcPts val="0"/>
              </a:spcBef>
              <a:spcAft>
                <a:spcPts val="0"/>
              </a:spcAft>
              <a:buClr>
                <a:schemeClr val="dk1"/>
              </a:buClr>
              <a:buSzPts val="3000"/>
              <a:buFont typeface="Arial"/>
              <a:buNone/>
            </a:pPr>
            <a:endParaRPr sz="3000" b="1" dirty="0">
              <a:solidFill>
                <a:srgbClr val="FFC000"/>
              </a:solidFill>
              <a:latin typeface="+mj-lt"/>
              <a:ea typeface="Roboto"/>
              <a:cs typeface="Roboto"/>
              <a:sym typeface="Roboto"/>
            </a:endParaRPr>
          </a:p>
          <a:p>
            <a:pPr marL="228600" marR="0" lvl="0" indent="-228600" algn="just" rtl="0">
              <a:lnSpc>
                <a:spcPct val="90000"/>
              </a:lnSpc>
              <a:spcBef>
                <a:spcPts val="0"/>
              </a:spcBef>
              <a:spcAft>
                <a:spcPts val="0"/>
              </a:spcAft>
              <a:buClr>
                <a:srgbClr val="FFC000"/>
              </a:buClr>
              <a:buSzPts val="3000"/>
              <a:buFont typeface="Arial"/>
              <a:buNone/>
            </a:pPr>
            <a:r>
              <a:rPr lang="en-US" sz="3000" b="1" dirty="0">
                <a:solidFill>
                  <a:srgbClr val="FFC000"/>
                </a:solidFill>
                <a:latin typeface="+mj-lt"/>
                <a:ea typeface="Roboto"/>
                <a:cs typeface="Roboto"/>
                <a:sym typeface="Roboto"/>
              </a:rPr>
              <a:t>    </a:t>
            </a:r>
            <a:endParaRPr b="1" dirty="0">
              <a:latin typeface="+mj-lt"/>
            </a:endParaRPr>
          </a:p>
          <a:p>
            <a:pPr marL="228600" marR="0" lvl="0" indent="-228600" algn="l" rtl="0">
              <a:lnSpc>
                <a:spcPct val="90000"/>
              </a:lnSpc>
              <a:spcBef>
                <a:spcPts val="0"/>
              </a:spcBef>
              <a:spcAft>
                <a:spcPts val="0"/>
              </a:spcAft>
              <a:buClr>
                <a:schemeClr val="dk1"/>
              </a:buClr>
              <a:buSzPts val="3000"/>
              <a:buFont typeface="Arial"/>
              <a:buNone/>
            </a:pPr>
            <a:endParaRPr sz="3000" b="1" dirty="0">
              <a:solidFill>
                <a:srgbClr val="FFC000"/>
              </a:solidFill>
              <a:latin typeface="+mj-lt"/>
              <a:ea typeface="Roboto"/>
              <a:cs typeface="Roboto"/>
              <a:sym typeface="Roboto"/>
            </a:endParaRPr>
          </a:p>
        </p:txBody>
      </p:sp>
      <p:grpSp>
        <p:nvGrpSpPr>
          <p:cNvPr id="339" name="Google Shape;339;p31"/>
          <p:cNvGrpSpPr/>
          <p:nvPr/>
        </p:nvGrpSpPr>
        <p:grpSpPr>
          <a:xfrm>
            <a:off x="519049" y="2983319"/>
            <a:ext cx="493682" cy="475442"/>
            <a:chOff x="2583325" y="2972875"/>
            <a:chExt cx="462850" cy="445750"/>
          </a:xfrm>
          <a:effectLst/>
        </p:grpSpPr>
        <p:sp>
          <p:nvSpPr>
            <p:cNvPr id="340" name="Google Shape;340;p31"/>
            <p:cNvSpPr/>
            <p:nvPr/>
          </p:nvSpPr>
          <p:spPr>
            <a:xfrm>
              <a:off x="2701775" y="3323350"/>
              <a:ext cx="225950" cy="95275"/>
            </a:xfrm>
            <a:custGeom>
              <a:avLst/>
              <a:gdLst/>
              <a:ahLst/>
              <a:cxnLst/>
              <a:rect l="l" t="t" r="r" b="b"/>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solidFill>
              <a:srgbClr val="FFC000"/>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l" rtl="0">
                <a:spcBef>
                  <a:spcPts val="0"/>
                </a:spcBef>
                <a:spcAft>
                  <a:spcPts val="0"/>
                </a:spcAft>
                <a:buNone/>
              </a:pPr>
              <a:endParaRPr sz="1800">
                <a:solidFill>
                  <a:srgbClr val="434343"/>
                </a:solidFill>
                <a:latin typeface="Roboto"/>
                <a:ea typeface="Roboto"/>
                <a:cs typeface="Roboto"/>
                <a:sym typeface="Roboto"/>
              </a:endParaRPr>
            </a:p>
          </p:txBody>
        </p:sp>
        <p:sp>
          <p:nvSpPr>
            <p:cNvPr id="341" name="Google Shape;341;p31"/>
            <p:cNvSpPr/>
            <p:nvPr/>
          </p:nvSpPr>
          <p:spPr>
            <a:xfrm>
              <a:off x="2583325" y="2972875"/>
              <a:ext cx="462850" cy="337075"/>
            </a:xfrm>
            <a:custGeom>
              <a:avLst/>
              <a:gdLst/>
              <a:ahLst/>
              <a:cxnLst/>
              <a:rect l="l" t="t" r="r" b="b"/>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solidFill>
              <a:srgbClr val="FFC000"/>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l" rtl="0">
                <a:spcBef>
                  <a:spcPts val="0"/>
                </a:spcBef>
                <a:spcAft>
                  <a:spcPts val="0"/>
                </a:spcAft>
                <a:buNone/>
              </a:pPr>
              <a:endParaRPr sz="1800">
                <a:solidFill>
                  <a:srgbClr val="434343"/>
                </a:solidFill>
                <a:latin typeface="Roboto"/>
                <a:ea typeface="Roboto"/>
                <a:cs typeface="Roboto"/>
                <a:sym typeface="Roboto"/>
              </a:endParaRPr>
            </a:p>
          </p:txBody>
        </p:sp>
      </p:grpSp>
      <p:grpSp>
        <p:nvGrpSpPr>
          <p:cNvPr id="342" name="Google Shape;342;p31"/>
          <p:cNvGrpSpPr/>
          <p:nvPr/>
        </p:nvGrpSpPr>
        <p:grpSpPr>
          <a:xfrm>
            <a:off x="513870" y="3881603"/>
            <a:ext cx="493682" cy="475442"/>
            <a:chOff x="2583325" y="2972875"/>
            <a:chExt cx="462850" cy="445750"/>
          </a:xfrm>
          <a:effectLst/>
        </p:grpSpPr>
        <p:sp>
          <p:nvSpPr>
            <p:cNvPr id="343" name="Google Shape;343;p31"/>
            <p:cNvSpPr/>
            <p:nvPr/>
          </p:nvSpPr>
          <p:spPr>
            <a:xfrm>
              <a:off x="2701775" y="3323350"/>
              <a:ext cx="225950" cy="95275"/>
            </a:xfrm>
            <a:custGeom>
              <a:avLst/>
              <a:gdLst/>
              <a:ahLst/>
              <a:cxnLst/>
              <a:rect l="l" t="t" r="r" b="b"/>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solidFill>
              <a:srgbClr val="FFC000"/>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l" rtl="0">
                <a:spcBef>
                  <a:spcPts val="0"/>
                </a:spcBef>
                <a:spcAft>
                  <a:spcPts val="0"/>
                </a:spcAft>
                <a:buNone/>
              </a:pPr>
              <a:endParaRPr sz="1800">
                <a:solidFill>
                  <a:srgbClr val="434343"/>
                </a:solidFill>
                <a:latin typeface="Roboto"/>
                <a:ea typeface="Roboto"/>
                <a:cs typeface="Roboto"/>
                <a:sym typeface="Roboto"/>
              </a:endParaRPr>
            </a:p>
          </p:txBody>
        </p:sp>
        <p:sp>
          <p:nvSpPr>
            <p:cNvPr id="344" name="Google Shape;344;p31"/>
            <p:cNvSpPr/>
            <p:nvPr/>
          </p:nvSpPr>
          <p:spPr>
            <a:xfrm>
              <a:off x="2583325" y="2972875"/>
              <a:ext cx="462850" cy="337075"/>
            </a:xfrm>
            <a:custGeom>
              <a:avLst/>
              <a:gdLst/>
              <a:ahLst/>
              <a:cxnLst/>
              <a:rect l="l" t="t" r="r" b="b"/>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solidFill>
              <a:srgbClr val="FFC000"/>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l" rtl="0">
                <a:spcBef>
                  <a:spcPts val="0"/>
                </a:spcBef>
                <a:spcAft>
                  <a:spcPts val="0"/>
                </a:spcAft>
                <a:buNone/>
              </a:pPr>
              <a:endParaRPr sz="1800">
                <a:solidFill>
                  <a:srgbClr val="434343"/>
                </a:solidFill>
                <a:latin typeface="Roboto"/>
                <a:ea typeface="Roboto"/>
                <a:cs typeface="Roboto"/>
                <a:sym typeface="Roboto"/>
              </a:endParaRPr>
            </a:p>
          </p:txBody>
        </p:sp>
      </p:grpSp>
      <p:sp>
        <p:nvSpPr>
          <p:cNvPr id="345" name="Google Shape;345;p31"/>
          <p:cNvSpPr/>
          <p:nvPr/>
        </p:nvSpPr>
        <p:spPr>
          <a:xfrm rot="5400000">
            <a:off x="11692023" y="556334"/>
            <a:ext cx="1369286"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a:solidFill>
                  <a:schemeClr val="dk1"/>
                </a:solidFill>
                <a:latin typeface="Roboto"/>
                <a:ea typeface="Roboto"/>
                <a:cs typeface="Roboto"/>
                <a:sym typeface="Roboto"/>
              </a:rPr>
              <a:t>Slidehood.com</a:t>
            </a:r>
            <a:endParaRPr/>
          </a:p>
        </p:txBody>
      </p:sp>
      <p:sp>
        <p:nvSpPr>
          <p:cNvPr id="346" name="Google Shape;346;p31"/>
          <p:cNvSpPr/>
          <p:nvPr/>
        </p:nvSpPr>
        <p:spPr>
          <a:xfrm>
            <a:off x="1147585" y="2791027"/>
            <a:ext cx="3775111" cy="830997"/>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Clr>
                <a:srgbClr val="3F3F41"/>
              </a:buClr>
              <a:buSzPts val="1200"/>
              <a:buFont typeface="Roboto"/>
              <a:buNone/>
            </a:pPr>
            <a:r>
              <a:rPr lang="en-US" sz="1200" dirty="0">
                <a:solidFill>
                  <a:srgbClr val="3F3F41"/>
                </a:solidFill>
                <a:latin typeface="Roboto"/>
                <a:ea typeface="Roboto"/>
                <a:cs typeface="Roboto"/>
                <a:sym typeface="Roboto"/>
              </a:rPr>
              <a:t>Here you can showcase and explain your app, website or software. Here you can showcase and explain your app, website or software. Here you can showcase and explain your app, website or software. </a:t>
            </a:r>
            <a:endParaRPr dirty="0"/>
          </a:p>
        </p:txBody>
      </p:sp>
      <p:sp>
        <p:nvSpPr>
          <p:cNvPr id="347" name="Google Shape;347;p31"/>
          <p:cNvSpPr/>
          <p:nvPr/>
        </p:nvSpPr>
        <p:spPr>
          <a:xfrm>
            <a:off x="1147585" y="3750626"/>
            <a:ext cx="3775111" cy="830997"/>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n-US" sz="1200" dirty="0">
                <a:solidFill>
                  <a:srgbClr val="3F3F41"/>
                </a:solidFill>
                <a:latin typeface="Roboto"/>
                <a:ea typeface="Roboto"/>
                <a:cs typeface="Roboto"/>
                <a:sym typeface="Roboto"/>
              </a:rPr>
              <a:t>Here you can showcase and explain your app, website or software. Here you can showcase and explain your app, website or software. Here you can showcase and explain your app, website or software.</a:t>
            </a:r>
            <a:endParaRPr dirty="0"/>
          </a:p>
        </p:txBody>
      </p:sp>
      <p:pic>
        <p:nvPicPr>
          <p:cNvPr id="348" name="Google Shape;348;p31"/>
          <p:cNvPicPr preferRelativeResize="0"/>
          <p:nvPr/>
        </p:nvPicPr>
        <p:blipFill rotWithShape="1">
          <a:blip r:embed="rId3">
            <a:alphaModFix/>
          </a:blip>
          <a:srcRect/>
          <a:stretch/>
        </p:blipFill>
        <p:spPr>
          <a:xfrm>
            <a:off x="5673634" y="1894140"/>
            <a:ext cx="5143184" cy="3280517"/>
          </a:xfrm>
          <a:prstGeom prst="rect">
            <a:avLst/>
          </a:prstGeom>
          <a:noFill/>
          <a:ln>
            <a:noFill/>
          </a:ln>
        </p:spPr>
      </p:pic>
      <p:pic>
        <p:nvPicPr>
          <p:cNvPr id="349" name="Google Shape;349;p31"/>
          <p:cNvPicPr preferRelativeResize="0"/>
          <p:nvPr/>
        </p:nvPicPr>
        <p:blipFill rotWithShape="1">
          <a:blip r:embed="rId4">
            <a:alphaModFix/>
          </a:blip>
          <a:srcRect/>
          <a:stretch/>
        </p:blipFill>
        <p:spPr>
          <a:xfrm>
            <a:off x="4988989" y="1740428"/>
            <a:ext cx="6512474" cy="4020395"/>
          </a:xfrm>
          <a:prstGeom prst="rect">
            <a:avLst/>
          </a:prstGeom>
          <a:noFill/>
          <a:ln>
            <a:noFill/>
          </a:ln>
          <a:effectLst>
            <a:outerShdw blurRad="63500" sx="102000" sy="102000" algn="ctr" rotWithShape="0">
              <a:srgbClr val="000000">
                <a:alpha val="40000"/>
              </a:srgbClr>
            </a:outerShdw>
          </a:effectLst>
        </p:spPr>
      </p:pic>
    </p:spTree>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32"/>
          <p:cNvSpPr/>
          <p:nvPr/>
        </p:nvSpPr>
        <p:spPr>
          <a:xfrm>
            <a:off x="7366940" y="1925025"/>
            <a:ext cx="4440298" cy="507831"/>
          </a:xfrm>
          <a:prstGeom prst="rect">
            <a:avLst/>
          </a:prstGeom>
          <a:noFill/>
          <a:ln>
            <a:noFill/>
          </a:ln>
        </p:spPr>
        <p:txBody>
          <a:bodyPr spcFirstLastPara="1" wrap="square" lIns="91425" tIns="91425" rIns="91425" bIns="91425" anchor="t" anchorCtr="0">
            <a:noAutofit/>
          </a:bodyPr>
          <a:lstStyle/>
          <a:p>
            <a:pPr marL="228600" marR="0" lvl="0" indent="-228600" algn="l" rtl="0">
              <a:lnSpc>
                <a:spcPct val="90000"/>
              </a:lnSpc>
              <a:spcBef>
                <a:spcPts val="0"/>
              </a:spcBef>
              <a:spcAft>
                <a:spcPts val="0"/>
              </a:spcAft>
              <a:buClr>
                <a:srgbClr val="00B050"/>
              </a:buClr>
              <a:buSzPts val="3000"/>
              <a:buFont typeface="Arial"/>
              <a:buNone/>
            </a:pPr>
            <a:r>
              <a:rPr lang="en-US" sz="3000" b="1" dirty="0">
                <a:solidFill>
                  <a:srgbClr val="E34A2E"/>
                </a:solidFill>
                <a:latin typeface="+mj-lt"/>
                <a:ea typeface="Roboto Medium"/>
                <a:cs typeface="Roboto Medium"/>
                <a:sym typeface="Roboto Medium"/>
              </a:rPr>
              <a:t>TABLET MOCK</a:t>
            </a:r>
            <a:endParaRPr b="1" dirty="0">
              <a:solidFill>
                <a:srgbClr val="E34A2E"/>
              </a:solidFill>
              <a:latin typeface="+mj-lt"/>
            </a:endParaRPr>
          </a:p>
        </p:txBody>
      </p:sp>
      <p:sp>
        <p:nvSpPr>
          <p:cNvPr id="355" name="Google Shape;355;p32"/>
          <p:cNvSpPr/>
          <p:nvPr/>
        </p:nvSpPr>
        <p:spPr>
          <a:xfrm>
            <a:off x="7412565" y="2589821"/>
            <a:ext cx="3806655" cy="830997"/>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Clr>
                <a:srgbClr val="3F3F41"/>
              </a:buClr>
              <a:buSzPts val="1200"/>
              <a:buFont typeface="Roboto"/>
              <a:buNone/>
            </a:pPr>
            <a:r>
              <a:rPr lang="en-US" sz="1200" dirty="0">
                <a:solidFill>
                  <a:srgbClr val="3F3F41"/>
                </a:solidFill>
                <a:latin typeface="Roboto"/>
                <a:ea typeface="Roboto"/>
                <a:cs typeface="Roboto"/>
                <a:sym typeface="Roboto"/>
              </a:rPr>
              <a:t>Here you can showcase and explain your app, website or software. Here you can showcase and explain your app, website or software. Here you can showcase and explain your app, website or software. </a:t>
            </a:r>
            <a:endParaRPr dirty="0"/>
          </a:p>
        </p:txBody>
      </p:sp>
      <p:sp>
        <p:nvSpPr>
          <p:cNvPr id="356" name="Google Shape;356;p32"/>
          <p:cNvSpPr/>
          <p:nvPr/>
        </p:nvSpPr>
        <p:spPr>
          <a:xfrm>
            <a:off x="7412565" y="3549420"/>
            <a:ext cx="3842763" cy="830997"/>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n-US" sz="1200" dirty="0">
                <a:solidFill>
                  <a:srgbClr val="3F3F41"/>
                </a:solidFill>
                <a:latin typeface="Roboto"/>
                <a:ea typeface="Roboto"/>
                <a:cs typeface="Roboto"/>
                <a:sym typeface="Roboto"/>
              </a:rPr>
              <a:t>Here you can showcase and explain your app, website or software. Here you can showcase and explain your app, website or software. Here you can showcase and explain your app, website or software.</a:t>
            </a:r>
            <a:endParaRPr dirty="0"/>
          </a:p>
        </p:txBody>
      </p:sp>
      <p:sp>
        <p:nvSpPr>
          <p:cNvPr id="357" name="Google Shape;357;p32"/>
          <p:cNvSpPr/>
          <p:nvPr/>
        </p:nvSpPr>
        <p:spPr>
          <a:xfrm>
            <a:off x="6687114" y="2704576"/>
            <a:ext cx="427230" cy="543432"/>
          </a:xfrm>
          <a:custGeom>
            <a:avLst/>
            <a:gdLst/>
            <a:ahLst/>
            <a:cxnLst/>
            <a:rect l="l" t="t" r="r" b="b"/>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rgbClr val="00B050"/>
          </a:solidFill>
          <a:ln>
            <a:noFill/>
          </a:ln>
          <a:effectLst/>
        </p:spPr>
        <p:txBody>
          <a:bodyPr spcFirstLastPara="1" wrap="square" lIns="91425" tIns="91425" rIns="91425" bIns="91425" anchor="ctr" anchorCtr="0">
            <a:noAutofit/>
          </a:bodyPr>
          <a:lstStyle/>
          <a:p>
            <a:pPr marL="0" marR="0" lvl="0" indent="0" algn="l" rtl="0">
              <a:spcBef>
                <a:spcPts val="0"/>
              </a:spcBef>
              <a:spcAft>
                <a:spcPts val="0"/>
              </a:spcAft>
              <a:buNone/>
            </a:pPr>
            <a:endParaRPr sz="1800">
              <a:solidFill>
                <a:srgbClr val="131F2B"/>
              </a:solidFill>
              <a:latin typeface="Roboto"/>
              <a:ea typeface="Roboto"/>
              <a:cs typeface="Roboto"/>
              <a:sym typeface="Roboto"/>
            </a:endParaRPr>
          </a:p>
        </p:txBody>
      </p:sp>
      <p:sp>
        <p:nvSpPr>
          <p:cNvPr id="358" name="Google Shape;358;p32"/>
          <p:cNvSpPr/>
          <p:nvPr/>
        </p:nvSpPr>
        <p:spPr>
          <a:xfrm>
            <a:off x="6687114" y="3693203"/>
            <a:ext cx="427230" cy="543432"/>
          </a:xfrm>
          <a:custGeom>
            <a:avLst/>
            <a:gdLst/>
            <a:ahLst/>
            <a:cxnLst/>
            <a:rect l="l" t="t" r="r" b="b"/>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rgbClr val="00B050"/>
          </a:solidFill>
          <a:ln>
            <a:noFill/>
          </a:ln>
          <a:effectLst/>
        </p:spPr>
        <p:txBody>
          <a:bodyPr spcFirstLastPara="1" wrap="square" lIns="91425" tIns="91425" rIns="91425" bIns="91425" anchor="ctr" anchorCtr="0">
            <a:noAutofit/>
          </a:bodyPr>
          <a:lstStyle/>
          <a:p>
            <a:pPr marL="0" marR="0" lvl="0" indent="0" algn="l" rtl="0">
              <a:spcBef>
                <a:spcPts val="0"/>
              </a:spcBef>
              <a:spcAft>
                <a:spcPts val="0"/>
              </a:spcAft>
              <a:buNone/>
            </a:pPr>
            <a:endParaRPr sz="1800">
              <a:solidFill>
                <a:srgbClr val="131F2B"/>
              </a:solidFill>
              <a:latin typeface="Roboto"/>
              <a:ea typeface="Roboto"/>
              <a:cs typeface="Roboto"/>
              <a:sym typeface="Roboto"/>
            </a:endParaRPr>
          </a:p>
        </p:txBody>
      </p:sp>
      <p:sp>
        <p:nvSpPr>
          <p:cNvPr id="359" name="Google Shape;359;p32"/>
          <p:cNvSpPr/>
          <p:nvPr/>
        </p:nvSpPr>
        <p:spPr>
          <a:xfrm rot="5400000">
            <a:off x="11692023" y="556334"/>
            <a:ext cx="1369286"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dirty="0">
                <a:solidFill>
                  <a:schemeClr val="dk1"/>
                </a:solidFill>
                <a:latin typeface="Roboto"/>
                <a:ea typeface="Roboto"/>
                <a:cs typeface="Roboto"/>
                <a:sym typeface="Roboto"/>
              </a:rPr>
              <a:t>Slidehood.com</a:t>
            </a:r>
            <a:endParaRPr dirty="0"/>
          </a:p>
        </p:txBody>
      </p:sp>
      <p:pic>
        <p:nvPicPr>
          <p:cNvPr id="360" name="Google Shape;360;p32"/>
          <p:cNvPicPr preferRelativeResize="0"/>
          <p:nvPr/>
        </p:nvPicPr>
        <p:blipFill rotWithShape="1">
          <a:blip r:embed="rId3">
            <a:alphaModFix/>
          </a:blip>
          <a:srcRect l="35400" t="3188" r="23861" b="8474"/>
          <a:stretch/>
        </p:blipFill>
        <p:spPr>
          <a:xfrm>
            <a:off x="2250488" y="1350863"/>
            <a:ext cx="3114218" cy="4315416"/>
          </a:xfrm>
          <a:prstGeom prst="rect">
            <a:avLst/>
          </a:prstGeom>
          <a:noFill/>
          <a:ln>
            <a:noFill/>
          </a:ln>
        </p:spPr>
      </p:pic>
      <p:pic>
        <p:nvPicPr>
          <p:cNvPr id="361" name="Google Shape;361;p32"/>
          <p:cNvPicPr preferRelativeResize="0"/>
          <p:nvPr/>
        </p:nvPicPr>
        <p:blipFill rotWithShape="1">
          <a:blip r:embed="rId4">
            <a:alphaModFix/>
          </a:blip>
          <a:srcRect/>
          <a:stretch/>
        </p:blipFill>
        <p:spPr>
          <a:xfrm>
            <a:off x="2079668" y="987407"/>
            <a:ext cx="3455858" cy="4904921"/>
          </a:xfrm>
          <a:prstGeom prst="rect">
            <a:avLst/>
          </a:prstGeom>
          <a:noFill/>
          <a:ln>
            <a:noFill/>
          </a:ln>
          <a:effectLst>
            <a:outerShdw blurRad="63500" sx="102000" sy="102000" algn="ctr" rotWithShape="0">
              <a:srgbClr val="000000">
                <a:alpha val="40000"/>
              </a:srgbClr>
            </a:outerShdw>
          </a:effectLst>
        </p:spPr>
      </p:pic>
    </p:spTree>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2D962E"/>
        </a:solidFill>
        <a:effectLst/>
      </p:bgPr>
    </p:bg>
    <p:spTree>
      <p:nvGrpSpPr>
        <p:cNvPr id="1" name="Shape 365"/>
        <p:cNvGrpSpPr/>
        <p:nvPr/>
      </p:nvGrpSpPr>
      <p:grpSpPr>
        <a:xfrm>
          <a:off x="0" y="0"/>
          <a:ext cx="0" cy="0"/>
          <a:chOff x="0" y="0"/>
          <a:chExt cx="0" cy="0"/>
        </a:xfrm>
      </p:grpSpPr>
      <p:grpSp>
        <p:nvGrpSpPr>
          <p:cNvPr id="366" name="Google Shape;366;p33"/>
          <p:cNvGrpSpPr/>
          <p:nvPr/>
        </p:nvGrpSpPr>
        <p:grpSpPr>
          <a:xfrm>
            <a:off x="5375319" y="980139"/>
            <a:ext cx="393473" cy="497624"/>
            <a:chOff x="584925" y="238125"/>
            <a:chExt cx="415200" cy="525100"/>
          </a:xfrm>
        </p:grpSpPr>
        <p:sp>
          <p:nvSpPr>
            <p:cNvPr id="367" name="Google Shape;367;p33"/>
            <p:cNvSpPr/>
            <p:nvPr/>
          </p:nvSpPr>
          <p:spPr>
            <a:xfrm>
              <a:off x="621550" y="299175"/>
              <a:ext cx="378575" cy="464050"/>
            </a:xfrm>
            <a:custGeom>
              <a:avLst/>
              <a:gdLst/>
              <a:ahLst/>
              <a:cxnLst/>
              <a:rect l="l" t="t" r="r" b="b"/>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368" name="Google Shape;368;p33"/>
            <p:cNvSpPr/>
            <p:nvPr/>
          </p:nvSpPr>
          <p:spPr>
            <a:xfrm>
              <a:off x="633750" y="238125"/>
              <a:ext cx="29350" cy="63500"/>
            </a:xfrm>
            <a:custGeom>
              <a:avLst/>
              <a:gdLst/>
              <a:ahLst/>
              <a:cxnLst/>
              <a:rect l="l" t="t" r="r" b="b"/>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369" name="Google Shape;369;p33"/>
            <p:cNvSpPr/>
            <p:nvPr/>
          </p:nvSpPr>
          <p:spPr>
            <a:xfrm>
              <a:off x="716800" y="238125"/>
              <a:ext cx="29325" cy="63500"/>
            </a:xfrm>
            <a:custGeom>
              <a:avLst/>
              <a:gdLst/>
              <a:ahLst/>
              <a:cxnLst/>
              <a:rect l="l" t="t" r="r" b="b"/>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370" name="Google Shape;370;p33"/>
            <p:cNvSpPr/>
            <p:nvPr/>
          </p:nvSpPr>
          <p:spPr>
            <a:xfrm>
              <a:off x="799825" y="238125"/>
              <a:ext cx="29350" cy="63500"/>
            </a:xfrm>
            <a:custGeom>
              <a:avLst/>
              <a:gdLst/>
              <a:ahLst/>
              <a:cxnLst/>
              <a:rect l="l" t="t" r="r" b="b"/>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371" name="Google Shape;371;p33"/>
            <p:cNvSpPr/>
            <p:nvPr/>
          </p:nvSpPr>
          <p:spPr>
            <a:xfrm>
              <a:off x="882875" y="238125"/>
              <a:ext cx="29325" cy="63500"/>
            </a:xfrm>
            <a:custGeom>
              <a:avLst/>
              <a:gdLst/>
              <a:ahLst/>
              <a:cxnLst/>
              <a:rect l="l" t="t" r="r" b="b"/>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372" name="Google Shape;372;p33"/>
            <p:cNvSpPr/>
            <p:nvPr/>
          </p:nvSpPr>
          <p:spPr>
            <a:xfrm>
              <a:off x="584925" y="261325"/>
              <a:ext cx="378575" cy="464050"/>
            </a:xfrm>
            <a:custGeom>
              <a:avLst/>
              <a:gdLst/>
              <a:ahLst/>
              <a:cxnLst/>
              <a:rect l="l" t="t" r="r" b="b"/>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373" name="Google Shape;373;p33"/>
          <p:cNvGrpSpPr/>
          <p:nvPr/>
        </p:nvGrpSpPr>
        <p:grpSpPr>
          <a:xfrm>
            <a:off x="6000216" y="1052447"/>
            <a:ext cx="421263" cy="350686"/>
            <a:chOff x="1244325" y="314425"/>
            <a:chExt cx="444525" cy="370050"/>
          </a:xfrm>
        </p:grpSpPr>
        <p:sp>
          <p:nvSpPr>
            <p:cNvPr id="374" name="Google Shape;374;p33"/>
            <p:cNvSpPr/>
            <p:nvPr/>
          </p:nvSpPr>
          <p:spPr>
            <a:xfrm>
              <a:off x="1388425" y="463425"/>
              <a:ext cx="143525" cy="143500"/>
            </a:xfrm>
            <a:custGeom>
              <a:avLst/>
              <a:gdLst/>
              <a:ahLst/>
              <a:cxnLst/>
              <a:rect l="l" t="t" r="r" b="b"/>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375" name="Google Shape;375;p33"/>
            <p:cNvSpPr/>
            <p:nvPr/>
          </p:nvSpPr>
          <p:spPr>
            <a:xfrm>
              <a:off x="1244325" y="314425"/>
              <a:ext cx="444525" cy="370050"/>
            </a:xfrm>
            <a:custGeom>
              <a:avLst/>
              <a:gdLst/>
              <a:ahLst/>
              <a:cxnLst/>
              <a:rect l="l" t="t" r="r" b="b"/>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376" name="Google Shape;376;p33"/>
          <p:cNvGrpSpPr/>
          <p:nvPr/>
        </p:nvGrpSpPr>
        <p:grpSpPr>
          <a:xfrm>
            <a:off x="6648283" y="1050716"/>
            <a:ext cx="402762" cy="354146"/>
            <a:chOff x="1928175" y="312600"/>
            <a:chExt cx="425000" cy="373700"/>
          </a:xfrm>
        </p:grpSpPr>
        <p:sp>
          <p:nvSpPr>
            <p:cNvPr id="377" name="Google Shape;377;p33"/>
            <p:cNvSpPr/>
            <p:nvPr/>
          </p:nvSpPr>
          <p:spPr>
            <a:xfrm>
              <a:off x="1928175" y="312600"/>
              <a:ext cx="425000" cy="373700"/>
            </a:xfrm>
            <a:custGeom>
              <a:avLst/>
              <a:gdLst/>
              <a:ahLst/>
              <a:cxnLst/>
              <a:rect l="l" t="t" r="r" b="b"/>
              <a:pathLst>
                <a:path w="17000" h="14948" extrusionOk="0">
                  <a:moveTo>
                    <a:pt x="16022" y="978"/>
                  </a:moveTo>
                  <a:lnTo>
                    <a:pt x="16022" y="13971"/>
                  </a:lnTo>
                  <a:lnTo>
                    <a:pt x="978" y="13971"/>
                  </a:lnTo>
                  <a:lnTo>
                    <a:pt x="978" y="978"/>
                  </a:lnTo>
                  <a:close/>
                  <a:moveTo>
                    <a:pt x="782" y="1"/>
                  </a:moveTo>
                  <a:lnTo>
                    <a:pt x="636" y="25"/>
                  </a:lnTo>
                  <a:lnTo>
                    <a:pt x="489" y="74"/>
                  </a:lnTo>
                  <a:lnTo>
                    <a:pt x="343" y="147"/>
                  </a:lnTo>
                  <a:lnTo>
                    <a:pt x="221" y="245"/>
                  </a:lnTo>
                  <a:lnTo>
                    <a:pt x="123" y="343"/>
                  </a:lnTo>
                  <a:lnTo>
                    <a:pt x="74" y="489"/>
                  </a:lnTo>
                  <a:lnTo>
                    <a:pt x="25" y="636"/>
                  </a:lnTo>
                  <a:lnTo>
                    <a:pt x="1" y="782"/>
                  </a:lnTo>
                  <a:lnTo>
                    <a:pt x="1" y="14166"/>
                  </a:lnTo>
                  <a:lnTo>
                    <a:pt x="25" y="14313"/>
                  </a:lnTo>
                  <a:lnTo>
                    <a:pt x="74" y="14459"/>
                  </a:lnTo>
                  <a:lnTo>
                    <a:pt x="123" y="14606"/>
                  </a:lnTo>
                  <a:lnTo>
                    <a:pt x="221" y="14703"/>
                  </a:lnTo>
                  <a:lnTo>
                    <a:pt x="343" y="14801"/>
                  </a:lnTo>
                  <a:lnTo>
                    <a:pt x="489" y="14874"/>
                  </a:lnTo>
                  <a:lnTo>
                    <a:pt x="636" y="14923"/>
                  </a:lnTo>
                  <a:lnTo>
                    <a:pt x="782" y="14948"/>
                  </a:lnTo>
                  <a:lnTo>
                    <a:pt x="16218" y="14948"/>
                  </a:lnTo>
                  <a:lnTo>
                    <a:pt x="16364" y="14923"/>
                  </a:lnTo>
                  <a:lnTo>
                    <a:pt x="16511" y="14874"/>
                  </a:lnTo>
                  <a:lnTo>
                    <a:pt x="16657" y="14801"/>
                  </a:lnTo>
                  <a:lnTo>
                    <a:pt x="16779" y="14703"/>
                  </a:lnTo>
                  <a:lnTo>
                    <a:pt x="16877" y="14606"/>
                  </a:lnTo>
                  <a:lnTo>
                    <a:pt x="16926" y="14459"/>
                  </a:lnTo>
                  <a:lnTo>
                    <a:pt x="16975" y="14313"/>
                  </a:lnTo>
                  <a:lnTo>
                    <a:pt x="16999" y="14166"/>
                  </a:lnTo>
                  <a:lnTo>
                    <a:pt x="16999" y="782"/>
                  </a:lnTo>
                  <a:lnTo>
                    <a:pt x="16975" y="636"/>
                  </a:lnTo>
                  <a:lnTo>
                    <a:pt x="16926" y="489"/>
                  </a:lnTo>
                  <a:lnTo>
                    <a:pt x="16877" y="343"/>
                  </a:lnTo>
                  <a:lnTo>
                    <a:pt x="16779" y="245"/>
                  </a:lnTo>
                  <a:lnTo>
                    <a:pt x="16657" y="147"/>
                  </a:lnTo>
                  <a:lnTo>
                    <a:pt x="16511" y="74"/>
                  </a:lnTo>
                  <a:lnTo>
                    <a:pt x="16364" y="25"/>
                  </a:lnTo>
                  <a:lnTo>
                    <a:pt x="1621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378" name="Google Shape;378;p33"/>
            <p:cNvSpPr/>
            <p:nvPr/>
          </p:nvSpPr>
          <p:spPr>
            <a:xfrm>
              <a:off x="1964825" y="349250"/>
              <a:ext cx="351700" cy="300425"/>
            </a:xfrm>
            <a:custGeom>
              <a:avLst/>
              <a:gdLst/>
              <a:ahLst/>
              <a:cxnLst/>
              <a:rect l="l" t="t" r="r" b="b"/>
              <a:pathLst>
                <a:path w="14068" h="12017" extrusionOk="0">
                  <a:moveTo>
                    <a:pt x="10111" y="1563"/>
                  </a:moveTo>
                  <a:lnTo>
                    <a:pt x="10307" y="1588"/>
                  </a:lnTo>
                  <a:lnTo>
                    <a:pt x="10502" y="1612"/>
                  </a:lnTo>
                  <a:lnTo>
                    <a:pt x="10697" y="1661"/>
                  </a:lnTo>
                  <a:lnTo>
                    <a:pt x="10868" y="1734"/>
                  </a:lnTo>
                  <a:lnTo>
                    <a:pt x="11039" y="1807"/>
                  </a:lnTo>
                  <a:lnTo>
                    <a:pt x="11186" y="1905"/>
                  </a:lnTo>
                  <a:lnTo>
                    <a:pt x="11357" y="2027"/>
                  </a:lnTo>
                  <a:lnTo>
                    <a:pt x="11479" y="2149"/>
                  </a:lnTo>
                  <a:lnTo>
                    <a:pt x="11625" y="2271"/>
                  </a:lnTo>
                  <a:lnTo>
                    <a:pt x="11723" y="2442"/>
                  </a:lnTo>
                  <a:lnTo>
                    <a:pt x="11821" y="2589"/>
                  </a:lnTo>
                  <a:lnTo>
                    <a:pt x="11894" y="2760"/>
                  </a:lnTo>
                  <a:lnTo>
                    <a:pt x="11967" y="2955"/>
                  </a:lnTo>
                  <a:lnTo>
                    <a:pt x="12016" y="3126"/>
                  </a:lnTo>
                  <a:lnTo>
                    <a:pt x="12041" y="3322"/>
                  </a:lnTo>
                  <a:lnTo>
                    <a:pt x="12065" y="3517"/>
                  </a:lnTo>
                  <a:lnTo>
                    <a:pt x="12041" y="3737"/>
                  </a:lnTo>
                  <a:lnTo>
                    <a:pt x="12016" y="3908"/>
                  </a:lnTo>
                  <a:lnTo>
                    <a:pt x="11967" y="4103"/>
                  </a:lnTo>
                  <a:lnTo>
                    <a:pt x="11894" y="4274"/>
                  </a:lnTo>
                  <a:lnTo>
                    <a:pt x="11821" y="4445"/>
                  </a:lnTo>
                  <a:lnTo>
                    <a:pt x="11723" y="4616"/>
                  </a:lnTo>
                  <a:lnTo>
                    <a:pt x="11625" y="4763"/>
                  </a:lnTo>
                  <a:lnTo>
                    <a:pt x="11479" y="4909"/>
                  </a:lnTo>
                  <a:lnTo>
                    <a:pt x="11357" y="5031"/>
                  </a:lnTo>
                  <a:lnTo>
                    <a:pt x="11186" y="5153"/>
                  </a:lnTo>
                  <a:lnTo>
                    <a:pt x="11039" y="5251"/>
                  </a:lnTo>
                  <a:lnTo>
                    <a:pt x="10868" y="5324"/>
                  </a:lnTo>
                  <a:lnTo>
                    <a:pt x="10697" y="5398"/>
                  </a:lnTo>
                  <a:lnTo>
                    <a:pt x="10502" y="5446"/>
                  </a:lnTo>
                  <a:lnTo>
                    <a:pt x="10307" y="5471"/>
                  </a:lnTo>
                  <a:lnTo>
                    <a:pt x="9916" y="5471"/>
                  </a:lnTo>
                  <a:lnTo>
                    <a:pt x="9720" y="5446"/>
                  </a:lnTo>
                  <a:lnTo>
                    <a:pt x="9525" y="5398"/>
                  </a:lnTo>
                  <a:lnTo>
                    <a:pt x="9354" y="5324"/>
                  </a:lnTo>
                  <a:lnTo>
                    <a:pt x="9183" y="5251"/>
                  </a:lnTo>
                  <a:lnTo>
                    <a:pt x="9012" y="5153"/>
                  </a:lnTo>
                  <a:lnTo>
                    <a:pt x="8866" y="5031"/>
                  </a:lnTo>
                  <a:lnTo>
                    <a:pt x="8719" y="4909"/>
                  </a:lnTo>
                  <a:lnTo>
                    <a:pt x="8597" y="4763"/>
                  </a:lnTo>
                  <a:lnTo>
                    <a:pt x="8475" y="4616"/>
                  </a:lnTo>
                  <a:lnTo>
                    <a:pt x="8377" y="4445"/>
                  </a:lnTo>
                  <a:lnTo>
                    <a:pt x="8304" y="4274"/>
                  </a:lnTo>
                  <a:lnTo>
                    <a:pt x="8231" y="4103"/>
                  </a:lnTo>
                  <a:lnTo>
                    <a:pt x="8182" y="3908"/>
                  </a:lnTo>
                  <a:lnTo>
                    <a:pt x="8157" y="3737"/>
                  </a:lnTo>
                  <a:lnTo>
                    <a:pt x="8157" y="3517"/>
                  </a:lnTo>
                  <a:lnTo>
                    <a:pt x="8157" y="3322"/>
                  </a:lnTo>
                  <a:lnTo>
                    <a:pt x="8182" y="3126"/>
                  </a:lnTo>
                  <a:lnTo>
                    <a:pt x="8231" y="2955"/>
                  </a:lnTo>
                  <a:lnTo>
                    <a:pt x="8304" y="2760"/>
                  </a:lnTo>
                  <a:lnTo>
                    <a:pt x="8377" y="2589"/>
                  </a:lnTo>
                  <a:lnTo>
                    <a:pt x="8475" y="2442"/>
                  </a:lnTo>
                  <a:lnTo>
                    <a:pt x="8597" y="2271"/>
                  </a:lnTo>
                  <a:lnTo>
                    <a:pt x="8719" y="2149"/>
                  </a:lnTo>
                  <a:lnTo>
                    <a:pt x="8866" y="2027"/>
                  </a:lnTo>
                  <a:lnTo>
                    <a:pt x="9012" y="1905"/>
                  </a:lnTo>
                  <a:lnTo>
                    <a:pt x="9183" y="1807"/>
                  </a:lnTo>
                  <a:lnTo>
                    <a:pt x="9354" y="1734"/>
                  </a:lnTo>
                  <a:lnTo>
                    <a:pt x="9525" y="1661"/>
                  </a:lnTo>
                  <a:lnTo>
                    <a:pt x="9720" y="1612"/>
                  </a:lnTo>
                  <a:lnTo>
                    <a:pt x="9916" y="1588"/>
                  </a:lnTo>
                  <a:lnTo>
                    <a:pt x="10111" y="1563"/>
                  </a:lnTo>
                  <a:close/>
                  <a:moveTo>
                    <a:pt x="0" y="0"/>
                  </a:moveTo>
                  <a:lnTo>
                    <a:pt x="0" y="9232"/>
                  </a:lnTo>
                  <a:lnTo>
                    <a:pt x="3248" y="5080"/>
                  </a:lnTo>
                  <a:lnTo>
                    <a:pt x="3346" y="4958"/>
                  </a:lnTo>
                  <a:lnTo>
                    <a:pt x="3468" y="4885"/>
                  </a:lnTo>
                  <a:lnTo>
                    <a:pt x="3590" y="4836"/>
                  </a:lnTo>
                  <a:lnTo>
                    <a:pt x="3737" y="4811"/>
                  </a:lnTo>
                  <a:lnTo>
                    <a:pt x="3859" y="4836"/>
                  </a:lnTo>
                  <a:lnTo>
                    <a:pt x="4005" y="4885"/>
                  </a:lnTo>
                  <a:lnTo>
                    <a:pt x="4128" y="4958"/>
                  </a:lnTo>
                  <a:lnTo>
                    <a:pt x="4225" y="5080"/>
                  </a:lnTo>
                  <a:lnTo>
                    <a:pt x="9647" y="12016"/>
                  </a:lnTo>
                  <a:lnTo>
                    <a:pt x="10233" y="12016"/>
                  </a:lnTo>
                  <a:lnTo>
                    <a:pt x="10087" y="11772"/>
                  </a:lnTo>
                  <a:lnTo>
                    <a:pt x="8157" y="9305"/>
                  </a:lnTo>
                  <a:lnTo>
                    <a:pt x="9403" y="7718"/>
                  </a:lnTo>
                  <a:lnTo>
                    <a:pt x="9501" y="7596"/>
                  </a:lnTo>
                  <a:lnTo>
                    <a:pt x="9623" y="7522"/>
                  </a:lnTo>
                  <a:lnTo>
                    <a:pt x="9745" y="7473"/>
                  </a:lnTo>
                  <a:lnTo>
                    <a:pt x="9891" y="7449"/>
                  </a:lnTo>
                  <a:lnTo>
                    <a:pt x="10014" y="7473"/>
                  </a:lnTo>
                  <a:lnTo>
                    <a:pt x="10160" y="7522"/>
                  </a:lnTo>
                  <a:lnTo>
                    <a:pt x="10282" y="7596"/>
                  </a:lnTo>
                  <a:lnTo>
                    <a:pt x="10380" y="7718"/>
                  </a:lnTo>
                  <a:lnTo>
                    <a:pt x="13750" y="12016"/>
                  </a:lnTo>
                  <a:lnTo>
                    <a:pt x="14068" y="12016"/>
                  </a:lnTo>
                  <a:lnTo>
                    <a:pt x="14068"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sp>
        <p:nvSpPr>
          <p:cNvPr id="379" name="Google Shape;379;p33"/>
          <p:cNvSpPr/>
          <p:nvPr/>
        </p:nvSpPr>
        <p:spPr>
          <a:xfrm>
            <a:off x="7323579" y="1037997"/>
            <a:ext cx="329838" cy="379590"/>
          </a:xfrm>
          <a:custGeom>
            <a:avLst/>
            <a:gdLst/>
            <a:ahLst/>
            <a:cxnLst/>
            <a:rect l="l" t="t" r="r" b="b"/>
            <a:pathLst>
              <a:path w="13922" h="16022" extrusionOk="0">
                <a:moveTo>
                  <a:pt x="13922" y="0"/>
                </a:moveTo>
                <a:lnTo>
                  <a:pt x="3249" y="3249"/>
                </a:lnTo>
                <a:lnTo>
                  <a:pt x="3249" y="12651"/>
                </a:lnTo>
                <a:lnTo>
                  <a:pt x="2907" y="12627"/>
                </a:lnTo>
                <a:lnTo>
                  <a:pt x="2565" y="12627"/>
                </a:lnTo>
                <a:lnTo>
                  <a:pt x="2198" y="12676"/>
                </a:lnTo>
                <a:lnTo>
                  <a:pt x="1832" y="12774"/>
                </a:lnTo>
                <a:lnTo>
                  <a:pt x="1612" y="12847"/>
                </a:lnTo>
                <a:lnTo>
                  <a:pt x="1393" y="12945"/>
                </a:lnTo>
                <a:lnTo>
                  <a:pt x="1197" y="13067"/>
                </a:lnTo>
                <a:lnTo>
                  <a:pt x="1002" y="13164"/>
                </a:lnTo>
                <a:lnTo>
                  <a:pt x="806" y="13311"/>
                </a:lnTo>
                <a:lnTo>
                  <a:pt x="660" y="13433"/>
                </a:lnTo>
                <a:lnTo>
                  <a:pt x="513" y="13580"/>
                </a:lnTo>
                <a:lnTo>
                  <a:pt x="391" y="13726"/>
                </a:lnTo>
                <a:lnTo>
                  <a:pt x="269" y="13897"/>
                </a:lnTo>
                <a:lnTo>
                  <a:pt x="171" y="14044"/>
                </a:lnTo>
                <a:lnTo>
                  <a:pt x="98" y="14215"/>
                </a:lnTo>
                <a:lnTo>
                  <a:pt x="49" y="14386"/>
                </a:lnTo>
                <a:lnTo>
                  <a:pt x="25" y="14532"/>
                </a:lnTo>
                <a:lnTo>
                  <a:pt x="0" y="14703"/>
                </a:lnTo>
                <a:lnTo>
                  <a:pt x="25" y="14874"/>
                </a:lnTo>
                <a:lnTo>
                  <a:pt x="49" y="15021"/>
                </a:lnTo>
                <a:lnTo>
                  <a:pt x="123" y="15191"/>
                </a:lnTo>
                <a:lnTo>
                  <a:pt x="196" y="15338"/>
                </a:lnTo>
                <a:lnTo>
                  <a:pt x="293" y="15460"/>
                </a:lnTo>
                <a:lnTo>
                  <a:pt x="416" y="15582"/>
                </a:lnTo>
                <a:lnTo>
                  <a:pt x="562" y="15680"/>
                </a:lnTo>
                <a:lnTo>
                  <a:pt x="709" y="15778"/>
                </a:lnTo>
                <a:lnTo>
                  <a:pt x="880" y="15851"/>
                </a:lnTo>
                <a:lnTo>
                  <a:pt x="1075" y="15924"/>
                </a:lnTo>
                <a:lnTo>
                  <a:pt x="1246" y="15973"/>
                </a:lnTo>
                <a:lnTo>
                  <a:pt x="1466" y="15997"/>
                </a:lnTo>
                <a:lnTo>
                  <a:pt x="1661" y="16022"/>
                </a:lnTo>
                <a:lnTo>
                  <a:pt x="1881" y="16022"/>
                </a:lnTo>
                <a:lnTo>
                  <a:pt x="2101" y="15997"/>
                </a:lnTo>
                <a:lnTo>
                  <a:pt x="2345" y="15973"/>
                </a:lnTo>
                <a:lnTo>
                  <a:pt x="2565" y="15924"/>
                </a:lnTo>
                <a:lnTo>
                  <a:pt x="2809" y="15875"/>
                </a:lnTo>
                <a:lnTo>
                  <a:pt x="3224" y="15704"/>
                </a:lnTo>
                <a:lnTo>
                  <a:pt x="3591" y="15509"/>
                </a:lnTo>
                <a:lnTo>
                  <a:pt x="3908" y="15289"/>
                </a:lnTo>
                <a:lnTo>
                  <a:pt x="4177" y="15021"/>
                </a:lnTo>
                <a:lnTo>
                  <a:pt x="4372" y="14752"/>
                </a:lnTo>
                <a:lnTo>
                  <a:pt x="4470" y="14605"/>
                </a:lnTo>
                <a:lnTo>
                  <a:pt x="4543" y="14459"/>
                </a:lnTo>
                <a:lnTo>
                  <a:pt x="4592" y="14312"/>
                </a:lnTo>
                <a:lnTo>
                  <a:pt x="4616" y="14166"/>
                </a:lnTo>
                <a:lnTo>
                  <a:pt x="4641" y="14019"/>
                </a:lnTo>
                <a:lnTo>
                  <a:pt x="4641" y="13873"/>
                </a:lnTo>
                <a:lnTo>
                  <a:pt x="4641" y="6204"/>
                </a:lnTo>
                <a:lnTo>
                  <a:pt x="12505" y="3737"/>
                </a:lnTo>
                <a:lnTo>
                  <a:pt x="12505" y="10136"/>
                </a:lnTo>
                <a:lnTo>
                  <a:pt x="12187" y="10111"/>
                </a:lnTo>
                <a:lnTo>
                  <a:pt x="11846" y="10111"/>
                </a:lnTo>
                <a:lnTo>
                  <a:pt x="11479" y="10160"/>
                </a:lnTo>
                <a:lnTo>
                  <a:pt x="11113" y="10258"/>
                </a:lnTo>
                <a:lnTo>
                  <a:pt x="10893" y="10331"/>
                </a:lnTo>
                <a:lnTo>
                  <a:pt x="10673" y="10429"/>
                </a:lnTo>
                <a:lnTo>
                  <a:pt x="10453" y="10551"/>
                </a:lnTo>
                <a:lnTo>
                  <a:pt x="10283" y="10649"/>
                </a:lnTo>
                <a:lnTo>
                  <a:pt x="10087" y="10795"/>
                </a:lnTo>
                <a:lnTo>
                  <a:pt x="9941" y="10917"/>
                </a:lnTo>
                <a:lnTo>
                  <a:pt x="9794" y="11064"/>
                </a:lnTo>
                <a:lnTo>
                  <a:pt x="9648" y="11211"/>
                </a:lnTo>
                <a:lnTo>
                  <a:pt x="9550" y="11381"/>
                </a:lnTo>
                <a:lnTo>
                  <a:pt x="9452" y="11528"/>
                </a:lnTo>
                <a:lnTo>
                  <a:pt x="9379" y="11699"/>
                </a:lnTo>
                <a:lnTo>
                  <a:pt x="9330" y="11870"/>
                </a:lnTo>
                <a:lnTo>
                  <a:pt x="9306" y="12016"/>
                </a:lnTo>
                <a:lnTo>
                  <a:pt x="9281" y="12187"/>
                </a:lnTo>
                <a:lnTo>
                  <a:pt x="9306" y="12358"/>
                </a:lnTo>
                <a:lnTo>
                  <a:pt x="9330" y="12505"/>
                </a:lnTo>
                <a:lnTo>
                  <a:pt x="9403" y="12676"/>
                </a:lnTo>
                <a:lnTo>
                  <a:pt x="9477" y="12822"/>
                </a:lnTo>
                <a:lnTo>
                  <a:pt x="9574" y="12945"/>
                </a:lnTo>
                <a:lnTo>
                  <a:pt x="9696" y="13067"/>
                </a:lnTo>
                <a:lnTo>
                  <a:pt x="9843" y="13164"/>
                </a:lnTo>
                <a:lnTo>
                  <a:pt x="9989" y="13262"/>
                </a:lnTo>
                <a:lnTo>
                  <a:pt x="10160" y="13335"/>
                </a:lnTo>
                <a:lnTo>
                  <a:pt x="10331" y="13409"/>
                </a:lnTo>
                <a:lnTo>
                  <a:pt x="10527" y="13457"/>
                </a:lnTo>
                <a:lnTo>
                  <a:pt x="10747" y="13482"/>
                </a:lnTo>
                <a:lnTo>
                  <a:pt x="10942" y="13506"/>
                </a:lnTo>
                <a:lnTo>
                  <a:pt x="11162" y="13506"/>
                </a:lnTo>
                <a:lnTo>
                  <a:pt x="11382" y="13482"/>
                </a:lnTo>
                <a:lnTo>
                  <a:pt x="11626" y="13457"/>
                </a:lnTo>
                <a:lnTo>
                  <a:pt x="11846" y="13409"/>
                </a:lnTo>
                <a:lnTo>
                  <a:pt x="12090" y="13360"/>
                </a:lnTo>
                <a:lnTo>
                  <a:pt x="12456" y="13213"/>
                </a:lnTo>
                <a:lnTo>
                  <a:pt x="12798" y="13042"/>
                </a:lnTo>
                <a:lnTo>
                  <a:pt x="13091" y="12822"/>
                </a:lnTo>
                <a:lnTo>
                  <a:pt x="13360" y="12603"/>
                </a:lnTo>
                <a:lnTo>
                  <a:pt x="13580" y="12358"/>
                </a:lnTo>
                <a:lnTo>
                  <a:pt x="13751" y="12090"/>
                </a:lnTo>
                <a:lnTo>
                  <a:pt x="13848" y="11821"/>
                </a:lnTo>
                <a:lnTo>
                  <a:pt x="13897" y="11675"/>
                </a:lnTo>
                <a:lnTo>
                  <a:pt x="13922" y="11552"/>
                </a:lnTo>
                <a:lnTo>
                  <a:pt x="13922"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380" name="Google Shape;380;p33"/>
          <p:cNvSpPr/>
          <p:nvPr/>
        </p:nvSpPr>
        <p:spPr>
          <a:xfrm>
            <a:off x="7984946" y="1039159"/>
            <a:ext cx="284729" cy="377268"/>
          </a:xfrm>
          <a:custGeom>
            <a:avLst/>
            <a:gdLst/>
            <a:ahLst/>
            <a:cxnLst/>
            <a:rect l="l" t="t" r="r" b="b"/>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nvGrpSpPr>
          <p:cNvPr id="381" name="Google Shape;381;p33"/>
          <p:cNvGrpSpPr/>
          <p:nvPr/>
        </p:nvGrpSpPr>
        <p:grpSpPr>
          <a:xfrm>
            <a:off x="8534605" y="1032213"/>
            <a:ext cx="462939" cy="391175"/>
            <a:chOff x="3918650" y="293075"/>
            <a:chExt cx="488500" cy="412775"/>
          </a:xfrm>
        </p:grpSpPr>
        <p:sp>
          <p:nvSpPr>
            <p:cNvPr id="382" name="Google Shape;382;p33"/>
            <p:cNvSpPr/>
            <p:nvPr/>
          </p:nvSpPr>
          <p:spPr>
            <a:xfrm>
              <a:off x="4085350" y="293675"/>
              <a:ext cx="154500" cy="412175"/>
            </a:xfrm>
            <a:custGeom>
              <a:avLst/>
              <a:gdLst/>
              <a:ahLst/>
              <a:cxnLst/>
              <a:rect l="l" t="t" r="r" b="b"/>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383" name="Google Shape;383;p33"/>
            <p:cNvSpPr/>
            <p:nvPr/>
          </p:nvSpPr>
          <p:spPr>
            <a:xfrm>
              <a:off x="3918650" y="293075"/>
              <a:ext cx="153900" cy="407275"/>
            </a:xfrm>
            <a:custGeom>
              <a:avLst/>
              <a:gdLst/>
              <a:ahLst/>
              <a:cxnLst/>
              <a:rect l="l" t="t" r="r" b="b"/>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384" name="Google Shape;384;p33"/>
            <p:cNvSpPr/>
            <p:nvPr/>
          </p:nvSpPr>
          <p:spPr>
            <a:xfrm>
              <a:off x="4253250" y="298550"/>
              <a:ext cx="153900" cy="406675"/>
            </a:xfrm>
            <a:custGeom>
              <a:avLst/>
              <a:gdLst/>
              <a:ahLst/>
              <a:cxnLst/>
              <a:rect l="l" t="t" r="r" b="b"/>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385" name="Google Shape;385;p33"/>
          <p:cNvGrpSpPr/>
          <p:nvPr/>
        </p:nvGrpSpPr>
        <p:grpSpPr>
          <a:xfrm>
            <a:off x="9214491" y="1002693"/>
            <a:ext cx="380775" cy="450192"/>
            <a:chOff x="4636075" y="261925"/>
            <a:chExt cx="401800" cy="475050"/>
          </a:xfrm>
        </p:grpSpPr>
        <p:sp>
          <p:nvSpPr>
            <p:cNvPr id="386" name="Google Shape;386;p33"/>
            <p:cNvSpPr/>
            <p:nvPr/>
          </p:nvSpPr>
          <p:spPr>
            <a:xfrm>
              <a:off x="4665400" y="326650"/>
              <a:ext cx="372475" cy="97100"/>
            </a:xfrm>
            <a:custGeom>
              <a:avLst/>
              <a:gdLst/>
              <a:ahLst/>
              <a:cxnLst/>
              <a:rect l="l" t="t" r="r" b="b"/>
              <a:pathLst>
                <a:path w="14899" h="3884" extrusionOk="0">
                  <a:moveTo>
                    <a:pt x="928" y="0"/>
                  </a:moveTo>
                  <a:lnTo>
                    <a:pt x="733" y="25"/>
                  </a:lnTo>
                  <a:lnTo>
                    <a:pt x="562" y="74"/>
                  </a:lnTo>
                  <a:lnTo>
                    <a:pt x="391" y="171"/>
                  </a:lnTo>
                  <a:lnTo>
                    <a:pt x="269" y="269"/>
                  </a:lnTo>
                  <a:lnTo>
                    <a:pt x="147" y="416"/>
                  </a:lnTo>
                  <a:lnTo>
                    <a:pt x="73" y="562"/>
                  </a:lnTo>
                  <a:lnTo>
                    <a:pt x="0" y="733"/>
                  </a:lnTo>
                  <a:lnTo>
                    <a:pt x="0" y="928"/>
                  </a:lnTo>
                  <a:lnTo>
                    <a:pt x="0" y="2956"/>
                  </a:lnTo>
                  <a:lnTo>
                    <a:pt x="0" y="3151"/>
                  </a:lnTo>
                  <a:lnTo>
                    <a:pt x="73" y="3322"/>
                  </a:lnTo>
                  <a:lnTo>
                    <a:pt x="147" y="3468"/>
                  </a:lnTo>
                  <a:lnTo>
                    <a:pt x="269" y="3615"/>
                  </a:lnTo>
                  <a:lnTo>
                    <a:pt x="391" y="3737"/>
                  </a:lnTo>
                  <a:lnTo>
                    <a:pt x="562" y="3810"/>
                  </a:lnTo>
                  <a:lnTo>
                    <a:pt x="733" y="3859"/>
                  </a:lnTo>
                  <a:lnTo>
                    <a:pt x="928" y="3884"/>
                  </a:lnTo>
                  <a:lnTo>
                    <a:pt x="12798" y="3884"/>
                  </a:lnTo>
                  <a:lnTo>
                    <a:pt x="14898" y="1954"/>
                  </a:lnTo>
                  <a:lnTo>
                    <a:pt x="12798"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387" name="Google Shape;387;p33"/>
            <p:cNvSpPr/>
            <p:nvPr/>
          </p:nvSpPr>
          <p:spPr>
            <a:xfrm>
              <a:off x="4636075" y="438375"/>
              <a:ext cx="372475" cy="97125"/>
            </a:xfrm>
            <a:custGeom>
              <a:avLst/>
              <a:gdLst/>
              <a:ahLst/>
              <a:cxnLst/>
              <a:rect l="l" t="t" r="r" b="b"/>
              <a:pathLst>
                <a:path w="14899" h="3885" extrusionOk="0">
                  <a:moveTo>
                    <a:pt x="2101" y="1"/>
                  </a:moveTo>
                  <a:lnTo>
                    <a:pt x="1" y="1930"/>
                  </a:lnTo>
                  <a:lnTo>
                    <a:pt x="2101" y="3884"/>
                  </a:lnTo>
                  <a:lnTo>
                    <a:pt x="13971" y="3884"/>
                  </a:lnTo>
                  <a:lnTo>
                    <a:pt x="14166" y="3860"/>
                  </a:lnTo>
                  <a:lnTo>
                    <a:pt x="14337" y="3811"/>
                  </a:lnTo>
                  <a:lnTo>
                    <a:pt x="14508" y="3713"/>
                  </a:lnTo>
                  <a:lnTo>
                    <a:pt x="14630" y="3615"/>
                  </a:lnTo>
                  <a:lnTo>
                    <a:pt x="14752" y="3469"/>
                  </a:lnTo>
                  <a:lnTo>
                    <a:pt x="14826" y="3322"/>
                  </a:lnTo>
                  <a:lnTo>
                    <a:pt x="14899" y="3151"/>
                  </a:lnTo>
                  <a:lnTo>
                    <a:pt x="14899" y="2956"/>
                  </a:lnTo>
                  <a:lnTo>
                    <a:pt x="14899" y="929"/>
                  </a:lnTo>
                  <a:lnTo>
                    <a:pt x="14899" y="733"/>
                  </a:lnTo>
                  <a:lnTo>
                    <a:pt x="14826" y="563"/>
                  </a:lnTo>
                  <a:lnTo>
                    <a:pt x="14752" y="416"/>
                  </a:lnTo>
                  <a:lnTo>
                    <a:pt x="14630" y="269"/>
                  </a:lnTo>
                  <a:lnTo>
                    <a:pt x="14508" y="147"/>
                  </a:lnTo>
                  <a:lnTo>
                    <a:pt x="14337" y="74"/>
                  </a:lnTo>
                  <a:lnTo>
                    <a:pt x="14166" y="25"/>
                  </a:lnTo>
                  <a:lnTo>
                    <a:pt x="1397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388" name="Google Shape;388;p33"/>
            <p:cNvSpPr/>
            <p:nvPr/>
          </p:nvSpPr>
          <p:spPr>
            <a:xfrm>
              <a:off x="4814975" y="261925"/>
              <a:ext cx="44000" cy="50100"/>
            </a:xfrm>
            <a:custGeom>
              <a:avLst/>
              <a:gdLst/>
              <a:ahLst/>
              <a:cxnLst/>
              <a:rect l="l" t="t" r="r" b="b"/>
              <a:pathLst>
                <a:path w="1760" h="2004" extrusionOk="0">
                  <a:moveTo>
                    <a:pt x="563" y="1"/>
                  </a:moveTo>
                  <a:lnTo>
                    <a:pt x="465" y="25"/>
                  </a:lnTo>
                  <a:lnTo>
                    <a:pt x="343" y="49"/>
                  </a:lnTo>
                  <a:lnTo>
                    <a:pt x="245" y="98"/>
                  </a:lnTo>
                  <a:lnTo>
                    <a:pt x="172" y="171"/>
                  </a:lnTo>
                  <a:lnTo>
                    <a:pt x="99" y="269"/>
                  </a:lnTo>
                  <a:lnTo>
                    <a:pt x="25" y="367"/>
                  </a:lnTo>
                  <a:lnTo>
                    <a:pt x="1" y="465"/>
                  </a:lnTo>
                  <a:lnTo>
                    <a:pt x="1" y="587"/>
                  </a:lnTo>
                  <a:lnTo>
                    <a:pt x="1" y="2003"/>
                  </a:lnTo>
                  <a:lnTo>
                    <a:pt x="1759" y="2003"/>
                  </a:lnTo>
                  <a:lnTo>
                    <a:pt x="1759" y="587"/>
                  </a:lnTo>
                  <a:lnTo>
                    <a:pt x="1759" y="465"/>
                  </a:lnTo>
                  <a:lnTo>
                    <a:pt x="1735" y="367"/>
                  </a:lnTo>
                  <a:lnTo>
                    <a:pt x="1662" y="269"/>
                  </a:lnTo>
                  <a:lnTo>
                    <a:pt x="1588" y="171"/>
                  </a:lnTo>
                  <a:lnTo>
                    <a:pt x="1515" y="98"/>
                  </a:lnTo>
                  <a:lnTo>
                    <a:pt x="1417" y="49"/>
                  </a:lnTo>
                  <a:lnTo>
                    <a:pt x="1295" y="25"/>
                  </a:lnTo>
                  <a:lnTo>
                    <a:pt x="119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389" name="Google Shape;389;p33"/>
            <p:cNvSpPr/>
            <p:nvPr/>
          </p:nvSpPr>
          <p:spPr>
            <a:xfrm>
              <a:off x="4814975" y="550125"/>
              <a:ext cx="44000" cy="186850"/>
            </a:xfrm>
            <a:custGeom>
              <a:avLst/>
              <a:gdLst/>
              <a:ahLst/>
              <a:cxnLst/>
              <a:rect l="l" t="t" r="r" b="b"/>
              <a:pathLst>
                <a:path w="1760" h="7474" extrusionOk="0">
                  <a:moveTo>
                    <a:pt x="1" y="0"/>
                  </a:moveTo>
                  <a:lnTo>
                    <a:pt x="1" y="7474"/>
                  </a:lnTo>
                  <a:lnTo>
                    <a:pt x="1759" y="7474"/>
                  </a:lnTo>
                  <a:lnTo>
                    <a:pt x="1759"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sp>
        <p:nvSpPr>
          <p:cNvPr id="390" name="Google Shape;390;p33"/>
          <p:cNvSpPr/>
          <p:nvPr/>
        </p:nvSpPr>
        <p:spPr>
          <a:xfrm>
            <a:off x="9825590" y="1037404"/>
            <a:ext cx="436308" cy="380775"/>
          </a:xfrm>
          <a:custGeom>
            <a:avLst/>
            <a:gdLst/>
            <a:ahLst/>
            <a:cxnLst/>
            <a:rect l="l" t="t" r="r" b="b"/>
            <a:pathLst>
              <a:path w="18416" h="16072" extrusionOk="0">
                <a:moveTo>
                  <a:pt x="9208" y="1"/>
                </a:moveTo>
                <a:lnTo>
                  <a:pt x="1" y="8866"/>
                </a:lnTo>
                <a:lnTo>
                  <a:pt x="2882" y="8866"/>
                </a:lnTo>
                <a:lnTo>
                  <a:pt x="2882" y="15290"/>
                </a:lnTo>
                <a:lnTo>
                  <a:pt x="2907" y="15461"/>
                </a:lnTo>
                <a:lnTo>
                  <a:pt x="2956" y="15607"/>
                </a:lnTo>
                <a:lnTo>
                  <a:pt x="3029" y="15729"/>
                </a:lnTo>
                <a:lnTo>
                  <a:pt x="3102" y="15851"/>
                </a:lnTo>
                <a:lnTo>
                  <a:pt x="3224" y="15949"/>
                </a:lnTo>
                <a:lnTo>
                  <a:pt x="3371" y="16022"/>
                </a:lnTo>
                <a:lnTo>
                  <a:pt x="3517" y="16071"/>
                </a:lnTo>
                <a:lnTo>
                  <a:pt x="7425" y="16071"/>
                </a:lnTo>
                <a:lnTo>
                  <a:pt x="7425" y="13458"/>
                </a:lnTo>
                <a:lnTo>
                  <a:pt x="7450" y="13165"/>
                </a:lnTo>
                <a:lnTo>
                  <a:pt x="7547" y="12896"/>
                </a:lnTo>
                <a:lnTo>
                  <a:pt x="7669" y="12652"/>
                </a:lnTo>
                <a:lnTo>
                  <a:pt x="7840" y="12457"/>
                </a:lnTo>
                <a:lnTo>
                  <a:pt x="8060" y="12286"/>
                </a:lnTo>
                <a:lnTo>
                  <a:pt x="8280" y="12164"/>
                </a:lnTo>
                <a:lnTo>
                  <a:pt x="8549" y="12066"/>
                </a:lnTo>
                <a:lnTo>
                  <a:pt x="8842" y="12041"/>
                </a:lnTo>
                <a:lnTo>
                  <a:pt x="9574" y="12041"/>
                </a:lnTo>
                <a:lnTo>
                  <a:pt x="9867" y="12066"/>
                </a:lnTo>
                <a:lnTo>
                  <a:pt x="10136" y="12164"/>
                </a:lnTo>
                <a:lnTo>
                  <a:pt x="10356" y="12286"/>
                </a:lnTo>
                <a:lnTo>
                  <a:pt x="10576" y="12457"/>
                </a:lnTo>
                <a:lnTo>
                  <a:pt x="10747" y="12652"/>
                </a:lnTo>
                <a:lnTo>
                  <a:pt x="10869" y="12896"/>
                </a:lnTo>
                <a:lnTo>
                  <a:pt x="10967" y="13165"/>
                </a:lnTo>
                <a:lnTo>
                  <a:pt x="10991" y="13458"/>
                </a:lnTo>
                <a:lnTo>
                  <a:pt x="10991" y="16071"/>
                </a:lnTo>
                <a:lnTo>
                  <a:pt x="14899" y="16071"/>
                </a:lnTo>
                <a:lnTo>
                  <a:pt x="15045" y="16022"/>
                </a:lnTo>
                <a:lnTo>
                  <a:pt x="15192" y="15949"/>
                </a:lnTo>
                <a:lnTo>
                  <a:pt x="15314" y="15851"/>
                </a:lnTo>
                <a:lnTo>
                  <a:pt x="15387" y="15729"/>
                </a:lnTo>
                <a:lnTo>
                  <a:pt x="15460" y="15607"/>
                </a:lnTo>
                <a:lnTo>
                  <a:pt x="15509" y="15461"/>
                </a:lnTo>
                <a:lnTo>
                  <a:pt x="15534" y="15290"/>
                </a:lnTo>
                <a:lnTo>
                  <a:pt x="15534" y="8866"/>
                </a:lnTo>
                <a:lnTo>
                  <a:pt x="18416" y="8866"/>
                </a:lnTo>
                <a:lnTo>
                  <a:pt x="920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nvGrpSpPr>
          <p:cNvPr id="391" name="Google Shape;391;p33"/>
          <p:cNvGrpSpPr/>
          <p:nvPr/>
        </p:nvGrpSpPr>
        <p:grpSpPr>
          <a:xfrm>
            <a:off x="10491530" y="1040316"/>
            <a:ext cx="381913" cy="374379"/>
            <a:chOff x="5983625" y="301625"/>
            <a:chExt cx="403000" cy="395050"/>
          </a:xfrm>
        </p:grpSpPr>
        <p:sp>
          <p:nvSpPr>
            <p:cNvPr id="392" name="Google Shape;392;p33"/>
            <p:cNvSpPr/>
            <p:nvPr/>
          </p:nvSpPr>
          <p:spPr>
            <a:xfrm>
              <a:off x="5983625" y="319925"/>
              <a:ext cx="403000" cy="67200"/>
            </a:xfrm>
            <a:custGeom>
              <a:avLst/>
              <a:gdLst/>
              <a:ahLst/>
              <a:cxnLst/>
              <a:rect l="l" t="t" r="r" b="b"/>
              <a:pathLst>
                <a:path w="16120" h="2688" extrusionOk="0">
                  <a:moveTo>
                    <a:pt x="3102" y="416"/>
                  </a:moveTo>
                  <a:lnTo>
                    <a:pt x="3273" y="465"/>
                  </a:lnTo>
                  <a:lnTo>
                    <a:pt x="3444" y="562"/>
                  </a:lnTo>
                  <a:lnTo>
                    <a:pt x="3566" y="660"/>
                  </a:lnTo>
                  <a:lnTo>
                    <a:pt x="3688" y="807"/>
                  </a:lnTo>
                  <a:lnTo>
                    <a:pt x="3762" y="953"/>
                  </a:lnTo>
                  <a:lnTo>
                    <a:pt x="3810" y="1124"/>
                  </a:lnTo>
                  <a:lnTo>
                    <a:pt x="3835" y="1320"/>
                  </a:lnTo>
                  <a:lnTo>
                    <a:pt x="3810" y="1491"/>
                  </a:lnTo>
                  <a:lnTo>
                    <a:pt x="3762" y="1661"/>
                  </a:lnTo>
                  <a:lnTo>
                    <a:pt x="3688" y="1808"/>
                  </a:lnTo>
                  <a:lnTo>
                    <a:pt x="3566" y="1955"/>
                  </a:lnTo>
                  <a:lnTo>
                    <a:pt x="3444" y="2052"/>
                  </a:lnTo>
                  <a:lnTo>
                    <a:pt x="3273" y="2150"/>
                  </a:lnTo>
                  <a:lnTo>
                    <a:pt x="3102" y="2199"/>
                  </a:lnTo>
                  <a:lnTo>
                    <a:pt x="2931" y="2223"/>
                  </a:lnTo>
                  <a:lnTo>
                    <a:pt x="2760" y="2199"/>
                  </a:lnTo>
                  <a:lnTo>
                    <a:pt x="2589" y="2150"/>
                  </a:lnTo>
                  <a:lnTo>
                    <a:pt x="2418" y="2052"/>
                  </a:lnTo>
                  <a:lnTo>
                    <a:pt x="2296" y="1955"/>
                  </a:lnTo>
                  <a:lnTo>
                    <a:pt x="2174" y="1808"/>
                  </a:lnTo>
                  <a:lnTo>
                    <a:pt x="2101" y="1661"/>
                  </a:lnTo>
                  <a:lnTo>
                    <a:pt x="2052" y="1491"/>
                  </a:lnTo>
                  <a:lnTo>
                    <a:pt x="2028" y="1320"/>
                  </a:lnTo>
                  <a:lnTo>
                    <a:pt x="2052" y="1124"/>
                  </a:lnTo>
                  <a:lnTo>
                    <a:pt x="2101" y="953"/>
                  </a:lnTo>
                  <a:lnTo>
                    <a:pt x="2174" y="807"/>
                  </a:lnTo>
                  <a:lnTo>
                    <a:pt x="2296" y="660"/>
                  </a:lnTo>
                  <a:lnTo>
                    <a:pt x="2418" y="562"/>
                  </a:lnTo>
                  <a:lnTo>
                    <a:pt x="2589" y="465"/>
                  </a:lnTo>
                  <a:lnTo>
                    <a:pt x="2760" y="416"/>
                  </a:lnTo>
                  <a:close/>
                  <a:moveTo>
                    <a:pt x="13360" y="416"/>
                  </a:moveTo>
                  <a:lnTo>
                    <a:pt x="13531" y="465"/>
                  </a:lnTo>
                  <a:lnTo>
                    <a:pt x="13702" y="562"/>
                  </a:lnTo>
                  <a:lnTo>
                    <a:pt x="13824" y="660"/>
                  </a:lnTo>
                  <a:lnTo>
                    <a:pt x="13946" y="807"/>
                  </a:lnTo>
                  <a:lnTo>
                    <a:pt x="14019" y="953"/>
                  </a:lnTo>
                  <a:lnTo>
                    <a:pt x="14068" y="1124"/>
                  </a:lnTo>
                  <a:lnTo>
                    <a:pt x="14093" y="1320"/>
                  </a:lnTo>
                  <a:lnTo>
                    <a:pt x="14068" y="1491"/>
                  </a:lnTo>
                  <a:lnTo>
                    <a:pt x="14019" y="1661"/>
                  </a:lnTo>
                  <a:lnTo>
                    <a:pt x="13946" y="1808"/>
                  </a:lnTo>
                  <a:lnTo>
                    <a:pt x="13824" y="1955"/>
                  </a:lnTo>
                  <a:lnTo>
                    <a:pt x="13702" y="2052"/>
                  </a:lnTo>
                  <a:lnTo>
                    <a:pt x="13531" y="2150"/>
                  </a:lnTo>
                  <a:lnTo>
                    <a:pt x="13360" y="2199"/>
                  </a:lnTo>
                  <a:lnTo>
                    <a:pt x="13189" y="2223"/>
                  </a:lnTo>
                  <a:lnTo>
                    <a:pt x="13018" y="2199"/>
                  </a:lnTo>
                  <a:lnTo>
                    <a:pt x="12847" y="2150"/>
                  </a:lnTo>
                  <a:lnTo>
                    <a:pt x="12676" y="2052"/>
                  </a:lnTo>
                  <a:lnTo>
                    <a:pt x="12554" y="1955"/>
                  </a:lnTo>
                  <a:lnTo>
                    <a:pt x="12432" y="1808"/>
                  </a:lnTo>
                  <a:lnTo>
                    <a:pt x="12359" y="1661"/>
                  </a:lnTo>
                  <a:lnTo>
                    <a:pt x="12310" y="1491"/>
                  </a:lnTo>
                  <a:lnTo>
                    <a:pt x="12285" y="1320"/>
                  </a:lnTo>
                  <a:lnTo>
                    <a:pt x="12310" y="1124"/>
                  </a:lnTo>
                  <a:lnTo>
                    <a:pt x="12359" y="953"/>
                  </a:lnTo>
                  <a:lnTo>
                    <a:pt x="12432" y="807"/>
                  </a:lnTo>
                  <a:lnTo>
                    <a:pt x="12554" y="660"/>
                  </a:lnTo>
                  <a:lnTo>
                    <a:pt x="12676" y="562"/>
                  </a:lnTo>
                  <a:lnTo>
                    <a:pt x="12847" y="465"/>
                  </a:lnTo>
                  <a:lnTo>
                    <a:pt x="13018" y="416"/>
                  </a:lnTo>
                  <a:close/>
                  <a:moveTo>
                    <a:pt x="0" y="1"/>
                  </a:moveTo>
                  <a:lnTo>
                    <a:pt x="0" y="2687"/>
                  </a:lnTo>
                  <a:lnTo>
                    <a:pt x="16120" y="2687"/>
                  </a:lnTo>
                  <a:lnTo>
                    <a:pt x="16120"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393" name="Google Shape;393;p33"/>
            <p:cNvSpPr/>
            <p:nvPr/>
          </p:nvSpPr>
          <p:spPr>
            <a:xfrm>
              <a:off x="5983625" y="664900"/>
              <a:ext cx="403000" cy="31775"/>
            </a:xfrm>
            <a:custGeom>
              <a:avLst/>
              <a:gdLst/>
              <a:ahLst/>
              <a:cxnLst/>
              <a:rect l="l" t="t" r="r" b="b"/>
              <a:pathLst>
                <a:path w="16120" h="1271" extrusionOk="0">
                  <a:moveTo>
                    <a:pt x="0" y="1"/>
                  </a:moveTo>
                  <a:lnTo>
                    <a:pt x="0" y="489"/>
                  </a:lnTo>
                  <a:lnTo>
                    <a:pt x="25" y="660"/>
                  </a:lnTo>
                  <a:lnTo>
                    <a:pt x="74" y="807"/>
                  </a:lnTo>
                  <a:lnTo>
                    <a:pt x="147" y="929"/>
                  </a:lnTo>
                  <a:lnTo>
                    <a:pt x="220" y="1051"/>
                  </a:lnTo>
                  <a:lnTo>
                    <a:pt x="342" y="1149"/>
                  </a:lnTo>
                  <a:lnTo>
                    <a:pt x="489" y="1222"/>
                  </a:lnTo>
                  <a:lnTo>
                    <a:pt x="635" y="1271"/>
                  </a:lnTo>
                  <a:lnTo>
                    <a:pt x="15485" y="1271"/>
                  </a:lnTo>
                  <a:lnTo>
                    <a:pt x="15631" y="1222"/>
                  </a:lnTo>
                  <a:lnTo>
                    <a:pt x="15778" y="1149"/>
                  </a:lnTo>
                  <a:lnTo>
                    <a:pt x="15900" y="1051"/>
                  </a:lnTo>
                  <a:lnTo>
                    <a:pt x="15973" y="929"/>
                  </a:lnTo>
                  <a:lnTo>
                    <a:pt x="16046" y="807"/>
                  </a:lnTo>
                  <a:lnTo>
                    <a:pt x="16095" y="660"/>
                  </a:lnTo>
                  <a:lnTo>
                    <a:pt x="16120" y="489"/>
                  </a:lnTo>
                  <a:lnTo>
                    <a:pt x="16120" y="1"/>
                  </a:lnTo>
                  <a:lnTo>
                    <a:pt x="16095" y="172"/>
                  </a:lnTo>
                  <a:lnTo>
                    <a:pt x="16046" y="318"/>
                  </a:lnTo>
                  <a:lnTo>
                    <a:pt x="15973" y="440"/>
                  </a:lnTo>
                  <a:lnTo>
                    <a:pt x="15900" y="562"/>
                  </a:lnTo>
                  <a:lnTo>
                    <a:pt x="15778" y="660"/>
                  </a:lnTo>
                  <a:lnTo>
                    <a:pt x="15631" y="733"/>
                  </a:lnTo>
                  <a:lnTo>
                    <a:pt x="15485" y="782"/>
                  </a:lnTo>
                  <a:lnTo>
                    <a:pt x="635" y="782"/>
                  </a:lnTo>
                  <a:lnTo>
                    <a:pt x="489" y="733"/>
                  </a:lnTo>
                  <a:lnTo>
                    <a:pt x="342" y="660"/>
                  </a:lnTo>
                  <a:lnTo>
                    <a:pt x="220" y="562"/>
                  </a:lnTo>
                  <a:lnTo>
                    <a:pt x="147" y="440"/>
                  </a:lnTo>
                  <a:lnTo>
                    <a:pt x="74" y="318"/>
                  </a:lnTo>
                  <a:lnTo>
                    <a:pt x="25" y="172"/>
                  </a:lnTo>
                  <a:lnTo>
                    <a:pt x="0"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394" name="Google Shape;394;p33"/>
            <p:cNvSpPr/>
            <p:nvPr/>
          </p:nvSpPr>
          <p:spPr>
            <a:xfrm>
              <a:off x="6041025" y="301625"/>
              <a:ext cx="29325" cy="63500"/>
            </a:xfrm>
            <a:custGeom>
              <a:avLst/>
              <a:gdLst/>
              <a:ahLst/>
              <a:cxnLst/>
              <a:rect l="l" t="t" r="r" b="b"/>
              <a:pathLst>
                <a:path w="1173" h="2540" extrusionOk="0">
                  <a:moveTo>
                    <a:pt x="391" y="0"/>
                  </a:moveTo>
                  <a:lnTo>
                    <a:pt x="293"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3" y="2491"/>
                  </a:lnTo>
                  <a:lnTo>
                    <a:pt x="391" y="2540"/>
                  </a:lnTo>
                  <a:lnTo>
                    <a:pt x="782" y="2540"/>
                  </a:lnTo>
                  <a:lnTo>
                    <a:pt x="879"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79" y="49"/>
                  </a:lnTo>
                  <a:lnTo>
                    <a:pt x="782"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395" name="Google Shape;395;p33"/>
            <p:cNvSpPr/>
            <p:nvPr/>
          </p:nvSpPr>
          <p:spPr>
            <a:xfrm>
              <a:off x="6297450" y="301625"/>
              <a:ext cx="29350" cy="63500"/>
            </a:xfrm>
            <a:custGeom>
              <a:avLst/>
              <a:gdLst/>
              <a:ahLst/>
              <a:cxnLst/>
              <a:rect l="l" t="t" r="r" b="b"/>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396" name="Google Shape;396;p33"/>
            <p:cNvSpPr/>
            <p:nvPr/>
          </p:nvSpPr>
          <p:spPr>
            <a:xfrm>
              <a:off x="6097200" y="509200"/>
              <a:ext cx="50700" cy="53775"/>
            </a:xfrm>
            <a:custGeom>
              <a:avLst/>
              <a:gdLst/>
              <a:ahLst/>
              <a:cxnLst/>
              <a:rect l="l" t="t" r="r" b="b"/>
              <a:pathLst>
                <a:path w="2028" h="2151" extrusionOk="0">
                  <a:moveTo>
                    <a:pt x="0" y="1"/>
                  </a:moveTo>
                  <a:lnTo>
                    <a:pt x="0" y="2150"/>
                  </a:lnTo>
                  <a:lnTo>
                    <a:pt x="2027" y="2150"/>
                  </a:lnTo>
                  <a:lnTo>
                    <a:pt x="2027"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397" name="Google Shape;397;p33"/>
            <p:cNvSpPr/>
            <p:nvPr/>
          </p:nvSpPr>
          <p:spPr>
            <a:xfrm>
              <a:off x="6097200" y="448150"/>
              <a:ext cx="50700" cy="48875"/>
            </a:xfrm>
            <a:custGeom>
              <a:avLst/>
              <a:gdLst/>
              <a:ahLst/>
              <a:cxnLst/>
              <a:rect l="l" t="t" r="r" b="b"/>
              <a:pathLst>
                <a:path w="2028" h="1955" extrusionOk="0">
                  <a:moveTo>
                    <a:pt x="0" y="1"/>
                  </a:moveTo>
                  <a:lnTo>
                    <a:pt x="0" y="1954"/>
                  </a:lnTo>
                  <a:lnTo>
                    <a:pt x="2027" y="1954"/>
                  </a:lnTo>
                  <a:lnTo>
                    <a:pt x="2027"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398" name="Google Shape;398;p33"/>
            <p:cNvSpPr/>
            <p:nvPr/>
          </p:nvSpPr>
          <p:spPr>
            <a:xfrm>
              <a:off x="6097200" y="575150"/>
              <a:ext cx="50700" cy="48875"/>
            </a:xfrm>
            <a:custGeom>
              <a:avLst/>
              <a:gdLst/>
              <a:ahLst/>
              <a:cxnLst/>
              <a:rect l="l" t="t" r="r" b="b"/>
              <a:pathLst>
                <a:path w="2028" h="1955" extrusionOk="0">
                  <a:moveTo>
                    <a:pt x="0" y="1"/>
                  </a:moveTo>
                  <a:lnTo>
                    <a:pt x="0" y="1954"/>
                  </a:lnTo>
                  <a:lnTo>
                    <a:pt x="2027" y="1954"/>
                  </a:lnTo>
                  <a:lnTo>
                    <a:pt x="2027"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399" name="Google Shape;399;p33"/>
            <p:cNvSpPr/>
            <p:nvPr/>
          </p:nvSpPr>
          <p:spPr>
            <a:xfrm>
              <a:off x="6160075" y="575150"/>
              <a:ext cx="50100" cy="48875"/>
            </a:xfrm>
            <a:custGeom>
              <a:avLst/>
              <a:gdLst/>
              <a:ahLst/>
              <a:cxnLst/>
              <a:rect l="l" t="t" r="r" b="b"/>
              <a:pathLst>
                <a:path w="2004" h="1955" extrusionOk="0">
                  <a:moveTo>
                    <a:pt x="1" y="1"/>
                  </a:moveTo>
                  <a:lnTo>
                    <a:pt x="1" y="1954"/>
                  </a:lnTo>
                  <a:lnTo>
                    <a:pt x="2003" y="1954"/>
                  </a:lnTo>
                  <a:lnTo>
                    <a:pt x="2003"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00" name="Google Shape;400;p33"/>
            <p:cNvSpPr/>
            <p:nvPr/>
          </p:nvSpPr>
          <p:spPr>
            <a:xfrm>
              <a:off x="6034300" y="509200"/>
              <a:ext cx="50700" cy="53775"/>
            </a:xfrm>
            <a:custGeom>
              <a:avLst/>
              <a:gdLst/>
              <a:ahLst/>
              <a:cxnLst/>
              <a:rect l="l" t="t" r="r" b="b"/>
              <a:pathLst>
                <a:path w="2028" h="2151" extrusionOk="0">
                  <a:moveTo>
                    <a:pt x="1" y="1"/>
                  </a:moveTo>
                  <a:lnTo>
                    <a:pt x="1" y="2150"/>
                  </a:lnTo>
                  <a:lnTo>
                    <a:pt x="2028" y="2150"/>
                  </a:lnTo>
                  <a:lnTo>
                    <a:pt x="202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01" name="Google Shape;401;p33"/>
            <p:cNvSpPr/>
            <p:nvPr/>
          </p:nvSpPr>
          <p:spPr>
            <a:xfrm>
              <a:off x="6034300" y="575150"/>
              <a:ext cx="50700" cy="48875"/>
            </a:xfrm>
            <a:custGeom>
              <a:avLst/>
              <a:gdLst/>
              <a:ahLst/>
              <a:cxnLst/>
              <a:rect l="l" t="t" r="r" b="b"/>
              <a:pathLst>
                <a:path w="2028" h="1955" extrusionOk="0">
                  <a:moveTo>
                    <a:pt x="1" y="1"/>
                  </a:moveTo>
                  <a:lnTo>
                    <a:pt x="1" y="1954"/>
                  </a:lnTo>
                  <a:lnTo>
                    <a:pt x="2028" y="1954"/>
                  </a:lnTo>
                  <a:lnTo>
                    <a:pt x="202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02" name="Google Shape;402;p33"/>
            <p:cNvSpPr/>
            <p:nvPr/>
          </p:nvSpPr>
          <p:spPr>
            <a:xfrm>
              <a:off x="6034300" y="448150"/>
              <a:ext cx="50700" cy="48875"/>
            </a:xfrm>
            <a:custGeom>
              <a:avLst/>
              <a:gdLst/>
              <a:ahLst/>
              <a:cxnLst/>
              <a:rect l="l" t="t" r="r" b="b"/>
              <a:pathLst>
                <a:path w="2028" h="1955" extrusionOk="0">
                  <a:moveTo>
                    <a:pt x="1" y="1"/>
                  </a:moveTo>
                  <a:lnTo>
                    <a:pt x="1" y="1954"/>
                  </a:lnTo>
                  <a:lnTo>
                    <a:pt x="2028" y="1954"/>
                  </a:lnTo>
                  <a:lnTo>
                    <a:pt x="202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03" name="Google Shape;403;p33"/>
            <p:cNvSpPr/>
            <p:nvPr/>
          </p:nvSpPr>
          <p:spPr>
            <a:xfrm>
              <a:off x="6160075" y="509200"/>
              <a:ext cx="50100" cy="53775"/>
            </a:xfrm>
            <a:custGeom>
              <a:avLst/>
              <a:gdLst/>
              <a:ahLst/>
              <a:cxnLst/>
              <a:rect l="l" t="t" r="r" b="b"/>
              <a:pathLst>
                <a:path w="2004" h="2151" extrusionOk="0">
                  <a:moveTo>
                    <a:pt x="1" y="1"/>
                  </a:moveTo>
                  <a:lnTo>
                    <a:pt x="1" y="2150"/>
                  </a:lnTo>
                  <a:lnTo>
                    <a:pt x="2003" y="2150"/>
                  </a:lnTo>
                  <a:lnTo>
                    <a:pt x="2003"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04" name="Google Shape;404;p33"/>
            <p:cNvSpPr/>
            <p:nvPr/>
          </p:nvSpPr>
          <p:spPr>
            <a:xfrm>
              <a:off x="5983625" y="399300"/>
              <a:ext cx="403000" cy="272950"/>
            </a:xfrm>
            <a:custGeom>
              <a:avLst/>
              <a:gdLst/>
              <a:ahLst/>
              <a:cxnLst/>
              <a:rect l="l" t="t" r="r" b="b"/>
              <a:pathLst>
                <a:path w="16120" h="10918" extrusionOk="0">
                  <a:moveTo>
                    <a:pt x="14434" y="1466"/>
                  </a:moveTo>
                  <a:lnTo>
                    <a:pt x="14508" y="1515"/>
                  </a:lnTo>
                  <a:lnTo>
                    <a:pt x="14557" y="1613"/>
                  </a:lnTo>
                  <a:lnTo>
                    <a:pt x="14581" y="1710"/>
                  </a:lnTo>
                  <a:lnTo>
                    <a:pt x="14581" y="9233"/>
                  </a:lnTo>
                  <a:lnTo>
                    <a:pt x="14557" y="9330"/>
                  </a:lnTo>
                  <a:lnTo>
                    <a:pt x="14508" y="9404"/>
                  </a:lnTo>
                  <a:lnTo>
                    <a:pt x="14434" y="9452"/>
                  </a:lnTo>
                  <a:lnTo>
                    <a:pt x="14337" y="9477"/>
                  </a:lnTo>
                  <a:lnTo>
                    <a:pt x="1783" y="9477"/>
                  </a:lnTo>
                  <a:lnTo>
                    <a:pt x="1686" y="9452"/>
                  </a:lnTo>
                  <a:lnTo>
                    <a:pt x="1612" y="9404"/>
                  </a:lnTo>
                  <a:lnTo>
                    <a:pt x="1564" y="9330"/>
                  </a:lnTo>
                  <a:lnTo>
                    <a:pt x="1539" y="9233"/>
                  </a:lnTo>
                  <a:lnTo>
                    <a:pt x="1539" y="1710"/>
                  </a:lnTo>
                  <a:lnTo>
                    <a:pt x="1564" y="1613"/>
                  </a:lnTo>
                  <a:lnTo>
                    <a:pt x="1612" y="1515"/>
                  </a:lnTo>
                  <a:lnTo>
                    <a:pt x="1686" y="1466"/>
                  </a:lnTo>
                  <a:close/>
                  <a:moveTo>
                    <a:pt x="0" y="1"/>
                  </a:moveTo>
                  <a:lnTo>
                    <a:pt x="0" y="10332"/>
                  </a:lnTo>
                  <a:lnTo>
                    <a:pt x="25" y="10429"/>
                  </a:lnTo>
                  <a:lnTo>
                    <a:pt x="74" y="10527"/>
                  </a:lnTo>
                  <a:lnTo>
                    <a:pt x="147" y="10625"/>
                  </a:lnTo>
                  <a:lnTo>
                    <a:pt x="220" y="10722"/>
                  </a:lnTo>
                  <a:lnTo>
                    <a:pt x="342" y="10796"/>
                  </a:lnTo>
                  <a:lnTo>
                    <a:pt x="489" y="10869"/>
                  </a:lnTo>
                  <a:lnTo>
                    <a:pt x="635" y="10918"/>
                  </a:lnTo>
                  <a:lnTo>
                    <a:pt x="15485" y="10918"/>
                  </a:lnTo>
                  <a:lnTo>
                    <a:pt x="15631" y="10869"/>
                  </a:lnTo>
                  <a:lnTo>
                    <a:pt x="15778" y="10796"/>
                  </a:lnTo>
                  <a:lnTo>
                    <a:pt x="15900" y="10698"/>
                  </a:lnTo>
                  <a:lnTo>
                    <a:pt x="15973" y="10576"/>
                  </a:lnTo>
                  <a:lnTo>
                    <a:pt x="16046" y="10454"/>
                  </a:lnTo>
                  <a:lnTo>
                    <a:pt x="16095" y="10307"/>
                  </a:lnTo>
                  <a:lnTo>
                    <a:pt x="16120" y="10136"/>
                  </a:lnTo>
                  <a:lnTo>
                    <a:pt x="16120"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05" name="Google Shape;405;p33"/>
            <p:cNvSpPr/>
            <p:nvPr/>
          </p:nvSpPr>
          <p:spPr>
            <a:xfrm>
              <a:off x="6285250" y="575150"/>
              <a:ext cx="50700" cy="48875"/>
            </a:xfrm>
            <a:custGeom>
              <a:avLst/>
              <a:gdLst/>
              <a:ahLst/>
              <a:cxnLst/>
              <a:rect l="l" t="t" r="r" b="b"/>
              <a:pathLst>
                <a:path w="2028" h="1955" extrusionOk="0">
                  <a:moveTo>
                    <a:pt x="0" y="1"/>
                  </a:moveTo>
                  <a:lnTo>
                    <a:pt x="0" y="1954"/>
                  </a:lnTo>
                  <a:lnTo>
                    <a:pt x="2028" y="1954"/>
                  </a:lnTo>
                  <a:lnTo>
                    <a:pt x="202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06" name="Google Shape;406;p33"/>
            <p:cNvSpPr/>
            <p:nvPr/>
          </p:nvSpPr>
          <p:spPr>
            <a:xfrm>
              <a:off x="6285250" y="509200"/>
              <a:ext cx="50700" cy="53775"/>
            </a:xfrm>
            <a:custGeom>
              <a:avLst/>
              <a:gdLst/>
              <a:ahLst/>
              <a:cxnLst/>
              <a:rect l="l" t="t" r="r" b="b"/>
              <a:pathLst>
                <a:path w="2028" h="2151" extrusionOk="0">
                  <a:moveTo>
                    <a:pt x="0" y="1"/>
                  </a:moveTo>
                  <a:lnTo>
                    <a:pt x="0" y="2150"/>
                  </a:lnTo>
                  <a:lnTo>
                    <a:pt x="2028" y="2150"/>
                  </a:lnTo>
                  <a:lnTo>
                    <a:pt x="202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07" name="Google Shape;407;p33"/>
            <p:cNvSpPr/>
            <p:nvPr/>
          </p:nvSpPr>
          <p:spPr>
            <a:xfrm>
              <a:off x="6285250" y="448150"/>
              <a:ext cx="50700" cy="48875"/>
            </a:xfrm>
            <a:custGeom>
              <a:avLst/>
              <a:gdLst/>
              <a:ahLst/>
              <a:cxnLst/>
              <a:rect l="l" t="t" r="r" b="b"/>
              <a:pathLst>
                <a:path w="2028" h="1955" extrusionOk="0">
                  <a:moveTo>
                    <a:pt x="0" y="1"/>
                  </a:moveTo>
                  <a:lnTo>
                    <a:pt x="0" y="1954"/>
                  </a:lnTo>
                  <a:lnTo>
                    <a:pt x="2028" y="1954"/>
                  </a:lnTo>
                  <a:lnTo>
                    <a:pt x="202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08" name="Google Shape;408;p33"/>
            <p:cNvSpPr/>
            <p:nvPr/>
          </p:nvSpPr>
          <p:spPr>
            <a:xfrm>
              <a:off x="6222350" y="575150"/>
              <a:ext cx="50700" cy="48875"/>
            </a:xfrm>
            <a:custGeom>
              <a:avLst/>
              <a:gdLst/>
              <a:ahLst/>
              <a:cxnLst/>
              <a:rect l="l" t="t" r="r" b="b"/>
              <a:pathLst>
                <a:path w="2028" h="1955" extrusionOk="0">
                  <a:moveTo>
                    <a:pt x="1" y="1"/>
                  </a:moveTo>
                  <a:lnTo>
                    <a:pt x="1" y="1954"/>
                  </a:lnTo>
                  <a:lnTo>
                    <a:pt x="2028" y="1954"/>
                  </a:lnTo>
                  <a:lnTo>
                    <a:pt x="202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09" name="Google Shape;409;p33"/>
            <p:cNvSpPr/>
            <p:nvPr/>
          </p:nvSpPr>
          <p:spPr>
            <a:xfrm>
              <a:off x="6160075" y="448150"/>
              <a:ext cx="50100" cy="48875"/>
            </a:xfrm>
            <a:custGeom>
              <a:avLst/>
              <a:gdLst/>
              <a:ahLst/>
              <a:cxnLst/>
              <a:rect l="l" t="t" r="r" b="b"/>
              <a:pathLst>
                <a:path w="2004" h="1955" extrusionOk="0">
                  <a:moveTo>
                    <a:pt x="1" y="1"/>
                  </a:moveTo>
                  <a:lnTo>
                    <a:pt x="1" y="1954"/>
                  </a:lnTo>
                  <a:lnTo>
                    <a:pt x="2003" y="1954"/>
                  </a:lnTo>
                  <a:lnTo>
                    <a:pt x="2003"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10" name="Google Shape;410;p33"/>
            <p:cNvSpPr/>
            <p:nvPr/>
          </p:nvSpPr>
          <p:spPr>
            <a:xfrm>
              <a:off x="6222350" y="509200"/>
              <a:ext cx="50700" cy="53775"/>
            </a:xfrm>
            <a:custGeom>
              <a:avLst/>
              <a:gdLst/>
              <a:ahLst/>
              <a:cxnLst/>
              <a:rect l="l" t="t" r="r" b="b"/>
              <a:pathLst>
                <a:path w="2028" h="2151" extrusionOk="0">
                  <a:moveTo>
                    <a:pt x="1" y="1"/>
                  </a:moveTo>
                  <a:lnTo>
                    <a:pt x="1" y="2150"/>
                  </a:lnTo>
                  <a:lnTo>
                    <a:pt x="2028" y="2150"/>
                  </a:lnTo>
                  <a:lnTo>
                    <a:pt x="202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11" name="Google Shape;411;p33"/>
            <p:cNvSpPr/>
            <p:nvPr/>
          </p:nvSpPr>
          <p:spPr>
            <a:xfrm>
              <a:off x="6222350" y="448150"/>
              <a:ext cx="50700" cy="48875"/>
            </a:xfrm>
            <a:custGeom>
              <a:avLst/>
              <a:gdLst/>
              <a:ahLst/>
              <a:cxnLst/>
              <a:rect l="l" t="t" r="r" b="b"/>
              <a:pathLst>
                <a:path w="2028" h="1955" extrusionOk="0">
                  <a:moveTo>
                    <a:pt x="1" y="1"/>
                  </a:moveTo>
                  <a:lnTo>
                    <a:pt x="1" y="1954"/>
                  </a:lnTo>
                  <a:lnTo>
                    <a:pt x="2028" y="1954"/>
                  </a:lnTo>
                  <a:lnTo>
                    <a:pt x="202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412" name="Google Shape;412;p33"/>
          <p:cNvGrpSpPr/>
          <p:nvPr/>
        </p:nvGrpSpPr>
        <p:grpSpPr>
          <a:xfrm>
            <a:off x="11133224" y="1037402"/>
            <a:ext cx="376132" cy="375562"/>
            <a:chOff x="6660750" y="298550"/>
            <a:chExt cx="396900" cy="396300"/>
          </a:xfrm>
        </p:grpSpPr>
        <p:sp>
          <p:nvSpPr>
            <p:cNvPr id="413" name="Google Shape;413;p33"/>
            <p:cNvSpPr/>
            <p:nvPr/>
          </p:nvSpPr>
          <p:spPr>
            <a:xfrm>
              <a:off x="6660750" y="298550"/>
              <a:ext cx="396900" cy="396300"/>
            </a:xfrm>
            <a:custGeom>
              <a:avLst/>
              <a:gdLst/>
              <a:ahLst/>
              <a:cxnLst/>
              <a:rect l="l" t="t" r="r" b="b"/>
              <a:pathLst>
                <a:path w="15876" h="15852" extrusionOk="0">
                  <a:moveTo>
                    <a:pt x="8304" y="978"/>
                  </a:moveTo>
                  <a:lnTo>
                    <a:pt x="8646" y="1002"/>
                  </a:lnTo>
                  <a:lnTo>
                    <a:pt x="8988" y="1051"/>
                  </a:lnTo>
                  <a:lnTo>
                    <a:pt x="9330" y="1100"/>
                  </a:lnTo>
                  <a:lnTo>
                    <a:pt x="9672" y="1198"/>
                  </a:lnTo>
                  <a:lnTo>
                    <a:pt x="10014" y="1271"/>
                  </a:lnTo>
                  <a:lnTo>
                    <a:pt x="10332" y="1393"/>
                  </a:lnTo>
                  <a:lnTo>
                    <a:pt x="10649" y="1515"/>
                  </a:lnTo>
                  <a:lnTo>
                    <a:pt x="10942" y="1662"/>
                  </a:lnTo>
                  <a:lnTo>
                    <a:pt x="11260" y="1808"/>
                  </a:lnTo>
                  <a:lnTo>
                    <a:pt x="11553" y="1979"/>
                  </a:lnTo>
                  <a:lnTo>
                    <a:pt x="11821" y="2150"/>
                  </a:lnTo>
                  <a:lnTo>
                    <a:pt x="12090" y="2346"/>
                  </a:lnTo>
                  <a:lnTo>
                    <a:pt x="12359" y="2565"/>
                  </a:lnTo>
                  <a:lnTo>
                    <a:pt x="12603" y="2785"/>
                  </a:lnTo>
                  <a:lnTo>
                    <a:pt x="12847" y="3005"/>
                  </a:lnTo>
                  <a:lnTo>
                    <a:pt x="13091" y="3249"/>
                  </a:lnTo>
                  <a:lnTo>
                    <a:pt x="13311" y="3493"/>
                  </a:lnTo>
                  <a:lnTo>
                    <a:pt x="13507" y="3762"/>
                  </a:lnTo>
                  <a:lnTo>
                    <a:pt x="13702" y="4031"/>
                  </a:lnTo>
                  <a:lnTo>
                    <a:pt x="13897" y="4324"/>
                  </a:lnTo>
                  <a:lnTo>
                    <a:pt x="14044" y="4617"/>
                  </a:lnTo>
                  <a:lnTo>
                    <a:pt x="14215" y="4910"/>
                  </a:lnTo>
                  <a:lnTo>
                    <a:pt x="14337" y="5227"/>
                  </a:lnTo>
                  <a:lnTo>
                    <a:pt x="14483" y="5545"/>
                  </a:lnTo>
                  <a:lnTo>
                    <a:pt x="14581" y="5862"/>
                  </a:lnTo>
                  <a:lnTo>
                    <a:pt x="14679" y="6180"/>
                  </a:lnTo>
                  <a:lnTo>
                    <a:pt x="14752" y="6522"/>
                  </a:lnTo>
                  <a:lnTo>
                    <a:pt x="14825" y="6864"/>
                  </a:lnTo>
                  <a:lnTo>
                    <a:pt x="14850" y="7206"/>
                  </a:lnTo>
                  <a:lnTo>
                    <a:pt x="14899" y="7572"/>
                  </a:lnTo>
                  <a:lnTo>
                    <a:pt x="14899" y="7938"/>
                  </a:lnTo>
                  <a:lnTo>
                    <a:pt x="14899" y="8280"/>
                  </a:lnTo>
                  <a:lnTo>
                    <a:pt x="14850" y="8647"/>
                  </a:lnTo>
                  <a:lnTo>
                    <a:pt x="14825" y="8989"/>
                  </a:lnTo>
                  <a:lnTo>
                    <a:pt x="14752" y="9331"/>
                  </a:lnTo>
                  <a:lnTo>
                    <a:pt x="14679" y="9672"/>
                  </a:lnTo>
                  <a:lnTo>
                    <a:pt x="14581" y="9990"/>
                  </a:lnTo>
                  <a:lnTo>
                    <a:pt x="14483" y="10307"/>
                  </a:lnTo>
                  <a:lnTo>
                    <a:pt x="14337" y="10625"/>
                  </a:lnTo>
                  <a:lnTo>
                    <a:pt x="14215" y="10942"/>
                  </a:lnTo>
                  <a:lnTo>
                    <a:pt x="14044" y="11236"/>
                  </a:lnTo>
                  <a:lnTo>
                    <a:pt x="13897" y="11529"/>
                  </a:lnTo>
                  <a:lnTo>
                    <a:pt x="13702" y="11822"/>
                  </a:lnTo>
                  <a:lnTo>
                    <a:pt x="13507" y="12090"/>
                  </a:lnTo>
                  <a:lnTo>
                    <a:pt x="13311" y="12359"/>
                  </a:lnTo>
                  <a:lnTo>
                    <a:pt x="13091" y="12603"/>
                  </a:lnTo>
                  <a:lnTo>
                    <a:pt x="12847" y="12847"/>
                  </a:lnTo>
                  <a:lnTo>
                    <a:pt x="12603" y="13067"/>
                  </a:lnTo>
                  <a:lnTo>
                    <a:pt x="12359" y="13287"/>
                  </a:lnTo>
                  <a:lnTo>
                    <a:pt x="12090" y="13507"/>
                  </a:lnTo>
                  <a:lnTo>
                    <a:pt x="11821" y="13702"/>
                  </a:lnTo>
                  <a:lnTo>
                    <a:pt x="11553" y="13873"/>
                  </a:lnTo>
                  <a:lnTo>
                    <a:pt x="11260" y="14044"/>
                  </a:lnTo>
                  <a:lnTo>
                    <a:pt x="10942" y="14191"/>
                  </a:lnTo>
                  <a:lnTo>
                    <a:pt x="10649" y="14337"/>
                  </a:lnTo>
                  <a:lnTo>
                    <a:pt x="10332" y="14459"/>
                  </a:lnTo>
                  <a:lnTo>
                    <a:pt x="10014" y="14581"/>
                  </a:lnTo>
                  <a:lnTo>
                    <a:pt x="9672" y="14655"/>
                  </a:lnTo>
                  <a:lnTo>
                    <a:pt x="9330" y="14752"/>
                  </a:lnTo>
                  <a:lnTo>
                    <a:pt x="8988" y="14801"/>
                  </a:lnTo>
                  <a:lnTo>
                    <a:pt x="8646" y="14850"/>
                  </a:lnTo>
                  <a:lnTo>
                    <a:pt x="8304" y="14875"/>
                  </a:lnTo>
                  <a:lnTo>
                    <a:pt x="7572" y="14875"/>
                  </a:lnTo>
                  <a:lnTo>
                    <a:pt x="7230" y="14850"/>
                  </a:lnTo>
                  <a:lnTo>
                    <a:pt x="6888" y="14801"/>
                  </a:lnTo>
                  <a:lnTo>
                    <a:pt x="6546" y="14752"/>
                  </a:lnTo>
                  <a:lnTo>
                    <a:pt x="6204" y="14655"/>
                  </a:lnTo>
                  <a:lnTo>
                    <a:pt x="5862" y="14581"/>
                  </a:lnTo>
                  <a:lnTo>
                    <a:pt x="5545" y="14459"/>
                  </a:lnTo>
                  <a:lnTo>
                    <a:pt x="5227" y="14337"/>
                  </a:lnTo>
                  <a:lnTo>
                    <a:pt x="4934" y="14191"/>
                  </a:lnTo>
                  <a:lnTo>
                    <a:pt x="4617" y="14044"/>
                  </a:lnTo>
                  <a:lnTo>
                    <a:pt x="4324" y="13873"/>
                  </a:lnTo>
                  <a:lnTo>
                    <a:pt x="4055" y="13702"/>
                  </a:lnTo>
                  <a:lnTo>
                    <a:pt x="3786" y="13507"/>
                  </a:lnTo>
                  <a:lnTo>
                    <a:pt x="3518" y="13287"/>
                  </a:lnTo>
                  <a:lnTo>
                    <a:pt x="3273" y="13067"/>
                  </a:lnTo>
                  <a:lnTo>
                    <a:pt x="3029" y="12847"/>
                  </a:lnTo>
                  <a:lnTo>
                    <a:pt x="2785" y="12603"/>
                  </a:lnTo>
                  <a:lnTo>
                    <a:pt x="2565" y="12359"/>
                  </a:lnTo>
                  <a:lnTo>
                    <a:pt x="2370" y="12090"/>
                  </a:lnTo>
                  <a:lnTo>
                    <a:pt x="2174" y="11822"/>
                  </a:lnTo>
                  <a:lnTo>
                    <a:pt x="1979" y="11529"/>
                  </a:lnTo>
                  <a:lnTo>
                    <a:pt x="1832" y="11236"/>
                  </a:lnTo>
                  <a:lnTo>
                    <a:pt x="1661" y="10942"/>
                  </a:lnTo>
                  <a:lnTo>
                    <a:pt x="1539" y="10625"/>
                  </a:lnTo>
                  <a:lnTo>
                    <a:pt x="1393" y="10307"/>
                  </a:lnTo>
                  <a:lnTo>
                    <a:pt x="1295" y="9990"/>
                  </a:lnTo>
                  <a:lnTo>
                    <a:pt x="1197" y="9672"/>
                  </a:lnTo>
                  <a:lnTo>
                    <a:pt x="1124" y="9331"/>
                  </a:lnTo>
                  <a:lnTo>
                    <a:pt x="1051" y="8989"/>
                  </a:lnTo>
                  <a:lnTo>
                    <a:pt x="1026" y="8647"/>
                  </a:lnTo>
                  <a:lnTo>
                    <a:pt x="978" y="8280"/>
                  </a:lnTo>
                  <a:lnTo>
                    <a:pt x="978" y="7938"/>
                  </a:lnTo>
                  <a:lnTo>
                    <a:pt x="978" y="7572"/>
                  </a:lnTo>
                  <a:lnTo>
                    <a:pt x="1026" y="7206"/>
                  </a:lnTo>
                  <a:lnTo>
                    <a:pt x="1051" y="6864"/>
                  </a:lnTo>
                  <a:lnTo>
                    <a:pt x="1124" y="6522"/>
                  </a:lnTo>
                  <a:lnTo>
                    <a:pt x="1197" y="6180"/>
                  </a:lnTo>
                  <a:lnTo>
                    <a:pt x="1295" y="5862"/>
                  </a:lnTo>
                  <a:lnTo>
                    <a:pt x="1393" y="5545"/>
                  </a:lnTo>
                  <a:lnTo>
                    <a:pt x="1539" y="5227"/>
                  </a:lnTo>
                  <a:lnTo>
                    <a:pt x="1661" y="4910"/>
                  </a:lnTo>
                  <a:lnTo>
                    <a:pt x="1832" y="4617"/>
                  </a:lnTo>
                  <a:lnTo>
                    <a:pt x="1979" y="4324"/>
                  </a:lnTo>
                  <a:lnTo>
                    <a:pt x="2174" y="4031"/>
                  </a:lnTo>
                  <a:lnTo>
                    <a:pt x="2370" y="3762"/>
                  </a:lnTo>
                  <a:lnTo>
                    <a:pt x="2565" y="3493"/>
                  </a:lnTo>
                  <a:lnTo>
                    <a:pt x="2785" y="3249"/>
                  </a:lnTo>
                  <a:lnTo>
                    <a:pt x="3029" y="3005"/>
                  </a:lnTo>
                  <a:lnTo>
                    <a:pt x="3273" y="2785"/>
                  </a:lnTo>
                  <a:lnTo>
                    <a:pt x="3518" y="2565"/>
                  </a:lnTo>
                  <a:lnTo>
                    <a:pt x="3786" y="2346"/>
                  </a:lnTo>
                  <a:lnTo>
                    <a:pt x="4055" y="2150"/>
                  </a:lnTo>
                  <a:lnTo>
                    <a:pt x="4324" y="1979"/>
                  </a:lnTo>
                  <a:lnTo>
                    <a:pt x="4617" y="1808"/>
                  </a:lnTo>
                  <a:lnTo>
                    <a:pt x="4934" y="1662"/>
                  </a:lnTo>
                  <a:lnTo>
                    <a:pt x="5227" y="1515"/>
                  </a:lnTo>
                  <a:lnTo>
                    <a:pt x="5545" y="1393"/>
                  </a:lnTo>
                  <a:lnTo>
                    <a:pt x="5862" y="1271"/>
                  </a:lnTo>
                  <a:lnTo>
                    <a:pt x="6204" y="1198"/>
                  </a:lnTo>
                  <a:lnTo>
                    <a:pt x="6546" y="1100"/>
                  </a:lnTo>
                  <a:lnTo>
                    <a:pt x="6888" y="1051"/>
                  </a:lnTo>
                  <a:lnTo>
                    <a:pt x="7230" y="1002"/>
                  </a:lnTo>
                  <a:lnTo>
                    <a:pt x="7572" y="978"/>
                  </a:lnTo>
                  <a:close/>
                  <a:moveTo>
                    <a:pt x="7523" y="1"/>
                  </a:moveTo>
                  <a:lnTo>
                    <a:pt x="7132" y="25"/>
                  </a:lnTo>
                  <a:lnTo>
                    <a:pt x="6741" y="74"/>
                  </a:lnTo>
                  <a:lnTo>
                    <a:pt x="6351" y="147"/>
                  </a:lnTo>
                  <a:lnTo>
                    <a:pt x="5960" y="245"/>
                  </a:lnTo>
                  <a:lnTo>
                    <a:pt x="5569" y="343"/>
                  </a:lnTo>
                  <a:lnTo>
                    <a:pt x="5203" y="465"/>
                  </a:lnTo>
                  <a:lnTo>
                    <a:pt x="4861" y="611"/>
                  </a:lnTo>
                  <a:lnTo>
                    <a:pt x="4494" y="782"/>
                  </a:lnTo>
                  <a:lnTo>
                    <a:pt x="4153" y="953"/>
                  </a:lnTo>
                  <a:lnTo>
                    <a:pt x="3835" y="1149"/>
                  </a:lnTo>
                  <a:lnTo>
                    <a:pt x="3493" y="1344"/>
                  </a:lnTo>
                  <a:lnTo>
                    <a:pt x="3200" y="1564"/>
                  </a:lnTo>
                  <a:lnTo>
                    <a:pt x="2883" y="1808"/>
                  </a:lnTo>
                  <a:lnTo>
                    <a:pt x="2614" y="2052"/>
                  </a:lnTo>
                  <a:lnTo>
                    <a:pt x="2321" y="2321"/>
                  </a:lnTo>
                  <a:lnTo>
                    <a:pt x="2077" y="2590"/>
                  </a:lnTo>
                  <a:lnTo>
                    <a:pt x="1808" y="2883"/>
                  </a:lnTo>
                  <a:lnTo>
                    <a:pt x="1588" y="3176"/>
                  </a:lnTo>
                  <a:lnTo>
                    <a:pt x="1368" y="3493"/>
                  </a:lnTo>
                  <a:lnTo>
                    <a:pt x="1149" y="3811"/>
                  </a:lnTo>
                  <a:lnTo>
                    <a:pt x="953" y="4153"/>
                  </a:lnTo>
                  <a:lnTo>
                    <a:pt x="782" y="4495"/>
                  </a:lnTo>
                  <a:lnTo>
                    <a:pt x="636" y="4837"/>
                  </a:lnTo>
                  <a:lnTo>
                    <a:pt x="489" y="5203"/>
                  </a:lnTo>
                  <a:lnTo>
                    <a:pt x="367" y="5569"/>
                  </a:lnTo>
                  <a:lnTo>
                    <a:pt x="245" y="5936"/>
                  </a:lnTo>
                  <a:lnTo>
                    <a:pt x="172" y="6326"/>
                  </a:lnTo>
                  <a:lnTo>
                    <a:pt x="98" y="6717"/>
                  </a:lnTo>
                  <a:lnTo>
                    <a:pt x="49" y="7108"/>
                  </a:lnTo>
                  <a:lnTo>
                    <a:pt x="25" y="7523"/>
                  </a:lnTo>
                  <a:lnTo>
                    <a:pt x="1" y="7938"/>
                  </a:lnTo>
                  <a:lnTo>
                    <a:pt x="25" y="8329"/>
                  </a:lnTo>
                  <a:lnTo>
                    <a:pt x="49" y="8744"/>
                  </a:lnTo>
                  <a:lnTo>
                    <a:pt x="98" y="9135"/>
                  </a:lnTo>
                  <a:lnTo>
                    <a:pt x="172" y="9526"/>
                  </a:lnTo>
                  <a:lnTo>
                    <a:pt x="245" y="9917"/>
                  </a:lnTo>
                  <a:lnTo>
                    <a:pt x="367" y="10283"/>
                  </a:lnTo>
                  <a:lnTo>
                    <a:pt x="489" y="10649"/>
                  </a:lnTo>
                  <a:lnTo>
                    <a:pt x="636" y="11016"/>
                  </a:lnTo>
                  <a:lnTo>
                    <a:pt x="782" y="11358"/>
                  </a:lnTo>
                  <a:lnTo>
                    <a:pt x="953" y="11700"/>
                  </a:lnTo>
                  <a:lnTo>
                    <a:pt x="1149" y="12041"/>
                  </a:lnTo>
                  <a:lnTo>
                    <a:pt x="1368" y="12359"/>
                  </a:lnTo>
                  <a:lnTo>
                    <a:pt x="1588" y="12676"/>
                  </a:lnTo>
                  <a:lnTo>
                    <a:pt x="1808" y="12970"/>
                  </a:lnTo>
                  <a:lnTo>
                    <a:pt x="2077" y="13263"/>
                  </a:lnTo>
                  <a:lnTo>
                    <a:pt x="2321" y="13531"/>
                  </a:lnTo>
                  <a:lnTo>
                    <a:pt x="2614" y="13800"/>
                  </a:lnTo>
                  <a:lnTo>
                    <a:pt x="2883" y="14044"/>
                  </a:lnTo>
                  <a:lnTo>
                    <a:pt x="3200" y="14288"/>
                  </a:lnTo>
                  <a:lnTo>
                    <a:pt x="3493" y="14508"/>
                  </a:lnTo>
                  <a:lnTo>
                    <a:pt x="3835" y="14704"/>
                  </a:lnTo>
                  <a:lnTo>
                    <a:pt x="4153" y="14899"/>
                  </a:lnTo>
                  <a:lnTo>
                    <a:pt x="4494" y="15070"/>
                  </a:lnTo>
                  <a:lnTo>
                    <a:pt x="4861" y="15241"/>
                  </a:lnTo>
                  <a:lnTo>
                    <a:pt x="5203" y="15387"/>
                  </a:lnTo>
                  <a:lnTo>
                    <a:pt x="5569" y="15510"/>
                  </a:lnTo>
                  <a:lnTo>
                    <a:pt x="5960" y="15607"/>
                  </a:lnTo>
                  <a:lnTo>
                    <a:pt x="6351" y="15705"/>
                  </a:lnTo>
                  <a:lnTo>
                    <a:pt x="6741" y="15778"/>
                  </a:lnTo>
                  <a:lnTo>
                    <a:pt x="7132" y="15827"/>
                  </a:lnTo>
                  <a:lnTo>
                    <a:pt x="7523" y="15851"/>
                  </a:lnTo>
                  <a:lnTo>
                    <a:pt x="8353" y="15851"/>
                  </a:lnTo>
                  <a:lnTo>
                    <a:pt x="8744" y="15827"/>
                  </a:lnTo>
                  <a:lnTo>
                    <a:pt x="9135" y="15778"/>
                  </a:lnTo>
                  <a:lnTo>
                    <a:pt x="9526" y="15705"/>
                  </a:lnTo>
                  <a:lnTo>
                    <a:pt x="9916" y="15607"/>
                  </a:lnTo>
                  <a:lnTo>
                    <a:pt x="10307" y="15510"/>
                  </a:lnTo>
                  <a:lnTo>
                    <a:pt x="10673" y="15387"/>
                  </a:lnTo>
                  <a:lnTo>
                    <a:pt x="11015" y="15241"/>
                  </a:lnTo>
                  <a:lnTo>
                    <a:pt x="11382" y="15070"/>
                  </a:lnTo>
                  <a:lnTo>
                    <a:pt x="11724" y="14899"/>
                  </a:lnTo>
                  <a:lnTo>
                    <a:pt x="12041" y="14704"/>
                  </a:lnTo>
                  <a:lnTo>
                    <a:pt x="12383" y="14508"/>
                  </a:lnTo>
                  <a:lnTo>
                    <a:pt x="12676" y="14288"/>
                  </a:lnTo>
                  <a:lnTo>
                    <a:pt x="12994" y="14044"/>
                  </a:lnTo>
                  <a:lnTo>
                    <a:pt x="13262" y="13800"/>
                  </a:lnTo>
                  <a:lnTo>
                    <a:pt x="13555" y="13531"/>
                  </a:lnTo>
                  <a:lnTo>
                    <a:pt x="13800" y="13263"/>
                  </a:lnTo>
                  <a:lnTo>
                    <a:pt x="14068" y="12970"/>
                  </a:lnTo>
                  <a:lnTo>
                    <a:pt x="14288" y="12676"/>
                  </a:lnTo>
                  <a:lnTo>
                    <a:pt x="14508" y="12359"/>
                  </a:lnTo>
                  <a:lnTo>
                    <a:pt x="14728" y="12041"/>
                  </a:lnTo>
                  <a:lnTo>
                    <a:pt x="14923" y="11700"/>
                  </a:lnTo>
                  <a:lnTo>
                    <a:pt x="15094" y="11358"/>
                  </a:lnTo>
                  <a:lnTo>
                    <a:pt x="15241" y="11016"/>
                  </a:lnTo>
                  <a:lnTo>
                    <a:pt x="15387" y="10649"/>
                  </a:lnTo>
                  <a:lnTo>
                    <a:pt x="15509" y="10283"/>
                  </a:lnTo>
                  <a:lnTo>
                    <a:pt x="15631" y="9917"/>
                  </a:lnTo>
                  <a:lnTo>
                    <a:pt x="15705" y="9526"/>
                  </a:lnTo>
                  <a:lnTo>
                    <a:pt x="15778" y="9135"/>
                  </a:lnTo>
                  <a:lnTo>
                    <a:pt x="15827" y="8744"/>
                  </a:lnTo>
                  <a:lnTo>
                    <a:pt x="15851" y="8329"/>
                  </a:lnTo>
                  <a:lnTo>
                    <a:pt x="15876" y="7938"/>
                  </a:lnTo>
                  <a:lnTo>
                    <a:pt x="15851" y="7523"/>
                  </a:lnTo>
                  <a:lnTo>
                    <a:pt x="15827" y="7108"/>
                  </a:lnTo>
                  <a:lnTo>
                    <a:pt x="15778" y="6717"/>
                  </a:lnTo>
                  <a:lnTo>
                    <a:pt x="15705" y="6326"/>
                  </a:lnTo>
                  <a:lnTo>
                    <a:pt x="15631" y="5936"/>
                  </a:lnTo>
                  <a:lnTo>
                    <a:pt x="15509" y="5569"/>
                  </a:lnTo>
                  <a:lnTo>
                    <a:pt x="15387" y="5203"/>
                  </a:lnTo>
                  <a:lnTo>
                    <a:pt x="15241" y="4837"/>
                  </a:lnTo>
                  <a:lnTo>
                    <a:pt x="15094" y="4495"/>
                  </a:lnTo>
                  <a:lnTo>
                    <a:pt x="14923" y="4153"/>
                  </a:lnTo>
                  <a:lnTo>
                    <a:pt x="14728" y="3811"/>
                  </a:lnTo>
                  <a:lnTo>
                    <a:pt x="14508" y="3493"/>
                  </a:lnTo>
                  <a:lnTo>
                    <a:pt x="14288" y="3176"/>
                  </a:lnTo>
                  <a:lnTo>
                    <a:pt x="14068" y="2883"/>
                  </a:lnTo>
                  <a:lnTo>
                    <a:pt x="13800" y="2590"/>
                  </a:lnTo>
                  <a:lnTo>
                    <a:pt x="13555" y="2321"/>
                  </a:lnTo>
                  <a:lnTo>
                    <a:pt x="13262" y="2052"/>
                  </a:lnTo>
                  <a:lnTo>
                    <a:pt x="12994" y="1808"/>
                  </a:lnTo>
                  <a:lnTo>
                    <a:pt x="12676" y="1564"/>
                  </a:lnTo>
                  <a:lnTo>
                    <a:pt x="12383" y="1344"/>
                  </a:lnTo>
                  <a:lnTo>
                    <a:pt x="12041" y="1149"/>
                  </a:lnTo>
                  <a:lnTo>
                    <a:pt x="11724" y="953"/>
                  </a:lnTo>
                  <a:lnTo>
                    <a:pt x="11382" y="782"/>
                  </a:lnTo>
                  <a:lnTo>
                    <a:pt x="11015" y="611"/>
                  </a:lnTo>
                  <a:lnTo>
                    <a:pt x="10673" y="465"/>
                  </a:lnTo>
                  <a:lnTo>
                    <a:pt x="10307" y="343"/>
                  </a:lnTo>
                  <a:lnTo>
                    <a:pt x="9916" y="245"/>
                  </a:lnTo>
                  <a:lnTo>
                    <a:pt x="9526" y="147"/>
                  </a:lnTo>
                  <a:lnTo>
                    <a:pt x="9135" y="74"/>
                  </a:lnTo>
                  <a:lnTo>
                    <a:pt x="8744" y="25"/>
                  </a:lnTo>
                  <a:lnTo>
                    <a:pt x="8353"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14" name="Google Shape;414;p33"/>
            <p:cNvSpPr/>
            <p:nvPr/>
          </p:nvSpPr>
          <p:spPr>
            <a:xfrm>
              <a:off x="6697400" y="335200"/>
              <a:ext cx="323625" cy="323025"/>
            </a:xfrm>
            <a:custGeom>
              <a:avLst/>
              <a:gdLst/>
              <a:ahLst/>
              <a:cxnLst/>
              <a:rect l="l" t="t" r="r" b="b"/>
              <a:pathLst>
                <a:path w="12945" h="12921" extrusionOk="0">
                  <a:moveTo>
                    <a:pt x="6472" y="1319"/>
                  </a:moveTo>
                  <a:lnTo>
                    <a:pt x="6545" y="1344"/>
                  </a:lnTo>
                  <a:lnTo>
                    <a:pt x="6619" y="1368"/>
                  </a:lnTo>
                  <a:lnTo>
                    <a:pt x="6741" y="1441"/>
                  </a:lnTo>
                  <a:lnTo>
                    <a:pt x="6838" y="1563"/>
                  </a:lnTo>
                  <a:lnTo>
                    <a:pt x="6863" y="1637"/>
                  </a:lnTo>
                  <a:lnTo>
                    <a:pt x="6863" y="1710"/>
                  </a:lnTo>
                  <a:lnTo>
                    <a:pt x="6863" y="6301"/>
                  </a:lnTo>
                  <a:lnTo>
                    <a:pt x="9061" y="8475"/>
                  </a:lnTo>
                  <a:lnTo>
                    <a:pt x="9110" y="8548"/>
                  </a:lnTo>
                  <a:lnTo>
                    <a:pt x="9134" y="8622"/>
                  </a:lnTo>
                  <a:lnTo>
                    <a:pt x="9159" y="8768"/>
                  </a:lnTo>
                  <a:lnTo>
                    <a:pt x="9134" y="8915"/>
                  </a:lnTo>
                  <a:lnTo>
                    <a:pt x="9110" y="8988"/>
                  </a:lnTo>
                  <a:lnTo>
                    <a:pt x="9061" y="9037"/>
                  </a:lnTo>
                  <a:lnTo>
                    <a:pt x="8988" y="9086"/>
                  </a:lnTo>
                  <a:lnTo>
                    <a:pt x="8914" y="9135"/>
                  </a:lnTo>
                  <a:lnTo>
                    <a:pt x="8768" y="9159"/>
                  </a:lnTo>
                  <a:lnTo>
                    <a:pt x="8621" y="9135"/>
                  </a:lnTo>
                  <a:lnTo>
                    <a:pt x="8548" y="9086"/>
                  </a:lnTo>
                  <a:lnTo>
                    <a:pt x="8499" y="9037"/>
                  </a:lnTo>
                  <a:lnTo>
                    <a:pt x="6203" y="6741"/>
                  </a:lnTo>
                  <a:lnTo>
                    <a:pt x="6130" y="6595"/>
                  </a:lnTo>
                  <a:lnTo>
                    <a:pt x="6081" y="6472"/>
                  </a:lnTo>
                  <a:lnTo>
                    <a:pt x="6081" y="1710"/>
                  </a:lnTo>
                  <a:lnTo>
                    <a:pt x="6081" y="1637"/>
                  </a:lnTo>
                  <a:lnTo>
                    <a:pt x="6106" y="1563"/>
                  </a:lnTo>
                  <a:lnTo>
                    <a:pt x="6203" y="1441"/>
                  </a:lnTo>
                  <a:lnTo>
                    <a:pt x="6326" y="1368"/>
                  </a:lnTo>
                  <a:lnTo>
                    <a:pt x="6399" y="1344"/>
                  </a:lnTo>
                  <a:lnTo>
                    <a:pt x="6472" y="1319"/>
                  </a:lnTo>
                  <a:close/>
                  <a:moveTo>
                    <a:pt x="6228" y="0"/>
                  </a:moveTo>
                  <a:lnTo>
                    <a:pt x="5862" y="25"/>
                  </a:lnTo>
                  <a:lnTo>
                    <a:pt x="5495" y="74"/>
                  </a:lnTo>
                  <a:lnTo>
                    <a:pt x="5129" y="122"/>
                  </a:lnTo>
                  <a:lnTo>
                    <a:pt x="4787" y="220"/>
                  </a:lnTo>
                  <a:lnTo>
                    <a:pt x="4445" y="318"/>
                  </a:lnTo>
                  <a:lnTo>
                    <a:pt x="4103" y="440"/>
                  </a:lnTo>
                  <a:lnTo>
                    <a:pt x="3761" y="586"/>
                  </a:lnTo>
                  <a:lnTo>
                    <a:pt x="3444" y="733"/>
                  </a:lnTo>
                  <a:lnTo>
                    <a:pt x="3639" y="1050"/>
                  </a:lnTo>
                  <a:lnTo>
                    <a:pt x="3663" y="1148"/>
                  </a:lnTo>
                  <a:lnTo>
                    <a:pt x="3663" y="1246"/>
                  </a:lnTo>
                  <a:lnTo>
                    <a:pt x="3615" y="1344"/>
                  </a:lnTo>
                  <a:lnTo>
                    <a:pt x="3541" y="1392"/>
                  </a:lnTo>
                  <a:lnTo>
                    <a:pt x="3493" y="1417"/>
                  </a:lnTo>
                  <a:lnTo>
                    <a:pt x="3370" y="1417"/>
                  </a:lnTo>
                  <a:lnTo>
                    <a:pt x="3297" y="1392"/>
                  </a:lnTo>
                  <a:lnTo>
                    <a:pt x="3248" y="1368"/>
                  </a:lnTo>
                  <a:lnTo>
                    <a:pt x="3224" y="1295"/>
                  </a:lnTo>
                  <a:lnTo>
                    <a:pt x="3028" y="977"/>
                  </a:lnTo>
                  <a:lnTo>
                    <a:pt x="2735" y="1197"/>
                  </a:lnTo>
                  <a:lnTo>
                    <a:pt x="2442" y="1417"/>
                  </a:lnTo>
                  <a:lnTo>
                    <a:pt x="2174" y="1637"/>
                  </a:lnTo>
                  <a:lnTo>
                    <a:pt x="1905" y="1881"/>
                  </a:lnTo>
                  <a:lnTo>
                    <a:pt x="1661" y="2150"/>
                  </a:lnTo>
                  <a:lnTo>
                    <a:pt x="1417" y="2418"/>
                  </a:lnTo>
                  <a:lnTo>
                    <a:pt x="1197" y="2711"/>
                  </a:lnTo>
                  <a:lnTo>
                    <a:pt x="1001" y="3029"/>
                  </a:lnTo>
                  <a:lnTo>
                    <a:pt x="1319" y="3200"/>
                  </a:lnTo>
                  <a:lnTo>
                    <a:pt x="1392" y="3273"/>
                  </a:lnTo>
                  <a:lnTo>
                    <a:pt x="1441" y="3346"/>
                  </a:lnTo>
                  <a:lnTo>
                    <a:pt x="1441" y="3444"/>
                  </a:lnTo>
                  <a:lnTo>
                    <a:pt x="1417" y="3542"/>
                  </a:lnTo>
                  <a:lnTo>
                    <a:pt x="1368" y="3590"/>
                  </a:lnTo>
                  <a:lnTo>
                    <a:pt x="1319" y="3639"/>
                  </a:lnTo>
                  <a:lnTo>
                    <a:pt x="1246" y="3664"/>
                  </a:lnTo>
                  <a:lnTo>
                    <a:pt x="1123" y="3664"/>
                  </a:lnTo>
                  <a:lnTo>
                    <a:pt x="1075" y="3639"/>
                  </a:lnTo>
                  <a:lnTo>
                    <a:pt x="757" y="3444"/>
                  </a:lnTo>
                  <a:lnTo>
                    <a:pt x="586" y="3761"/>
                  </a:lnTo>
                  <a:lnTo>
                    <a:pt x="464" y="4079"/>
                  </a:lnTo>
                  <a:lnTo>
                    <a:pt x="342" y="4421"/>
                  </a:lnTo>
                  <a:lnTo>
                    <a:pt x="220" y="4763"/>
                  </a:lnTo>
                  <a:lnTo>
                    <a:pt x="147" y="5129"/>
                  </a:lnTo>
                  <a:lnTo>
                    <a:pt x="73" y="5471"/>
                  </a:lnTo>
                  <a:lnTo>
                    <a:pt x="24" y="5837"/>
                  </a:lnTo>
                  <a:lnTo>
                    <a:pt x="0" y="6228"/>
                  </a:lnTo>
                  <a:lnTo>
                    <a:pt x="659" y="6228"/>
                  </a:lnTo>
                  <a:lnTo>
                    <a:pt x="757" y="6277"/>
                  </a:lnTo>
                  <a:lnTo>
                    <a:pt x="806" y="6375"/>
                  </a:lnTo>
                  <a:lnTo>
                    <a:pt x="806" y="6472"/>
                  </a:lnTo>
                  <a:lnTo>
                    <a:pt x="806" y="6546"/>
                  </a:lnTo>
                  <a:lnTo>
                    <a:pt x="757" y="6643"/>
                  </a:lnTo>
                  <a:lnTo>
                    <a:pt x="659" y="6692"/>
                  </a:lnTo>
                  <a:lnTo>
                    <a:pt x="562" y="6717"/>
                  </a:lnTo>
                  <a:lnTo>
                    <a:pt x="0" y="6717"/>
                  </a:lnTo>
                  <a:lnTo>
                    <a:pt x="24" y="7083"/>
                  </a:lnTo>
                  <a:lnTo>
                    <a:pt x="73" y="7449"/>
                  </a:lnTo>
                  <a:lnTo>
                    <a:pt x="147" y="7791"/>
                  </a:lnTo>
                  <a:lnTo>
                    <a:pt x="220" y="8158"/>
                  </a:lnTo>
                  <a:lnTo>
                    <a:pt x="342" y="8500"/>
                  </a:lnTo>
                  <a:lnTo>
                    <a:pt x="464" y="8841"/>
                  </a:lnTo>
                  <a:lnTo>
                    <a:pt x="586" y="9159"/>
                  </a:lnTo>
                  <a:lnTo>
                    <a:pt x="757" y="9476"/>
                  </a:lnTo>
                  <a:lnTo>
                    <a:pt x="1075" y="9305"/>
                  </a:lnTo>
                  <a:lnTo>
                    <a:pt x="1172" y="9257"/>
                  </a:lnTo>
                  <a:lnTo>
                    <a:pt x="1270" y="9281"/>
                  </a:lnTo>
                  <a:lnTo>
                    <a:pt x="1343" y="9305"/>
                  </a:lnTo>
                  <a:lnTo>
                    <a:pt x="1417" y="9379"/>
                  </a:lnTo>
                  <a:lnTo>
                    <a:pt x="1441" y="9476"/>
                  </a:lnTo>
                  <a:lnTo>
                    <a:pt x="1441" y="9574"/>
                  </a:lnTo>
                  <a:lnTo>
                    <a:pt x="1392" y="9647"/>
                  </a:lnTo>
                  <a:lnTo>
                    <a:pt x="1319" y="9721"/>
                  </a:lnTo>
                  <a:lnTo>
                    <a:pt x="1001" y="9892"/>
                  </a:lnTo>
                  <a:lnTo>
                    <a:pt x="1197" y="10209"/>
                  </a:lnTo>
                  <a:lnTo>
                    <a:pt x="1417" y="10502"/>
                  </a:lnTo>
                  <a:lnTo>
                    <a:pt x="1661" y="10771"/>
                  </a:lnTo>
                  <a:lnTo>
                    <a:pt x="1905" y="11040"/>
                  </a:lnTo>
                  <a:lnTo>
                    <a:pt x="2174" y="11284"/>
                  </a:lnTo>
                  <a:lnTo>
                    <a:pt x="2442" y="11504"/>
                  </a:lnTo>
                  <a:lnTo>
                    <a:pt x="2735" y="11723"/>
                  </a:lnTo>
                  <a:lnTo>
                    <a:pt x="3028" y="11943"/>
                  </a:lnTo>
                  <a:lnTo>
                    <a:pt x="3224" y="11626"/>
                  </a:lnTo>
                  <a:lnTo>
                    <a:pt x="3273" y="11552"/>
                  </a:lnTo>
                  <a:lnTo>
                    <a:pt x="3370" y="11504"/>
                  </a:lnTo>
                  <a:lnTo>
                    <a:pt x="3468" y="11504"/>
                  </a:lnTo>
                  <a:lnTo>
                    <a:pt x="3541" y="11528"/>
                  </a:lnTo>
                  <a:lnTo>
                    <a:pt x="3615" y="11601"/>
                  </a:lnTo>
                  <a:lnTo>
                    <a:pt x="3663" y="11675"/>
                  </a:lnTo>
                  <a:lnTo>
                    <a:pt x="3663" y="11772"/>
                  </a:lnTo>
                  <a:lnTo>
                    <a:pt x="3639" y="11870"/>
                  </a:lnTo>
                  <a:lnTo>
                    <a:pt x="3444" y="12187"/>
                  </a:lnTo>
                  <a:lnTo>
                    <a:pt x="3761" y="12334"/>
                  </a:lnTo>
                  <a:lnTo>
                    <a:pt x="4103" y="12480"/>
                  </a:lnTo>
                  <a:lnTo>
                    <a:pt x="4445" y="12603"/>
                  </a:lnTo>
                  <a:lnTo>
                    <a:pt x="4787" y="12700"/>
                  </a:lnTo>
                  <a:lnTo>
                    <a:pt x="5129" y="12798"/>
                  </a:lnTo>
                  <a:lnTo>
                    <a:pt x="5495" y="12847"/>
                  </a:lnTo>
                  <a:lnTo>
                    <a:pt x="5862" y="12896"/>
                  </a:lnTo>
                  <a:lnTo>
                    <a:pt x="6228" y="12920"/>
                  </a:lnTo>
                  <a:lnTo>
                    <a:pt x="6228" y="12358"/>
                  </a:lnTo>
                  <a:lnTo>
                    <a:pt x="6252" y="12261"/>
                  </a:lnTo>
                  <a:lnTo>
                    <a:pt x="6301" y="12187"/>
                  </a:lnTo>
                  <a:lnTo>
                    <a:pt x="6374" y="12139"/>
                  </a:lnTo>
                  <a:lnTo>
                    <a:pt x="6472" y="12114"/>
                  </a:lnTo>
                  <a:lnTo>
                    <a:pt x="6570" y="12139"/>
                  </a:lnTo>
                  <a:lnTo>
                    <a:pt x="6643" y="12187"/>
                  </a:lnTo>
                  <a:lnTo>
                    <a:pt x="6692" y="12261"/>
                  </a:lnTo>
                  <a:lnTo>
                    <a:pt x="6716" y="12358"/>
                  </a:lnTo>
                  <a:lnTo>
                    <a:pt x="6716" y="12920"/>
                  </a:lnTo>
                  <a:lnTo>
                    <a:pt x="7083" y="12896"/>
                  </a:lnTo>
                  <a:lnTo>
                    <a:pt x="7449" y="12847"/>
                  </a:lnTo>
                  <a:lnTo>
                    <a:pt x="7815" y="12798"/>
                  </a:lnTo>
                  <a:lnTo>
                    <a:pt x="8157" y="12700"/>
                  </a:lnTo>
                  <a:lnTo>
                    <a:pt x="8499" y="12603"/>
                  </a:lnTo>
                  <a:lnTo>
                    <a:pt x="8841" y="12480"/>
                  </a:lnTo>
                  <a:lnTo>
                    <a:pt x="9183" y="12334"/>
                  </a:lnTo>
                  <a:lnTo>
                    <a:pt x="9501" y="12187"/>
                  </a:lnTo>
                  <a:lnTo>
                    <a:pt x="9305" y="11870"/>
                  </a:lnTo>
                  <a:lnTo>
                    <a:pt x="9281" y="11772"/>
                  </a:lnTo>
                  <a:lnTo>
                    <a:pt x="9281" y="11675"/>
                  </a:lnTo>
                  <a:lnTo>
                    <a:pt x="9330" y="11601"/>
                  </a:lnTo>
                  <a:lnTo>
                    <a:pt x="9403" y="11528"/>
                  </a:lnTo>
                  <a:lnTo>
                    <a:pt x="9476" y="11504"/>
                  </a:lnTo>
                  <a:lnTo>
                    <a:pt x="9574" y="11504"/>
                  </a:lnTo>
                  <a:lnTo>
                    <a:pt x="9672" y="11552"/>
                  </a:lnTo>
                  <a:lnTo>
                    <a:pt x="9720" y="11626"/>
                  </a:lnTo>
                  <a:lnTo>
                    <a:pt x="9916" y="11943"/>
                  </a:lnTo>
                  <a:lnTo>
                    <a:pt x="10209" y="11723"/>
                  </a:lnTo>
                  <a:lnTo>
                    <a:pt x="10502" y="11504"/>
                  </a:lnTo>
                  <a:lnTo>
                    <a:pt x="10771" y="11284"/>
                  </a:lnTo>
                  <a:lnTo>
                    <a:pt x="11039" y="11040"/>
                  </a:lnTo>
                  <a:lnTo>
                    <a:pt x="11283" y="10771"/>
                  </a:lnTo>
                  <a:lnTo>
                    <a:pt x="11528" y="10502"/>
                  </a:lnTo>
                  <a:lnTo>
                    <a:pt x="11747" y="10209"/>
                  </a:lnTo>
                  <a:lnTo>
                    <a:pt x="11943" y="9892"/>
                  </a:lnTo>
                  <a:lnTo>
                    <a:pt x="11625" y="9721"/>
                  </a:lnTo>
                  <a:lnTo>
                    <a:pt x="11552" y="9647"/>
                  </a:lnTo>
                  <a:lnTo>
                    <a:pt x="11503" y="9574"/>
                  </a:lnTo>
                  <a:lnTo>
                    <a:pt x="11503" y="9476"/>
                  </a:lnTo>
                  <a:lnTo>
                    <a:pt x="11528" y="9379"/>
                  </a:lnTo>
                  <a:lnTo>
                    <a:pt x="11601" y="9305"/>
                  </a:lnTo>
                  <a:lnTo>
                    <a:pt x="11674" y="9281"/>
                  </a:lnTo>
                  <a:lnTo>
                    <a:pt x="11772" y="9257"/>
                  </a:lnTo>
                  <a:lnTo>
                    <a:pt x="11870" y="9305"/>
                  </a:lnTo>
                  <a:lnTo>
                    <a:pt x="12187" y="9476"/>
                  </a:lnTo>
                  <a:lnTo>
                    <a:pt x="12358" y="9159"/>
                  </a:lnTo>
                  <a:lnTo>
                    <a:pt x="12480" y="8841"/>
                  </a:lnTo>
                  <a:lnTo>
                    <a:pt x="12602" y="8500"/>
                  </a:lnTo>
                  <a:lnTo>
                    <a:pt x="12724" y="8158"/>
                  </a:lnTo>
                  <a:lnTo>
                    <a:pt x="12798" y="7791"/>
                  </a:lnTo>
                  <a:lnTo>
                    <a:pt x="12871" y="7449"/>
                  </a:lnTo>
                  <a:lnTo>
                    <a:pt x="12920" y="7083"/>
                  </a:lnTo>
                  <a:lnTo>
                    <a:pt x="12944" y="6717"/>
                  </a:lnTo>
                  <a:lnTo>
                    <a:pt x="12382" y="6717"/>
                  </a:lnTo>
                  <a:lnTo>
                    <a:pt x="12285" y="6692"/>
                  </a:lnTo>
                  <a:lnTo>
                    <a:pt x="12187" y="6643"/>
                  </a:lnTo>
                  <a:lnTo>
                    <a:pt x="12138" y="6546"/>
                  </a:lnTo>
                  <a:lnTo>
                    <a:pt x="12138" y="6472"/>
                  </a:lnTo>
                  <a:lnTo>
                    <a:pt x="12138" y="6375"/>
                  </a:lnTo>
                  <a:lnTo>
                    <a:pt x="12187" y="6277"/>
                  </a:lnTo>
                  <a:lnTo>
                    <a:pt x="12285" y="6228"/>
                  </a:lnTo>
                  <a:lnTo>
                    <a:pt x="12944" y="6228"/>
                  </a:lnTo>
                  <a:lnTo>
                    <a:pt x="12920" y="5837"/>
                  </a:lnTo>
                  <a:lnTo>
                    <a:pt x="12871" y="5471"/>
                  </a:lnTo>
                  <a:lnTo>
                    <a:pt x="12798" y="5129"/>
                  </a:lnTo>
                  <a:lnTo>
                    <a:pt x="12724" y="4763"/>
                  </a:lnTo>
                  <a:lnTo>
                    <a:pt x="12602" y="4421"/>
                  </a:lnTo>
                  <a:lnTo>
                    <a:pt x="12480" y="4079"/>
                  </a:lnTo>
                  <a:lnTo>
                    <a:pt x="12358" y="3761"/>
                  </a:lnTo>
                  <a:lnTo>
                    <a:pt x="12187" y="3444"/>
                  </a:lnTo>
                  <a:lnTo>
                    <a:pt x="11870" y="3639"/>
                  </a:lnTo>
                  <a:lnTo>
                    <a:pt x="11821" y="3664"/>
                  </a:lnTo>
                  <a:lnTo>
                    <a:pt x="11699" y="3664"/>
                  </a:lnTo>
                  <a:lnTo>
                    <a:pt x="11625" y="3639"/>
                  </a:lnTo>
                  <a:lnTo>
                    <a:pt x="11577" y="3590"/>
                  </a:lnTo>
                  <a:lnTo>
                    <a:pt x="11528" y="3542"/>
                  </a:lnTo>
                  <a:lnTo>
                    <a:pt x="11503" y="3444"/>
                  </a:lnTo>
                  <a:lnTo>
                    <a:pt x="11503" y="3346"/>
                  </a:lnTo>
                  <a:lnTo>
                    <a:pt x="11552" y="3273"/>
                  </a:lnTo>
                  <a:lnTo>
                    <a:pt x="11625" y="3200"/>
                  </a:lnTo>
                  <a:lnTo>
                    <a:pt x="11943" y="3029"/>
                  </a:lnTo>
                  <a:lnTo>
                    <a:pt x="11747" y="2711"/>
                  </a:lnTo>
                  <a:lnTo>
                    <a:pt x="11528" y="2418"/>
                  </a:lnTo>
                  <a:lnTo>
                    <a:pt x="11283" y="2150"/>
                  </a:lnTo>
                  <a:lnTo>
                    <a:pt x="11039" y="1881"/>
                  </a:lnTo>
                  <a:lnTo>
                    <a:pt x="10771" y="1637"/>
                  </a:lnTo>
                  <a:lnTo>
                    <a:pt x="10502" y="1417"/>
                  </a:lnTo>
                  <a:lnTo>
                    <a:pt x="10209" y="1197"/>
                  </a:lnTo>
                  <a:lnTo>
                    <a:pt x="9916" y="977"/>
                  </a:lnTo>
                  <a:lnTo>
                    <a:pt x="9720" y="1295"/>
                  </a:lnTo>
                  <a:lnTo>
                    <a:pt x="9696" y="1368"/>
                  </a:lnTo>
                  <a:lnTo>
                    <a:pt x="9647" y="1392"/>
                  </a:lnTo>
                  <a:lnTo>
                    <a:pt x="9574" y="1417"/>
                  </a:lnTo>
                  <a:lnTo>
                    <a:pt x="9452" y="1417"/>
                  </a:lnTo>
                  <a:lnTo>
                    <a:pt x="9403" y="1392"/>
                  </a:lnTo>
                  <a:lnTo>
                    <a:pt x="9330" y="1344"/>
                  </a:lnTo>
                  <a:lnTo>
                    <a:pt x="9281" y="1246"/>
                  </a:lnTo>
                  <a:lnTo>
                    <a:pt x="9281" y="1148"/>
                  </a:lnTo>
                  <a:lnTo>
                    <a:pt x="9305" y="1050"/>
                  </a:lnTo>
                  <a:lnTo>
                    <a:pt x="9501" y="733"/>
                  </a:lnTo>
                  <a:lnTo>
                    <a:pt x="9183" y="586"/>
                  </a:lnTo>
                  <a:lnTo>
                    <a:pt x="8841" y="440"/>
                  </a:lnTo>
                  <a:lnTo>
                    <a:pt x="8499" y="318"/>
                  </a:lnTo>
                  <a:lnTo>
                    <a:pt x="8157" y="220"/>
                  </a:lnTo>
                  <a:lnTo>
                    <a:pt x="7815" y="122"/>
                  </a:lnTo>
                  <a:lnTo>
                    <a:pt x="7449" y="74"/>
                  </a:lnTo>
                  <a:lnTo>
                    <a:pt x="7083" y="25"/>
                  </a:lnTo>
                  <a:lnTo>
                    <a:pt x="6716" y="0"/>
                  </a:lnTo>
                  <a:lnTo>
                    <a:pt x="6716" y="562"/>
                  </a:lnTo>
                  <a:lnTo>
                    <a:pt x="6692" y="660"/>
                  </a:lnTo>
                  <a:lnTo>
                    <a:pt x="6643" y="733"/>
                  </a:lnTo>
                  <a:lnTo>
                    <a:pt x="6570" y="782"/>
                  </a:lnTo>
                  <a:lnTo>
                    <a:pt x="6472" y="806"/>
                  </a:lnTo>
                  <a:lnTo>
                    <a:pt x="6374" y="782"/>
                  </a:lnTo>
                  <a:lnTo>
                    <a:pt x="6301" y="733"/>
                  </a:lnTo>
                  <a:lnTo>
                    <a:pt x="6252" y="660"/>
                  </a:lnTo>
                  <a:lnTo>
                    <a:pt x="6228" y="562"/>
                  </a:lnTo>
                  <a:lnTo>
                    <a:pt x="6228"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415" name="Google Shape;415;p33"/>
          <p:cNvGrpSpPr/>
          <p:nvPr/>
        </p:nvGrpSpPr>
        <p:grpSpPr>
          <a:xfrm>
            <a:off x="5375319" y="1628775"/>
            <a:ext cx="393473" cy="476230"/>
            <a:chOff x="584925" y="922575"/>
            <a:chExt cx="415200" cy="502525"/>
          </a:xfrm>
        </p:grpSpPr>
        <p:sp>
          <p:nvSpPr>
            <p:cNvPr id="416" name="Google Shape;416;p33"/>
            <p:cNvSpPr/>
            <p:nvPr/>
          </p:nvSpPr>
          <p:spPr>
            <a:xfrm>
              <a:off x="584925" y="961025"/>
              <a:ext cx="378575" cy="464075"/>
            </a:xfrm>
            <a:custGeom>
              <a:avLst/>
              <a:gdLst/>
              <a:ahLst/>
              <a:cxnLst/>
              <a:rect l="l" t="t" r="r" b="b"/>
              <a:pathLst>
                <a:path w="15143" h="18563" extrusionOk="0">
                  <a:moveTo>
                    <a:pt x="782" y="1"/>
                  </a:moveTo>
                  <a:lnTo>
                    <a:pt x="635" y="25"/>
                  </a:lnTo>
                  <a:lnTo>
                    <a:pt x="489" y="50"/>
                  </a:lnTo>
                  <a:lnTo>
                    <a:pt x="342" y="123"/>
                  </a:lnTo>
                  <a:lnTo>
                    <a:pt x="220" y="196"/>
                  </a:lnTo>
                  <a:lnTo>
                    <a:pt x="122" y="294"/>
                  </a:lnTo>
                  <a:lnTo>
                    <a:pt x="73" y="416"/>
                  </a:lnTo>
                  <a:lnTo>
                    <a:pt x="24" y="563"/>
                  </a:lnTo>
                  <a:lnTo>
                    <a:pt x="0" y="709"/>
                  </a:lnTo>
                  <a:lnTo>
                    <a:pt x="0" y="17708"/>
                  </a:lnTo>
                  <a:lnTo>
                    <a:pt x="24" y="17879"/>
                  </a:lnTo>
                  <a:lnTo>
                    <a:pt x="73" y="18025"/>
                  </a:lnTo>
                  <a:lnTo>
                    <a:pt x="122" y="18172"/>
                  </a:lnTo>
                  <a:lnTo>
                    <a:pt x="220" y="18294"/>
                  </a:lnTo>
                  <a:lnTo>
                    <a:pt x="342" y="18416"/>
                  </a:lnTo>
                  <a:lnTo>
                    <a:pt x="489" y="18489"/>
                  </a:lnTo>
                  <a:lnTo>
                    <a:pt x="635" y="18538"/>
                  </a:lnTo>
                  <a:lnTo>
                    <a:pt x="782" y="18562"/>
                  </a:lnTo>
                  <a:lnTo>
                    <a:pt x="14361" y="18562"/>
                  </a:lnTo>
                  <a:lnTo>
                    <a:pt x="14507" y="18538"/>
                  </a:lnTo>
                  <a:lnTo>
                    <a:pt x="14654" y="18489"/>
                  </a:lnTo>
                  <a:lnTo>
                    <a:pt x="14800" y="18416"/>
                  </a:lnTo>
                  <a:lnTo>
                    <a:pt x="14923" y="18294"/>
                  </a:lnTo>
                  <a:lnTo>
                    <a:pt x="15020" y="18172"/>
                  </a:lnTo>
                  <a:lnTo>
                    <a:pt x="15069" y="18025"/>
                  </a:lnTo>
                  <a:lnTo>
                    <a:pt x="15118" y="17879"/>
                  </a:lnTo>
                  <a:lnTo>
                    <a:pt x="15142" y="17708"/>
                  </a:lnTo>
                  <a:lnTo>
                    <a:pt x="15142" y="17586"/>
                  </a:lnTo>
                  <a:lnTo>
                    <a:pt x="1759" y="17586"/>
                  </a:lnTo>
                  <a:lnTo>
                    <a:pt x="1612" y="17561"/>
                  </a:lnTo>
                  <a:lnTo>
                    <a:pt x="1465" y="17512"/>
                  </a:lnTo>
                  <a:lnTo>
                    <a:pt x="1319" y="17439"/>
                  </a:lnTo>
                  <a:lnTo>
                    <a:pt x="1197" y="17317"/>
                  </a:lnTo>
                  <a:lnTo>
                    <a:pt x="1099" y="17195"/>
                  </a:lnTo>
                  <a:lnTo>
                    <a:pt x="1050" y="17048"/>
                  </a:lnTo>
                  <a:lnTo>
                    <a:pt x="1001" y="16902"/>
                  </a:lnTo>
                  <a:lnTo>
                    <a:pt x="977" y="16731"/>
                  </a:lnTo>
                  <a:lnTo>
                    <a:pt x="977"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17" name="Google Shape;417;p33"/>
            <p:cNvSpPr/>
            <p:nvPr/>
          </p:nvSpPr>
          <p:spPr>
            <a:xfrm>
              <a:off x="621550" y="922575"/>
              <a:ext cx="378575" cy="464050"/>
            </a:xfrm>
            <a:custGeom>
              <a:avLst/>
              <a:gdLst/>
              <a:ahLst/>
              <a:cxnLst/>
              <a:rect l="l" t="t" r="r" b="b"/>
              <a:pathLst>
                <a:path w="15143" h="18562" extrusionOk="0">
                  <a:moveTo>
                    <a:pt x="13140" y="6472"/>
                  </a:moveTo>
                  <a:lnTo>
                    <a:pt x="13238" y="6497"/>
                  </a:lnTo>
                  <a:lnTo>
                    <a:pt x="13311" y="6546"/>
                  </a:lnTo>
                  <a:lnTo>
                    <a:pt x="13360" y="6619"/>
                  </a:lnTo>
                  <a:lnTo>
                    <a:pt x="13384" y="6717"/>
                  </a:lnTo>
                  <a:lnTo>
                    <a:pt x="13360" y="6814"/>
                  </a:lnTo>
                  <a:lnTo>
                    <a:pt x="13311" y="6888"/>
                  </a:lnTo>
                  <a:lnTo>
                    <a:pt x="13238" y="6936"/>
                  </a:lnTo>
                  <a:lnTo>
                    <a:pt x="13140" y="6961"/>
                  </a:lnTo>
                  <a:lnTo>
                    <a:pt x="2003" y="6961"/>
                  </a:lnTo>
                  <a:lnTo>
                    <a:pt x="1905" y="6936"/>
                  </a:lnTo>
                  <a:lnTo>
                    <a:pt x="1832" y="6888"/>
                  </a:lnTo>
                  <a:lnTo>
                    <a:pt x="1783" y="6814"/>
                  </a:lnTo>
                  <a:lnTo>
                    <a:pt x="1759" y="6717"/>
                  </a:lnTo>
                  <a:lnTo>
                    <a:pt x="1783" y="6619"/>
                  </a:lnTo>
                  <a:lnTo>
                    <a:pt x="1832" y="6546"/>
                  </a:lnTo>
                  <a:lnTo>
                    <a:pt x="1905" y="6497"/>
                  </a:lnTo>
                  <a:lnTo>
                    <a:pt x="2003" y="6472"/>
                  </a:lnTo>
                  <a:close/>
                  <a:moveTo>
                    <a:pt x="13238" y="8793"/>
                  </a:moveTo>
                  <a:lnTo>
                    <a:pt x="13311" y="8866"/>
                  </a:lnTo>
                  <a:lnTo>
                    <a:pt x="13360" y="8939"/>
                  </a:lnTo>
                  <a:lnTo>
                    <a:pt x="13384" y="9037"/>
                  </a:lnTo>
                  <a:lnTo>
                    <a:pt x="13360" y="9135"/>
                  </a:lnTo>
                  <a:lnTo>
                    <a:pt x="13311" y="9208"/>
                  </a:lnTo>
                  <a:lnTo>
                    <a:pt x="13238" y="9257"/>
                  </a:lnTo>
                  <a:lnTo>
                    <a:pt x="13140" y="9281"/>
                  </a:lnTo>
                  <a:lnTo>
                    <a:pt x="2003" y="9281"/>
                  </a:lnTo>
                  <a:lnTo>
                    <a:pt x="1905" y="9257"/>
                  </a:lnTo>
                  <a:lnTo>
                    <a:pt x="1832" y="9208"/>
                  </a:lnTo>
                  <a:lnTo>
                    <a:pt x="1783" y="9135"/>
                  </a:lnTo>
                  <a:lnTo>
                    <a:pt x="1759" y="9037"/>
                  </a:lnTo>
                  <a:lnTo>
                    <a:pt x="1783" y="8939"/>
                  </a:lnTo>
                  <a:lnTo>
                    <a:pt x="1832" y="8866"/>
                  </a:lnTo>
                  <a:lnTo>
                    <a:pt x="1905" y="8793"/>
                  </a:lnTo>
                  <a:close/>
                  <a:moveTo>
                    <a:pt x="13140" y="11088"/>
                  </a:moveTo>
                  <a:lnTo>
                    <a:pt x="13238" y="11113"/>
                  </a:lnTo>
                  <a:lnTo>
                    <a:pt x="13311" y="11162"/>
                  </a:lnTo>
                  <a:lnTo>
                    <a:pt x="13360" y="11235"/>
                  </a:lnTo>
                  <a:lnTo>
                    <a:pt x="13384" y="11333"/>
                  </a:lnTo>
                  <a:lnTo>
                    <a:pt x="13360" y="11430"/>
                  </a:lnTo>
                  <a:lnTo>
                    <a:pt x="13311" y="11504"/>
                  </a:lnTo>
                  <a:lnTo>
                    <a:pt x="13238" y="11552"/>
                  </a:lnTo>
                  <a:lnTo>
                    <a:pt x="13140" y="11577"/>
                  </a:lnTo>
                  <a:lnTo>
                    <a:pt x="2003" y="11577"/>
                  </a:lnTo>
                  <a:lnTo>
                    <a:pt x="1905" y="11552"/>
                  </a:lnTo>
                  <a:lnTo>
                    <a:pt x="1832" y="11504"/>
                  </a:lnTo>
                  <a:lnTo>
                    <a:pt x="1783" y="11430"/>
                  </a:lnTo>
                  <a:lnTo>
                    <a:pt x="1759" y="11333"/>
                  </a:lnTo>
                  <a:lnTo>
                    <a:pt x="1783" y="11235"/>
                  </a:lnTo>
                  <a:lnTo>
                    <a:pt x="1832" y="11162"/>
                  </a:lnTo>
                  <a:lnTo>
                    <a:pt x="1905" y="11113"/>
                  </a:lnTo>
                  <a:lnTo>
                    <a:pt x="2003" y="11088"/>
                  </a:lnTo>
                  <a:close/>
                  <a:moveTo>
                    <a:pt x="8255" y="13409"/>
                  </a:moveTo>
                  <a:lnTo>
                    <a:pt x="8353" y="13433"/>
                  </a:lnTo>
                  <a:lnTo>
                    <a:pt x="8426" y="13482"/>
                  </a:lnTo>
                  <a:lnTo>
                    <a:pt x="8475" y="13555"/>
                  </a:lnTo>
                  <a:lnTo>
                    <a:pt x="8500" y="13653"/>
                  </a:lnTo>
                  <a:lnTo>
                    <a:pt x="8475" y="13750"/>
                  </a:lnTo>
                  <a:lnTo>
                    <a:pt x="8426" y="13824"/>
                  </a:lnTo>
                  <a:lnTo>
                    <a:pt x="8353" y="13873"/>
                  </a:lnTo>
                  <a:lnTo>
                    <a:pt x="8255" y="13897"/>
                  </a:lnTo>
                  <a:lnTo>
                    <a:pt x="2003" y="13897"/>
                  </a:lnTo>
                  <a:lnTo>
                    <a:pt x="1905" y="13873"/>
                  </a:lnTo>
                  <a:lnTo>
                    <a:pt x="1832" y="13824"/>
                  </a:lnTo>
                  <a:lnTo>
                    <a:pt x="1783" y="13750"/>
                  </a:lnTo>
                  <a:lnTo>
                    <a:pt x="1759" y="13653"/>
                  </a:lnTo>
                  <a:lnTo>
                    <a:pt x="1783" y="13555"/>
                  </a:lnTo>
                  <a:lnTo>
                    <a:pt x="1832" y="13482"/>
                  </a:lnTo>
                  <a:lnTo>
                    <a:pt x="1905" y="13433"/>
                  </a:lnTo>
                  <a:lnTo>
                    <a:pt x="2003" y="13409"/>
                  </a:lnTo>
                  <a:close/>
                  <a:moveTo>
                    <a:pt x="635" y="0"/>
                  </a:moveTo>
                  <a:lnTo>
                    <a:pt x="489" y="49"/>
                  </a:lnTo>
                  <a:lnTo>
                    <a:pt x="342" y="122"/>
                  </a:lnTo>
                  <a:lnTo>
                    <a:pt x="220" y="220"/>
                  </a:lnTo>
                  <a:lnTo>
                    <a:pt x="123" y="342"/>
                  </a:lnTo>
                  <a:lnTo>
                    <a:pt x="74" y="464"/>
                  </a:lnTo>
                  <a:lnTo>
                    <a:pt x="25" y="611"/>
                  </a:lnTo>
                  <a:lnTo>
                    <a:pt x="0" y="782"/>
                  </a:lnTo>
                  <a:lnTo>
                    <a:pt x="0" y="17780"/>
                  </a:lnTo>
                  <a:lnTo>
                    <a:pt x="25" y="17927"/>
                  </a:lnTo>
                  <a:lnTo>
                    <a:pt x="74" y="18073"/>
                  </a:lnTo>
                  <a:lnTo>
                    <a:pt x="123" y="18195"/>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95"/>
                  </a:lnTo>
                  <a:lnTo>
                    <a:pt x="15069" y="18073"/>
                  </a:lnTo>
                  <a:lnTo>
                    <a:pt x="15118" y="17927"/>
                  </a:lnTo>
                  <a:lnTo>
                    <a:pt x="15143" y="17780"/>
                  </a:lnTo>
                  <a:lnTo>
                    <a:pt x="15143" y="3859"/>
                  </a:lnTo>
                  <a:lnTo>
                    <a:pt x="12554" y="3859"/>
                  </a:lnTo>
                  <a:lnTo>
                    <a:pt x="12285" y="3835"/>
                  </a:lnTo>
                  <a:lnTo>
                    <a:pt x="12065" y="3761"/>
                  </a:lnTo>
                  <a:lnTo>
                    <a:pt x="11846" y="3639"/>
                  </a:lnTo>
                  <a:lnTo>
                    <a:pt x="11650" y="3468"/>
                  </a:lnTo>
                  <a:lnTo>
                    <a:pt x="11504" y="3297"/>
                  </a:lnTo>
                  <a:lnTo>
                    <a:pt x="11382" y="3078"/>
                  </a:lnTo>
                  <a:lnTo>
                    <a:pt x="11308" y="2833"/>
                  </a:lnTo>
                  <a:lnTo>
                    <a:pt x="11284" y="2589"/>
                  </a:lnTo>
                  <a:lnTo>
                    <a:pt x="1128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18" name="Google Shape;418;p33"/>
            <p:cNvSpPr/>
            <p:nvPr/>
          </p:nvSpPr>
          <p:spPr>
            <a:xfrm>
              <a:off x="915850" y="922575"/>
              <a:ext cx="84275" cy="84275"/>
            </a:xfrm>
            <a:custGeom>
              <a:avLst/>
              <a:gdLst/>
              <a:ahLst/>
              <a:cxnLst/>
              <a:rect l="l" t="t" r="r" b="b"/>
              <a:pathLst>
                <a:path w="3371" h="3371" extrusionOk="0">
                  <a:moveTo>
                    <a:pt x="0" y="0"/>
                  </a:moveTo>
                  <a:lnTo>
                    <a:pt x="0" y="2589"/>
                  </a:lnTo>
                  <a:lnTo>
                    <a:pt x="0" y="2736"/>
                  </a:lnTo>
                  <a:lnTo>
                    <a:pt x="49" y="2882"/>
                  </a:lnTo>
                  <a:lnTo>
                    <a:pt x="122" y="3029"/>
                  </a:lnTo>
                  <a:lnTo>
                    <a:pt x="220" y="3126"/>
                  </a:lnTo>
                  <a:lnTo>
                    <a:pt x="342" y="3224"/>
                  </a:lnTo>
                  <a:lnTo>
                    <a:pt x="464" y="3297"/>
                  </a:lnTo>
                  <a:lnTo>
                    <a:pt x="611" y="3346"/>
                  </a:lnTo>
                  <a:lnTo>
                    <a:pt x="782" y="3371"/>
                  </a:lnTo>
                  <a:lnTo>
                    <a:pt x="3371" y="3371"/>
                  </a:lnTo>
                  <a:lnTo>
                    <a:pt x="0"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419" name="Google Shape;419;p33"/>
          <p:cNvGrpSpPr/>
          <p:nvPr/>
        </p:nvGrpSpPr>
        <p:grpSpPr>
          <a:xfrm>
            <a:off x="6002537" y="1617782"/>
            <a:ext cx="416645" cy="496485"/>
            <a:chOff x="1246775" y="910975"/>
            <a:chExt cx="439650" cy="523900"/>
          </a:xfrm>
        </p:grpSpPr>
        <p:sp>
          <p:nvSpPr>
            <p:cNvPr id="420" name="Google Shape;420;p33"/>
            <p:cNvSpPr/>
            <p:nvPr/>
          </p:nvSpPr>
          <p:spPr>
            <a:xfrm>
              <a:off x="1246775" y="970800"/>
              <a:ext cx="378575" cy="464075"/>
            </a:xfrm>
            <a:custGeom>
              <a:avLst/>
              <a:gdLst/>
              <a:ahLst/>
              <a:cxnLst/>
              <a:rect l="l" t="t" r="r" b="b"/>
              <a:pathLst>
                <a:path w="15143" h="18563" extrusionOk="0">
                  <a:moveTo>
                    <a:pt x="782" y="1"/>
                  </a:moveTo>
                  <a:lnTo>
                    <a:pt x="636" y="25"/>
                  </a:lnTo>
                  <a:lnTo>
                    <a:pt x="489" y="50"/>
                  </a:lnTo>
                  <a:lnTo>
                    <a:pt x="343" y="123"/>
                  </a:lnTo>
                  <a:lnTo>
                    <a:pt x="220" y="221"/>
                  </a:lnTo>
                  <a:lnTo>
                    <a:pt x="123" y="318"/>
                  </a:lnTo>
                  <a:lnTo>
                    <a:pt x="74" y="465"/>
                  </a:lnTo>
                  <a:lnTo>
                    <a:pt x="25" y="587"/>
                  </a:lnTo>
                  <a:lnTo>
                    <a:pt x="1" y="758"/>
                  </a:lnTo>
                  <a:lnTo>
                    <a:pt x="1" y="17756"/>
                  </a:lnTo>
                  <a:lnTo>
                    <a:pt x="25" y="17903"/>
                  </a:lnTo>
                  <a:lnTo>
                    <a:pt x="74" y="18049"/>
                  </a:lnTo>
                  <a:lnTo>
                    <a:pt x="123" y="18196"/>
                  </a:lnTo>
                  <a:lnTo>
                    <a:pt x="220" y="18318"/>
                  </a:lnTo>
                  <a:lnTo>
                    <a:pt x="343" y="18416"/>
                  </a:lnTo>
                  <a:lnTo>
                    <a:pt x="489" y="18489"/>
                  </a:lnTo>
                  <a:lnTo>
                    <a:pt x="636" y="18538"/>
                  </a:lnTo>
                  <a:lnTo>
                    <a:pt x="782" y="18562"/>
                  </a:lnTo>
                  <a:lnTo>
                    <a:pt x="14361" y="18562"/>
                  </a:lnTo>
                  <a:lnTo>
                    <a:pt x="14508" y="18538"/>
                  </a:lnTo>
                  <a:lnTo>
                    <a:pt x="14654" y="18489"/>
                  </a:lnTo>
                  <a:lnTo>
                    <a:pt x="14801" y="18416"/>
                  </a:lnTo>
                  <a:lnTo>
                    <a:pt x="14923" y="18318"/>
                  </a:lnTo>
                  <a:lnTo>
                    <a:pt x="15021" y="18196"/>
                  </a:lnTo>
                  <a:lnTo>
                    <a:pt x="15070" y="18049"/>
                  </a:lnTo>
                  <a:lnTo>
                    <a:pt x="15118" y="17903"/>
                  </a:lnTo>
                  <a:lnTo>
                    <a:pt x="15143" y="17756"/>
                  </a:lnTo>
                  <a:lnTo>
                    <a:pt x="15143" y="16608"/>
                  </a:lnTo>
                  <a:lnTo>
                    <a:pt x="2736" y="16608"/>
                  </a:lnTo>
                  <a:lnTo>
                    <a:pt x="2589" y="16584"/>
                  </a:lnTo>
                  <a:lnTo>
                    <a:pt x="2443" y="16535"/>
                  </a:lnTo>
                  <a:lnTo>
                    <a:pt x="2296" y="16462"/>
                  </a:lnTo>
                  <a:lnTo>
                    <a:pt x="2174" y="16364"/>
                  </a:lnTo>
                  <a:lnTo>
                    <a:pt x="2077" y="16242"/>
                  </a:lnTo>
                  <a:lnTo>
                    <a:pt x="2028" y="16096"/>
                  </a:lnTo>
                  <a:lnTo>
                    <a:pt x="1979" y="15949"/>
                  </a:lnTo>
                  <a:lnTo>
                    <a:pt x="1954" y="15802"/>
                  </a:lnTo>
                  <a:lnTo>
                    <a:pt x="1954"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21" name="Google Shape;421;p33"/>
            <p:cNvSpPr/>
            <p:nvPr/>
          </p:nvSpPr>
          <p:spPr>
            <a:xfrm>
              <a:off x="1307825" y="910975"/>
              <a:ext cx="378600" cy="464050"/>
            </a:xfrm>
            <a:custGeom>
              <a:avLst/>
              <a:gdLst/>
              <a:ahLst/>
              <a:cxnLst/>
              <a:rect l="l" t="t" r="r" b="b"/>
              <a:pathLst>
                <a:path w="15144" h="18562" extrusionOk="0">
                  <a:moveTo>
                    <a:pt x="782" y="0"/>
                  </a:moveTo>
                  <a:lnTo>
                    <a:pt x="636" y="25"/>
                  </a:lnTo>
                  <a:lnTo>
                    <a:pt x="489" y="74"/>
                  </a:lnTo>
                  <a:lnTo>
                    <a:pt x="343" y="147"/>
                  </a:lnTo>
                  <a:lnTo>
                    <a:pt x="221" y="244"/>
                  </a:lnTo>
                  <a:lnTo>
                    <a:pt x="123" y="342"/>
                  </a:lnTo>
                  <a:lnTo>
                    <a:pt x="74" y="489"/>
                  </a:lnTo>
                  <a:lnTo>
                    <a:pt x="25" y="635"/>
                  </a:lnTo>
                  <a:lnTo>
                    <a:pt x="1" y="782"/>
                  </a:lnTo>
                  <a:lnTo>
                    <a:pt x="1" y="17780"/>
                  </a:lnTo>
                  <a:lnTo>
                    <a:pt x="25" y="17951"/>
                  </a:lnTo>
                  <a:lnTo>
                    <a:pt x="74" y="18098"/>
                  </a:lnTo>
                  <a:lnTo>
                    <a:pt x="123" y="18220"/>
                  </a:lnTo>
                  <a:lnTo>
                    <a:pt x="221" y="18342"/>
                  </a:lnTo>
                  <a:lnTo>
                    <a:pt x="343" y="18440"/>
                  </a:lnTo>
                  <a:lnTo>
                    <a:pt x="489" y="18513"/>
                  </a:lnTo>
                  <a:lnTo>
                    <a:pt x="636" y="18562"/>
                  </a:lnTo>
                  <a:lnTo>
                    <a:pt x="14508" y="18562"/>
                  </a:lnTo>
                  <a:lnTo>
                    <a:pt x="14655" y="18513"/>
                  </a:lnTo>
                  <a:lnTo>
                    <a:pt x="14801" y="18440"/>
                  </a:lnTo>
                  <a:lnTo>
                    <a:pt x="14923" y="18342"/>
                  </a:lnTo>
                  <a:lnTo>
                    <a:pt x="15021" y="18220"/>
                  </a:lnTo>
                  <a:lnTo>
                    <a:pt x="15070" y="18098"/>
                  </a:lnTo>
                  <a:lnTo>
                    <a:pt x="15119" y="17951"/>
                  </a:lnTo>
                  <a:lnTo>
                    <a:pt x="15143" y="17780"/>
                  </a:lnTo>
                  <a:lnTo>
                    <a:pt x="15143" y="3859"/>
                  </a:lnTo>
                  <a:lnTo>
                    <a:pt x="12554" y="3859"/>
                  </a:lnTo>
                  <a:lnTo>
                    <a:pt x="12286" y="3835"/>
                  </a:lnTo>
                  <a:lnTo>
                    <a:pt x="12066" y="3761"/>
                  </a:lnTo>
                  <a:lnTo>
                    <a:pt x="11846" y="3664"/>
                  </a:lnTo>
                  <a:lnTo>
                    <a:pt x="11651" y="3493"/>
                  </a:lnTo>
                  <a:lnTo>
                    <a:pt x="11504" y="3297"/>
                  </a:lnTo>
                  <a:lnTo>
                    <a:pt x="11382" y="3102"/>
                  </a:lnTo>
                  <a:lnTo>
                    <a:pt x="11309" y="2858"/>
                  </a:lnTo>
                  <a:lnTo>
                    <a:pt x="11284" y="2589"/>
                  </a:lnTo>
                  <a:lnTo>
                    <a:pt x="1128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22" name="Google Shape;422;p33"/>
            <p:cNvSpPr/>
            <p:nvPr/>
          </p:nvSpPr>
          <p:spPr>
            <a:xfrm>
              <a:off x="1602125" y="910975"/>
              <a:ext cx="84300" cy="84275"/>
            </a:xfrm>
            <a:custGeom>
              <a:avLst/>
              <a:gdLst/>
              <a:ahLst/>
              <a:cxnLst/>
              <a:rect l="l" t="t" r="r" b="b"/>
              <a:pathLst>
                <a:path w="3372" h="3371" extrusionOk="0">
                  <a:moveTo>
                    <a:pt x="1" y="0"/>
                  </a:moveTo>
                  <a:lnTo>
                    <a:pt x="1" y="2589"/>
                  </a:lnTo>
                  <a:lnTo>
                    <a:pt x="1" y="2760"/>
                  </a:lnTo>
                  <a:lnTo>
                    <a:pt x="50" y="2907"/>
                  </a:lnTo>
                  <a:lnTo>
                    <a:pt x="123" y="3029"/>
                  </a:lnTo>
                  <a:lnTo>
                    <a:pt x="221" y="3151"/>
                  </a:lnTo>
                  <a:lnTo>
                    <a:pt x="343" y="3249"/>
                  </a:lnTo>
                  <a:lnTo>
                    <a:pt x="465" y="3322"/>
                  </a:lnTo>
                  <a:lnTo>
                    <a:pt x="611" y="3371"/>
                  </a:lnTo>
                  <a:lnTo>
                    <a:pt x="3371" y="3371"/>
                  </a:lnTo>
                  <a:lnTo>
                    <a:pt x="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423" name="Google Shape;423;p33"/>
          <p:cNvGrpSpPr/>
          <p:nvPr/>
        </p:nvGrpSpPr>
        <p:grpSpPr>
          <a:xfrm>
            <a:off x="6646554" y="1697624"/>
            <a:ext cx="406220" cy="337941"/>
            <a:chOff x="1926350" y="995225"/>
            <a:chExt cx="428650" cy="356600"/>
          </a:xfrm>
        </p:grpSpPr>
        <p:sp>
          <p:nvSpPr>
            <p:cNvPr id="424" name="Google Shape;424;p33"/>
            <p:cNvSpPr/>
            <p:nvPr/>
          </p:nvSpPr>
          <p:spPr>
            <a:xfrm>
              <a:off x="1926350" y="1298075"/>
              <a:ext cx="208225" cy="53750"/>
            </a:xfrm>
            <a:custGeom>
              <a:avLst/>
              <a:gdLst/>
              <a:ahLst/>
              <a:cxnLst/>
              <a:rect l="l" t="t" r="r" b="b"/>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25" name="Google Shape;425;p33"/>
            <p:cNvSpPr/>
            <p:nvPr/>
          </p:nvSpPr>
          <p:spPr>
            <a:xfrm>
              <a:off x="2146775" y="1298075"/>
              <a:ext cx="208225" cy="53750"/>
            </a:xfrm>
            <a:custGeom>
              <a:avLst/>
              <a:gdLst/>
              <a:ahLst/>
              <a:cxnLst/>
              <a:rect l="l" t="t" r="r" b="b"/>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26" name="Google Shape;426;p33"/>
            <p:cNvSpPr/>
            <p:nvPr/>
          </p:nvSpPr>
          <p:spPr>
            <a:xfrm>
              <a:off x="1926350" y="995225"/>
              <a:ext cx="208225" cy="332175"/>
            </a:xfrm>
            <a:custGeom>
              <a:avLst/>
              <a:gdLst/>
              <a:ahLst/>
              <a:cxnLst/>
              <a:rect l="l" t="t" r="r" b="b"/>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27" name="Google Shape;427;p33"/>
            <p:cNvSpPr/>
            <p:nvPr/>
          </p:nvSpPr>
          <p:spPr>
            <a:xfrm>
              <a:off x="2146775" y="995225"/>
              <a:ext cx="208225" cy="332175"/>
            </a:xfrm>
            <a:custGeom>
              <a:avLst/>
              <a:gdLst/>
              <a:ahLst/>
              <a:cxnLst/>
              <a:rect l="l" t="t" r="r" b="b"/>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sp>
        <p:nvSpPr>
          <p:cNvPr id="428" name="Google Shape;428;p33"/>
          <p:cNvSpPr/>
          <p:nvPr/>
        </p:nvSpPr>
        <p:spPr>
          <a:xfrm>
            <a:off x="7290009" y="1669273"/>
            <a:ext cx="396980" cy="394659"/>
          </a:xfrm>
          <a:custGeom>
            <a:avLst/>
            <a:gdLst/>
            <a:ahLst/>
            <a:cxnLst/>
            <a:rect l="l" t="t" r="r" b="b"/>
            <a:pathLst>
              <a:path w="16756" h="16658" extrusionOk="0">
                <a:moveTo>
                  <a:pt x="13287" y="2565"/>
                </a:moveTo>
                <a:lnTo>
                  <a:pt x="13482" y="2590"/>
                </a:lnTo>
                <a:lnTo>
                  <a:pt x="13653" y="2663"/>
                </a:lnTo>
                <a:lnTo>
                  <a:pt x="13800" y="2736"/>
                </a:lnTo>
                <a:lnTo>
                  <a:pt x="13922" y="2858"/>
                </a:lnTo>
                <a:lnTo>
                  <a:pt x="14069" y="3005"/>
                </a:lnTo>
                <a:lnTo>
                  <a:pt x="14142" y="3176"/>
                </a:lnTo>
                <a:lnTo>
                  <a:pt x="14191" y="3371"/>
                </a:lnTo>
                <a:lnTo>
                  <a:pt x="14215" y="3567"/>
                </a:lnTo>
                <a:lnTo>
                  <a:pt x="14191" y="3738"/>
                </a:lnTo>
                <a:lnTo>
                  <a:pt x="14142" y="3884"/>
                </a:lnTo>
                <a:lnTo>
                  <a:pt x="14069" y="4055"/>
                </a:lnTo>
                <a:lnTo>
                  <a:pt x="13922" y="4202"/>
                </a:lnTo>
                <a:lnTo>
                  <a:pt x="13800" y="4348"/>
                </a:lnTo>
                <a:lnTo>
                  <a:pt x="13653" y="4446"/>
                </a:lnTo>
                <a:lnTo>
                  <a:pt x="13482" y="4495"/>
                </a:lnTo>
                <a:lnTo>
                  <a:pt x="13067" y="4495"/>
                </a:lnTo>
                <a:lnTo>
                  <a:pt x="12896" y="4446"/>
                </a:lnTo>
                <a:lnTo>
                  <a:pt x="12725" y="4348"/>
                </a:lnTo>
                <a:lnTo>
                  <a:pt x="12554" y="4202"/>
                </a:lnTo>
                <a:lnTo>
                  <a:pt x="12481" y="4055"/>
                </a:lnTo>
                <a:lnTo>
                  <a:pt x="12408" y="3884"/>
                </a:lnTo>
                <a:lnTo>
                  <a:pt x="12359" y="3738"/>
                </a:lnTo>
                <a:lnTo>
                  <a:pt x="12359" y="3567"/>
                </a:lnTo>
                <a:lnTo>
                  <a:pt x="12359" y="3371"/>
                </a:lnTo>
                <a:lnTo>
                  <a:pt x="12408" y="3176"/>
                </a:lnTo>
                <a:lnTo>
                  <a:pt x="12481" y="3005"/>
                </a:lnTo>
                <a:lnTo>
                  <a:pt x="12554" y="2858"/>
                </a:lnTo>
                <a:lnTo>
                  <a:pt x="12725" y="2736"/>
                </a:lnTo>
                <a:lnTo>
                  <a:pt x="12896" y="2663"/>
                </a:lnTo>
                <a:lnTo>
                  <a:pt x="13067" y="2590"/>
                </a:lnTo>
                <a:lnTo>
                  <a:pt x="13287" y="2565"/>
                </a:lnTo>
                <a:close/>
                <a:moveTo>
                  <a:pt x="10845" y="1"/>
                </a:moveTo>
                <a:lnTo>
                  <a:pt x="10527" y="25"/>
                </a:lnTo>
                <a:lnTo>
                  <a:pt x="10210" y="74"/>
                </a:lnTo>
                <a:lnTo>
                  <a:pt x="9868" y="172"/>
                </a:lnTo>
                <a:lnTo>
                  <a:pt x="9477" y="318"/>
                </a:lnTo>
                <a:lnTo>
                  <a:pt x="9184" y="489"/>
                </a:lnTo>
                <a:lnTo>
                  <a:pt x="8891" y="660"/>
                </a:lnTo>
                <a:lnTo>
                  <a:pt x="8622" y="831"/>
                </a:lnTo>
                <a:lnTo>
                  <a:pt x="8525" y="953"/>
                </a:lnTo>
                <a:lnTo>
                  <a:pt x="8427" y="1051"/>
                </a:lnTo>
                <a:lnTo>
                  <a:pt x="416" y="8866"/>
                </a:lnTo>
                <a:lnTo>
                  <a:pt x="270" y="9086"/>
                </a:lnTo>
                <a:lnTo>
                  <a:pt x="123" y="9355"/>
                </a:lnTo>
                <a:lnTo>
                  <a:pt x="25" y="9624"/>
                </a:lnTo>
                <a:lnTo>
                  <a:pt x="1" y="9746"/>
                </a:lnTo>
                <a:lnTo>
                  <a:pt x="1" y="9917"/>
                </a:lnTo>
                <a:lnTo>
                  <a:pt x="1" y="10039"/>
                </a:lnTo>
                <a:lnTo>
                  <a:pt x="25" y="10136"/>
                </a:lnTo>
                <a:lnTo>
                  <a:pt x="123" y="10381"/>
                </a:lnTo>
                <a:lnTo>
                  <a:pt x="270" y="10625"/>
                </a:lnTo>
                <a:lnTo>
                  <a:pt x="416" y="10869"/>
                </a:lnTo>
                <a:lnTo>
                  <a:pt x="5911" y="16242"/>
                </a:lnTo>
                <a:lnTo>
                  <a:pt x="6009" y="16340"/>
                </a:lnTo>
                <a:lnTo>
                  <a:pt x="6131" y="16438"/>
                </a:lnTo>
                <a:lnTo>
                  <a:pt x="6253" y="16511"/>
                </a:lnTo>
                <a:lnTo>
                  <a:pt x="6400" y="16560"/>
                </a:lnTo>
                <a:lnTo>
                  <a:pt x="6522" y="16609"/>
                </a:lnTo>
                <a:lnTo>
                  <a:pt x="6668" y="16633"/>
                </a:lnTo>
                <a:lnTo>
                  <a:pt x="6961" y="16657"/>
                </a:lnTo>
                <a:lnTo>
                  <a:pt x="7206" y="16633"/>
                </a:lnTo>
                <a:lnTo>
                  <a:pt x="7474" y="16560"/>
                </a:lnTo>
                <a:lnTo>
                  <a:pt x="7596" y="16511"/>
                </a:lnTo>
                <a:lnTo>
                  <a:pt x="7719" y="16438"/>
                </a:lnTo>
                <a:lnTo>
                  <a:pt x="7816" y="16340"/>
                </a:lnTo>
                <a:lnTo>
                  <a:pt x="7914" y="16242"/>
                </a:lnTo>
                <a:lnTo>
                  <a:pt x="15803" y="8427"/>
                </a:lnTo>
                <a:lnTo>
                  <a:pt x="15974" y="8183"/>
                </a:lnTo>
                <a:lnTo>
                  <a:pt x="16169" y="7938"/>
                </a:lnTo>
                <a:lnTo>
                  <a:pt x="16242" y="7792"/>
                </a:lnTo>
                <a:lnTo>
                  <a:pt x="16340" y="7645"/>
                </a:lnTo>
                <a:lnTo>
                  <a:pt x="16389" y="7474"/>
                </a:lnTo>
                <a:lnTo>
                  <a:pt x="16438" y="7279"/>
                </a:lnTo>
                <a:lnTo>
                  <a:pt x="16584" y="6961"/>
                </a:lnTo>
                <a:lnTo>
                  <a:pt x="16682" y="6644"/>
                </a:lnTo>
                <a:lnTo>
                  <a:pt x="16731" y="6326"/>
                </a:lnTo>
                <a:lnTo>
                  <a:pt x="16755" y="6009"/>
                </a:lnTo>
                <a:lnTo>
                  <a:pt x="16755" y="1491"/>
                </a:lnTo>
                <a:lnTo>
                  <a:pt x="16731" y="1173"/>
                </a:lnTo>
                <a:lnTo>
                  <a:pt x="16706" y="1051"/>
                </a:lnTo>
                <a:lnTo>
                  <a:pt x="16657" y="905"/>
                </a:lnTo>
                <a:lnTo>
                  <a:pt x="16609" y="782"/>
                </a:lnTo>
                <a:lnTo>
                  <a:pt x="16535" y="660"/>
                </a:lnTo>
                <a:lnTo>
                  <a:pt x="16438" y="538"/>
                </a:lnTo>
                <a:lnTo>
                  <a:pt x="16340" y="416"/>
                </a:lnTo>
                <a:lnTo>
                  <a:pt x="16144" y="270"/>
                </a:lnTo>
                <a:lnTo>
                  <a:pt x="15900" y="123"/>
                </a:lnTo>
                <a:lnTo>
                  <a:pt x="15632" y="50"/>
                </a:lnTo>
                <a:lnTo>
                  <a:pt x="15509"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29" name="Google Shape;429;p33"/>
          <p:cNvSpPr/>
          <p:nvPr/>
        </p:nvSpPr>
        <p:spPr>
          <a:xfrm>
            <a:off x="7929411" y="1688962"/>
            <a:ext cx="395796" cy="355306"/>
          </a:xfrm>
          <a:custGeom>
            <a:avLst/>
            <a:gdLst/>
            <a:ahLst/>
            <a:cxnLst/>
            <a:rect l="l" t="t" r="r" b="b"/>
            <a:pathLst>
              <a:path w="16706" h="14997" extrusionOk="0">
                <a:moveTo>
                  <a:pt x="4299" y="0"/>
                </a:moveTo>
                <a:lnTo>
                  <a:pt x="3859" y="25"/>
                </a:lnTo>
                <a:lnTo>
                  <a:pt x="3444" y="74"/>
                </a:lnTo>
                <a:lnTo>
                  <a:pt x="3029" y="196"/>
                </a:lnTo>
                <a:lnTo>
                  <a:pt x="2614" y="342"/>
                </a:lnTo>
                <a:lnTo>
                  <a:pt x="2247" y="513"/>
                </a:lnTo>
                <a:lnTo>
                  <a:pt x="1905" y="733"/>
                </a:lnTo>
                <a:lnTo>
                  <a:pt x="1563" y="977"/>
                </a:lnTo>
                <a:lnTo>
                  <a:pt x="1270" y="1246"/>
                </a:lnTo>
                <a:lnTo>
                  <a:pt x="977" y="1563"/>
                </a:lnTo>
                <a:lnTo>
                  <a:pt x="733" y="1881"/>
                </a:lnTo>
                <a:lnTo>
                  <a:pt x="513" y="2247"/>
                </a:lnTo>
                <a:lnTo>
                  <a:pt x="342" y="2614"/>
                </a:lnTo>
                <a:lnTo>
                  <a:pt x="196" y="3004"/>
                </a:lnTo>
                <a:lnTo>
                  <a:pt x="98" y="3420"/>
                </a:lnTo>
                <a:lnTo>
                  <a:pt x="25" y="3859"/>
                </a:lnTo>
                <a:lnTo>
                  <a:pt x="0" y="4299"/>
                </a:lnTo>
                <a:lnTo>
                  <a:pt x="0" y="4592"/>
                </a:lnTo>
                <a:lnTo>
                  <a:pt x="25" y="4885"/>
                </a:lnTo>
                <a:lnTo>
                  <a:pt x="122" y="5447"/>
                </a:lnTo>
                <a:lnTo>
                  <a:pt x="245" y="6008"/>
                </a:lnTo>
                <a:lnTo>
                  <a:pt x="440" y="6546"/>
                </a:lnTo>
                <a:lnTo>
                  <a:pt x="660" y="7059"/>
                </a:lnTo>
                <a:lnTo>
                  <a:pt x="928" y="7547"/>
                </a:lnTo>
                <a:lnTo>
                  <a:pt x="1197" y="8011"/>
                </a:lnTo>
                <a:lnTo>
                  <a:pt x="1515" y="8475"/>
                </a:lnTo>
                <a:lnTo>
                  <a:pt x="1856" y="8915"/>
                </a:lnTo>
                <a:lnTo>
                  <a:pt x="2198" y="9330"/>
                </a:lnTo>
                <a:lnTo>
                  <a:pt x="2565" y="9745"/>
                </a:lnTo>
                <a:lnTo>
                  <a:pt x="2931" y="10136"/>
                </a:lnTo>
                <a:lnTo>
                  <a:pt x="3639" y="10869"/>
                </a:lnTo>
                <a:lnTo>
                  <a:pt x="4299" y="11528"/>
                </a:lnTo>
                <a:lnTo>
                  <a:pt x="4861" y="12065"/>
                </a:lnTo>
                <a:lnTo>
                  <a:pt x="5496" y="12627"/>
                </a:lnTo>
                <a:lnTo>
                  <a:pt x="6839" y="13775"/>
                </a:lnTo>
                <a:lnTo>
                  <a:pt x="7913" y="14654"/>
                </a:lnTo>
                <a:lnTo>
                  <a:pt x="8353" y="14996"/>
                </a:lnTo>
                <a:lnTo>
                  <a:pt x="8793" y="14654"/>
                </a:lnTo>
                <a:lnTo>
                  <a:pt x="9843" y="13799"/>
                </a:lnTo>
                <a:lnTo>
                  <a:pt x="11186" y="12651"/>
                </a:lnTo>
                <a:lnTo>
                  <a:pt x="11821" y="12090"/>
                </a:lnTo>
                <a:lnTo>
                  <a:pt x="12407" y="11528"/>
                </a:lnTo>
                <a:lnTo>
                  <a:pt x="13067" y="10869"/>
                </a:lnTo>
                <a:lnTo>
                  <a:pt x="13775" y="10136"/>
                </a:lnTo>
                <a:lnTo>
                  <a:pt x="14141" y="9745"/>
                </a:lnTo>
                <a:lnTo>
                  <a:pt x="14508" y="9330"/>
                </a:lnTo>
                <a:lnTo>
                  <a:pt x="14850" y="8915"/>
                </a:lnTo>
                <a:lnTo>
                  <a:pt x="15191" y="8475"/>
                </a:lnTo>
                <a:lnTo>
                  <a:pt x="15509" y="8011"/>
                </a:lnTo>
                <a:lnTo>
                  <a:pt x="15778" y="7547"/>
                </a:lnTo>
                <a:lnTo>
                  <a:pt x="16046" y="7059"/>
                </a:lnTo>
                <a:lnTo>
                  <a:pt x="16266" y="6546"/>
                </a:lnTo>
                <a:lnTo>
                  <a:pt x="16461" y="6008"/>
                </a:lnTo>
                <a:lnTo>
                  <a:pt x="16584" y="5447"/>
                </a:lnTo>
                <a:lnTo>
                  <a:pt x="16681" y="4885"/>
                </a:lnTo>
                <a:lnTo>
                  <a:pt x="16706" y="4592"/>
                </a:lnTo>
                <a:lnTo>
                  <a:pt x="16706" y="4299"/>
                </a:lnTo>
                <a:lnTo>
                  <a:pt x="16681" y="3859"/>
                </a:lnTo>
                <a:lnTo>
                  <a:pt x="16608" y="3420"/>
                </a:lnTo>
                <a:lnTo>
                  <a:pt x="16510" y="3004"/>
                </a:lnTo>
                <a:lnTo>
                  <a:pt x="16364" y="2614"/>
                </a:lnTo>
                <a:lnTo>
                  <a:pt x="16193" y="2247"/>
                </a:lnTo>
                <a:lnTo>
                  <a:pt x="15973" y="1881"/>
                </a:lnTo>
                <a:lnTo>
                  <a:pt x="15729" y="1563"/>
                </a:lnTo>
                <a:lnTo>
                  <a:pt x="15436" y="1246"/>
                </a:lnTo>
                <a:lnTo>
                  <a:pt x="15143" y="977"/>
                </a:lnTo>
                <a:lnTo>
                  <a:pt x="14801" y="733"/>
                </a:lnTo>
                <a:lnTo>
                  <a:pt x="14459" y="513"/>
                </a:lnTo>
                <a:lnTo>
                  <a:pt x="14092" y="342"/>
                </a:lnTo>
                <a:lnTo>
                  <a:pt x="13677" y="196"/>
                </a:lnTo>
                <a:lnTo>
                  <a:pt x="13262" y="74"/>
                </a:lnTo>
                <a:lnTo>
                  <a:pt x="12847" y="25"/>
                </a:lnTo>
                <a:lnTo>
                  <a:pt x="12407" y="0"/>
                </a:lnTo>
                <a:lnTo>
                  <a:pt x="12065" y="0"/>
                </a:lnTo>
                <a:lnTo>
                  <a:pt x="11723" y="49"/>
                </a:lnTo>
                <a:lnTo>
                  <a:pt x="11381" y="122"/>
                </a:lnTo>
                <a:lnTo>
                  <a:pt x="11064" y="196"/>
                </a:lnTo>
                <a:lnTo>
                  <a:pt x="10746" y="318"/>
                </a:lnTo>
                <a:lnTo>
                  <a:pt x="10453" y="464"/>
                </a:lnTo>
                <a:lnTo>
                  <a:pt x="10160" y="611"/>
                </a:lnTo>
                <a:lnTo>
                  <a:pt x="9892" y="806"/>
                </a:lnTo>
                <a:lnTo>
                  <a:pt x="9647" y="1002"/>
                </a:lnTo>
                <a:lnTo>
                  <a:pt x="9403" y="1221"/>
                </a:lnTo>
                <a:lnTo>
                  <a:pt x="9183" y="1466"/>
                </a:lnTo>
                <a:lnTo>
                  <a:pt x="8964" y="1710"/>
                </a:lnTo>
                <a:lnTo>
                  <a:pt x="8793" y="1979"/>
                </a:lnTo>
                <a:lnTo>
                  <a:pt x="8622" y="2272"/>
                </a:lnTo>
                <a:lnTo>
                  <a:pt x="8475" y="2565"/>
                </a:lnTo>
                <a:lnTo>
                  <a:pt x="8353" y="2858"/>
                </a:lnTo>
                <a:lnTo>
                  <a:pt x="8231" y="2565"/>
                </a:lnTo>
                <a:lnTo>
                  <a:pt x="8084" y="2272"/>
                </a:lnTo>
                <a:lnTo>
                  <a:pt x="7913" y="1979"/>
                </a:lnTo>
                <a:lnTo>
                  <a:pt x="7742" y="1710"/>
                </a:lnTo>
                <a:lnTo>
                  <a:pt x="7523" y="1466"/>
                </a:lnTo>
                <a:lnTo>
                  <a:pt x="7303" y="1221"/>
                </a:lnTo>
                <a:lnTo>
                  <a:pt x="7059" y="1002"/>
                </a:lnTo>
                <a:lnTo>
                  <a:pt x="6814" y="806"/>
                </a:lnTo>
                <a:lnTo>
                  <a:pt x="6546" y="611"/>
                </a:lnTo>
                <a:lnTo>
                  <a:pt x="6253" y="464"/>
                </a:lnTo>
                <a:lnTo>
                  <a:pt x="5960" y="318"/>
                </a:lnTo>
                <a:lnTo>
                  <a:pt x="5642" y="196"/>
                </a:lnTo>
                <a:lnTo>
                  <a:pt x="5325" y="122"/>
                </a:lnTo>
                <a:lnTo>
                  <a:pt x="4983" y="49"/>
                </a:lnTo>
                <a:lnTo>
                  <a:pt x="464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30" name="Google Shape;430;p33"/>
          <p:cNvSpPr/>
          <p:nvPr/>
        </p:nvSpPr>
        <p:spPr>
          <a:xfrm>
            <a:off x="8574004" y="1691852"/>
            <a:ext cx="384235" cy="349502"/>
          </a:xfrm>
          <a:custGeom>
            <a:avLst/>
            <a:gdLst/>
            <a:ahLst/>
            <a:cxnLst/>
            <a:rect l="l" t="t" r="r" b="b"/>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31" name="Google Shape;431;p33"/>
          <p:cNvSpPr/>
          <p:nvPr/>
        </p:nvSpPr>
        <p:spPr>
          <a:xfrm>
            <a:off x="9225539" y="1695311"/>
            <a:ext cx="358789" cy="342583"/>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nvGrpSpPr>
          <p:cNvPr id="432" name="Google Shape;432;p33"/>
          <p:cNvGrpSpPr/>
          <p:nvPr/>
        </p:nvGrpSpPr>
        <p:grpSpPr>
          <a:xfrm>
            <a:off x="9845784" y="1672178"/>
            <a:ext cx="395796" cy="396364"/>
            <a:chOff x="5302225" y="968375"/>
            <a:chExt cx="417650" cy="418250"/>
          </a:xfrm>
        </p:grpSpPr>
        <p:sp>
          <p:nvSpPr>
            <p:cNvPr id="433" name="Google Shape;433;p33"/>
            <p:cNvSpPr/>
            <p:nvPr/>
          </p:nvSpPr>
          <p:spPr>
            <a:xfrm>
              <a:off x="5333350" y="991575"/>
              <a:ext cx="152075" cy="155100"/>
            </a:xfrm>
            <a:custGeom>
              <a:avLst/>
              <a:gdLst/>
              <a:ahLst/>
              <a:cxnLst/>
              <a:rect l="l" t="t" r="r" b="b"/>
              <a:pathLst>
                <a:path w="6083" h="6204" extrusionOk="0">
                  <a:moveTo>
                    <a:pt x="2541" y="0"/>
                  </a:moveTo>
                  <a:lnTo>
                    <a:pt x="2468" y="25"/>
                  </a:lnTo>
                  <a:lnTo>
                    <a:pt x="2443" y="147"/>
                  </a:lnTo>
                  <a:lnTo>
                    <a:pt x="2101" y="1807"/>
                  </a:lnTo>
                  <a:lnTo>
                    <a:pt x="2052" y="1930"/>
                  </a:lnTo>
                  <a:lnTo>
                    <a:pt x="1979" y="2052"/>
                  </a:lnTo>
                  <a:lnTo>
                    <a:pt x="1857" y="2174"/>
                  </a:lnTo>
                  <a:lnTo>
                    <a:pt x="1735" y="2223"/>
                  </a:lnTo>
                  <a:lnTo>
                    <a:pt x="123" y="2760"/>
                  </a:lnTo>
                  <a:lnTo>
                    <a:pt x="25" y="2833"/>
                  </a:lnTo>
                  <a:lnTo>
                    <a:pt x="1" y="2882"/>
                  </a:lnTo>
                  <a:lnTo>
                    <a:pt x="25" y="2955"/>
                  </a:lnTo>
                  <a:lnTo>
                    <a:pt x="99" y="3029"/>
                  </a:lnTo>
                  <a:lnTo>
                    <a:pt x="1588" y="3859"/>
                  </a:lnTo>
                  <a:lnTo>
                    <a:pt x="1711" y="3932"/>
                  </a:lnTo>
                  <a:lnTo>
                    <a:pt x="1808" y="4054"/>
                  </a:lnTo>
                  <a:lnTo>
                    <a:pt x="1857" y="4201"/>
                  </a:lnTo>
                  <a:lnTo>
                    <a:pt x="1882" y="4323"/>
                  </a:lnTo>
                  <a:lnTo>
                    <a:pt x="1906" y="6033"/>
                  </a:lnTo>
                  <a:lnTo>
                    <a:pt x="1930" y="6130"/>
                  </a:lnTo>
                  <a:lnTo>
                    <a:pt x="1979" y="6204"/>
                  </a:lnTo>
                  <a:lnTo>
                    <a:pt x="2052" y="6204"/>
                  </a:lnTo>
                  <a:lnTo>
                    <a:pt x="2126" y="6130"/>
                  </a:lnTo>
                  <a:lnTo>
                    <a:pt x="3371" y="4982"/>
                  </a:lnTo>
                  <a:lnTo>
                    <a:pt x="3493" y="4885"/>
                  </a:lnTo>
                  <a:lnTo>
                    <a:pt x="3640" y="4836"/>
                  </a:lnTo>
                  <a:lnTo>
                    <a:pt x="3787" y="4836"/>
                  </a:lnTo>
                  <a:lnTo>
                    <a:pt x="3933" y="4860"/>
                  </a:lnTo>
                  <a:lnTo>
                    <a:pt x="5545" y="5349"/>
                  </a:lnTo>
                  <a:lnTo>
                    <a:pt x="5667" y="5373"/>
                  </a:lnTo>
                  <a:lnTo>
                    <a:pt x="5716" y="5349"/>
                  </a:lnTo>
                  <a:lnTo>
                    <a:pt x="5740" y="5275"/>
                  </a:lnTo>
                  <a:lnTo>
                    <a:pt x="5716" y="5178"/>
                  </a:lnTo>
                  <a:lnTo>
                    <a:pt x="5008" y="3615"/>
                  </a:lnTo>
                  <a:lnTo>
                    <a:pt x="4959" y="3493"/>
                  </a:lnTo>
                  <a:lnTo>
                    <a:pt x="4959" y="3346"/>
                  </a:lnTo>
                  <a:lnTo>
                    <a:pt x="4983" y="3200"/>
                  </a:lnTo>
                  <a:lnTo>
                    <a:pt x="5057" y="3077"/>
                  </a:lnTo>
                  <a:lnTo>
                    <a:pt x="6033" y="1685"/>
                  </a:lnTo>
                  <a:lnTo>
                    <a:pt x="6082" y="1588"/>
                  </a:lnTo>
                  <a:lnTo>
                    <a:pt x="6082" y="1514"/>
                  </a:lnTo>
                  <a:lnTo>
                    <a:pt x="6009" y="1465"/>
                  </a:lnTo>
                  <a:lnTo>
                    <a:pt x="5911" y="1465"/>
                  </a:lnTo>
                  <a:lnTo>
                    <a:pt x="4202" y="1661"/>
                  </a:lnTo>
                  <a:lnTo>
                    <a:pt x="4080" y="1661"/>
                  </a:lnTo>
                  <a:lnTo>
                    <a:pt x="3933" y="1612"/>
                  </a:lnTo>
                  <a:lnTo>
                    <a:pt x="3811" y="1539"/>
                  </a:lnTo>
                  <a:lnTo>
                    <a:pt x="3713" y="1441"/>
                  </a:lnTo>
                  <a:lnTo>
                    <a:pt x="2687" y="73"/>
                  </a:lnTo>
                  <a:lnTo>
                    <a:pt x="261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34" name="Google Shape;434;p33"/>
            <p:cNvSpPr/>
            <p:nvPr/>
          </p:nvSpPr>
          <p:spPr>
            <a:xfrm>
              <a:off x="5302225" y="968375"/>
              <a:ext cx="417650" cy="418250"/>
            </a:xfrm>
            <a:custGeom>
              <a:avLst/>
              <a:gdLst/>
              <a:ahLst/>
              <a:cxnLst/>
              <a:rect l="l" t="t" r="r" b="b"/>
              <a:pathLst>
                <a:path w="16706" h="16730" extrusionOk="0">
                  <a:moveTo>
                    <a:pt x="10331" y="0"/>
                  </a:moveTo>
                  <a:lnTo>
                    <a:pt x="10747" y="513"/>
                  </a:lnTo>
                  <a:lnTo>
                    <a:pt x="10942" y="782"/>
                  </a:lnTo>
                  <a:lnTo>
                    <a:pt x="11137" y="1050"/>
                  </a:lnTo>
                  <a:lnTo>
                    <a:pt x="11284" y="1343"/>
                  </a:lnTo>
                  <a:lnTo>
                    <a:pt x="11455" y="1636"/>
                  </a:lnTo>
                  <a:lnTo>
                    <a:pt x="11577" y="1929"/>
                  </a:lnTo>
                  <a:lnTo>
                    <a:pt x="11723" y="2223"/>
                  </a:lnTo>
                  <a:lnTo>
                    <a:pt x="11821" y="2540"/>
                  </a:lnTo>
                  <a:lnTo>
                    <a:pt x="11919" y="2858"/>
                  </a:lnTo>
                  <a:lnTo>
                    <a:pt x="12017" y="3199"/>
                  </a:lnTo>
                  <a:lnTo>
                    <a:pt x="12090" y="3517"/>
                  </a:lnTo>
                  <a:lnTo>
                    <a:pt x="12139" y="3859"/>
                  </a:lnTo>
                  <a:lnTo>
                    <a:pt x="12187" y="4201"/>
                  </a:lnTo>
                  <a:lnTo>
                    <a:pt x="12212" y="4543"/>
                  </a:lnTo>
                  <a:lnTo>
                    <a:pt x="12212" y="4909"/>
                  </a:lnTo>
                  <a:lnTo>
                    <a:pt x="12212" y="5275"/>
                  </a:lnTo>
                  <a:lnTo>
                    <a:pt x="12187" y="5642"/>
                  </a:lnTo>
                  <a:lnTo>
                    <a:pt x="12139" y="6008"/>
                  </a:lnTo>
                  <a:lnTo>
                    <a:pt x="12065" y="6374"/>
                  </a:lnTo>
                  <a:lnTo>
                    <a:pt x="11992" y="6741"/>
                  </a:lnTo>
                  <a:lnTo>
                    <a:pt x="11894" y="7083"/>
                  </a:lnTo>
                  <a:lnTo>
                    <a:pt x="11772" y="7425"/>
                  </a:lnTo>
                  <a:lnTo>
                    <a:pt x="11650" y="7742"/>
                  </a:lnTo>
                  <a:lnTo>
                    <a:pt x="11504" y="8084"/>
                  </a:lnTo>
                  <a:lnTo>
                    <a:pt x="11333" y="8402"/>
                  </a:lnTo>
                  <a:lnTo>
                    <a:pt x="11162" y="8695"/>
                  </a:lnTo>
                  <a:lnTo>
                    <a:pt x="10966" y="8988"/>
                  </a:lnTo>
                  <a:lnTo>
                    <a:pt x="10771" y="9281"/>
                  </a:lnTo>
                  <a:lnTo>
                    <a:pt x="10551" y="9549"/>
                  </a:lnTo>
                  <a:lnTo>
                    <a:pt x="10307" y="9818"/>
                  </a:lnTo>
                  <a:lnTo>
                    <a:pt x="10063" y="10087"/>
                  </a:lnTo>
                  <a:lnTo>
                    <a:pt x="9818" y="10331"/>
                  </a:lnTo>
                  <a:lnTo>
                    <a:pt x="9550" y="10551"/>
                  </a:lnTo>
                  <a:lnTo>
                    <a:pt x="9281" y="10771"/>
                  </a:lnTo>
                  <a:lnTo>
                    <a:pt x="8988" y="10966"/>
                  </a:lnTo>
                  <a:lnTo>
                    <a:pt x="8695" y="11161"/>
                  </a:lnTo>
                  <a:lnTo>
                    <a:pt x="8377" y="11332"/>
                  </a:lnTo>
                  <a:lnTo>
                    <a:pt x="8060" y="11503"/>
                  </a:lnTo>
                  <a:lnTo>
                    <a:pt x="7742" y="11650"/>
                  </a:lnTo>
                  <a:lnTo>
                    <a:pt x="7401" y="11772"/>
                  </a:lnTo>
                  <a:lnTo>
                    <a:pt x="7059" y="11894"/>
                  </a:lnTo>
                  <a:lnTo>
                    <a:pt x="6717" y="11992"/>
                  </a:lnTo>
                  <a:lnTo>
                    <a:pt x="6375" y="12065"/>
                  </a:lnTo>
                  <a:lnTo>
                    <a:pt x="6008" y="12138"/>
                  </a:lnTo>
                  <a:lnTo>
                    <a:pt x="5642" y="12187"/>
                  </a:lnTo>
                  <a:lnTo>
                    <a:pt x="5276" y="12212"/>
                  </a:lnTo>
                  <a:lnTo>
                    <a:pt x="4885" y="12236"/>
                  </a:lnTo>
                  <a:lnTo>
                    <a:pt x="4543" y="12212"/>
                  </a:lnTo>
                  <a:lnTo>
                    <a:pt x="4201" y="12187"/>
                  </a:lnTo>
                  <a:lnTo>
                    <a:pt x="3859" y="12163"/>
                  </a:lnTo>
                  <a:lnTo>
                    <a:pt x="3517" y="12089"/>
                  </a:lnTo>
                  <a:lnTo>
                    <a:pt x="3175" y="12016"/>
                  </a:lnTo>
                  <a:lnTo>
                    <a:pt x="2858" y="11943"/>
                  </a:lnTo>
                  <a:lnTo>
                    <a:pt x="2540" y="11845"/>
                  </a:lnTo>
                  <a:lnTo>
                    <a:pt x="2223" y="11723"/>
                  </a:lnTo>
                  <a:lnTo>
                    <a:pt x="1905" y="11601"/>
                  </a:lnTo>
                  <a:lnTo>
                    <a:pt x="1612" y="11454"/>
                  </a:lnTo>
                  <a:lnTo>
                    <a:pt x="1319" y="11308"/>
                  </a:lnTo>
                  <a:lnTo>
                    <a:pt x="1051" y="11137"/>
                  </a:lnTo>
                  <a:lnTo>
                    <a:pt x="757" y="10966"/>
                  </a:lnTo>
                  <a:lnTo>
                    <a:pt x="489" y="10771"/>
                  </a:lnTo>
                  <a:lnTo>
                    <a:pt x="0" y="10355"/>
                  </a:lnTo>
                  <a:lnTo>
                    <a:pt x="98" y="10697"/>
                  </a:lnTo>
                  <a:lnTo>
                    <a:pt x="196" y="11015"/>
                  </a:lnTo>
                  <a:lnTo>
                    <a:pt x="464" y="11674"/>
                  </a:lnTo>
                  <a:lnTo>
                    <a:pt x="757" y="12309"/>
                  </a:lnTo>
                  <a:lnTo>
                    <a:pt x="1124" y="12895"/>
                  </a:lnTo>
                  <a:lnTo>
                    <a:pt x="1515" y="13457"/>
                  </a:lnTo>
                  <a:lnTo>
                    <a:pt x="1979" y="13970"/>
                  </a:lnTo>
                  <a:lnTo>
                    <a:pt x="2443" y="14458"/>
                  </a:lnTo>
                  <a:lnTo>
                    <a:pt x="2980" y="14898"/>
                  </a:lnTo>
                  <a:lnTo>
                    <a:pt x="3542" y="15313"/>
                  </a:lnTo>
                  <a:lnTo>
                    <a:pt x="4128" y="15680"/>
                  </a:lnTo>
                  <a:lnTo>
                    <a:pt x="4738" y="15973"/>
                  </a:lnTo>
                  <a:lnTo>
                    <a:pt x="5398" y="16241"/>
                  </a:lnTo>
                  <a:lnTo>
                    <a:pt x="5740" y="16339"/>
                  </a:lnTo>
                  <a:lnTo>
                    <a:pt x="6082" y="16437"/>
                  </a:lnTo>
                  <a:lnTo>
                    <a:pt x="6424" y="16534"/>
                  </a:lnTo>
                  <a:lnTo>
                    <a:pt x="6766" y="16608"/>
                  </a:lnTo>
                  <a:lnTo>
                    <a:pt x="7132" y="16657"/>
                  </a:lnTo>
                  <a:lnTo>
                    <a:pt x="7474" y="16681"/>
                  </a:lnTo>
                  <a:lnTo>
                    <a:pt x="7840" y="16705"/>
                  </a:lnTo>
                  <a:lnTo>
                    <a:pt x="8231" y="16730"/>
                  </a:lnTo>
                  <a:lnTo>
                    <a:pt x="8646" y="16705"/>
                  </a:lnTo>
                  <a:lnTo>
                    <a:pt x="9086" y="16681"/>
                  </a:lnTo>
                  <a:lnTo>
                    <a:pt x="9501" y="16632"/>
                  </a:lnTo>
                  <a:lnTo>
                    <a:pt x="9941" y="16559"/>
                  </a:lnTo>
                  <a:lnTo>
                    <a:pt x="10331" y="16461"/>
                  </a:lnTo>
                  <a:lnTo>
                    <a:pt x="10747" y="16339"/>
                  </a:lnTo>
                  <a:lnTo>
                    <a:pt x="11137" y="16217"/>
                  </a:lnTo>
                  <a:lnTo>
                    <a:pt x="11528" y="16046"/>
                  </a:lnTo>
                  <a:lnTo>
                    <a:pt x="11894" y="15875"/>
                  </a:lnTo>
                  <a:lnTo>
                    <a:pt x="12261" y="15704"/>
                  </a:lnTo>
                  <a:lnTo>
                    <a:pt x="12627" y="15484"/>
                  </a:lnTo>
                  <a:lnTo>
                    <a:pt x="12969" y="15264"/>
                  </a:lnTo>
                  <a:lnTo>
                    <a:pt x="13311" y="15045"/>
                  </a:lnTo>
                  <a:lnTo>
                    <a:pt x="13628" y="14776"/>
                  </a:lnTo>
                  <a:lnTo>
                    <a:pt x="13922" y="14507"/>
                  </a:lnTo>
                  <a:lnTo>
                    <a:pt x="14215" y="14239"/>
                  </a:lnTo>
                  <a:lnTo>
                    <a:pt x="14508" y="13946"/>
                  </a:lnTo>
                  <a:lnTo>
                    <a:pt x="14776" y="13628"/>
                  </a:lnTo>
                  <a:lnTo>
                    <a:pt x="15021" y="13311"/>
                  </a:lnTo>
                  <a:lnTo>
                    <a:pt x="15265" y="12969"/>
                  </a:lnTo>
                  <a:lnTo>
                    <a:pt x="15485" y="12627"/>
                  </a:lnTo>
                  <a:lnTo>
                    <a:pt x="15680" y="12285"/>
                  </a:lnTo>
                  <a:lnTo>
                    <a:pt x="15875" y="11918"/>
                  </a:lnTo>
                  <a:lnTo>
                    <a:pt x="16046" y="11528"/>
                  </a:lnTo>
                  <a:lnTo>
                    <a:pt x="16193" y="11161"/>
                  </a:lnTo>
                  <a:lnTo>
                    <a:pt x="16339" y="10746"/>
                  </a:lnTo>
                  <a:lnTo>
                    <a:pt x="16437" y="10355"/>
                  </a:lnTo>
                  <a:lnTo>
                    <a:pt x="16535" y="9940"/>
                  </a:lnTo>
                  <a:lnTo>
                    <a:pt x="16608" y="9525"/>
                  </a:lnTo>
                  <a:lnTo>
                    <a:pt x="16657" y="9085"/>
                  </a:lnTo>
                  <a:lnTo>
                    <a:pt x="16706" y="8670"/>
                  </a:lnTo>
                  <a:lnTo>
                    <a:pt x="16706" y="8231"/>
                  </a:lnTo>
                  <a:lnTo>
                    <a:pt x="16706" y="7864"/>
                  </a:lnTo>
                  <a:lnTo>
                    <a:pt x="16681" y="7498"/>
                  </a:lnTo>
                  <a:lnTo>
                    <a:pt x="16632" y="7132"/>
                  </a:lnTo>
                  <a:lnTo>
                    <a:pt x="16584" y="6790"/>
                  </a:lnTo>
                  <a:lnTo>
                    <a:pt x="16510" y="6423"/>
                  </a:lnTo>
                  <a:lnTo>
                    <a:pt x="16437" y="6081"/>
                  </a:lnTo>
                  <a:lnTo>
                    <a:pt x="16339" y="5739"/>
                  </a:lnTo>
                  <a:lnTo>
                    <a:pt x="16242" y="5398"/>
                  </a:lnTo>
                  <a:lnTo>
                    <a:pt x="15973" y="4763"/>
                  </a:lnTo>
                  <a:lnTo>
                    <a:pt x="15656" y="4128"/>
                  </a:lnTo>
                  <a:lnTo>
                    <a:pt x="15314" y="3541"/>
                  </a:lnTo>
                  <a:lnTo>
                    <a:pt x="14898" y="2980"/>
                  </a:lnTo>
                  <a:lnTo>
                    <a:pt x="14459" y="2467"/>
                  </a:lnTo>
                  <a:lnTo>
                    <a:pt x="13970" y="1978"/>
                  </a:lnTo>
                  <a:lnTo>
                    <a:pt x="13433" y="1539"/>
                  </a:lnTo>
                  <a:lnTo>
                    <a:pt x="12871" y="1123"/>
                  </a:lnTo>
                  <a:lnTo>
                    <a:pt x="12285" y="782"/>
                  </a:lnTo>
                  <a:lnTo>
                    <a:pt x="11675" y="464"/>
                  </a:lnTo>
                  <a:lnTo>
                    <a:pt x="11015" y="220"/>
                  </a:lnTo>
                  <a:lnTo>
                    <a:pt x="10673" y="98"/>
                  </a:lnTo>
                  <a:lnTo>
                    <a:pt x="1033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435" name="Google Shape;435;p33"/>
          <p:cNvGrpSpPr/>
          <p:nvPr/>
        </p:nvGrpSpPr>
        <p:grpSpPr>
          <a:xfrm>
            <a:off x="10437133" y="1627614"/>
            <a:ext cx="490705" cy="477960"/>
            <a:chOff x="5926225" y="921350"/>
            <a:chExt cx="517800" cy="504350"/>
          </a:xfrm>
        </p:grpSpPr>
        <p:sp>
          <p:nvSpPr>
            <p:cNvPr id="436" name="Google Shape;436;p33"/>
            <p:cNvSpPr/>
            <p:nvPr/>
          </p:nvSpPr>
          <p:spPr>
            <a:xfrm>
              <a:off x="5926225" y="921350"/>
              <a:ext cx="517800" cy="504350"/>
            </a:xfrm>
            <a:custGeom>
              <a:avLst/>
              <a:gdLst/>
              <a:ahLst/>
              <a:cxnLst/>
              <a:rect l="l" t="t" r="r" b="b"/>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37" name="Google Shape;437;p33"/>
            <p:cNvSpPr/>
            <p:nvPr/>
          </p:nvSpPr>
          <p:spPr>
            <a:xfrm>
              <a:off x="6016600" y="1005000"/>
              <a:ext cx="337050" cy="337050"/>
            </a:xfrm>
            <a:custGeom>
              <a:avLst/>
              <a:gdLst/>
              <a:ahLst/>
              <a:cxnLst/>
              <a:rect l="l" t="t" r="r" b="b"/>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438" name="Google Shape;438;p33"/>
          <p:cNvGrpSpPr/>
          <p:nvPr/>
        </p:nvGrpSpPr>
        <p:grpSpPr>
          <a:xfrm>
            <a:off x="11092142" y="1636878"/>
            <a:ext cx="458295" cy="459457"/>
            <a:chOff x="6617400" y="931125"/>
            <a:chExt cx="483600" cy="484825"/>
          </a:xfrm>
        </p:grpSpPr>
        <p:sp>
          <p:nvSpPr>
            <p:cNvPr id="439" name="Google Shape;439;p33"/>
            <p:cNvSpPr/>
            <p:nvPr/>
          </p:nvSpPr>
          <p:spPr>
            <a:xfrm>
              <a:off x="6843925" y="1183900"/>
              <a:ext cx="121525" cy="232050"/>
            </a:xfrm>
            <a:custGeom>
              <a:avLst/>
              <a:gdLst/>
              <a:ahLst/>
              <a:cxnLst/>
              <a:rect l="l" t="t" r="r" b="b"/>
              <a:pathLst>
                <a:path w="4861" h="9282" extrusionOk="0">
                  <a:moveTo>
                    <a:pt x="1" y="0"/>
                  </a:moveTo>
                  <a:lnTo>
                    <a:pt x="1" y="6863"/>
                  </a:lnTo>
                  <a:lnTo>
                    <a:pt x="25" y="7107"/>
                  </a:lnTo>
                  <a:lnTo>
                    <a:pt x="49" y="7327"/>
                  </a:lnTo>
                  <a:lnTo>
                    <a:pt x="123" y="7572"/>
                  </a:lnTo>
                  <a:lnTo>
                    <a:pt x="196" y="7791"/>
                  </a:lnTo>
                  <a:lnTo>
                    <a:pt x="294" y="8011"/>
                  </a:lnTo>
                  <a:lnTo>
                    <a:pt x="416" y="8207"/>
                  </a:lnTo>
                  <a:lnTo>
                    <a:pt x="562" y="8402"/>
                  </a:lnTo>
                  <a:lnTo>
                    <a:pt x="709" y="8573"/>
                  </a:lnTo>
                  <a:lnTo>
                    <a:pt x="880" y="8719"/>
                  </a:lnTo>
                  <a:lnTo>
                    <a:pt x="1075" y="8866"/>
                  </a:lnTo>
                  <a:lnTo>
                    <a:pt x="1271" y="8988"/>
                  </a:lnTo>
                  <a:lnTo>
                    <a:pt x="1490" y="9086"/>
                  </a:lnTo>
                  <a:lnTo>
                    <a:pt x="1710" y="9159"/>
                  </a:lnTo>
                  <a:lnTo>
                    <a:pt x="1930" y="9232"/>
                  </a:lnTo>
                  <a:lnTo>
                    <a:pt x="2174" y="9257"/>
                  </a:lnTo>
                  <a:lnTo>
                    <a:pt x="2418" y="9281"/>
                  </a:lnTo>
                  <a:lnTo>
                    <a:pt x="2663" y="9257"/>
                  </a:lnTo>
                  <a:lnTo>
                    <a:pt x="2907" y="9232"/>
                  </a:lnTo>
                  <a:lnTo>
                    <a:pt x="3151" y="9159"/>
                  </a:lnTo>
                  <a:lnTo>
                    <a:pt x="3371" y="9086"/>
                  </a:lnTo>
                  <a:lnTo>
                    <a:pt x="3591" y="8988"/>
                  </a:lnTo>
                  <a:lnTo>
                    <a:pt x="3786" y="8866"/>
                  </a:lnTo>
                  <a:lnTo>
                    <a:pt x="3957" y="8719"/>
                  </a:lnTo>
                  <a:lnTo>
                    <a:pt x="4128" y="8573"/>
                  </a:lnTo>
                  <a:lnTo>
                    <a:pt x="4299" y="8402"/>
                  </a:lnTo>
                  <a:lnTo>
                    <a:pt x="4446" y="8207"/>
                  </a:lnTo>
                  <a:lnTo>
                    <a:pt x="4568" y="8011"/>
                  </a:lnTo>
                  <a:lnTo>
                    <a:pt x="4665" y="7791"/>
                  </a:lnTo>
                  <a:lnTo>
                    <a:pt x="4739" y="7572"/>
                  </a:lnTo>
                  <a:lnTo>
                    <a:pt x="4812" y="7327"/>
                  </a:lnTo>
                  <a:lnTo>
                    <a:pt x="4836" y="7107"/>
                  </a:lnTo>
                  <a:lnTo>
                    <a:pt x="4861" y="6863"/>
                  </a:lnTo>
                  <a:lnTo>
                    <a:pt x="4836" y="6717"/>
                  </a:lnTo>
                  <a:lnTo>
                    <a:pt x="4812" y="6619"/>
                  </a:lnTo>
                  <a:lnTo>
                    <a:pt x="4739" y="6521"/>
                  </a:lnTo>
                  <a:lnTo>
                    <a:pt x="4665" y="6424"/>
                  </a:lnTo>
                  <a:lnTo>
                    <a:pt x="4592" y="6350"/>
                  </a:lnTo>
                  <a:lnTo>
                    <a:pt x="4470" y="6302"/>
                  </a:lnTo>
                  <a:lnTo>
                    <a:pt x="4372" y="6253"/>
                  </a:lnTo>
                  <a:lnTo>
                    <a:pt x="4128" y="6253"/>
                  </a:lnTo>
                  <a:lnTo>
                    <a:pt x="4006" y="6302"/>
                  </a:lnTo>
                  <a:lnTo>
                    <a:pt x="3908" y="6350"/>
                  </a:lnTo>
                  <a:lnTo>
                    <a:pt x="3811" y="6424"/>
                  </a:lnTo>
                  <a:lnTo>
                    <a:pt x="3737" y="6521"/>
                  </a:lnTo>
                  <a:lnTo>
                    <a:pt x="3688" y="6619"/>
                  </a:lnTo>
                  <a:lnTo>
                    <a:pt x="3640" y="6717"/>
                  </a:lnTo>
                  <a:lnTo>
                    <a:pt x="3640" y="6863"/>
                  </a:lnTo>
                  <a:lnTo>
                    <a:pt x="3615" y="7083"/>
                  </a:lnTo>
                  <a:lnTo>
                    <a:pt x="3542" y="7327"/>
                  </a:lnTo>
                  <a:lnTo>
                    <a:pt x="3420" y="7523"/>
                  </a:lnTo>
                  <a:lnTo>
                    <a:pt x="3273" y="7718"/>
                  </a:lnTo>
                  <a:lnTo>
                    <a:pt x="3102" y="7865"/>
                  </a:lnTo>
                  <a:lnTo>
                    <a:pt x="2907" y="7962"/>
                  </a:lnTo>
                  <a:lnTo>
                    <a:pt x="2663" y="8036"/>
                  </a:lnTo>
                  <a:lnTo>
                    <a:pt x="2418" y="8060"/>
                  </a:lnTo>
                  <a:lnTo>
                    <a:pt x="2174" y="8036"/>
                  </a:lnTo>
                  <a:lnTo>
                    <a:pt x="1954" y="7962"/>
                  </a:lnTo>
                  <a:lnTo>
                    <a:pt x="1759" y="7865"/>
                  </a:lnTo>
                  <a:lnTo>
                    <a:pt x="1564" y="7718"/>
                  </a:lnTo>
                  <a:lnTo>
                    <a:pt x="1417" y="7523"/>
                  </a:lnTo>
                  <a:lnTo>
                    <a:pt x="1319" y="7327"/>
                  </a:lnTo>
                  <a:lnTo>
                    <a:pt x="1246" y="7083"/>
                  </a:lnTo>
                  <a:lnTo>
                    <a:pt x="1222" y="6863"/>
                  </a:lnTo>
                  <a:lnTo>
                    <a:pt x="1222" y="0"/>
                  </a:lnTo>
                  <a:lnTo>
                    <a:pt x="953" y="220"/>
                  </a:lnTo>
                  <a:lnTo>
                    <a:pt x="880" y="293"/>
                  </a:lnTo>
                  <a:lnTo>
                    <a:pt x="806" y="342"/>
                  </a:lnTo>
                  <a:lnTo>
                    <a:pt x="709" y="367"/>
                  </a:lnTo>
                  <a:lnTo>
                    <a:pt x="513" y="367"/>
                  </a:lnTo>
                  <a:lnTo>
                    <a:pt x="416" y="342"/>
                  </a:lnTo>
                  <a:lnTo>
                    <a:pt x="342" y="293"/>
                  </a:lnTo>
                  <a:lnTo>
                    <a:pt x="269" y="220"/>
                  </a:lnTo>
                  <a:lnTo>
                    <a:pt x="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40" name="Google Shape;440;p33"/>
            <p:cNvSpPr/>
            <p:nvPr/>
          </p:nvSpPr>
          <p:spPr>
            <a:xfrm>
              <a:off x="6617400" y="931125"/>
              <a:ext cx="483600" cy="259500"/>
            </a:xfrm>
            <a:custGeom>
              <a:avLst/>
              <a:gdLst/>
              <a:ahLst/>
              <a:cxnLst/>
              <a:rect l="l" t="t" r="r" b="b"/>
              <a:pathLst>
                <a:path w="19344" h="10380" extrusionOk="0">
                  <a:moveTo>
                    <a:pt x="5252" y="9769"/>
                  </a:moveTo>
                  <a:lnTo>
                    <a:pt x="5252" y="9769"/>
                  </a:lnTo>
                  <a:lnTo>
                    <a:pt x="5252" y="9769"/>
                  </a:lnTo>
                  <a:close/>
                  <a:moveTo>
                    <a:pt x="9672" y="0"/>
                  </a:moveTo>
                  <a:lnTo>
                    <a:pt x="9550" y="25"/>
                  </a:lnTo>
                  <a:lnTo>
                    <a:pt x="9428" y="49"/>
                  </a:lnTo>
                  <a:lnTo>
                    <a:pt x="9330" y="122"/>
                  </a:lnTo>
                  <a:lnTo>
                    <a:pt x="9232" y="196"/>
                  </a:lnTo>
                  <a:lnTo>
                    <a:pt x="9159" y="269"/>
                  </a:lnTo>
                  <a:lnTo>
                    <a:pt x="9110" y="367"/>
                  </a:lnTo>
                  <a:lnTo>
                    <a:pt x="9086" y="489"/>
                  </a:lnTo>
                  <a:lnTo>
                    <a:pt x="9062" y="611"/>
                  </a:lnTo>
                  <a:lnTo>
                    <a:pt x="9062" y="1246"/>
                  </a:lnTo>
                  <a:lnTo>
                    <a:pt x="8622" y="1270"/>
                  </a:lnTo>
                  <a:lnTo>
                    <a:pt x="8182" y="1343"/>
                  </a:lnTo>
                  <a:lnTo>
                    <a:pt x="7767" y="1417"/>
                  </a:lnTo>
                  <a:lnTo>
                    <a:pt x="7328" y="1514"/>
                  </a:lnTo>
                  <a:lnTo>
                    <a:pt x="6912" y="1612"/>
                  </a:lnTo>
                  <a:lnTo>
                    <a:pt x="6497" y="1759"/>
                  </a:lnTo>
                  <a:lnTo>
                    <a:pt x="6082" y="1905"/>
                  </a:lnTo>
                  <a:lnTo>
                    <a:pt x="5691" y="2076"/>
                  </a:lnTo>
                  <a:lnTo>
                    <a:pt x="5300" y="2247"/>
                  </a:lnTo>
                  <a:lnTo>
                    <a:pt x="4910" y="2467"/>
                  </a:lnTo>
                  <a:lnTo>
                    <a:pt x="4543" y="2687"/>
                  </a:lnTo>
                  <a:lnTo>
                    <a:pt x="4177" y="2931"/>
                  </a:lnTo>
                  <a:lnTo>
                    <a:pt x="3811" y="3175"/>
                  </a:lnTo>
                  <a:lnTo>
                    <a:pt x="3469" y="3468"/>
                  </a:lnTo>
                  <a:lnTo>
                    <a:pt x="3151" y="3761"/>
                  </a:lnTo>
                  <a:lnTo>
                    <a:pt x="2834" y="4054"/>
                  </a:lnTo>
                  <a:lnTo>
                    <a:pt x="2516" y="4372"/>
                  </a:lnTo>
                  <a:lnTo>
                    <a:pt x="2223" y="4714"/>
                  </a:lnTo>
                  <a:lnTo>
                    <a:pt x="1930" y="5080"/>
                  </a:lnTo>
                  <a:lnTo>
                    <a:pt x="1686" y="5422"/>
                  </a:lnTo>
                  <a:lnTo>
                    <a:pt x="1442" y="5788"/>
                  </a:lnTo>
                  <a:lnTo>
                    <a:pt x="1222" y="6179"/>
                  </a:lnTo>
                  <a:lnTo>
                    <a:pt x="1002" y="6570"/>
                  </a:lnTo>
                  <a:lnTo>
                    <a:pt x="807" y="6961"/>
                  </a:lnTo>
                  <a:lnTo>
                    <a:pt x="660" y="7376"/>
                  </a:lnTo>
                  <a:lnTo>
                    <a:pt x="489" y="7791"/>
                  </a:lnTo>
                  <a:lnTo>
                    <a:pt x="367" y="8206"/>
                  </a:lnTo>
                  <a:lnTo>
                    <a:pt x="245" y="8622"/>
                  </a:lnTo>
                  <a:lnTo>
                    <a:pt x="172" y="9061"/>
                  </a:lnTo>
                  <a:lnTo>
                    <a:pt x="98" y="9501"/>
                  </a:lnTo>
                  <a:lnTo>
                    <a:pt x="25" y="9940"/>
                  </a:lnTo>
                  <a:lnTo>
                    <a:pt x="1" y="10380"/>
                  </a:lnTo>
                  <a:lnTo>
                    <a:pt x="196" y="10111"/>
                  </a:lnTo>
                  <a:lnTo>
                    <a:pt x="465" y="9867"/>
                  </a:lnTo>
                  <a:lnTo>
                    <a:pt x="758" y="9647"/>
                  </a:lnTo>
                  <a:lnTo>
                    <a:pt x="1075" y="9452"/>
                  </a:lnTo>
                  <a:lnTo>
                    <a:pt x="1442" y="9305"/>
                  </a:lnTo>
                  <a:lnTo>
                    <a:pt x="1808" y="9183"/>
                  </a:lnTo>
                  <a:lnTo>
                    <a:pt x="2223" y="9110"/>
                  </a:lnTo>
                  <a:lnTo>
                    <a:pt x="2638" y="9086"/>
                  </a:lnTo>
                  <a:lnTo>
                    <a:pt x="2956" y="9110"/>
                  </a:lnTo>
                  <a:lnTo>
                    <a:pt x="3249" y="9134"/>
                  </a:lnTo>
                  <a:lnTo>
                    <a:pt x="3542" y="9208"/>
                  </a:lnTo>
                  <a:lnTo>
                    <a:pt x="3811" y="9281"/>
                  </a:lnTo>
                  <a:lnTo>
                    <a:pt x="4079" y="9379"/>
                  </a:lnTo>
                  <a:lnTo>
                    <a:pt x="4323" y="9501"/>
                  </a:lnTo>
                  <a:lnTo>
                    <a:pt x="4543" y="9647"/>
                  </a:lnTo>
                  <a:lnTo>
                    <a:pt x="4763" y="9794"/>
                  </a:lnTo>
                  <a:lnTo>
                    <a:pt x="4812" y="9305"/>
                  </a:lnTo>
                  <a:lnTo>
                    <a:pt x="4934" y="8573"/>
                  </a:lnTo>
                  <a:lnTo>
                    <a:pt x="5007" y="8109"/>
                  </a:lnTo>
                  <a:lnTo>
                    <a:pt x="5129" y="7620"/>
                  </a:lnTo>
                  <a:lnTo>
                    <a:pt x="5276" y="7107"/>
                  </a:lnTo>
                  <a:lnTo>
                    <a:pt x="5447" y="6546"/>
                  </a:lnTo>
                  <a:lnTo>
                    <a:pt x="5642" y="5984"/>
                  </a:lnTo>
                  <a:lnTo>
                    <a:pt x="5887" y="5373"/>
                  </a:lnTo>
                  <a:lnTo>
                    <a:pt x="6180" y="4763"/>
                  </a:lnTo>
                  <a:lnTo>
                    <a:pt x="6522" y="4152"/>
                  </a:lnTo>
                  <a:lnTo>
                    <a:pt x="6888" y="3542"/>
                  </a:lnTo>
                  <a:lnTo>
                    <a:pt x="7303" y="2931"/>
                  </a:lnTo>
                  <a:lnTo>
                    <a:pt x="7792" y="2345"/>
                  </a:lnTo>
                  <a:lnTo>
                    <a:pt x="8329" y="1783"/>
                  </a:lnTo>
                  <a:lnTo>
                    <a:pt x="8402" y="1710"/>
                  </a:lnTo>
                  <a:lnTo>
                    <a:pt x="8597" y="1710"/>
                  </a:lnTo>
                  <a:lnTo>
                    <a:pt x="8671" y="1783"/>
                  </a:lnTo>
                  <a:lnTo>
                    <a:pt x="8720" y="1856"/>
                  </a:lnTo>
                  <a:lnTo>
                    <a:pt x="8744" y="1954"/>
                  </a:lnTo>
                  <a:lnTo>
                    <a:pt x="8720" y="2027"/>
                  </a:lnTo>
                  <a:lnTo>
                    <a:pt x="8671" y="2125"/>
                  </a:lnTo>
                  <a:lnTo>
                    <a:pt x="8182" y="2662"/>
                  </a:lnTo>
                  <a:lnTo>
                    <a:pt x="7718" y="3200"/>
                  </a:lnTo>
                  <a:lnTo>
                    <a:pt x="7328" y="3786"/>
                  </a:lnTo>
                  <a:lnTo>
                    <a:pt x="6961" y="4348"/>
                  </a:lnTo>
                  <a:lnTo>
                    <a:pt x="6668" y="4934"/>
                  </a:lnTo>
                  <a:lnTo>
                    <a:pt x="6375" y="5495"/>
                  </a:lnTo>
                  <a:lnTo>
                    <a:pt x="6155" y="6082"/>
                  </a:lnTo>
                  <a:lnTo>
                    <a:pt x="5960" y="6619"/>
                  </a:lnTo>
                  <a:lnTo>
                    <a:pt x="5789" y="7156"/>
                  </a:lnTo>
                  <a:lnTo>
                    <a:pt x="5642" y="7645"/>
                  </a:lnTo>
                  <a:lnTo>
                    <a:pt x="5520" y="8109"/>
                  </a:lnTo>
                  <a:lnTo>
                    <a:pt x="5423" y="8548"/>
                  </a:lnTo>
                  <a:lnTo>
                    <a:pt x="5300" y="9257"/>
                  </a:lnTo>
                  <a:lnTo>
                    <a:pt x="5252" y="9769"/>
                  </a:lnTo>
                  <a:lnTo>
                    <a:pt x="5471" y="9623"/>
                  </a:lnTo>
                  <a:lnTo>
                    <a:pt x="5691" y="9476"/>
                  </a:lnTo>
                  <a:lnTo>
                    <a:pt x="5935" y="9379"/>
                  </a:lnTo>
                  <a:lnTo>
                    <a:pt x="6180" y="9281"/>
                  </a:lnTo>
                  <a:lnTo>
                    <a:pt x="6448" y="9208"/>
                  </a:lnTo>
                  <a:lnTo>
                    <a:pt x="6741" y="9134"/>
                  </a:lnTo>
                  <a:lnTo>
                    <a:pt x="7034" y="9110"/>
                  </a:lnTo>
                  <a:lnTo>
                    <a:pt x="7328" y="9086"/>
                  </a:lnTo>
                  <a:lnTo>
                    <a:pt x="7645" y="9110"/>
                  </a:lnTo>
                  <a:lnTo>
                    <a:pt x="7938" y="9134"/>
                  </a:lnTo>
                  <a:lnTo>
                    <a:pt x="8207" y="9208"/>
                  </a:lnTo>
                  <a:lnTo>
                    <a:pt x="8475" y="9281"/>
                  </a:lnTo>
                  <a:lnTo>
                    <a:pt x="8744" y="9379"/>
                  </a:lnTo>
                  <a:lnTo>
                    <a:pt x="8988" y="9501"/>
                  </a:lnTo>
                  <a:lnTo>
                    <a:pt x="9208" y="9623"/>
                  </a:lnTo>
                  <a:lnTo>
                    <a:pt x="9428" y="9794"/>
                  </a:lnTo>
                  <a:lnTo>
                    <a:pt x="9428" y="1954"/>
                  </a:lnTo>
                  <a:lnTo>
                    <a:pt x="9452" y="1856"/>
                  </a:lnTo>
                  <a:lnTo>
                    <a:pt x="9501" y="1783"/>
                  </a:lnTo>
                  <a:lnTo>
                    <a:pt x="9574" y="1710"/>
                  </a:lnTo>
                  <a:lnTo>
                    <a:pt x="9770" y="1710"/>
                  </a:lnTo>
                  <a:lnTo>
                    <a:pt x="9843" y="1783"/>
                  </a:lnTo>
                  <a:lnTo>
                    <a:pt x="9892" y="1856"/>
                  </a:lnTo>
                  <a:lnTo>
                    <a:pt x="9916" y="1954"/>
                  </a:lnTo>
                  <a:lnTo>
                    <a:pt x="9916" y="9794"/>
                  </a:lnTo>
                  <a:lnTo>
                    <a:pt x="10136" y="9623"/>
                  </a:lnTo>
                  <a:lnTo>
                    <a:pt x="10356" y="9501"/>
                  </a:lnTo>
                  <a:lnTo>
                    <a:pt x="10600" y="9379"/>
                  </a:lnTo>
                  <a:lnTo>
                    <a:pt x="10869" y="9281"/>
                  </a:lnTo>
                  <a:lnTo>
                    <a:pt x="11137" y="9208"/>
                  </a:lnTo>
                  <a:lnTo>
                    <a:pt x="11406" y="9134"/>
                  </a:lnTo>
                  <a:lnTo>
                    <a:pt x="11699" y="9110"/>
                  </a:lnTo>
                  <a:lnTo>
                    <a:pt x="12017" y="9086"/>
                  </a:lnTo>
                  <a:lnTo>
                    <a:pt x="12310" y="9110"/>
                  </a:lnTo>
                  <a:lnTo>
                    <a:pt x="12603" y="9134"/>
                  </a:lnTo>
                  <a:lnTo>
                    <a:pt x="12896" y="9208"/>
                  </a:lnTo>
                  <a:lnTo>
                    <a:pt x="13165" y="9281"/>
                  </a:lnTo>
                  <a:lnTo>
                    <a:pt x="13409" y="9379"/>
                  </a:lnTo>
                  <a:lnTo>
                    <a:pt x="13653" y="9476"/>
                  </a:lnTo>
                  <a:lnTo>
                    <a:pt x="13873" y="9623"/>
                  </a:lnTo>
                  <a:lnTo>
                    <a:pt x="14093" y="9769"/>
                  </a:lnTo>
                  <a:lnTo>
                    <a:pt x="14019" y="9257"/>
                  </a:lnTo>
                  <a:lnTo>
                    <a:pt x="13897" y="8548"/>
                  </a:lnTo>
                  <a:lnTo>
                    <a:pt x="13824" y="8109"/>
                  </a:lnTo>
                  <a:lnTo>
                    <a:pt x="13702" y="7645"/>
                  </a:lnTo>
                  <a:lnTo>
                    <a:pt x="13555" y="7132"/>
                  </a:lnTo>
                  <a:lnTo>
                    <a:pt x="13384" y="6619"/>
                  </a:lnTo>
                  <a:lnTo>
                    <a:pt x="13189" y="6057"/>
                  </a:lnTo>
                  <a:lnTo>
                    <a:pt x="12945" y="5495"/>
                  </a:lnTo>
                  <a:lnTo>
                    <a:pt x="12676" y="4934"/>
                  </a:lnTo>
                  <a:lnTo>
                    <a:pt x="12359" y="4348"/>
                  </a:lnTo>
                  <a:lnTo>
                    <a:pt x="12017" y="3786"/>
                  </a:lnTo>
                  <a:lnTo>
                    <a:pt x="11626" y="3200"/>
                  </a:lnTo>
                  <a:lnTo>
                    <a:pt x="11162" y="2662"/>
                  </a:lnTo>
                  <a:lnTo>
                    <a:pt x="10673" y="2125"/>
                  </a:lnTo>
                  <a:lnTo>
                    <a:pt x="10625" y="2027"/>
                  </a:lnTo>
                  <a:lnTo>
                    <a:pt x="10600" y="1954"/>
                  </a:lnTo>
                  <a:lnTo>
                    <a:pt x="10625" y="1856"/>
                  </a:lnTo>
                  <a:lnTo>
                    <a:pt x="10673" y="1783"/>
                  </a:lnTo>
                  <a:lnTo>
                    <a:pt x="10747" y="1710"/>
                  </a:lnTo>
                  <a:lnTo>
                    <a:pt x="10942" y="1710"/>
                  </a:lnTo>
                  <a:lnTo>
                    <a:pt x="11015" y="1783"/>
                  </a:lnTo>
                  <a:lnTo>
                    <a:pt x="11553" y="2345"/>
                  </a:lnTo>
                  <a:lnTo>
                    <a:pt x="12017" y="2931"/>
                  </a:lnTo>
                  <a:lnTo>
                    <a:pt x="12456" y="3542"/>
                  </a:lnTo>
                  <a:lnTo>
                    <a:pt x="12823" y="4152"/>
                  </a:lnTo>
                  <a:lnTo>
                    <a:pt x="13165" y="4787"/>
                  </a:lnTo>
                  <a:lnTo>
                    <a:pt x="13458" y="5373"/>
                  </a:lnTo>
                  <a:lnTo>
                    <a:pt x="13702" y="5984"/>
                  </a:lnTo>
                  <a:lnTo>
                    <a:pt x="13897" y="6546"/>
                  </a:lnTo>
                  <a:lnTo>
                    <a:pt x="14068" y="7107"/>
                  </a:lnTo>
                  <a:lnTo>
                    <a:pt x="14215" y="7620"/>
                  </a:lnTo>
                  <a:lnTo>
                    <a:pt x="14337" y="8109"/>
                  </a:lnTo>
                  <a:lnTo>
                    <a:pt x="14410" y="8573"/>
                  </a:lnTo>
                  <a:lnTo>
                    <a:pt x="14532" y="9305"/>
                  </a:lnTo>
                  <a:lnTo>
                    <a:pt x="14581" y="9794"/>
                  </a:lnTo>
                  <a:lnTo>
                    <a:pt x="14801" y="9647"/>
                  </a:lnTo>
                  <a:lnTo>
                    <a:pt x="15021" y="9501"/>
                  </a:lnTo>
                  <a:lnTo>
                    <a:pt x="15265" y="9379"/>
                  </a:lnTo>
                  <a:lnTo>
                    <a:pt x="15534" y="9281"/>
                  </a:lnTo>
                  <a:lnTo>
                    <a:pt x="15802" y="9208"/>
                  </a:lnTo>
                  <a:lnTo>
                    <a:pt x="16095" y="9134"/>
                  </a:lnTo>
                  <a:lnTo>
                    <a:pt x="16388" y="9110"/>
                  </a:lnTo>
                  <a:lnTo>
                    <a:pt x="16706" y="9086"/>
                  </a:lnTo>
                  <a:lnTo>
                    <a:pt x="17121" y="9110"/>
                  </a:lnTo>
                  <a:lnTo>
                    <a:pt x="17536" y="9183"/>
                  </a:lnTo>
                  <a:lnTo>
                    <a:pt x="17903" y="9305"/>
                  </a:lnTo>
                  <a:lnTo>
                    <a:pt x="18269" y="9452"/>
                  </a:lnTo>
                  <a:lnTo>
                    <a:pt x="18587" y="9647"/>
                  </a:lnTo>
                  <a:lnTo>
                    <a:pt x="18880" y="9867"/>
                  </a:lnTo>
                  <a:lnTo>
                    <a:pt x="19148" y="10111"/>
                  </a:lnTo>
                  <a:lnTo>
                    <a:pt x="19344" y="10380"/>
                  </a:lnTo>
                  <a:lnTo>
                    <a:pt x="19319" y="9940"/>
                  </a:lnTo>
                  <a:lnTo>
                    <a:pt x="19246" y="9501"/>
                  </a:lnTo>
                  <a:lnTo>
                    <a:pt x="19173" y="9061"/>
                  </a:lnTo>
                  <a:lnTo>
                    <a:pt x="19099" y="8622"/>
                  </a:lnTo>
                  <a:lnTo>
                    <a:pt x="18977" y="8206"/>
                  </a:lnTo>
                  <a:lnTo>
                    <a:pt x="18855" y="7791"/>
                  </a:lnTo>
                  <a:lnTo>
                    <a:pt x="18684" y="7376"/>
                  </a:lnTo>
                  <a:lnTo>
                    <a:pt x="18538" y="6961"/>
                  </a:lnTo>
                  <a:lnTo>
                    <a:pt x="18342" y="6570"/>
                  </a:lnTo>
                  <a:lnTo>
                    <a:pt x="18122" y="6179"/>
                  </a:lnTo>
                  <a:lnTo>
                    <a:pt x="17903" y="5788"/>
                  </a:lnTo>
                  <a:lnTo>
                    <a:pt x="17658" y="5422"/>
                  </a:lnTo>
                  <a:lnTo>
                    <a:pt x="17414" y="5080"/>
                  </a:lnTo>
                  <a:lnTo>
                    <a:pt x="17121" y="4714"/>
                  </a:lnTo>
                  <a:lnTo>
                    <a:pt x="16828" y="4372"/>
                  </a:lnTo>
                  <a:lnTo>
                    <a:pt x="16511" y="4054"/>
                  </a:lnTo>
                  <a:lnTo>
                    <a:pt x="16193" y="3761"/>
                  </a:lnTo>
                  <a:lnTo>
                    <a:pt x="15876" y="3468"/>
                  </a:lnTo>
                  <a:lnTo>
                    <a:pt x="15534" y="3175"/>
                  </a:lnTo>
                  <a:lnTo>
                    <a:pt x="15167" y="2931"/>
                  </a:lnTo>
                  <a:lnTo>
                    <a:pt x="14801" y="2687"/>
                  </a:lnTo>
                  <a:lnTo>
                    <a:pt x="14435" y="2467"/>
                  </a:lnTo>
                  <a:lnTo>
                    <a:pt x="14044" y="2247"/>
                  </a:lnTo>
                  <a:lnTo>
                    <a:pt x="13653" y="2076"/>
                  </a:lnTo>
                  <a:lnTo>
                    <a:pt x="13262" y="1905"/>
                  </a:lnTo>
                  <a:lnTo>
                    <a:pt x="12847" y="1759"/>
                  </a:lnTo>
                  <a:lnTo>
                    <a:pt x="12432" y="1612"/>
                  </a:lnTo>
                  <a:lnTo>
                    <a:pt x="12017" y="1514"/>
                  </a:lnTo>
                  <a:lnTo>
                    <a:pt x="11577" y="1417"/>
                  </a:lnTo>
                  <a:lnTo>
                    <a:pt x="11162" y="1343"/>
                  </a:lnTo>
                  <a:lnTo>
                    <a:pt x="10722" y="1270"/>
                  </a:lnTo>
                  <a:lnTo>
                    <a:pt x="10283" y="1246"/>
                  </a:lnTo>
                  <a:lnTo>
                    <a:pt x="10283" y="611"/>
                  </a:lnTo>
                  <a:lnTo>
                    <a:pt x="10258" y="489"/>
                  </a:lnTo>
                  <a:lnTo>
                    <a:pt x="10234" y="367"/>
                  </a:lnTo>
                  <a:lnTo>
                    <a:pt x="10185" y="269"/>
                  </a:lnTo>
                  <a:lnTo>
                    <a:pt x="10112" y="196"/>
                  </a:lnTo>
                  <a:lnTo>
                    <a:pt x="10014" y="122"/>
                  </a:lnTo>
                  <a:lnTo>
                    <a:pt x="9916" y="49"/>
                  </a:lnTo>
                  <a:lnTo>
                    <a:pt x="9794" y="25"/>
                  </a:lnTo>
                  <a:lnTo>
                    <a:pt x="9672"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441" name="Google Shape;441;p33"/>
          <p:cNvGrpSpPr/>
          <p:nvPr/>
        </p:nvGrpSpPr>
        <p:grpSpPr>
          <a:xfrm>
            <a:off x="5351012" y="2350310"/>
            <a:ext cx="442089" cy="310174"/>
            <a:chOff x="559275" y="1683950"/>
            <a:chExt cx="466500" cy="327300"/>
          </a:xfrm>
        </p:grpSpPr>
        <p:sp>
          <p:nvSpPr>
            <p:cNvPr id="442" name="Google Shape;442;p33"/>
            <p:cNvSpPr/>
            <p:nvPr/>
          </p:nvSpPr>
          <p:spPr>
            <a:xfrm>
              <a:off x="559275" y="1683950"/>
              <a:ext cx="466500" cy="197850"/>
            </a:xfrm>
            <a:custGeom>
              <a:avLst/>
              <a:gdLst/>
              <a:ahLst/>
              <a:cxnLst/>
              <a:rect l="l" t="t" r="r" b="b"/>
              <a:pathLst>
                <a:path w="18660" h="7914" extrusionOk="0">
                  <a:moveTo>
                    <a:pt x="391" y="1"/>
                  </a:moveTo>
                  <a:lnTo>
                    <a:pt x="293" y="50"/>
                  </a:lnTo>
                  <a:lnTo>
                    <a:pt x="220" y="74"/>
                  </a:lnTo>
                  <a:lnTo>
                    <a:pt x="147" y="147"/>
                  </a:lnTo>
                  <a:lnTo>
                    <a:pt x="74" y="221"/>
                  </a:lnTo>
                  <a:lnTo>
                    <a:pt x="49" y="294"/>
                  </a:lnTo>
                  <a:lnTo>
                    <a:pt x="0" y="392"/>
                  </a:lnTo>
                  <a:lnTo>
                    <a:pt x="0" y="489"/>
                  </a:lnTo>
                  <a:lnTo>
                    <a:pt x="0" y="1173"/>
                  </a:lnTo>
                  <a:lnTo>
                    <a:pt x="9330" y="7914"/>
                  </a:lnTo>
                  <a:lnTo>
                    <a:pt x="18659" y="1173"/>
                  </a:lnTo>
                  <a:lnTo>
                    <a:pt x="18659" y="489"/>
                  </a:lnTo>
                  <a:lnTo>
                    <a:pt x="18659" y="392"/>
                  </a:lnTo>
                  <a:lnTo>
                    <a:pt x="18611" y="294"/>
                  </a:lnTo>
                  <a:lnTo>
                    <a:pt x="18586" y="221"/>
                  </a:lnTo>
                  <a:lnTo>
                    <a:pt x="18513" y="147"/>
                  </a:lnTo>
                  <a:lnTo>
                    <a:pt x="18440" y="74"/>
                  </a:lnTo>
                  <a:lnTo>
                    <a:pt x="18366" y="50"/>
                  </a:lnTo>
                  <a:lnTo>
                    <a:pt x="18269"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43" name="Google Shape;443;p33"/>
            <p:cNvSpPr/>
            <p:nvPr/>
          </p:nvSpPr>
          <p:spPr>
            <a:xfrm>
              <a:off x="559275" y="1727925"/>
              <a:ext cx="466500" cy="283325"/>
            </a:xfrm>
            <a:custGeom>
              <a:avLst/>
              <a:gdLst/>
              <a:ahLst/>
              <a:cxnLst/>
              <a:rect l="l" t="t" r="r" b="b"/>
              <a:pathLst>
                <a:path w="18660" h="11333" extrusionOk="0">
                  <a:moveTo>
                    <a:pt x="0" y="0"/>
                  </a:moveTo>
                  <a:lnTo>
                    <a:pt x="0" y="10844"/>
                  </a:lnTo>
                  <a:lnTo>
                    <a:pt x="0" y="10917"/>
                  </a:lnTo>
                  <a:lnTo>
                    <a:pt x="5129" y="7230"/>
                  </a:lnTo>
                  <a:lnTo>
                    <a:pt x="5227" y="7181"/>
                  </a:lnTo>
                  <a:lnTo>
                    <a:pt x="5325" y="7181"/>
                  </a:lnTo>
                  <a:lnTo>
                    <a:pt x="5398" y="7205"/>
                  </a:lnTo>
                  <a:lnTo>
                    <a:pt x="5471" y="7278"/>
                  </a:lnTo>
                  <a:lnTo>
                    <a:pt x="5520" y="7376"/>
                  </a:lnTo>
                  <a:lnTo>
                    <a:pt x="5520" y="7474"/>
                  </a:lnTo>
                  <a:lnTo>
                    <a:pt x="5471" y="7547"/>
                  </a:lnTo>
                  <a:lnTo>
                    <a:pt x="5422" y="7620"/>
                  </a:lnTo>
                  <a:lnTo>
                    <a:pt x="318" y="11308"/>
                  </a:lnTo>
                  <a:lnTo>
                    <a:pt x="415" y="11333"/>
                  </a:lnTo>
                  <a:lnTo>
                    <a:pt x="18244" y="11333"/>
                  </a:lnTo>
                  <a:lnTo>
                    <a:pt x="18342" y="11308"/>
                  </a:lnTo>
                  <a:lnTo>
                    <a:pt x="13238" y="7620"/>
                  </a:lnTo>
                  <a:lnTo>
                    <a:pt x="13189" y="7547"/>
                  </a:lnTo>
                  <a:lnTo>
                    <a:pt x="13140" y="7474"/>
                  </a:lnTo>
                  <a:lnTo>
                    <a:pt x="13140" y="7376"/>
                  </a:lnTo>
                  <a:lnTo>
                    <a:pt x="13189" y="7278"/>
                  </a:lnTo>
                  <a:lnTo>
                    <a:pt x="13262" y="7205"/>
                  </a:lnTo>
                  <a:lnTo>
                    <a:pt x="13335" y="7181"/>
                  </a:lnTo>
                  <a:lnTo>
                    <a:pt x="13433" y="7181"/>
                  </a:lnTo>
                  <a:lnTo>
                    <a:pt x="13531" y="7230"/>
                  </a:lnTo>
                  <a:lnTo>
                    <a:pt x="18659" y="10917"/>
                  </a:lnTo>
                  <a:lnTo>
                    <a:pt x="18659" y="10844"/>
                  </a:lnTo>
                  <a:lnTo>
                    <a:pt x="18659" y="0"/>
                  </a:lnTo>
                  <a:lnTo>
                    <a:pt x="9476" y="6643"/>
                  </a:lnTo>
                  <a:lnTo>
                    <a:pt x="9403" y="6692"/>
                  </a:lnTo>
                  <a:lnTo>
                    <a:pt x="9257" y="6692"/>
                  </a:lnTo>
                  <a:lnTo>
                    <a:pt x="9183" y="6643"/>
                  </a:lnTo>
                  <a:lnTo>
                    <a:pt x="0"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444" name="Google Shape;444;p33"/>
          <p:cNvGrpSpPr/>
          <p:nvPr/>
        </p:nvGrpSpPr>
        <p:grpSpPr>
          <a:xfrm>
            <a:off x="5989816" y="2288997"/>
            <a:ext cx="442089" cy="432826"/>
            <a:chOff x="1233350" y="1619250"/>
            <a:chExt cx="466500" cy="456725"/>
          </a:xfrm>
        </p:grpSpPr>
        <p:sp>
          <p:nvSpPr>
            <p:cNvPr id="445" name="Google Shape;445;p33"/>
            <p:cNvSpPr/>
            <p:nvPr/>
          </p:nvSpPr>
          <p:spPr>
            <a:xfrm>
              <a:off x="1233350" y="1619250"/>
              <a:ext cx="466500" cy="456725"/>
            </a:xfrm>
            <a:custGeom>
              <a:avLst/>
              <a:gdLst/>
              <a:ahLst/>
              <a:cxnLst/>
              <a:rect l="l" t="t" r="r" b="b"/>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46" name="Google Shape;446;p33"/>
            <p:cNvSpPr/>
            <p:nvPr/>
          </p:nvSpPr>
          <p:spPr>
            <a:xfrm>
              <a:off x="1382325" y="1792025"/>
              <a:ext cx="168550" cy="12250"/>
            </a:xfrm>
            <a:custGeom>
              <a:avLst/>
              <a:gdLst/>
              <a:ahLst/>
              <a:cxnLst/>
              <a:rect l="l" t="t" r="r" b="b"/>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47" name="Google Shape;447;p33"/>
            <p:cNvSpPr/>
            <p:nvPr/>
          </p:nvSpPr>
          <p:spPr>
            <a:xfrm>
              <a:off x="1382325" y="1825000"/>
              <a:ext cx="168550" cy="12250"/>
            </a:xfrm>
            <a:custGeom>
              <a:avLst/>
              <a:gdLst/>
              <a:ahLst/>
              <a:cxnLst/>
              <a:rect l="l" t="t" r="r" b="b"/>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48" name="Google Shape;448;p33"/>
            <p:cNvSpPr/>
            <p:nvPr/>
          </p:nvSpPr>
          <p:spPr>
            <a:xfrm>
              <a:off x="1382325" y="1858575"/>
              <a:ext cx="70850" cy="12250"/>
            </a:xfrm>
            <a:custGeom>
              <a:avLst/>
              <a:gdLst/>
              <a:ahLst/>
              <a:cxnLst/>
              <a:rect l="l" t="t" r="r" b="b"/>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449" name="Google Shape;449;p33"/>
          <p:cNvGrpSpPr/>
          <p:nvPr/>
        </p:nvGrpSpPr>
        <p:grpSpPr>
          <a:xfrm>
            <a:off x="6642502" y="2298235"/>
            <a:ext cx="414322" cy="414322"/>
            <a:chOff x="1922075" y="1629000"/>
            <a:chExt cx="437200" cy="437200"/>
          </a:xfrm>
        </p:grpSpPr>
        <p:sp>
          <p:nvSpPr>
            <p:cNvPr id="450" name="Google Shape;450;p33"/>
            <p:cNvSpPr/>
            <p:nvPr/>
          </p:nvSpPr>
          <p:spPr>
            <a:xfrm>
              <a:off x="2208425" y="1629000"/>
              <a:ext cx="150850" cy="150850"/>
            </a:xfrm>
            <a:custGeom>
              <a:avLst/>
              <a:gdLst/>
              <a:ahLst/>
              <a:cxnLst/>
              <a:rect l="l" t="t" r="r" b="b"/>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51" name="Google Shape;451;p33"/>
            <p:cNvSpPr/>
            <p:nvPr/>
          </p:nvSpPr>
          <p:spPr>
            <a:xfrm>
              <a:off x="1922075" y="1686400"/>
              <a:ext cx="379800" cy="379800"/>
            </a:xfrm>
            <a:custGeom>
              <a:avLst/>
              <a:gdLst/>
              <a:ahLst/>
              <a:cxnLst/>
              <a:rect l="l" t="t" r="r" b="b"/>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452" name="Google Shape;452;p33"/>
          <p:cNvGrpSpPr/>
          <p:nvPr/>
        </p:nvGrpSpPr>
        <p:grpSpPr>
          <a:xfrm>
            <a:off x="7279578" y="2296507"/>
            <a:ext cx="417780" cy="417781"/>
            <a:chOff x="2594325" y="1627175"/>
            <a:chExt cx="440850" cy="440850"/>
          </a:xfrm>
        </p:grpSpPr>
        <p:sp>
          <p:nvSpPr>
            <p:cNvPr id="453" name="Google Shape;453;p33"/>
            <p:cNvSpPr/>
            <p:nvPr/>
          </p:nvSpPr>
          <p:spPr>
            <a:xfrm>
              <a:off x="2594325" y="1890950"/>
              <a:ext cx="177075" cy="177075"/>
            </a:xfrm>
            <a:custGeom>
              <a:avLst/>
              <a:gdLst/>
              <a:ahLst/>
              <a:cxnLst/>
              <a:rect l="l" t="t" r="r" b="b"/>
              <a:pathLst>
                <a:path w="7083" h="7083" extrusionOk="0">
                  <a:moveTo>
                    <a:pt x="5544" y="0"/>
                  </a:moveTo>
                  <a:lnTo>
                    <a:pt x="538" y="5984"/>
                  </a:lnTo>
                  <a:lnTo>
                    <a:pt x="0" y="7083"/>
                  </a:lnTo>
                  <a:lnTo>
                    <a:pt x="1099" y="6546"/>
                  </a:lnTo>
                  <a:lnTo>
                    <a:pt x="7083" y="1539"/>
                  </a:lnTo>
                  <a:lnTo>
                    <a:pt x="554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54" name="Google Shape;454;p33"/>
            <p:cNvSpPr/>
            <p:nvPr/>
          </p:nvSpPr>
          <p:spPr>
            <a:xfrm>
              <a:off x="2858700" y="1627175"/>
              <a:ext cx="176475" cy="176475"/>
            </a:xfrm>
            <a:custGeom>
              <a:avLst/>
              <a:gdLst/>
              <a:ahLst/>
              <a:cxnLst/>
              <a:rect l="l" t="t" r="r" b="b"/>
              <a:pathLst>
                <a:path w="7059" h="7059" extrusionOk="0">
                  <a:moveTo>
                    <a:pt x="904" y="1"/>
                  </a:moveTo>
                  <a:lnTo>
                    <a:pt x="782" y="25"/>
                  </a:lnTo>
                  <a:lnTo>
                    <a:pt x="684" y="98"/>
                  </a:lnTo>
                  <a:lnTo>
                    <a:pt x="611" y="147"/>
                  </a:lnTo>
                  <a:lnTo>
                    <a:pt x="489" y="294"/>
                  </a:lnTo>
                  <a:lnTo>
                    <a:pt x="367" y="440"/>
                  </a:lnTo>
                  <a:lnTo>
                    <a:pt x="294" y="587"/>
                  </a:lnTo>
                  <a:lnTo>
                    <a:pt x="196" y="733"/>
                  </a:lnTo>
                  <a:lnTo>
                    <a:pt x="74" y="1051"/>
                  </a:lnTo>
                  <a:lnTo>
                    <a:pt x="0" y="1393"/>
                  </a:lnTo>
                  <a:lnTo>
                    <a:pt x="0" y="1735"/>
                  </a:lnTo>
                  <a:lnTo>
                    <a:pt x="25" y="2052"/>
                  </a:lnTo>
                  <a:lnTo>
                    <a:pt x="123" y="2394"/>
                  </a:lnTo>
                  <a:lnTo>
                    <a:pt x="269" y="2711"/>
                  </a:lnTo>
                  <a:lnTo>
                    <a:pt x="4348" y="6790"/>
                  </a:lnTo>
                  <a:lnTo>
                    <a:pt x="4665" y="6937"/>
                  </a:lnTo>
                  <a:lnTo>
                    <a:pt x="5007" y="7034"/>
                  </a:lnTo>
                  <a:lnTo>
                    <a:pt x="5325" y="7059"/>
                  </a:lnTo>
                  <a:lnTo>
                    <a:pt x="5667" y="7059"/>
                  </a:lnTo>
                  <a:lnTo>
                    <a:pt x="6008" y="6986"/>
                  </a:lnTo>
                  <a:lnTo>
                    <a:pt x="6326" y="6863"/>
                  </a:lnTo>
                  <a:lnTo>
                    <a:pt x="6473" y="6766"/>
                  </a:lnTo>
                  <a:lnTo>
                    <a:pt x="6619" y="6692"/>
                  </a:lnTo>
                  <a:lnTo>
                    <a:pt x="6766" y="6570"/>
                  </a:lnTo>
                  <a:lnTo>
                    <a:pt x="6912" y="6448"/>
                  </a:lnTo>
                  <a:lnTo>
                    <a:pt x="6961" y="6375"/>
                  </a:lnTo>
                  <a:lnTo>
                    <a:pt x="7034" y="6277"/>
                  </a:lnTo>
                  <a:lnTo>
                    <a:pt x="7059" y="6155"/>
                  </a:lnTo>
                  <a:lnTo>
                    <a:pt x="7059" y="6057"/>
                  </a:lnTo>
                  <a:lnTo>
                    <a:pt x="7059" y="5960"/>
                  </a:lnTo>
                  <a:lnTo>
                    <a:pt x="7034" y="5862"/>
                  </a:lnTo>
                  <a:lnTo>
                    <a:pt x="6961" y="5764"/>
                  </a:lnTo>
                  <a:lnTo>
                    <a:pt x="6912" y="5667"/>
                  </a:lnTo>
                  <a:lnTo>
                    <a:pt x="1393" y="147"/>
                  </a:lnTo>
                  <a:lnTo>
                    <a:pt x="1295" y="98"/>
                  </a:lnTo>
                  <a:lnTo>
                    <a:pt x="1197" y="25"/>
                  </a:lnTo>
                  <a:lnTo>
                    <a:pt x="1099"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55" name="Google Shape;455;p33"/>
            <p:cNvSpPr/>
            <p:nvPr/>
          </p:nvSpPr>
          <p:spPr>
            <a:xfrm>
              <a:off x="2663325" y="1702275"/>
              <a:ext cx="296750" cy="296775"/>
            </a:xfrm>
            <a:custGeom>
              <a:avLst/>
              <a:gdLst/>
              <a:ahLst/>
              <a:cxnLst/>
              <a:rect l="l" t="t" r="r" b="b"/>
              <a:pathLst>
                <a:path w="11870" h="11871" extrusionOk="0">
                  <a:moveTo>
                    <a:pt x="7718" y="1295"/>
                  </a:moveTo>
                  <a:lnTo>
                    <a:pt x="7815" y="1319"/>
                  </a:lnTo>
                  <a:lnTo>
                    <a:pt x="7889" y="1368"/>
                  </a:lnTo>
                  <a:lnTo>
                    <a:pt x="7938" y="1442"/>
                  </a:lnTo>
                  <a:lnTo>
                    <a:pt x="7938" y="1515"/>
                  </a:lnTo>
                  <a:lnTo>
                    <a:pt x="7938" y="1588"/>
                  </a:lnTo>
                  <a:lnTo>
                    <a:pt x="7889" y="1661"/>
                  </a:lnTo>
                  <a:lnTo>
                    <a:pt x="5862" y="3664"/>
                  </a:lnTo>
                  <a:lnTo>
                    <a:pt x="5788" y="3713"/>
                  </a:lnTo>
                  <a:lnTo>
                    <a:pt x="5715" y="3737"/>
                  </a:lnTo>
                  <a:lnTo>
                    <a:pt x="5642" y="3713"/>
                  </a:lnTo>
                  <a:lnTo>
                    <a:pt x="5569" y="3664"/>
                  </a:lnTo>
                  <a:lnTo>
                    <a:pt x="5520" y="3591"/>
                  </a:lnTo>
                  <a:lnTo>
                    <a:pt x="5495" y="3517"/>
                  </a:lnTo>
                  <a:lnTo>
                    <a:pt x="5520" y="3444"/>
                  </a:lnTo>
                  <a:lnTo>
                    <a:pt x="5569" y="3371"/>
                  </a:lnTo>
                  <a:lnTo>
                    <a:pt x="7571" y="1368"/>
                  </a:lnTo>
                  <a:lnTo>
                    <a:pt x="7644" y="1319"/>
                  </a:lnTo>
                  <a:lnTo>
                    <a:pt x="7718" y="1295"/>
                  </a:lnTo>
                  <a:close/>
                  <a:moveTo>
                    <a:pt x="7767" y="1"/>
                  </a:moveTo>
                  <a:lnTo>
                    <a:pt x="4885" y="2907"/>
                  </a:lnTo>
                  <a:lnTo>
                    <a:pt x="4640" y="2809"/>
                  </a:lnTo>
                  <a:lnTo>
                    <a:pt x="4396" y="2712"/>
                  </a:lnTo>
                  <a:lnTo>
                    <a:pt x="4103" y="2614"/>
                  </a:lnTo>
                  <a:lnTo>
                    <a:pt x="3810" y="2565"/>
                  </a:lnTo>
                  <a:lnTo>
                    <a:pt x="3493" y="2492"/>
                  </a:lnTo>
                  <a:lnTo>
                    <a:pt x="3175" y="2443"/>
                  </a:lnTo>
                  <a:lnTo>
                    <a:pt x="2858" y="2418"/>
                  </a:lnTo>
                  <a:lnTo>
                    <a:pt x="2247" y="2418"/>
                  </a:lnTo>
                  <a:lnTo>
                    <a:pt x="1954" y="2443"/>
                  </a:lnTo>
                  <a:lnTo>
                    <a:pt x="1636" y="2492"/>
                  </a:lnTo>
                  <a:lnTo>
                    <a:pt x="1319" y="2565"/>
                  </a:lnTo>
                  <a:lnTo>
                    <a:pt x="1001" y="2687"/>
                  </a:lnTo>
                  <a:lnTo>
                    <a:pt x="708" y="2809"/>
                  </a:lnTo>
                  <a:lnTo>
                    <a:pt x="415" y="3005"/>
                  </a:lnTo>
                  <a:lnTo>
                    <a:pt x="147" y="3224"/>
                  </a:lnTo>
                  <a:lnTo>
                    <a:pt x="73" y="3298"/>
                  </a:lnTo>
                  <a:lnTo>
                    <a:pt x="24" y="3395"/>
                  </a:lnTo>
                  <a:lnTo>
                    <a:pt x="0" y="3493"/>
                  </a:lnTo>
                  <a:lnTo>
                    <a:pt x="0" y="3615"/>
                  </a:lnTo>
                  <a:lnTo>
                    <a:pt x="0" y="3713"/>
                  </a:lnTo>
                  <a:lnTo>
                    <a:pt x="24" y="3811"/>
                  </a:lnTo>
                  <a:lnTo>
                    <a:pt x="73" y="3908"/>
                  </a:lnTo>
                  <a:lnTo>
                    <a:pt x="147" y="4006"/>
                  </a:lnTo>
                  <a:lnTo>
                    <a:pt x="7864" y="11724"/>
                  </a:lnTo>
                  <a:lnTo>
                    <a:pt x="7962" y="11797"/>
                  </a:lnTo>
                  <a:lnTo>
                    <a:pt x="8060" y="11846"/>
                  </a:lnTo>
                  <a:lnTo>
                    <a:pt x="8157" y="11870"/>
                  </a:lnTo>
                  <a:lnTo>
                    <a:pt x="8377" y="11870"/>
                  </a:lnTo>
                  <a:lnTo>
                    <a:pt x="8475" y="11846"/>
                  </a:lnTo>
                  <a:lnTo>
                    <a:pt x="8573" y="11797"/>
                  </a:lnTo>
                  <a:lnTo>
                    <a:pt x="8646" y="11724"/>
                  </a:lnTo>
                  <a:lnTo>
                    <a:pt x="8866" y="11455"/>
                  </a:lnTo>
                  <a:lnTo>
                    <a:pt x="9061" y="11162"/>
                  </a:lnTo>
                  <a:lnTo>
                    <a:pt x="9183" y="10869"/>
                  </a:lnTo>
                  <a:lnTo>
                    <a:pt x="9305" y="10551"/>
                  </a:lnTo>
                  <a:lnTo>
                    <a:pt x="9379" y="10234"/>
                  </a:lnTo>
                  <a:lnTo>
                    <a:pt x="9427" y="9916"/>
                  </a:lnTo>
                  <a:lnTo>
                    <a:pt x="9452" y="9623"/>
                  </a:lnTo>
                  <a:lnTo>
                    <a:pt x="9452" y="9330"/>
                  </a:lnTo>
                  <a:lnTo>
                    <a:pt x="9452" y="9013"/>
                  </a:lnTo>
                  <a:lnTo>
                    <a:pt x="9427" y="8695"/>
                  </a:lnTo>
                  <a:lnTo>
                    <a:pt x="9379" y="8378"/>
                  </a:lnTo>
                  <a:lnTo>
                    <a:pt x="9305" y="8060"/>
                  </a:lnTo>
                  <a:lnTo>
                    <a:pt x="9256" y="7767"/>
                  </a:lnTo>
                  <a:lnTo>
                    <a:pt x="9159" y="7474"/>
                  </a:lnTo>
                  <a:lnTo>
                    <a:pt x="9061" y="7230"/>
                  </a:lnTo>
                  <a:lnTo>
                    <a:pt x="8963" y="6986"/>
                  </a:lnTo>
                  <a:lnTo>
                    <a:pt x="11870" y="4104"/>
                  </a:lnTo>
                  <a:lnTo>
                    <a:pt x="7767"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sp>
        <p:nvSpPr>
          <p:cNvPr id="456" name="Google Shape;456;p33"/>
          <p:cNvSpPr/>
          <p:nvPr/>
        </p:nvSpPr>
        <p:spPr>
          <a:xfrm>
            <a:off x="7936922" y="2315050"/>
            <a:ext cx="380775" cy="380752"/>
          </a:xfrm>
          <a:custGeom>
            <a:avLst/>
            <a:gdLst/>
            <a:ahLst/>
            <a:cxnLst/>
            <a:rect l="l" t="t" r="r" b="b"/>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nvGrpSpPr>
          <p:cNvPr id="457" name="Google Shape;457;p33"/>
          <p:cNvGrpSpPr/>
          <p:nvPr/>
        </p:nvGrpSpPr>
        <p:grpSpPr>
          <a:xfrm>
            <a:off x="8596537" y="2265256"/>
            <a:ext cx="339077" cy="480280"/>
            <a:chOff x="3984000" y="1594200"/>
            <a:chExt cx="357800" cy="506800"/>
          </a:xfrm>
        </p:grpSpPr>
        <p:sp>
          <p:nvSpPr>
            <p:cNvPr id="458" name="Google Shape;458;p33"/>
            <p:cNvSpPr/>
            <p:nvPr/>
          </p:nvSpPr>
          <p:spPr>
            <a:xfrm>
              <a:off x="3984000" y="1597875"/>
              <a:ext cx="44575" cy="503125"/>
            </a:xfrm>
            <a:custGeom>
              <a:avLst/>
              <a:gdLst/>
              <a:ahLst/>
              <a:cxnLst/>
              <a:rect l="l" t="t" r="r" b="b"/>
              <a:pathLst>
                <a:path w="1783" h="20125" extrusionOk="0">
                  <a:moveTo>
                    <a:pt x="391" y="0"/>
                  </a:moveTo>
                  <a:lnTo>
                    <a:pt x="293" y="25"/>
                  </a:lnTo>
                  <a:lnTo>
                    <a:pt x="220" y="73"/>
                  </a:lnTo>
                  <a:lnTo>
                    <a:pt x="147" y="147"/>
                  </a:lnTo>
                  <a:lnTo>
                    <a:pt x="98" y="220"/>
                  </a:lnTo>
                  <a:lnTo>
                    <a:pt x="49" y="293"/>
                  </a:lnTo>
                  <a:lnTo>
                    <a:pt x="24" y="391"/>
                  </a:lnTo>
                  <a:lnTo>
                    <a:pt x="0" y="489"/>
                  </a:lnTo>
                  <a:lnTo>
                    <a:pt x="0" y="20125"/>
                  </a:lnTo>
                  <a:lnTo>
                    <a:pt x="1783" y="20125"/>
                  </a:lnTo>
                  <a:lnTo>
                    <a:pt x="1783" y="489"/>
                  </a:lnTo>
                  <a:lnTo>
                    <a:pt x="1783" y="391"/>
                  </a:lnTo>
                  <a:lnTo>
                    <a:pt x="1734" y="293"/>
                  </a:lnTo>
                  <a:lnTo>
                    <a:pt x="1710" y="220"/>
                  </a:lnTo>
                  <a:lnTo>
                    <a:pt x="1636" y="147"/>
                  </a:lnTo>
                  <a:lnTo>
                    <a:pt x="1563" y="73"/>
                  </a:lnTo>
                  <a:lnTo>
                    <a:pt x="1490" y="25"/>
                  </a:lnTo>
                  <a:lnTo>
                    <a:pt x="13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59" name="Google Shape;459;p33"/>
            <p:cNvSpPr/>
            <p:nvPr/>
          </p:nvSpPr>
          <p:spPr>
            <a:xfrm>
              <a:off x="4041375" y="1594200"/>
              <a:ext cx="300425" cy="229600"/>
            </a:xfrm>
            <a:custGeom>
              <a:avLst/>
              <a:gdLst/>
              <a:ahLst/>
              <a:cxnLst/>
              <a:rect l="l" t="t" r="r" b="b"/>
              <a:pathLst>
                <a:path w="12017" h="9184" extrusionOk="0">
                  <a:moveTo>
                    <a:pt x="2541" y="1"/>
                  </a:moveTo>
                  <a:lnTo>
                    <a:pt x="2174" y="25"/>
                  </a:lnTo>
                  <a:lnTo>
                    <a:pt x="1808" y="74"/>
                  </a:lnTo>
                  <a:lnTo>
                    <a:pt x="1442" y="123"/>
                  </a:lnTo>
                  <a:lnTo>
                    <a:pt x="1100" y="245"/>
                  </a:lnTo>
                  <a:lnTo>
                    <a:pt x="734" y="367"/>
                  </a:lnTo>
                  <a:lnTo>
                    <a:pt x="367" y="538"/>
                  </a:lnTo>
                  <a:lnTo>
                    <a:pt x="1" y="758"/>
                  </a:lnTo>
                  <a:lnTo>
                    <a:pt x="1" y="8427"/>
                  </a:lnTo>
                  <a:lnTo>
                    <a:pt x="367" y="8207"/>
                  </a:lnTo>
                  <a:lnTo>
                    <a:pt x="734" y="8036"/>
                  </a:lnTo>
                  <a:lnTo>
                    <a:pt x="1100" y="7889"/>
                  </a:lnTo>
                  <a:lnTo>
                    <a:pt x="1442" y="7792"/>
                  </a:lnTo>
                  <a:lnTo>
                    <a:pt x="1808" y="7718"/>
                  </a:lnTo>
                  <a:lnTo>
                    <a:pt x="2174" y="7694"/>
                  </a:lnTo>
                  <a:lnTo>
                    <a:pt x="2541" y="7670"/>
                  </a:lnTo>
                  <a:lnTo>
                    <a:pt x="2883" y="7694"/>
                  </a:lnTo>
                  <a:lnTo>
                    <a:pt x="3249" y="7718"/>
                  </a:lnTo>
                  <a:lnTo>
                    <a:pt x="3615" y="7767"/>
                  </a:lnTo>
                  <a:lnTo>
                    <a:pt x="3982" y="7840"/>
                  </a:lnTo>
                  <a:lnTo>
                    <a:pt x="4324" y="7914"/>
                  </a:lnTo>
                  <a:lnTo>
                    <a:pt x="5056" y="8134"/>
                  </a:lnTo>
                  <a:lnTo>
                    <a:pt x="5765" y="8353"/>
                  </a:lnTo>
                  <a:lnTo>
                    <a:pt x="6497" y="8573"/>
                  </a:lnTo>
                  <a:lnTo>
                    <a:pt x="7206" y="8793"/>
                  </a:lnTo>
                  <a:lnTo>
                    <a:pt x="7938" y="8988"/>
                  </a:lnTo>
                  <a:lnTo>
                    <a:pt x="8305" y="9062"/>
                  </a:lnTo>
                  <a:lnTo>
                    <a:pt x="8647" y="9110"/>
                  </a:lnTo>
                  <a:lnTo>
                    <a:pt x="9013" y="9159"/>
                  </a:lnTo>
                  <a:lnTo>
                    <a:pt x="9379" y="9184"/>
                  </a:lnTo>
                  <a:lnTo>
                    <a:pt x="9746" y="9159"/>
                  </a:lnTo>
                  <a:lnTo>
                    <a:pt x="10088" y="9135"/>
                  </a:lnTo>
                  <a:lnTo>
                    <a:pt x="10454" y="9086"/>
                  </a:lnTo>
                  <a:lnTo>
                    <a:pt x="10820" y="8988"/>
                  </a:lnTo>
                  <a:lnTo>
                    <a:pt x="11187" y="8866"/>
                  </a:lnTo>
                  <a:lnTo>
                    <a:pt x="11529" y="8695"/>
                  </a:lnTo>
                  <a:lnTo>
                    <a:pt x="11699" y="8598"/>
                  </a:lnTo>
                  <a:lnTo>
                    <a:pt x="11822" y="8500"/>
                  </a:lnTo>
                  <a:lnTo>
                    <a:pt x="11895" y="8378"/>
                  </a:lnTo>
                  <a:lnTo>
                    <a:pt x="11968" y="8256"/>
                  </a:lnTo>
                  <a:lnTo>
                    <a:pt x="12017" y="8134"/>
                  </a:lnTo>
                  <a:lnTo>
                    <a:pt x="12017" y="8011"/>
                  </a:lnTo>
                  <a:lnTo>
                    <a:pt x="11968" y="7914"/>
                  </a:lnTo>
                  <a:lnTo>
                    <a:pt x="11919" y="7816"/>
                  </a:lnTo>
                  <a:lnTo>
                    <a:pt x="11529" y="7425"/>
                  </a:lnTo>
                  <a:lnTo>
                    <a:pt x="11138" y="6961"/>
                  </a:lnTo>
                  <a:lnTo>
                    <a:pt x="10771" y="6473"/>
                  </a:lnTo>
                  <a:lnTo>
                    <a:pt x="10381" y="5960"/>
                  </a:lnTo>
                  <a:lnTo>
                    <a:pt x="10307" y="5813"/>
                  </a:lnTo>
                  <a:lnTo>
                    <a:pt x="10259" y="5667"/>
                  </a:lnTo>
                  <a:lnTo>
                    <a:pt x="10234" y="5496"/>
                  </a:lnTo>
                  <a:lnTo>
                    <a:pt x="10210" y="5300"/>
                  </a:lnTo>
                  <a:lnTo>
                    <a:pt x="10234" y="5130"/>
                  </a:lnTo>
                  <a:lnTo>
                    <a:pt x="10259" y="4959"/>
                  </a:lnTo>
                  <a:lnTo>
                    <a:pt x="10307" y="4788"/>
                  </a:lnTo>
                  <a:lnTo>
                    <a:pt x="10381" y="4617"/>
                  </a:lnTo>
                  <a:lnTo>
                    <a:pt x="10771" y="3884"/>
                  </a:lnTo>
                  <a:lnTo>
                    <a:pt x="11138" y="3127"/>
                  </a:lnTo>
                  <a:lnTo>
                    <a:pt x="11529" y="2345"/>
                  </a:lnTo>
                  <a:lnTo>
                    <a:pt x="11919" y="1490"/>
                  </a:lnTo>
                  <a:lnTo>
                    <a:pt x="11993" y="1320"/>
                  </a:lnTo>
                  <a:lnTo>
                    <a:pt x="12017" y="1173"/>
                  </a:lnTo>
                  <a:lnTo>
                    <a:pt x="12017" y="1051"/>
                  </a:lnTo>
                  <a:lnTo>
                    <a:pt x="11968" y="978"/>
                  </a:lnTo>
                  <a:lnTo>
                    <a:pt x="11895" y="953"/>
                  </a:lnTo>
                  <a:lnTo>
                    <a:pt x="11822" y="929"/>
                  </a:lnTo>
                  <a:lnTo>
                    <a:pt x="11699" y="978"/>
                  </a:lnTo>
                  <a:lnTo>
                    <a:pt x="11529" y="1026"/>
                  </a:lnTo>
                  <a:lnTo>
                    <a:pt x="11187" y="1197"/>
                  </a:lnTo>
                  <a:lnTo>
                    <a:pt x="10820" y="1320"/>
                  </a:lnTo>
                  <a:lnTo>
                    <a:pt x="10454" y="1417"/>
                  </a:lnTo>
                  <a:lnTo>
                    <a:pt x="10088" y="1466"/>
                  </a:lnTo>
                  <a:lnTo>
                    <a:pt x="9746" y="1515"/>
                  </a:lnTo>
                  <a:lnTo>
                    <a:pt x="9379" y="1515"/>
                  </a:lnTo>
                  <a:lnTo>
                    <a:pt x="9013" y="1490"/>
                  </a:lnTo>
                  <a:lnTo>
                    <a:pt x="8647" y="1466"/>
                  </a:lnTo>
                  <a:lnTo>
                    <a:pt x="8305" y="1393"/>
                  </a:lnTo>
                  <a:lnTo>
                    <a:pt x="7938" y="1320"/>
                  </a:lnTo>
                  <a:lnTo>
                    <a:pt x="7206" y="1149"/>
                  </a:lnTo>
                  <a:lnTo>
                    <a:pt x="6497" y="929"/>
                  </a:lnTo>
                  <a:lnTo>
                    <a:pt x="5765" y="685"/>
                  </a:lnTo>
                  <a:lnTo>
                    <a:pt x="5056" y="465"/>
                  </a:lnTo>
                  <a:lnTo>
                    <a:pt x="4324" y="269"/>
                  </a:lnTo>
                  <a:lnTo>
                    <a:pt x="3982" y="172"/>
                  </a:lnTo>
                  <a:lnTo>
                    <a:pt x="3615" y="98"/>
                  </a:lnTo>
                  <a:lnTo>
                    <a:pt x="3249" y="50"/>
                  </a:lnTo>
                  <a:lnTo>
                    <a:pt x="2883" y="25"/>
                  </a:lnTo>
                  <a:lnTo>
                    <a:pt x="254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460" name="Google Shape;460;p33"/>
          <p:cNvGrpSpPr/>
          <p:nvPr/>
        </p:nvGrpSpPr>
        <p:grpSpPr>
          <a:xfrm>
            <a:off x="9181513" y="2368244"/>
            <a:ext cx="446733" cy="274304"/>
            <a:chOff x="4601275" y="1702875"/>
            <a:chExt cx="471400" cy="289450"/>
          </a:xfrm>
        </p:grpSpPr>
        <p:sp>
          <p:nvSpPr>
            <p:cNvPr id="461" name="Google Shape;461;p33"/>
            <p:cNvSpPr/>
            <p:nvPr/>
          </p:nvSpPr>
          <p:spPr>
            <a:xfrm>
              <a:off x="4816200" y="1702875"/>
              <a:ext cx="41550" cy="41550"/>
            </a:xfrm>
            <a:custGeom>
              <a:avLst/>
              <a:gdLst/>
              <a:ahLst/>
              <a:cxnLst/>
              <a:rect l="l" t="t" r="r" b="b"/>
              <a:pathLst>
                <a:path w="1662" h="1662" extrusionOk="0">
                  <a:moveTo>
                    <a:pt x="831" y="1"/>
                  </a:moveTo>
                  <a:lnTo>
                    <a:pt x="660" y="25"/>
                  </a:lnTo>
                  <a:lnTo>
                    <a:pt x="514" y="74"/>
                  </a:lnTo>
                  <a:lnTo>
                    <a:pt x="367" y="148"/>
                  </a:lnTo>
                  <a:lnTo>
                    <a:pt x="245" y="245"/>
                  </a:lnTo>
                  <a:lnTo>
                    <a:pt x="147" y="367"/>
                  </a:lnTo>
                  <a:lnTo>
                    <a:pt x="74" y="514"/>
                  </a:lnTo>
                  <a:lnTo>
                    <a:pt x="25" y="660"/>
                  </a:lnTo>
                  <a:lnTo>
                    <a:pt x="1" y="831"/>
                  </a:lnTo>
                  <a:lnTo>
                    <a:pt x="25" y="1002"/>
                  </a:lnTo>
                  <a:lnTo>
                    <a:pt x="74" y="1173"/>
                  </a:lnTo>
                  <a:lnTo>
                    <a:pt x="147" y="1295"/>
                  </a:lnTo>
                  <a:lnTo>
                    <a:pt x="245" y="1418"/>
                  </a:lnTo>
                  <a:lnTo>
                    <a:pt x="367" y="1540"/>
                  </a:lnTo>
                  <a:lnTo>
                    <a:pt x="514" y="1613"/>
                  </a:lnTo>
                  <a:lnTo>
                    <a:pt x="660" y="1662"/>
                  </a:lnTo>
                  <a:lnTo>
                    <a:pt x="1002" y="1662"/>
                  </a:lnTo>
                  <a:lnTo>
                    <a:pt x="1149" y="1613"/>
                  </a:lnTo>
                  <a:lnTo>
                    <a:pt x="1295" y="1540"/>
                  </a:lnTo>
                  <a:lnTo>
                    <a:pt x="1417" y="1418"/>
                  </a:lnTo>
                  <a:lnTo>
                    <a:pt x="1515" y="1295"/>
                  </a:lnTo>
                  <a:lnTo>
                    <a:pt x="1588" y="1173"/>
                  </a:lnTo>
                  <a:lnTo>
                    <a:pt x="1637" y="1002"/>
                  </a:lnTo>
                  <a:lnTo>
                    <a:pt x="1661" y="831"/>
                  </a:lnTo>
                  <a:lnTo>
                    <a:pt x="1637" y="660"/>
                  </a:lnTo>
                  <a:lnTo>
                    <a:pt x="1588" y="514"/>
                  </a:lnTo>
                  <a:lnTo>
                    <a:pt x="1515" y="367"/>
                  </a:lnTo>
                  <a:lnTo>
                    <a:pt x="1417" y="245"/>
                  </a:lnTo>
                  <a:lnTo>
                    <a:pt x="1295" y="148"/>
                  </a:lnTo>
                  <a:lnTo>
                    <a:pt x="1149" y="74"/>
                  </a:lnTo>
                  <a:lnTo>
                    <a:pt x="1002" y="25"/>
                  </a:lnTo>
                  <a:lnTo>
                    <a:pt x="83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62" name="Google Shape;462;p33"/>
            <p:cNvSpPr/>
            <p:nvPr/>
          </p:nvSpPr>
          <p:spPr>
            <a:xfrm>
              <a:off x="5031125" y="1757225"/>
              <a:ext cx="41550" cy="41550"/>
            </a:xfrm>
            <a:custGeom>
              <a:avLst/>
              <a:gdLst/>
              <a:ahLst/>
              <a:cxnLst/>
              <a:rect l="l" t="t" r="r" b="b"/>
              <a:pathLst>
                <a:path w="1662" h="1662" extrusionOk="0">
                  <a:moveTo>
                    <a:pt x="831" y="1"/>
                  </a:moveTo>
                  <a:lnTo>
                    <a:pt x="660" y="25"/>
                  </a:lnTo>
                  <a:lnTo>
                    <a:pt x="513"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3" y="1613"/>
                  </a:lnTo>
                  <a:lnTo>
                    <a:pt x="660" y="1661"/>
                  </a:lnTo>
                  <a:lnTo>
                    <a:pt x="1002" y="1661"/>
                  </a:lnTo>
                  <a:lnTo>
                    <a:pt x="1148" y="1613"/>
                  </a:lnTo>
                  <a:lnTo>
                    <a:pt x="1295" y="1539"/>
                  </a:lnTo>
                  <a:lnTo>
                    <a:pt x="1417" y="1417"/>
                  </a:lnTo>
                  <a:lnTo>
                    <a:pt x="1515" y="1295"/>
                  </a:lnTo>
                  <a:lnTo>
                    <a:pt x="1588" y="1173"/>
                  </a:lnTo>
                  <a:lnTo>
                    <a:pt x="1637" y="1002"/>
                  </a:lnTo>
                  <a:lnTo>
                    <a:pt x="1661" y="831"/>
                  </a:lnTo>
                  <a:lnTo>
                    <a:pt x="1637" y="684"/>
                  </a:lnTo>
                  <a:lnTo>
                    <a:pt x="1588" y="514"/>
                  </a:lnTo>
                  <a:lnTo>
                    <a:pt x="1515" y="367"/>
                  </a:lnTo>
                  <a:lnTo>
                    <a:pt x="1417" y="245"/>
                  </a:lnTo>
                  <a:lnTo>
                    <a:pt x="1295" y="147"/>
                  </a:lnTo>
                  <a:lnTo>
                    <a:pt x="1148" y="74"/>
                  </a:lnTo>
                  <a:lnTo>
                    <a:pt x="1002" y="25"/>
                  </a:lnTo>
                  <a:lnTo>
                    <a:pt x="83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63" name="Google Shape;463;p33"/>
            <p:cNvSpPr/>
            <p:nvPr/>
          </p:nvSpPr>
          <p:spPr>
            <a:xfrm>
              <a:off x="4634875" y="1756000"/>
              <a:ext cx="404225" cy="178325"/>
            </a:xfrm>
            <a:custGeom>
              <a:avLst/>
              <a:gdLst/>
              <a:ahLst/>
              <a:cxnLst/>
              <a:rect l="l" t="t" r="r" b="b"/>
              <a:pathLst>
                <a:path w="16169" h="7133" extrusionOk="0">
                  <a:moveTo>
                    <a:pt x="7742" y="1"/>
                  </a:moveTo>
                  <a:lnTo>
                    <a:pt x="5007" y="3444"/>
                  </a:lnTo>
                  <a:lnTo>
                    <a:pt x="464" y="1784"/>
                  </a:lnTo>
                  <a:lnTo>
                    <a:pt x="366" y="1881"/>
                  </a:lnTo>
                  <a:lnTo>
                    <a:pt x="244" y="1979"/>
                  </a:lnTo>
                  <a:lnTo>
                    <a:pt x="122" y="2052"/>
                  </a:lnTo>
                  <a:lnTo>
                    <a:pt x="0" y="2101"/>
                  </a:lnTo>
                  <a:lnTo>
                    <a:pt x="1465" y="7132"/>
                  </a:lnTo>
                  <a:lnTo>
                    <a:pt x="14703" y="7132"/>
                  </a:lnTo>
                  <a:lnTo>
                    <a:pt x="16168" y="2101"/>
                  </a:lnTo>
                  <a:lnTo>
                    <a:pt x="16046" y="2052"/>
                  </a:lnTo>
                  <a:lnTo>
                    <a:pt x="15924" y="1979"/>
                  </a:lnTo>
                  <a:lnTo>
                    <a:pt x="15802" y="1881"/>
                  </a:lnTo>
                  <a:lnTo>
                    <a:pt x="15704" y="1784"/>
                  </a:lnTo>
                  <a:lnTo>
                    <a:pt x="11161" y="3444"/>
                  </a:lnTo>
                  <a:lnTo>
                    <a:pt x="8426" y="1"/>
                  </a:lnTo>
                  <a:lnTo>
                    <a:pt x="8255" y="25"/>
                  </a:lnTo>
                  <a:lnTo>
                    <a:pt x="7913" y="25"/>
                  </a:lnTo>
                  <a:lnTo>
                    <a:pt x="7742"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64" name="Google Shape;464;p33"/>
            <p:cNvSpPr/>
            <p:nvPr/>
          </p:nvSpPr>
          <p:spPr>
            <a:xfrm>
              <a:off x="4601275" y="1757225"/>
              <a:ext cx="41550" cy="41550"/>
            </a:xfrm>
            <a:custGeom>
              <a:avLst/>
              <a:gdLst/>
              <a:ahLst/>
              <a:cxnLst/>
              <a:rect l="l" t="t" r="r" b="b"/>
              <a:pathLst>
                <a:path w="1662" h="1662" extrusionOk="0">
                  <a:moveTo>
                    <a:pt x="831" y="1"/>
                  </a:moveTo>
                  <a:lnTo>
                    <a:pt x="660" y="25"/>
                  </a:lnTo>
                  <a:lnTo>
                    <a:pt x="514"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4" y="1613"/>
                  </a:lnTo>
                  <a:lnTo>
                    <a:pt x="660" y="1661"/>
                  </a:lnTo>
                  <a:lnTo>
                    <a:pt x="1002" y="1661"/>
                  </a:lnTo>
                  <a:lnTo>
                    <a:pt x="1149" y="1613"/>
                  </a:lnTo>
                  <a:lnTo>
                    <a:pt x="1295" y="1539"/>
                  </a:lnTo>
                  <a:lnTo>
                    <a:pt x="1417" y="1417"/>
                  </a:lnTo>
                  <a:lnTo>
                    <a:pt x="1515" y="1295"/>
                  </a:lnTo>
                  <a:lnTo>
                    <a:pt x="1588" y="1173"/>
                  </a:lnTo>
                  <a:lnTo>
                    <a:pt x="1637" y="1002"/>
                  </a:lnTo>
                  <a:lnTo>
                    <a:pt x="1662" y="831"/>
                  </a:lnTo>
                  <a:lnTo>
                    <a:pt x="1637" y="684"/>
                  </a:lnTo>
                  <a:lnTo>
                    <a:pt x="1588" y="514"/>
                  </a:lnTo>
                  <a:lnTo>
                    <a:pt x="1515" y="367"/>
                  </a:lnTo>
                  <a:lnTo>
                    <a:pt x="1417" y="245"/>
                  </a:lnTo>
                  <a:lnTo>
                    <a:pt x="1295" y="147"/>
                  </a:lnTo>
                  <a:lnTo>
                    <a:pt x="1149" y="74"/>
                  </a:lnTo>
                  <a:lnTo>
                    <a:pt x="1002" y="25"/>
                  </a:lnTo>
                  <a:lnTo>
                    <a:pt x="83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65" name="Google Shape;465;p33"/>
            <p:cNvSpPr/>
            <p:nvPr/>
          </p:nvSpPr>
          <p:spPr>
            <a:xfrm>
              <a:off x="4673325" y="1947725"/>
              <a:ext cx="327300" cy="44600"/>
            </a:xfrm>
            <a:custGeom>
              <a:avLst/>
              <a:gdLst/>
              <a:ahLst/>
              <a:cxnLst/>
              <a:rect l="l" t="t" r="r" b="b"/>
              <a:pathLst>
                <a:path w="13092" h="1784" extrusionOk="0">
                  <a:moveTo>
                    <a:pt x="1" y="1"/>
                  </a:moveTo>
                  <a:lnTo>
                    <a:pt x="514" y="1784"/>
                  </a:lnTo>
                  <a:lnTo>
                    <a:pt x="1808" y="1686"/>
                  </a:lnTo>
                  <a:lnTo>
                    <a:pt x="3249" y="1588"/>
                  </a:lnTo>
                  <a:lnTo>
                    <a:pt x="4836" y="1539"/>
                  </a:lnTo>
                  <a:lnTo>
                    <a:pt x="8256" y="1539"/>
                  </a:lnTo>
                  <a:lnTo>
                    <a:pt x="9843" y="1588"/>
                  </a:lnTo>
                  <a:lnTo>
                    <a:pt x="11284" y="1661"/>
                  </a:lnTo>
                  <a:lnTo>
                    <a:pt x="12579" y="1784"/>
                  </a:lnTo>
                  <a:lnTo>
                    <a:pt x="1309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466" name="Google Shape;466;p33"/>
          <p:cNvGrpSpPr/>
          <p:nvPr/>
        </p:nvGrpSpPr>
        <p:grpSpPr>
          <a:xfrm>
            <a:off x="9841733" y="2301125"/>
            <a:ext cx="403898" cy="408542"/>
            <a:chOff x="5297950" y="1632050"/>
            <a:chExt cx="426200" cy="431100"/>
          </a:xfrm>
        </p:grpSpPr>
        <p:sp>
          <p:nvSpPr>
            <p:cNvPr id="467" name="Google Shape;467;p33"/>
            <p:cNvSpPr/>
            <p:nvPr/>
          </p:nvSpPr>
          <p:spPr>
            <a:xfrm>
              <a:off x="5404800" y="1936125"/>
              <a:ext cx="212500" cy="127025"/>
            </a:xfrm>
            <a:custGeom>
              <a:avLst/>
              <a:gdLst/>
              <a:ahLst/>
              <a:cxnLst/>
              <a:rect l="l" t="t" r="r" b="b"/>
              <a:pathLst>
                <a:path w="8500" h="5081" extrusionOk="0">
                  <a:moveTo>
                    <a:pt x="3175" y="1"/>
                  </a:moveTo>
                  <a:lnTo>
                    <a:pt x="3175" y="2834"/>
                  </a:lnTo>
                  <a:lnTo>
                    <a:pt x="2614" y="2956"/>
                  </a:lnTo>
                  <a:lnTo>
                    <a:pt x="2076" y="3102"/>
                  </a:lnTo>
                  <a:lnTo>
                    <a:pt x="1588" y="3298"/>
                  </a:lnTo>
                  <a:lnTo>
                    <a:pt x="1148" y="3493"/>
                  </a:lnTo>
                  <a:lnTo>
                    <a:pt x="782" y="3713"/>
                  </a:lnTo>
                  <a:lnTo>
                    <a:pt x="611" y="3859"/>
                  </a:lnTo>
                  <a:lnTo>
                    <a:pt x="464" y="3982"/>
                  </a:lnTo>
                  <a:lnTo>
                    <a:pt x="318" y="4128"/>
                  </a:lnTo>
                  <a:lnTo>
                    <a:pt x="196" y="4275"/>
                  </a:lnTo>
                  <a:lnTo>
                    <a:pt x="74" y="4421"/>
                  </a:lnTo>
                  <a:lnTo>
                    <a:pt x="0" y="4592"/>
                  </a:lnTo>
                  <a:lnTo>
                    <a:pt x="171" y="4665"/>
                  </a:lnTo>
                  <a:lnTo>
                    <a:pt x="416" y="4739"/>
                  </a:lnTo>
                  <a:lnTo>
                    <a:pt x="782" y="4836"/>
                  </a:lnTo>
                  <a:lnTo>
                    <a:pt x="1344" y="4910"/>
                  </a:lnTo>
                  <a:lnTo>
                    <a:pt x="2101" y="5007"/>
                  </a:lnTo>
                  <a:lnTo>
                    <a:pt x="3053" y="5056"/>
                  </a:lnTo>
                  <a:lnTo>
                    <a:pt x="4250" y="5081"/>
                  </a:lnTo>
                  <a:lnTo>
                    <a:pt x="5447" y="5056"/>
                  </a:lnTo>
                  <a:lnTo>
                    <a:pt x="6399" y="5007"/>
                  </a:lnTo>
                  <a:lnTo>
                    <a:pt x="7156" y="4910"/>
                  </a:lnTo>
                  <a:lnTo>
                    <a:pt x="7718" y="4836"/>
                  </a:lnTo>
                  <a:lnTo>
                    <a:pt x="8084" y="4739"/>
                  </a:lnTo>
                  <a:lnTo>
                    <a:pt x="8329" y="4665"/>
                  </a:lnTo>
                  <a:lnTo>
                    <a:pt x="8500" y="4592"/>
                  </a:lnTo>
                  <a:lnTo>
                    <a:pt x="8426" y="4421"/>
                  </a:lnTo>
                  <a:lnTo>
                    <a:pt x="8304" y="4275"/>
                  </a:lnTo>
                  <a:lnTo>
                    <a:pt x="8182" y="4128"/>
                  </a:lnTo>
                  <a:lnTo>
                    <a:pt x="8036" y="3982"/>
                  </a:lnTo>
                  <a:lnTo>
                    <a:pt x="7889" y="3859"/>
                  </a:lnTo>
                  <a:lnTo>
                    <a:pt x="7718" y="3713"/>
                  </a:lnTo>
                  <a:lnTo>
                    <a:pt x="7352" y="3493"/>
                  </a:lnTo>
                  <a:lnTo>
                    <a:pt x="6912" y="3298"/>
                  </a:lnTo>
                  <a:lnTo>
                    <a:pt x="6424" y="3102"/>
                  </a:lnTo>
                  <a:lnTo>
                    <a:pt x="5886" y="2956"/>
                  </a:lnTo>
                  <a:lnTo>
                    <a:pt x="5325" y="2834"/>
                  </a:lnTo>
                  <a:lnTo>
                    <a:pt x="5325" y="1"/>
                  </a:lnTo>
                  <a:lnTo>
                    <a:pt x="5032" y="49"/>
                  </a:lnTo>
                  <a:lnTo>
                    <a:pt x="4763" y="98"/>
                  </a:lnTo>
                  <a:lnTo>
                    <a:pt x="4250" y="123"/>
                  </a:lnTo>
                  <a:lnTo>
                    <a:pt x="3737" y="98"/>
                  </a:lnTo>
                  <a:lnTo>
                    <a:pt x="3469" y="49"/>
                  </a:lnTo>
                  <a:lnTo>
                    <a:pt x="3175"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68" name="Google Shape;468;p33"/>
            <p:cNvSpPr/>
            <p:nvPr/>
          </p:nvSpPr>
          <p:spPr>
            <a:xfrm>
              <a:off x="5297950" y="1632050"/>
              <a:ext cx="426200" cy="294950"/>
            </a:xfrm>
            <a:custGeom>
              <a:avLst/>
              <a:gdLst/>
              <a:ahLst/>
              <a:cxnLst/>
              <a:rect l="l" t="t" r="r" b="b"/>
              <a:pathLst>
                <a:path w="17048" h="11798" extrusionOk="0">
                  <a:moveTo>
                    <a:pt x="8524" y="2956"/>
                  </a:moveTo>
                  <a:lnTo>
                    <a:pt x="8573" y="2981"/>
                  </a:lnTo>
                  <a:lnTo>
                    <a:pt x="8622" y="3054"/>
                  </a:lnTo>
                  <a:lnTo>
                    <a:pt x="9086" y="4128"/>
                  </a:lnTo>
                  <a:lnTo>
                    <a:pt x="9135" y="4202"/>
                  </a:lnTo>
                  <a:lnTo>
                    <a:pt x="9208" y="4275"/>
                  </a:lnTo>
                  <a:lnTo>
                    <a:pt x="9306" y="4324"/>
                  </a:lnTo>
                  <a:lnTo>
                    <a:pt x="9403" y="4348"/>
                  </a:lnTo>
                  <a:lnTo>
                    <a:pt x="10576" y="4470"/>
                  </a:lnTo>
                  <a:lnTo>
                    <a:pt x="10649" y="4495"/>
                  </a:lnTo>
                  <a:lnTo>
                    <a:pt x="10698" y="4519"/>
                  </a:lnTo>
                  <a:lnTo>
                    <a:pt x="10673" y="4592"/>
                  </a:lnTo>
                  <a:lnTo>
                    <a:pt x="10624" y="4641"/>
                  </a:lnTo>
                  <a:lnTo>
                    <a:pt x="9745" y="5423"/>
                  </a:lnTo>
                  <a:lnTo>
                    <a:pt x="9696" y="5496"/>
                  </a:lnTo>
                  <a:lnTo>
                    <a:pt x="9648" y="5594"/>
                  </a:lnTo>
                  <a:lnTo>
                    <a:pt x="9623" y="5691"/>
                  </a:lnTo>
                  <a:lnTo>
                    <a:pt x="9623" y="5789"/>
                  </a:lnTo>
                  <a:lnTo>
                    <a:pt x="9892" y="6961"/>
                  </a:lnTo>
                  <a:lnTo>
                    <a:pt x="9892" y="7035"/>
                  </a:lnTo>
                  <a:lnTo>
                    <a:pt x="9867" y="7084"/>
                  </a:lnTo>
                  <a:lnTo>
                    <a:pt x="9818" y="7084"/>
                  </a:lnTo>
                  <a:lnTo>
                    <a:pt x="9745" y="7059"/>
                  </a:lnTo>
                  <a:lnTo>
                    <a:pt x="8719" y="6473"/>
                  </a:lnTo>
                  <a:lnTo>
                    <a:pt x="8622" y="6424"/>
                  </a:lnTo>
                  <a:lnTo>
                    <a:pt x="8426" y="6424"/>
                  </a:lnTo>
                  <a:lnTo>
                    <a:pt x="8329" y="6473"/>
                  </a:lnTo>
                  <a:lnTo>
                    <a:pt x="7303" y="7059"/>
                  </a:lnTo>
                  <a:lnTo>
                    <a:pt x="7230" y="7084"/>
                  </a:lnTo>
                  <a:lnTo>
                    <a:pt x="7181" y="7084"/>
                  </a:lnTo>
                  <a:lnTo>
                    <a:pt x="7156" y="7035"/>
                  </a:lnTo>
                  <a:lnTo>
                    <a:pt x="7156" y="6961"/>
                  </a:lnTo>
                  <a:lnTo>
                    <a:pt x="7425" y="5789"/>
                  </a:lnTo>
                  <a:lnTo>
                    <a:pt x="7425" y="5691"/>
                  </a:lnTo>
                  <a:lnTo>
                    <a:pt x="7401" y="5594"/>
                  </a:lnTo>
                  <a:lnTo>
                    <a:pt x="7352" y="5496"/>
                  </a:lnTo>
                  <a:lnTo>
                    <a:pt x="7303" y="5423"/>
                  </a:lnTo>
                  <a:lnTo>
                    <a:pt x="6424" y="4641"/>
                  </a:lnTo>
                  <a:lnTo>
                    <a:pt x="6375" y="4592"/>
                  </a:lnTo>
                  <a:lnTo>
                    <a:pt x="6350" y="4519"/>
                  </a:lnTo>
                  <a:lnTo>
                    <a:pt x="6399" y="4495"/>
                  </a:lnTo>
                  <a:lnTo>
                    <a:pt x="6473" y="4470"/>
                  </a:lnTo>
                  <a:lnTo>
                    <a:pt x="7645" y="4348"/>
                  </a:lnTo>
                  <a:lnTo>
                    <a:pt x="7743" y="4324"/>
                  </a:lnTo>
                  <a:lnTo>
                    <a:pt x="7840" y="4275"/>
                  </a:lnTo>
                  <a:lnTo>
                    <a:pt x="7913" y="4202"/>
                  </a:lnTo>
                  <a:lnTo>
                    <a:pt x="7962" y="4128"/>
                  </a:lnTo>
                  <a:lnTo>
                    <a:pt x="8426" y="3054"/>
                  </a:lnTo>
                  <a:lnTo>
                    <a:pt x="8475" y="2981"/>
                  </a:lnTo>
                  <a:lnTo>
                    <a:pt x="8524" y="2956"/>
                  </a:lnTo>
                  <a:close/>
                  <a:moveTo>
                    <a:pt x="15973" y="2150"/>
                  </a:moveTo>
                  <a:lnTo>
                    <a:pt x="15973" y="2516"/>
                  </a:lnTo>
                  <a:lnTo>
                    <a:pt x="15924" y="2932"/>
                  </a:lnTo>
                  <a:lnTo>
                    <a:pt x="15875" y="3371"/>
                  </a:lnTo>
                  <a:lnTo>
                    <a:pt x="15802" y="3835"/>
                  </a:lnTo>
                  <a:lnTo>
                    <a:pt x="15704" y="4299"/>
                  </a:lnTo>
                  <a:lnTo>
                    <a:pt x="15558" y="4788"/>
                  </a:lnTo>
                  <a:lnTo>
                    <a:pt x="15411" y="5252"/>
                  </a:lnTo>
                  <a:lnTo>
                    <a:pt x="15216" y="5740"/>
                  </a:lnTo>
                  <a:lnTo>
                    <a:pt x="14996" y="6204"/>
                  </a:lnTo>
                  <a:lnTo>
                    <a:pt x="14752" y="6620"/>
                  </a:lnTo>
                  <a:lnTo>
                    <a:pt x="14459" y="7035"/>
                  </a:lnTo>
                  <a:lnTo>
                    <a:pt x="14141" y="7426"/>
                  </a:lnTo>
                  <a:lnTo>
                    <a:pt x="13799" y="7767"/>
                  </a:lnTo>
                  <a:lnTo>
                    <a:pt x="13604" y="7914"/>
                  </a:lnTo>
                  <a:lnTo>
                    <a:pt x="13409" y="8061"/>
                  </a:lnTo>
                  <a:lnTo>
                    <a:pt x="13213" y="8183"/>
                  </a:lnTo>
                  <a:lnTo>
                    <a:pt x="12993" y="8305"/>
                  </a:lnTo>
                  <a:lnTo>
                    <a:pt x="12774" y="8402"/>
                  </a:lnTo>
                  <a:lnTo>
                    <a:pt x="12529" y="8476"/>
                  </a:lnTo>
                  <a:lnTo>
                    <a:pt x="12529" y="8476"/>
                  </a:lnTo>
                  <a:lnTo>
                    <a:pt x="12823" y="7767"/>
                  </a:lnTo>
                  <a:lnTo>
                    <a:pt x="13042" y="7059"/>
                  </a:lnTo>
                  <a:lnTo>
                    <a:pt x="13262" y="6351"/>
                  </a:lnTo>
                  <a:lnTo>
                    <a:pt x="13433" y="5618"/>
                  </a:lnTo>
                  <a:lnTo>
                    <a:pt x="13555" y="4837"/>
                  </a:lnTo>
                  <a:lnTo>
                    <a:pt x="13677" y="4031"/>
                  </a:lnTo>
                  <a:lnTo>
                    <a:pt x="13751" y="3127"/>
                  </a:lnTo>
                  <a:lnTo>
                    <a:pt x="13799" y="2150"/>
                  </a:lnTo>
                  <a:close/>
                  <a:moveTo>
                    <a:pt x="3249" y="2150"/>
                  </a:moveTo>
                  <a:lnTo>
                    <a:pt x="3298" y="3127"/>
                  </a:lnTo>
                  <a:lnTo>
                    <a:pt x="3371" y="4031"/>
                  </a:lnTo>
                  <a:lnTo>
                    <a:pt x="3493" y="4837"/>
                  </a:lnTo>
                  <a:lnTo>
                    <a:pt x="3615" y="5618"/>
                  </a:lnTo>
                  <a:lnTo>
                    <a:pt x="3786" y="6351"/>
                  </a:lnTo>
                  <a:lnTo>
                    <a:pt x="4006" y="7059"/>
                  </a:lnTo>
                  <a:lnTo>
                    <a:pt x="4226" y="7767"/>
                  </a:lnTo>
                  <a:lnTo>
                    <a:pt x="4519" y="8476"/>
                  </a:lnTo>
                  <a:lnTo>
                    <a:pt x="4274" y="8402"/>
                  </a:lnTo>
                  <a:lnTo>
                    <a:pt x="4055" y="8305"/>
                  </a:lnTo>
                  <a:lnTo>
                    <a:pt x="3835" y="8183"/>
                  </a:lnTo>
                  <a:lnTo>
                    <a:pt x="3639" y="8061"/>
                  </a:lnTo>
                  <a:lnTo>
                    <a:pt x="3444" y="7914"/>
                  </a:lnTo>
                  <a:lnTo>
                    <a:pt x="3249" y="7767"/>
                  </a:lnTo>
                  <a:lnTo>
                    <a:pt x="2907" y="7426"/>
                  </a:lnTo>
                  <a:lnTo>
                    <a:pt x="2589" y="7035"/>
                  </a:lnTo>
                  <a:lnTo>
                    <a:pt x="2296" y="6620"/>
                  </a:lnTo>
                  <a:lnTo>
                    <a:pt x="2052" y="6204"/>
                  </a:lnTo>
                  <a:lnTo>
                    <a:pt x="1832" y="5740"/>
                  </a:lnTo>
                  <a:lnTo>
                    <a:pt x="1637" y="5252"/>
                  </a:lnTo>
                  <a:lnTo>
                    <a:pt x="1490" y="4788"/>
                  </a:lnTo>
                  <a:lnTo>
                    <a:pt x="1344" y="4299"/>
                  </a:lnTo>
                  <a:lnTo>
                    <a:pt x="1246" y="3835"/>
                  </a:lnTo>
                  <a:lnTo>
                    <a:pt x="1173" y="3371"/>
                  </a:lnTo>
                  <a:lnTo>
                    <a:pt x="1124" y="2932"/>
                  </a:lnTo>
                  <a:lnTo>
                    <a:pt x="1075" y="2516"/>
                  </a:lnTo>
                  <a:lnTo>
                    <a:pt x="1075" y="2150"/>
                  </a:lnTo>
                  <a:close/>
                  <a:moveTo>
                    <a:pt x="3737" y="1"/>
                  </a:moveTo>
                  <a:lnTo>
                    <a:pt x="3639" y="25"/>
                  </a:lnTo>
                  <a:lnTo>
                    <a:pt x="3542" y="50"/>
                  </a:lnTo>
                  <a:lnTo>
                    <a:pt x="3444" y="99"/>
                  </a:lnTo>
                  <a:lnTo>
                    <a:pt x="3371" y="147"/>
                  </a:lnTo>
                  <a:lnTo>
                    <a:pt x="3322" y="221"/>
                  </a:lnTo>
                  <a:lnTo>
                    <a:pt x="3249" y="294"/>
                  </a:lnTo>
                  <a:lnTo>
                    <a:pt x="3224" y="392"/>
                  </a:lnTo>
                  <a:lnTo>
                    <a:pt x="3200" y="489"/>
                  </a:lnTo>
                  <a:lnTo>
                    <a:pt x="3224" y="1076"/>
                  </a:lnTo>
                  <a:lnTo>
                    <a:pt x="1075" y="1076"/>
                  </a:lnTo>
                  <a:lnTo>
                    <a:pt x="855" y="1100"/>
                  </a:lnTo>
                  <a:lnTo>
                    <a:pt x="660" y="1149"/>
                  </a:lnTo>
                  <a:lnTo>
                    <a:pt x="489" y="1246"/>
                  </a:lnTo>
                  <a:lnTo>
                    <a:pt x="318" y="1393"/>
                  </a:lnTo>
                  <a:lnTo>
                    <a:pt x="196" y="1540"/>
                  </a:lnTo>
                  <a:lnTo>
                    <a:pt x="98" y="1735"/>
                  </a:lnTo>
                  <a:lnTo>
                    <a:pt x="25" y="1930"/>
                  </a:lnTo>
                  <a:lnTo>
                    <a:pt x="0" y="2150"/>
                  </a:lnTo>
                  <a:lnTo>
                    <a:pt x="25" y="2614"/>
                  </a:lnTo>
                  <a:lnTo>
                    <a:pt x="49" y="3078"/>
                  </a:lnTo>
                  <a:lnTo>
                    <a:pt x="98" y="3518"/>
                  </a:lnTo>
                  <a:lnTo>
                    <a:pt x="171" y="3957"/>
                  </a:lnTo>
                  <a:lnTo>
                    <a:pt x="269" y="4348"/>
                  </a:lnTo>
                  <a:lnTo>
                    <a:pt x="367" y="4739"/>
                  </a:lnTo>
                  <a:lnTo>
                    <a:pt x="489" y="5130"/>
                  </a:lnTo>
                  <a:lnTo>
                    <a:pt x="635" y="5496"/>
                  </a:lnTo>
                  <a:lnTo>
                    <a:pt x="782" y="5838"/>
                  </a:lnTo>
                  <a:lnTo>
                    <a:pt x="928" y="6156"/>
                  </a:lnTo>
                  <a:lnTo>
                    <a:pt x="1099" y="6473"/>
                  </a:lnTo>
                  <a:lnTo>
                    <a:pt x="1295" y="6766"/>
                  </a:lnTo>
                  <a:lnTo>
                    <a:pt x="1466" y="7059"/>
                  </a:lnTo>
                  <a:lnTo>
                    <a:pt x="1661" y="7328"/>
                  </a:lnTo>
                  <a:lnTo>
                    <a:pt x="2076" y="7816"/>
                  </a:lnTo>
                  <a:lnTo>
                    <a:pt x="2516" y="8256"/>
                  </a:lnTo>
                  <a:lnTo>
                    <a:pt x="2931" y="8622"/>
                  </a:lnTo>
                  <a:lnTo>
                    <a:pt x="3346" y="8940"/>
                  </a:lnTo>
                  <a:lnTo>
                    <a:pt x="3762" y="9184"/>
                  </a:lnTo>
                  <a:lnTo>
                    <a:pt x="4152" y="9379"/>
                  </a:lnTo>
                  <a:lnTo>
                    <a:pt x="4519" y="9526"/>
                  </a:lnTo>
                  <a:lnTo>
                    <a:pt x="4836" y="9624"/>
                  </a:lnTo>
                  <a:lnTo>
                    <a:pt x="5105" y="9672"/>
                  </a:lnTo>
                  <a:lnTo>
                    <a:pt x="5422" y="10136"/>
                  </a:lnTo>
                  <a:lnTo>
                    <a:pt x="5764" y="10576"/>
                  </a:lnTo>
                  <a:lnTo>
                    <a:pt x="5935" y="10747"/>
                  </a:lnTo>
                  <a:lnTo>
                    <a:pt x="6131" y="10918"/>
                  </a:lnTo>
                  <a:lnTo>
                    <a:pt x="6326" y="11089"/>
                  </a:lnTo>
                  <a:lnTo>
                    <a:pt x="6546" y="11236"/>
                  </a:lnTo>
                  <a:lnTo>
                    <a:pt x="6766" y="11358"/>
                  </a:lnTo>
                  <a:lnTo>
                    <a:pt x="6985" y="11480"/>
                  </a:lnTo>
                  <a:lnTo>
                    <a:pt x="7230" y="11577"/>
                  </a:lnTo>
                  <a:lnTo>
                    <a:pt x="7474" y="11651"/>
                  </a:lnTo>
                  <a:lnTo>
                    <a:pt x="7718" y="11724"/>
                  </a:lnTo>
                  <a:lnTo>
                    <a:pt x="7987" y="11773"/>
                  </a:lnTo>
                  <a:lnTo>
                    <a:pt x="8255" y="11797"/>
                  </a:lnTo>
                  <a:lnTo>
                    <a:pt x="8793" y="11797"/>
                  </a:lnTo>
                  <a:lnTo>
                    <a:pt x="9061" y="11773"/>
                  </a:lnTo>
                  <a:lnTo>
                    <a:pt x="9330" y="11724"/>
                  </a:lnTo>
                  <a:lnTo>
                    <a:pt x="9574" y="11651"/>
                  </a:lnTo>
                  <a:lnTo>
                    <a:pt x="9818" y="11577"/>
                  </a:lnTo>
                  <a:lnTo>
                    <a:pt x="10063" y="11480"/>
                  </a:lnTo>
                  <a:lnTo>
                    <a:pt x="10283" y="11358"/>
                  </a:lnTo>
                  <a:lnTo>
                    <a:pt x="10502" y="11236"/>
                  </a:lnTo>
                  <a:lnTo>
                    <a:pt x="10722" y="11089"/>
                  </a:lnTo>
                  <a:lnTo>
                    <a:pt x="10918" y="10918"/>
                  </a:lnTo>
                  <a:lnTo>
                    <a:pt x="11113" y="10747"/>
                  </a:lnTo>
                  <a:lnTo>
                    <a:pt x="11284" y="10576"/>
                  </a:lnTo>
                  <a:lnTo>
                    <a:pt x="11626" y="10136"/>
                  </a:lnTo>
                  <a:lnTo>
                    <a:pt x="11943" y="9672"/>
                  </a:lnTo>
                  <a:lnTo>
                    <a:pt x="12212" y="9624"/>
                  </a:lnTo>
                  <a:lnTo>
                    <a:pt x="12529" y="9550"/>
                  </a:lnTo>
                  <a:lnTo>
                    <a:pt x="12896" y="9404"/>
                  </a:lnTo>
                  <a:lnTo>
                    <a:pt x="13287" y="9208"/>
                  </a:lnTo>
                  <a:lnTo>
                    <a:pt x="13702" y="8964"/>
                  </a:lnTo>
                  <a:lnTo>
                    <a:pt x="14117" y="8647"/>
                  </a:lnTo>
                  <a:lnTo>
                    <a:pt x="14557" y="8280"/>
                  </a:lnTo>
                  <a:lnTo>
                    <a:pt x="14972" y="7865"/>
                  </a:lnTo>
                  <a:lnTo>
                    <a:pt x="15387" y="7377"/>
                  </a:lnTo>
                  <a:lnTo>
                    <a:pt x="15582" y="7108"/>
                  </a:lnTo>
                  <a:lnTo>
                    <a:pt x="15753" y="6815"/>
                  </a:lnTo>
                  <a:lnTo>
                    <a:pt x="15949" y="6522"/>
                  </a:lnTo>
                  <a:lnTo>
                    <a:pt x="16120" y="6204"/>
                  </a:lnTo>
                  <a:lnTo>
                    <a:pt x="16266" y="5887"/>
                  </a:lnTo>
                  <a:lnTo>
                    <a:pt x="16413" y="5521"/>
                  </a:lnTo>
                  <a:lnTo>
                    <a:pt x="16559" y="5179"/>
                  </a:lnTo>
                  <a:lnTo>
                    <a:pt x="16681" y="4788"/>
                  </a:lnTo>
                  <a:lnTo>
                    <a:pt x="16779" y="4397"/>
                  </a:lnTo>
                  <a:lnTo>
                    <a:pt x="16877" y="3982"/>
                  </a:lnTo>
                  <a:lnTo>
                    <a:pt x="16950" y="3542"/>
                  </a:lnTo>
                  <a:lnTo>
                    <a:pt x="16999" y="3103"/>
                  </a:lnTo>
                  <a:lnTo>
                    <a:pt x="17023" y="2614"/>
                  </a:lnTo>
                  <a:lnTo>
                    <a:pt x="17048" y="2150"/>
                  </a:lnTo>
                  <a:lnTo>
                    <a:pt x="17023" y="1930"/>
                  </a:lnTo>
                  <a:lnTo>
                    <a:pt x="16950" y="1735"/>
                  </a:lnTo>
                  <a:lnTo>
                    <a:pt x="16852" y="1540"/>
                  </a:lnTo>
                  <a:lnTo>
                    <a:pt x="16730" y="1393"/>
                  </a:lnTo>
                  <a:lnTo>
                    <a:pt x="16559" y="1246"/>
                  </a:lnTo>
                  <a:lnTo>
                    <a:pt x="16388" y="1149"/>
                  </a:lnTo>
                  <a:lnTo>
                    <a:pt x="16193" y="1100"/>
                  </a:lnTo>
                  <a:lnTo>
                    <a:pt x="15973" y="1076"/>
                  </a:lnTo>
                  <a:lnTo>
                    <a:pt x="13824" y="1076"/>
                  </a:lnTo>
                  <a:lnTo>
                    <a:pt x="13848" y="489"/>
                  </a:lnTo>
                  <a:lnTo>
                    <a:pt x="13824" y="392"/>
                  </a:lnTo>
                  <a:lnTo>
                    <a:pt x="13799" y="294"/>
                  </a:lnTo>
                  <a:lnTo>
                    <a:pt x="13726" y="221"/>
                  </a:lnTo>
                  <a:lnTo>
                    <a:pt x="13677" y="147"/>
                  </a:lnTo>
                  <a:lnTo>
                    <a:pt x="13604" y="99"/>
                  </a:lnTo>
                  <a:lnTo>
                    <a:pt x="13506" y="50"/>
                  </a:lnTo>
                  <a:lnTo>
                    <a:pt x="13409" y="25"/>
                  </a:lnTo>
                  <a:lnTo>
                    <a:pt x="1331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469" name="Google Shape;469;p33"/>
          <p:cNvGrpSpPr/>
          <p:nvPr/>
        </p:nvGrpSpPr>
        <p:grpSpPr>
          <a:xfrm>
            <a:off x="10479376" y="2288997"/>
            <a:ext cx="406220" cy="432826"/>
            <a:chOff x="5970800" y="1619250"/>
            <a:chExt cx="428650" cy="456725"/>
          </a:xfrm>
        </p:grpSpPr>
        <p:sp>
          <p:nvSpPr>
            <p:cNvPr id="470" name="Google Shape;470;p33"/>
            <p:cNvSpPr/>
            <p:nvPr/>
          </p:nvSpPr>
          <p:spPr>
            <a:xfrm>
              <a:off x="5970800" y="1674200"/>
              <a:ext cx="377975" cy="377950"/>
            </a:xfrm>
            <a:custGeom>
              <a:avLst/>
              <a:gdLst/>
              <a:ahLst/>
              <a:cxnLst/>
              <a:rect l="l" t="t" r="r" b="b"/>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71" name="Google Shape;471;p33"/>
            <p:cNvSpPr/>
            <p:nvPr/>
          </p:nvSpPr>
          <p:spPr>
            <a:xfrm>
              <a:off x="6068500" y="1771875"/>
              <a:ext cx="182575" cy="182600"/>
            </a:xfrm>
            <a:custGeom>
              <a:avLst/>
              <a:gdLst/>
              <a:ahLst/>
              <a:cxnLst/>
              <a:rect l="l" t="t" r="r" b="b"/>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72" name="Google Shape;472;p33"/>
            <p:cNvSpPr/>
            <p:nvPr/>
          </p:nvSpPr>
          <p:spPr>
            <a:xfrm>
              <a:off x="5981175" y="2005125"/>
              <a:ext cx="75125" cy="70850"/>
            </a:xfrm>
            <a:custGeom>
              <a:avLst/>
              <a:gdLst/>
              <a:ahLst/>
              <a:cxnLst/>
              <a:rect l="l" t="t" r="r" b="b"/>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73" name="Google Shape;473;p33"/>
            <p:cNvSpPr/>
            <p:nvPr/>
          </p:nvSpPr>
          <p:spPr>
            <a:xfrm>
              <a:off x="6263875" y="2005125"/>
              <a:ext cx="74525" cy="70850"/>
            </a:xfrm>
            <a:custGeom>
              <a:avLst/>
              <a:gdLst/>
              <a:ahLst/>
              <a:cxnLst/>
              <a:rect l="l" t="t" r="r" b="b"/>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74" name="Google Shape;474;p33"/>
            <p:cNvSpPr/>
            <p:nvPr/>
          </p:nvSpPr>
          <p:spPr>
            <a:xfrm>
              <a:off x="6147875" y="1619250"/>
              <a:ext cx="251575" cy="255850"/>
            </a:xfrm>
            <a:custGeom>
              <a:avLst/>
              <a:gdLst/>
              <a:ahLst/>
              <a:cxnLst/>
              <a:rect l="l" t="t" r="r" b="b"/>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475" name="Google Shape;475;p33"/>
          <p:cNvGrpSpPr/>
          <p:nvPr/>
        </p:nvGrpSpPr>
        <p:grpSpPr>
          <a:xfrm>
            <a:off x="11099676" y="2283784"/>
            <a:ext cx="455380" cy="415459"/>
            <a:chOff x="6625350" y="1613750"/>
            <a:chExt cx="480525" cy="438400"/>
          </a:xfrm>
        </p:grpSpPr>
        <p:sp>
          <p:nvSpPr>
            <p:cNvPr id="476" name="Google Shape;476;p33"/>
            <p:cNvSpPr/>
            <p:nvPr/>
          </p:nvSpPr>
          <p:spPr>
            <a:xfrm>
              <a:off x="6670525" y="1887275"/>
              <a:ext cx="117875" cy="164875"/>
            </a:xfrm>
            <a:custGeom>
              <a:avLst/>
              <a:gdLst/>
              <a:ahLst/>
              <a:cxnLst/>
              <a:rect l="l" t="t" r="r" b="b"/>
              <a:pathLst>
                <a:path w="4715" h="6595" extrusionOk="0">
                  <a:moveTo>
                    <a:pt x="0" y="1"/>
                  </a:moveTo>
                  <a:lnTo>
                    <a:pt x="538" y="6058"/>
                  </a:lnTo>
                  <a:lnTo>
                    <a:pt x="562" y="6180"/>
                  </a:lnTo>
                  <a:lnTo>
                    <a:pt x="587" y="6277"/>
                  </a:lnTo>
                  <a:lnTo>
                    <a:pt x="660" y="6351"/>
                  </a:lnTo>
                  <a:lnTo>
                    <a:pt x="733" y="6448"/>
                  </a:lnTo>
                  <a:lnTo>
                    <a:pt x="806" y="6497"/>
                  </a:lnTo>
                  <a:lnTo>
                    <a:pt x="904" y="6546"/>
                  </a:lnTo>
                  <a:lnTo>
                    <a:pt x="1002" y="6571"/>
                  </a:lnTo>
                  <a:lnTo>
                    <a:pt x="1124" y="6595"/>
                  </a:lnTo>
                  <a:lnTo>
                    <a:pt x="4128" y="6595"/>
                  </a:lnTo>
                  <a:lnTo>
                    <a:pt x="4274" y="6571"/>
                  </a:lnTo>
                  <a:lnTo>
                    <a:pt x="4397" y="6522"/>
                  </a:lnTo>
                  <a:lnTo>
                    <a:pt x="4494" y="6473"/>
                  </a:lnTo>
                  <a:lnTo>
                    <a:pt x="4592" y="6375"/>
                  </a:lnTo>
                  <a:lnTo>
                    <a:pt x="4665" y="6253"/>
                  </a:lnTo>
                  <a:lnTo>
                    <a:pt x="4714" y="6155"/>
                  </a:lnTo>
                  <a:lnTo>
                    <a:pt x="4714" y="6009"/>
                  </a:lnTo>
                  <a:lnTo>
                    <a:pt x="4714" y="5887"/>
                  </a:lnTo>
                  <a:lnTo>
                    <a:pt x="3713" y="123"/>
                  </a:lnTo>
                  <a:lnTo>
                    <a:pt x="2589" y="50"/>
                  </a:lnTo>
                  <a:lnTo>
                    <a:pt x="1637" y="25"/>
                  </a:lnTo>
                  <a:lnTo>
                    <a:pt x="0"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77" name="Google Shape;477;p33"/>
            <p:cNvSpPr/>
            <p:nvPr/>
          </p:nvSpPr>
          <p:spPr>
            <a:xfrm>
              <a:off x="7075950" y="1754175"/>
              <a:ext cx="29925" cy="99550"/>
            </a:xfrm>
            <a:custGeom>
              <a:avLst/>
              <a:gdLst/>
              <a:ahLst/>
              <a:cxnLst/>
              <a:rect l="l" t="t" r="r" b="b"/>
              <a:pathLst>
                <a:path w="1197" h="3982" extrusionOk="0">
                  <a:moveTo>
                    <a:pt x="0" y="1"/>
                  </a:moveTo>
                  <a:lnTo>
                    <a:pt x="0" y="3981"/>
                  </a:lnTo>
                  <a:lnTo>
                    <a:pt x="269" y="3811"/>
                  </a:lnTo>
                  <a:lnTo>
                    <a:pt x="489" y="3615"/>
                  </a:lnTo>
                  <a:lnTo>
                    <a:pt x="684" y="3420"/>
                  </a:lnTo>
                  <a:lnTo>
                    <a:pt x="855" y="3176"/>
                  </a:lnTo>
                  <a:lnTo>
                    <a:pt x="1002" y="2907"/>
                  </a:lnTo>
                  <a:lnTo>
                    <a:pt x="1099" y="2614"/>
                  </a:lnTo>
                  <a:lnTo>
                    <a:pt x="1173" y="2296"/>
                  </a:lnTo>
                  <a:lnTo>
                    <a:pt x="1197" y="1979"/>
                  </a:lnTo>
                  <a:lnTo>
                    <a:pt x="1173" y="1661"/>
                  </a:lnTo>
                  <a:lnTo>
                    <a:pt x="1099" y="1368"/>
                  </a:lnTo>
                  <a:lnTo>
                    <a:pt x="1002" y="1075"/>
                  </a:lnTo>
                  <a:lnTo>
                    <a:pt x="855" y="806"/>
                  </a:lnTo>
                  <a:lnTo>
                    <a:pt x="684" y="562"/>
                  </a:lnTo>
                  <a:lnTo>
                    <a:pt x="489" y="342"/>
                  </a:lnTo>
                  <a:lnTo>
                    <a:pt x="269" y="171"/>
                  </a:lnTo>
                  <a:lnTo>
                    <a:pt x="0"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78" name="Google Shape;478;p33"/>
            <p:cNvSpPr/>
            <p:nvPr/>
          </p:nvSpPr>
          <p:spPr>
            <a:xfrm>
              <a:off x="6625350" y="1729750"/>
              <a:ext cx="97700" cy="147175"/>
            </a:xfrm>
            <a:custGeom>
              <a:avLst/>
              <a:gdLst/>
              <a:ahLst/>
              <a:cxnLst/>
              <a:rect l="l" t="t" r="r" b="b"/>
              <a:pathLst>
                <a:path w="3908" h="5887" extrusionOk="0">
                  <a:moveTo>
                    <a:pt x="3908" y="1"/>
                  </a:moveTo>
                  <a:lnTo>
                    <a:pt x="2711" y="25"/>
                  </a:lnTo>
                  <a:lnTo>
                    <a:pt x="1759" y="25"/>
                  </a:lnTo>
                  <a:lnTo>
                    <a:pt x="1588" y="49"/>
                  </a:lnTo>
                  <a:lnTo>
                    <a:pt x="1417" y="74"/>
                  </a:lnTo>
                  <a:lnTo>
                    <a:pt x="1246" y="123"/>
                  </a:lnTo>
                  <a:lnTo>
                    <a:pt x="1099" y="172"/>
                  </a:lnTo>
                  <a:lnTo>
                    <a:pt x="953" y="245"/>
                  </a:lnTo>
                  <a:lnTo>
                    <a:pt x="806" y="343"/>
                  </a:lnTo>
                  <a:lnTo>
                    <a:pt x="660" y="440"/>
                  </a:lnTo>
                  <a:lnTo>
                    <a:pt x="537" y="562"/>
                  </a:lnTo>
                  <a:lnTo>
                    <a:pt x="415" y="684"/>
                  </a:lnTo>
                  <a:lnTo>
                    <a:pt x="318" y="831"/>
                  </a:lnTo>
                  <a:lnTo>
                    <a:pt x="220" y="978"/>
                  </a:lnTo>
                  <a:lnTo>
                    <a:pt x="147" y="1124"/>
                  </a:lnTo>
                  <a:lnTo>
                    <a:pt x="73" y="1295"/>
                  </a:lnTo>
                  <a:lnTo>
                    <a:pt x="49" y="1442"/>
                  </a:lnTo>
                  <a:lnTo>
                    <a:pt x="0" y="1613"/>
                  </a:lnTo>
                  <a:lnTo>
                    <a:pt x="0" y="1783"/>
                  </a:lnTo>
                  <a:lnTo>
                    <a:pt x="0" y="4128"/>
                  </a:lnTo>
                  <a:lnTo>
                    <a:pt x="0" y="4299"/>
                  </a:lnTo>
                  <a:lnTo>
                    <a:pt x="49" y="4446"/>
                  </a:lnTo>
                  <a:lnTo>
                    <a:pt x="73" y="4617"/>
                  </a:lnTo>
                  <a:lnTo>
                    <a:pt x="147" y="4763"/>
                  </a:lnTo>
                  <a:lnTo>
                    <a:pt x="220" y="4934"/>
                  </a:lnTo>
                  <a:lnTo>
                    <a:pt x="318" y="5081"/>
                  </a:lnTo>
                  <a:lnTo>
                    <a:pt x="415" y="5203"/>
                  </a:lnTo>
                  <a:lnTo>
                    <a:pt x="537" y="5325"/>
                  </a:lnTo>
                  <a:lnTo>
                    <a:pt x="660" y="5447"/>
                  </a:lnTo>
                  <a:lnTo>
                    <a:pt x="806" y="5545"/>
                  </a:lnTo>
                  <a:lnTo>
                    <a:pt x="953" y="5642"/>
                  </a:lnTo>
                  <a:lnTo>
                    <a:pt x="1099" y="5716"/>
                  </a:lnTo>
                  <a:lnTo>
                    <a:pt x="1246" y="5789"/>
                  </a:lnTo>
                  <a:lnTo>
                    <a:pt x="1417" y="5838"/>
                  </a:lnTo>
                  <a:lnTo>
                    <a:pt x="1588" y="5862"/>
                  </a:lnTo>
                  <a:lnTo>
                    <a:pt x="1759" y="5862"/>
                  </a:lnTo>
                  <a:lnTo>
                    <a:pt x="2711" y="5887"/>
                  </a:lnTo>
                  <a:lnTo>
                    <a:pt x="3908" y="5887"/>
                  </a:lnTo>
                  <a:lnTo>
                    <a:pt x="390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79" name="Google Shape;479;p33"/>
            <p:cNvSpPr/>
            <p:nvPr/>
          </p:nvSpPr>
          <p:spPr>
            <a:xfrm>
              <a:off x="6736475" y="1638175"/>
              <a:ext cx="279650" cy="330325"/>
            </a:xfrm>
            <a:custGeom>
              <a:avLst/>
              <a:gdLst/>
              <a:ahLst/>
              <a:cxnLst/>
              <a:rect l="l" t="t" r="r" b="b"/>
              <a:pathLst>
                <a:path w="11186" h="13213" extrusionOk="0">
                  <a:moveTo>
                    <a:pt x="11186" y="0"/>
                  </a:moveTo>
                  <a:lnTo>
                    <a:pt x="10771" y="342"/>
                  </a:lnTo>
                  <a:lnTo>
                    <a:pt x="10380" y="635"/>
                  </a:lnTo>
                  <a:lnTo>
                    <a:pt x="9940" y="904"/>
                  </a:lnTo>
                  <a:lnTo>
                    <a:pt x="9525" y="1172"/>
                  </a:lnTo>
                  <a:lnTo>
                    <a:pt x="9110" y="1417"/>
                  </a:lnTo>
                  <a:lnTo>
                    <a:pt x="8695" y="1661"/>
                  </a:lnTo>
                  <a:lnTo>
                    <a:pt x="7840" y="2052"/>
                  </a:lnTo>
                  <a:lnTo>
                    <a:pt x="7034" y="2418"/>
                  </a:lnTo>
                  <a:lnTo>
                    <a:pt x="6228" y="2687"/>
                  </a:lnTo>
                  <a:lnTo>
                    <a:pt x="5471" y="2931"/>
                  </a:lnTo>
                  <a:lnTo>
                    <a:pt x="4763" y="3126"/>
                  </a:lnTo>
                  <a:lnTo>
                    <a:pt x="4225" y="3248"/>
                  </a:lnTo>
                  <a:lnTo>
                    <a:pt x="3664" y="3346"/>
                  </a:lnTo>
                  <a:lnTo>
                    <a:pt x="3077" y="3419"/>
                  </a:lnTo>
                  <a:lnTo>
                    <a:pt x="2467" y="3493"/>
                  </a:lnTo>
                  <a:lnTo>
                    <a:pt x="1221" y="3590"/>
                  </a:lnTo>
                  <a:lnTo>
                    <a:pt x="0" y="3664"/>
                  </a:lnTo>
                  <a:lnTo>
                    <a:pt x="0" y="9574"/>
                  </a:lnTo>
                  <a:lnTo>
                    <a:pt x="1221" y="9623"/>
                  </a:lnTo>
                  <a:lnTo>
                    <a:pt x="2467" y="9721"/>
                  </a:lnTo>
                  <a:lnTo>
                    <a:pt x="3077" y="9794"/>
                  </a:lnTo>
                  <a:lnTo>
                    <a:pt x="3664" y="9891"/>
                  </a:lnTo>
                  <a:lnTo>
                    <a:pt x="4225" y="9989"/>
                  </a:lnTo>
                  <a:lnTo>
                    <a:pt x="4763" y="10111"/>
                  </a:lnTo>
                  <a:lnTo>
                    <a:pt x="5471" y="10307"/>
                  </a:lnTo>
                  <a:lnTo>
                    <a:pt x="6228" y="10526"/>
                  </a:lnTo>
                  <a:lnTo>
                    <a:pt x="7034" y="10820"/>
                  </a:lnTo>
                  <a:lnTo>
                    <a:pt x="7840" y="11161"/>
                  </a:lnTo>
                  <a:lnTo>
                    <a:pt x="8695" y="11577"/>
                  </a:lnTo>
                  <a:lnTo>
                    <a:pt x="9110" y="11796"/>
                  </a:lnTo>
                  <a:lnTo>
                    <a:pt x="9525" y="12041"/>
                  </a:lnTo>
                  <a:lnTo>
                    <a:pt x="9940" y="12309"/>
                  </a:lnTo>
                  <a:lnTo>
                    <a:pt x="10380" y="12602"/>
                  </a:lnTo>
                  <a:lnTo>
                    <a:pt x="10771" y="12896"/>
                  </a:lnTo>
                  <a:lnTo>
                    <a:pt x="11186" y="13213"/>
                  </a:lnTo>
                  <a:lnTo>
                    <a:pt x="11186"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80" name="Google Shape;480;p33"/>
            <p:cNvSpPr/>
            <p:nvPr/>
          </p:nvSpPr>
          <p:spPr>
            <a:xfrm>
              <a:off x="7029550" y="1613750"/>
              <a:ext cx="34200" cy="379800"/>
            </a:xfrm>
            <a:custGeom>
              <a:avLst/>
              <a:gdLst/>
              <a:ahLst/>
              <a:cxnLst/>
              <a:rect l="l" t="t" r="r" b="b"/>
              <a:pathLst>
                <a:path w="1368" h="15192" extrusionOk="0">
                  <a:moveTo>
                    <a:pt x="684" y="0"/>
                  </a:moveTo>
                  <a:lnTo>
                    <a:pt x="562" y="25"/>
                  </a:lnTo>
                  <a:lnTo>
                    <a:pt x="464" y="98"/>
                  </a:lnTo>
                  <a:lnTo>
                    <a:pt x="366" y="171"/>
                  </a:lnTo>
                  <a:lnTo>
                    <a:pt x="0" y="513"/>
                  </a:lnTo>
                  <a:lnTo>
                    <a:pt x="0" y="14654"/>
                  </a:lnTo>
                  <a:lnTo>
                    <a:pt x="366" y="15020"/>
                  </a:lnTo>
                  <a:lnTo>
                    <a:pt x="464" y="15094"/>
                  </a:lnTo>
                  <a:lnTo>
                    <a:pt x="562" y="15143"/>
                  </a:lnTo>
                  <a:lnTo>
                    <a:pt x="684" y="15191"/>
                  </a:lnTo>
                  <a:lnTo>
                    <a:pt x="904" y="15191"/>
                  </a:lnTo>
                  <a:lnTo>
                    <a:pt x="1001" y="15143"/>
                  </a:lnTo>
                  <a:lnTo>
                    <a:pt x="1148" y="15045"/>
                  </a:lnTo>
                  <a:lnTo>
                    <a:pt x="1270" y="14923"/>
                  </a:lnTo>
                  <a:lnTo>
                    <a:pt x="1343" y="14776"/>
                  </a:lnTo>
                  <a:lnTo>
                    <a:pt x="1368" y="14605"/>
                  </a:lnTo>
                  <a:lnTo>
                    <a:pt x="1368" y="586"/>
                  </a:lnTo>
                  <a:lnTo>
                    <a:pt x="1343" y="415"/>
                  </a:lnTo>
                  <a:lnTo>
                    <a:pt x="1270" y="244"/>
                  </a:lnTo>
                  <a:lnTo>
                    <a:pt x="1148" y="122"/>
                  </a:lnTo>
                  <a:lnTo>
                    <a:pt x="1001" y="25"/>
                  </a:lnTo>
                  <a:lnTo>
                    <a:pt x="90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481" name="Google Shape;481;p33"/>
          <p:cNvGrpSpPr/>
          <p:nvPr/>
        </p:nvGrpSpPr>
        <p:grpSpPr>
          <a:xfrm>
            <a:off x="5400196" y="2959617"/>
            <a:ext cx="343721" cy="369190"/>
            <a:chOff x="611175" y="2326900"/>
            <a:chExt cx="362700" cy="389575"/>
          </a:xfrm>
        </p:grpSpPr>
        <p:sp>
          <p:nvSpPr>
            <p:cNvPr id="482" name="Google Shape;482;p33"/>
            <p:cNvSpPr/>
            <p:nvPr/>
          </p:nvSpPr>
          <p:spPr>
            <a:xfrm>
              <a:off x="611175" y="2326900"/>
              <a:ext cx="362700" cy="389575"/>
            </a:xfrm>
            <a:custGeom>
              <a:avLst/>
              <a:gdLst/>
              <a:ahLst/>
              <a:cxnLst/>
              <a:rect l="l" t="t" r="r" b="b"/>
              <a:pathLst>
                <a:path w="14508" h="15583" extrusionOk="0">
                  <a:moveTo>
                    <a:pt x="9647" y="489"/>
                  </a:moveTo>
                  <a:lnTo>
                    <a:pt x="9769" y="513"/>
                  </a:lnTo>
                  <a:lnTo>
                    <a:pt x="9916" y="562"/>
                  </a:lnTo>
                  <a:lnTo>
                    <a:pt x="10014" y="660"/>
                  </a:lnTo>
                  <a:lnTo>
                    <a:pt x="10087" y="782"/>
                  </a:lnTo>
                  <a:lnTo>
                    <a:pt x="10111" y="928"/>
                  </a:lnTo>
                  <a:lnTo>
                    <a:pt x="10111" y="1075"/>
                  </a:lnTo>
                  <a:lnTo>
                    <a:pt x="10063" y="1197"/>
                  </a:lnTo>
                  <a:lnTo>
                    <a:pt x="9989" y="1319"/>
                  </a:lnTo>
                  <a:lnTo>
                    <a:pt x="9281" y="2003"/>
                  </a:lnTo>
                  <a:lnTo>
                    <a:pt x="9232" y="2076"/>
                  </a:lnTo>
                  <a:lnTo>
                    <a:pt x="9183" y="2174"/>
                  </a:lnTo>
                  <a:lnTo>
                    <a:pt x="9159" y="2247"/>
                  </a:lnTo>
                  <a:lnTo>
                    <a:pt x="9159" y="2345"/>
                  </a:lnTo>
                  <a:lnTo>
                    <a:pt x="9159" y="6497"/>
                  </a:lnTo>
                  <a:lnTo>
                    <a:pt x="9183" y="6643"/>
                  </a:lnTo>
                  <a:lnTo>
                    <a:pt x="9232" y="6790"/>
                  </a:lnTo>
                  <a:lnTo>
                    <a:pt x="10575" y="8671"/>
                  </a:lnTo>
                  <a:lnTo>
                    <a:pt x="3932" y="8671"/>
                  </a:lnTo>
                  <a:lnTo>
                    <a:pt x="5276" y="6790"/>
                  </a:lnTo>
                  <a:lnTo>
                    <a:pt x="5324" y="6643"/>
                  </a:lnTo>
                  <a:lnTo>
                    <a:pt x="5349" y="6497"/>
                  </a:lnTo>
                  <a:lnTo>
                    <a:pt x="5349" y="2345"/>
                  </a:lnTo>
                  <a:lnTo>
                    <a:pt x="5349" y="2247"/>
                  </a:lnTo>
                  <a:lnTo>
                    <a:pt x="5324" y="2174"/>
                  </a:lnTo>
                  <a:lnTo>
                    <a:pt x="5276" y="2076"/>
                  </a:lnTo>
                  <a:lnTo>
                    <a:pt x="5227" y="2003"/>
                  </a:lnTo>
                  <a:lnTo>
                    <a:pt x="4519" y="1319"/>
                  </a:lnTo>
                  <a:lnTo>
                    <a:pt x="4445" y="1197"/>
                  </a:lnTo>
                  <a:lnTo>
                    <a:pt x="4396" y="1075"/>
                  </a:lnTo>
                  <a:lnTo>
                    <a:pt x="4396" y="928"/>
                  </a:lnTo>
                  <a:lnTo>
                    <a:pt x="4421" y="782"/>
                  </a:lnTo>
                  <a:lnTo>
                    <a:pt x="4494" y="660"/>
                  </a:lnTo>
                  <a:lnTo>
                    <a:pt x="4592" y="562"/>
                  </a:lnTo>
                  <a:lnTo>
                    <a:pt x="4738" y="513"/>
                  </a:lnTo>
                  <a:lnTo>
                    <a:pt x="4860" y="489"/>
                  </a:lnTo>
                  <a:close/>
                  <a:moveTo>
                    <a:pt x="6717" y="9574"/>
                  </a:moveTo>
                  <a:lnTo>
                    <a:pt x="6912" y="9647"/>
                  </a:lnTo>
                  <a:lnTo>
                    <a:pt x="7083" y="9745"/>
                  </a:lnTo>
                  <a:lnTo>
                    <a:pt x="7254" y="9892"/>
                  </a:lnTo>
                  <a:lnTo>
                    <a:pt x="7376" y="10038"/>
                  </a:lnTo>
                  <a:lnTo>
                    <a:pt x="7474" y="10234"/>
                  </a:lnTo>
                  <a:lnTo>
                    <a:pt x="7547" y="10429"/>
                  </a:lnTo>
                  <a:lnTo>
                    <a:pt x="7571" y="10649"/>
                  </a:lnTo>
                  <a:lnTo>
                    <a:pt x="7547" y="10869"/>
                  </a:lnTo>
                  <a:lnTo>
                    <a:pt x="7474" y="11064"/>
                  </a:lnTo>
                  <a:lnTo>
                    <a:pt x="7376" y="11259"/>
                  </a:lnTo>
                  <a:lnTo>
                    <a:pt x="7254" y="11406"/>
                  </a:lnTo>
                  <a:lnTo>
                    <a:pt x="7083" y="11552"/>
                  </a:lnTo>
                  <a:lnTo>
                    <a:pt x="6912" y="11650"/>
                  </a:lnTo>
                  <a:lnTo>
                    <a:pt x="6717" y="11699"/>
                  </a:lnTo>
                  <a:lnTo>
                    <a:pt x="6497" y="11723"/>
                  </a:lnTo>
                  <a:lnTo>
                    <a:pt x="6277" y="11699"/>
                  </a:lnTo>
                  <a:lnTo>
                    <a:pt x="6057" y="11650"/>
                  </a:lnTo>
                  <a:lnTo>
                    <a:pt x="5886" y="11552"/>
                  </a:lnTo>
                  <a:lnTo>
                    <a:pt x="5715" y="11406"/>
                  </a:lnTo>
                  <a:lnTo>
                    <a:pt x="5593" y="11259"/>
                  </a:lnTo>
                  <a:lnTo>
                    <a:pt x="5495" y="11064"/>
                  </a:lnTo>
                  <a:lnTo>
                    <a:pt x="5422" y="10869"/>
                  </a:lnTo>
                  <a:lnTo>
                    <a:pt x="5398" y="10649"/>
                  </a:lnTo>
                  <a:lnTo>
                    <a:pt x="5422" y="10429"/>
                  </a:lnTo>
                  <a:lnTo>
                    <a:pt x="5495" y="10234"/>
                  </a:lnTo>
                  <a:lnTo>
                    <a:pt x="5593" y="10038"/>
                  </a:lnTo>
                  <a:lnTo>
                    <a:pt x="5715" y="9892"/>
                  </a:lnTo>
                  <a:lnTo>
                    <a:pt x="5886" y="9745"/>
                  </a:lnTo>
                  <a:lnTo>
                    <a:pt x="6057" y="9647"/>
                  </a:lnTo>
                  <a:lnTo>
                    <a:pt x="6277" y="9574"/>
                  </a:lnTo>
                  <a:close/>
                  <a:moveTo>
                    <a:pt x="8475" y="11894"/>
                  </a:moveTo>
                  <a:lnTo>
                    <a:pt x="8597" y="11919"/>
                  </a:lnTo>
                  <a:lnTo>
                    <a:pt x="8695" y="11943"/>
                  </a:lnTo>
                  <a:lnTo>
                    <a:pt x="8817" y="11992"/>
                  </a:lnTo>
                  <a:lnTo>
                    <a:pt x="8915" y="12065"/>
                  </a:lnTo>
                  <a:lnTo>
                    <a:pt x="8988" y="12163"/>
                  </a:lnTo>
                  <a:lnTo>
                    <a:pt x="9037" y="12285"/>
                  </a:lnTo>
                  <a:lnTo>
                    <a:pt x="9086" y="12383"/>
                  </a:lnTo>
                  <a:lnTo>
                    <a:pt x="9086" y="12529"/>
                  </a:lnTo>
                  <a:lnTo>
                    <a:pt x="9086" y="12652"/>
                  </a:lnTo>
                  <a:lnTo>
                    <a:pt x="9037" y="12749"/>
                  </a:lnTo>
                  <a:lnTo>
                    <a:pt x="8988" y="12871"/>
                  </a:lnTo>
                  <a:lnTo>
                    <a:pt x="8915" y="12969"/>
                  </a:lnTo>
                  <a:lnTo>
                    <a:pt x="8817" y="13042"/>
                  </a:lnTo>
                  <a:lnTo>
                    <a:pt x="8695" y="13091"/>
                  </a:lnTo>
                  <a:lnTo>
                    <a:pt x="8597" y="13140"/>
                  </a:lnTo>
                  <a:lnTo>
                    <a:pt x="8329" y="13140"/>
                  </a:lnTo>
                  <a:lnTo>
                    <a:pt x="8231" y="13091"/>
                  </a:lnTo>
                  <a:lnTo>
                    <a:pt x="8109" y="13042"/>
                  </a:lnTo>
                  <a:lnTo>
                    <a:pt x="8011" y="12969"/>
                  </a:lnTo>
                  <a:lnTo>
                    <a:pt x="7938" y="12871"/>
                  </a:lnTo>
                  <a:lnTo>
                    <a:pt x="7889" y="12749"/>
                  </a:lnTo>
                  <a:lnTo>
                    <a:pt x="7864" y="12652"/>
                  </a:lnTo>
                  <a:lnTo>
                    <a:pt x="7840" y="12529"/>
                  </a:lnTo>
                  <a:lnTo>
                    <a:pt x="7864" y="12383"/>
                  </a:lnTo>
                  <a:lnTo>
                    <a:pt x="7889" y="12285"/>
                  </a:lnTo>
                  <a:lnTo>
                    <a:pt x="7938" y="12163"/>
                  </a:lnTo>
                  <a:lnTo>
                    <a:pt x="8011" y="12065"/>
                  </a:lnTo>
                  <a:lnTo>
                    <a:pt x="8109" y="11992"/>
                  </a:lnTo>
                  <a:lnTo>
                    <a:pt x="8231" y="11943"/>
                  </a:lnTo>
                  <a:lnTo>
                    <a:pt x="8329" y="11919"/>
                  </a:lnTo>
                  <a:lnTo>
                    <a:pt x="8475" y="11894"/>
                  </a:lnTo>
                  <a:close/>
                  <a:moveTo>
                    <a:pt x="6741" y="13360"/>
                  </a:moveTo>
                  <a:lnTo>
                    <a:pt x="6814" y="13384"/>
                  </a:lnTo>
                  <a:lnTo>
                    <a:pt x="6912" y="13433"/>
                  </a:lnTo>
                  <a:lnTo>
                    <a:pt x="6985" y="13482"/>
                  </a:lnTo>
                  <a:lnTo>
                    <a:pt x="7034" y="13555"/>
                  </a:lnTo>
                  <a:lnTo>
                    <a:pt x="7083" y="13653"/>
                  </a:lnTo>
                  <a:lnTo>
                    <a:pt x="7107" y="13726"/>
                  </a:lnTo>
                  <a:lnTo>
                    <a:pt x="7107" y="13824"/>
                  </a:lnTo>
                  <a:lnTo>
                    <a:pt x="7107" y="13922"/>
                  </a:lnTo>
                  <a:lnTo>
                    <a:pt x="7083" y="14019"/>
                  </a:lnTo>
                  <a:lnTo>
                    <a:pt x="7034" y="14117"/>
                  </a:lnTo>
                  <a:lnTo>
                    <a:pt x="6985" y="14166"/>
                  </a:lnTo>
                  <a:lnTo>
                    <a:pt x="6912" y="14239"/>
                  </a:lnTo>
                  <a:lnTo>
                    <a:pt x="6814" y="14288"/>
                  </a:lnTo>
                  <a:lnTo>
                    <a:pt x="6741" y="14312"/>
                  </a:lnTo>
                  <a:lnTo>
                    <a:pt x="6546" y="14312"/>
                  </a:lnTo>
                  <a:lnTo>
                    <a:pt x="6448" y="14288"/>
                  </a:lnTo>
                  <a:lnTo>
                    <a:pt x="6375" y="14239"/>
                  </a:lnTo>
                  <a:lnTo>
                    <a:pt x="6301" y="14166"/>
                  </a:lnTo>
                  <a:lnTo>
                    <a:pt x="6228" y="14117"/>
                  </a:lnTo>
                  <a:lnTo>
                    <a:pt x="6179" y="14019"/>
                  </a:lnTo>
                  <a:lnTo>
                    <a:pt x="6155" y="13922"/>
                  </a:lnTo>
                  <a:lnTo>
                    <a:pt x="6155" y="13824"/>
                  </a:lnTo>
                  <a:lnTo>
                    <a:pt x="6155" y="13726"/>
                  </a:lnTo>
                  <a:lnTo>
                    <a:pt x="6179" y="13653"/>
                  </a:lnTo>
                  <a:lnTo>
                    <a:pt x="6228" y="13555"/>
                  </a:lnTo>
                  <a:lnTo>
                    <a:pt x="6301" y="13482"/>
                  </a:lnTo>
                  <a:lnTo>
                    <a:pt x="6375" y="13433"/>
                  </a:lnTo>
                  <a:lnTo>
                    <a:pt x="6448" y="13384"/>
                  </a:lnTo>
                  <a:lnTo>
                    <a:pt x="6546" y="13360"/>
                  </a:lnTo>
                  <a:close/>
                  <a:moveTo>
                    <a:pt x="4860" y="0"/>
                  </a:moveTo>
                  <a:lnTo>
                    <a:pt x="4714" y="25"/>
                  </a:lnTo>
                  <a:lnTo>
                    <a:pt x="4592" y="49"/>
                  </a:lnTo>
                  <a:lnTo>
                    <a:pt x="4445" y="98"/>
                  </a:lnTo>
                  <a:lnTo>
                    <a:pt x="4323" y="171"/>
                  </a:lnTo>
                  <a:lnTo>
                    <a:pt x="4225" y="245"/>
                  </a:lnTo>
                  <a:lnTo>
                    <a:pt x="4128" y="367"/>
                  </a:lnTo>
                  <a:lnTo>
                    <a:pt x="4030" y="464"/>
                  </a:lnTo>
                  <a:lnTo>
                    <a:pt x="3981" y="611"/>
                  </a:lnTo>
                  <a:lnTo>
                    <a:pt x="3932" y="733"/>
                  </a:lnTo>
                  <a:lnTo>
                    <a:pt x="3908" y="880"/>
                  </a:lnTo>
                  <a:lnTo>
                    <a:pt x="3908" y="1026"/>
                  </a:lnTo>
                  <a:lnTo>
                    <a:pt x="3908" y="1173"/>
                  </a:lnTo>
                  <a:lnTo>
                    <a:pt x="3957" y="1295"/>
                  </a:lnTo>
                  <a:lnTo>
                    <a:pt x="4006" y="1441"/>
                  </a:lnTo>
                  <a:lnTo>
                    <a:pt x="4079" y="1563"/>
                  </a:lnTo>
                  <a:lnTo>
                    <a:pt x="4177" y="1661"/>
                  </a:lnTo>
                  <a:lnTo>
                    <a:pt x="4860" y="2345"/>
                  </a:lnTo>
                  <a:lnTo>
                    <a:pt x="4860" y="6497"/>
                  </a:lnTo>
                  <a:lnTo>
                    <a:pt x="196" y="13067"/>
                  </a:lnTo>
                  <a:lnTo>
                    <a:pt x="122" y="13189"/>
                  </a:lnTo>
                  <a:lnTo>
                    <a:pt x="49" y="13311"/>
                  </a:lnTo>
                  <a:lnTo>
                    <a:pt x="25" y="13433"/>
                  </a:lnTo>
                  <a:lnTo>
                    <a:pt x="0" y="13555"/>
                  </a:lnTo>
                  <a:lnTo>
                    <a:pt x="0" y="13677"/>
                  </a:lnTo>
                  <a:lnTo>
                    <a:pt x="25" y="13824"/>
                  </a:lnTo>
                  <a:lnTo>
                    <a:pt x="49" y="13946"/>
                  </a:lnTo>
                  <a:lnTo>
                    <a:pt x="98" y="14068"/>
                  </a:lnTo>
                  <a:lnTo>
                    <a:pt x="586" y="15045"/>
                  </a:lnTo>
                  <a:lnTo>
                    <a:pt x="660" y="15167"/>
                  </a:lnTo>
                  <a:lnTo>
                    <a:pt x="757" y="15265"/>
                  </a:lnTo>
                  <a:lnTo>
                    <a:pt x="831" y="15362"/>
                  </a:lnTo>
                  <a:lnTo>
                    <a:pt x="953" y="15436"/>
                  </a:lnTo>
                  <a:lnTo>
                    <a:pt x="1075" y="15485"/>
                  </a:lnTo>
                  <a:lnTo>
                    <a:pt x="1197" y="15533"/>
                  </a:lnTo>
                  <a:lnTo>
                    <a:pt x="1319" y="15582"/>
                  </a:lnTo>
                  <a:lnTo>
                    <a:pt x="13189" y="15582"/>
                  </a:lnTo>
                  <a:lnTo>
                    <a:pt x="13311" y="15533"/>
                  </a:lnTo>
                  <a:lnTo>
                    <a:pt x="13433" y="15485"/>
                  </a:lnTo>
                  <a:lnTo>
                    <a:pt x="13555" y="15436"/>
                  </a:lnTo>
                  <a:lnTo>
                    <a:pt x="13677" y="15362"/>
                  </a:lnTo>
                  <a:lnTo>
                    <a:pt x="13750" y="15265"/>
                  </a:lnTo>
                  <a:lnTo>
                    <a:pt x="13848" y="15167"/>
                  </a:lnTo>
                  <a:lnTo>
                    <a:pt x="13921" y="15045"/>
                  </a:lnTo>
                  <a:lnTo>
                    <a:pt x="14410" y="14068"/>
                  </a:lnTo>
                  <a:lnTo>
                    <a:pt x="14459" y="13946"/>
                  </a:lnTo>
                  <a:lnTo>
                    <a:pt x="14483" y="13824"/>
                  </a:lnTo>
                  <a:lnTo>
                    <a:pt x="14508" y="13677"/>
                  </a:lnTo>
                  <a:lnTo>
                    <a:pt x="14508" y="13555"/>
                  </a:lnTo>
                  <a:lnTo>
                    <a:pt x="14483" y="13433"/>
                  </a:lnTo>
                  <a:lnTo>
                    <a:pt x="14459" y="13311"/>
                  </a:lnTo>
                  <a:lnTo>
                    <a:pt x="14385" y="13189"/>
                  </a:lnTo>
                  <a:lnTo>
                    <a:pt x="14312" y="13067"/>
                  </a:lnTo>
                  <a:lnTo>
                    <a:pt x="9647" y="6497"/>
                  </a:lnTo>
                  <a:lnTo>
                    <a:pt x="9647" y="2345"/>
                  </a:lnTo>
                  <a:lnTo>
                    <a:pt x="10331" y="1661"/>
                  </a:lnTo>
                  <a:lnTo>
                    <a:pt x="10429" y="1563"/>
                  </a:lnTo>
                  <a:lnTo>
                    <a:pt x="10502" y="1441"/>
                  </a:lnTo>
                  <a:lnTo>
                    <a:pt x="10551" y="1295"/>
                  </a:lnTo>
                  <a:lnTo>
                    <a:pt x="10600" y="1173"/>
                  </a:lnTo>
                  <a:lnTo>
                    <a:pt x="10600" y="1026"/>
                  </a:lnTo>
                  <a:lnTo>
                    <a:pt x="10600" y="880"/>
                  </a:lnTo>
                  <a:lnTo>
                    <a:pt x="10575" y="733"/>
                  </a:lnTo>
                  <a:lnTo>
                    <a:pt x="10527" y="611"/>
                  </a:lnTo>
                  <a:lnTo>
                    <a:pt x="10478" y="464"/>
                  </a:lnTo>
                  <a:lnTo>
                    <a:pt x="10380" y="367"/>
                  </a:lnTo>
                  <a:lnTo>
                    <a:pt x="10282" y="245"/>
                  </a:lnTo>
                  <a:lnTo>
                    <a:pt x="10185" y="171"/>
                  </a:lnTo>
                  <a:lnTo>
                    <a:pt x="10063" y="98"/>
                  </a:lnTo>
                  <a:lnTo>
                    <a:pt x="9916" y="49"/>
                  </a:lnTo>
                  <a:lnTo>
                    <a:pt x="9794" y="25"/>
                  </a:lnTo>
                  <a:lnTo>
                    <a:pt x="9647"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83" name="Google Shape;483;p33"/>
            <p:cNvSpPr/>
            <p:nvPr/>
          </p:nvSpPr>
          <p:spPr>
            <a:xfrm>
              <a:off x="794950" y="2500900"/>
              <a:ext cx="24450" cy="23850"/>
            </a:xfrm>
            <a:custGeom>
              <a:avLst/>
              <a:gdLst/>
              <a:ahLst/>
              <a:cxnLst/>
              <a:rect l="l" t="t" r="r" b="b"/>
              <a:pathLst>
                <a:path w="978" h="954" extrusionOk="0">
                  <a:moveTo>
                    <a:pt x="391" y="1"/>
                  </a:moveTo>
                  <a:lnTo>
                    <a:pt x="294" y="25"/>
                  </a:lnTo>
                  <a:lnTo>
                    <a:pt x="220" y="74"/>
                  </a:lnTo>
                  <a:lnTo>
                    <a:pt x="147" y="123"/>
                  </a:lnTo>
                  <a:lnTo>
                    <a:pt x="98" y="196"/>
                  </a:lnTo>
                  <a:lnTo>
                    <a:pt x="49" y="294"/>
                  </a:lnTo>
                  <a:lnTo>
                    <a:pt x="25" y="367"/>
                  </a:lnTo>
                  <a:lnTo>
                    <a:pt x="1" y="465"/>
                  </a:lnTo>
                  <a:lnTo>
                    <a:pt x="25" y="563"/>
                  </a:lnTo>
                  <a:lnTo>
                    <a:pt x="49" y="660"/>
                  </a:lnTo>
                  <a:lnTo>
                    <a:pt x="98" y="734"/>
                  </a:lnTo>
                  <a:lnTo>
                    <a:pt x="147" y="807"/>
                  </a:lnTo>
                  <a:lnTo>
                    <a:pt x="220" y="880"/>
                  </a:lnTo>
                  <a:lnTo>
                    <a:pt x="294" y="905"/>
                  </a:lnTo>
                  <a:lnTo>
                    <a:pt x="391" y="953"/>
                  </a:lnTo>
                  <a:lnTo>
                    <a:pt x="587" y="953"/>
                  </a:lnTo>
                  <a:lnTo>
                    <a:pt x="684" y="905"/>
                  </a:lnTo>
                  <a:lnTo>
                    <a:pt x="758" y="880"/>
                  </a:lnTo>
                  <a:lnTo>
                    <a:pt x="831" y="807"/>
                  </a:lnTo>
                  <a:lnTo>
                    <a:pt x="880" y="734"/>
                  </a:lnTo>
                  <a:lnTo>
                    <a:pt x="929" y="660"/>
                  </a:lnTo>
                  <a:lnTo>
                    <a:pt x="953" y="563"/>
                  </a:lnTo>
                  <a:lnTo>
                    <a:pt x="978" y="465"/>
                  </a:lnTo>
                  <a:lnTo>
                    <a:pt x="953" y="367"/>
                  </a:lnTo>
                  <a:lnTo>
                    <a:pt x="929" y="294"/>
                  </a:lnTo>
                  <a:lnTo>
                    <a:pt x="880" y="196"/>
                  </a:lnTo>
                  <a:lnTo>
                    <a:pt x="831" y="123"/>
                  </a:lnTo>
                  <a:lnTo>
                    <a:pt x="758" y="74"/>
                  </a:lnTo>
                  <a:lnTo>
                    <a:pt x="684" y="25"/>
                  </a:lnTo>
                  <a:lnTo>
                    <a:pt x="587"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84" name="Google Shape;484;p33"/>
            <p:cNvSpPr/>
            <p:nvPr/>
          </p:nvSpPr>
          <p:spPr>
            <a:xfrm>
              <a:off x="754650" y="2381250"/>
              <a:ext cx="75750" cy="14050"/>
            </a:xfrm>
            <a:custGeom>
              <a:avLst/>
              <a:gdLst/>
              <a:ahLst/>
              <a:cxnLst/>
              <a:rect l="l" t="t" r="r" b="b"/>
              <a:pathLst>
                <a:path w="3030" h="562" extrusionOk="0">
                  <a:moveTo>
                    <a:pt x="294" y="0"/>
                  </a:moveTo>
                  <a:lnTo>
                    <a:pt x="172" y="24"/>
                  </a:lnTo>
                  <a:lnTo>
                    <a:pt x="74" y="73"/>
                  </a:lnTo>
                  <a:lnTo>
                    <a:pt x="25" y="171"/>
                  </a:lnTo>
                  <a:lnTo>
                    <a:pt x="1" y="269"/>
                  </a:lnTo>
                  <a:lnTo>
                    <a:pt x="25" y="391"/>
                  </a:lnTo>
                  <a:lnTo>
                    <a:pt x="74" y="488"/>
                  </a:lnTo>
                  <a:lnTo>
                    <a:pt x="172" y="537"/>
                  </a:lnTo>
                  <a:lnTo>
                    <a:pt x="294" y="562"/>
                  </a:lnTo>
                  <a:lnTo>
                    <a:pt x="2736" y="562"/>
                  </a:lnTo>
                  <a:lnTo>
                    <a:pt x="2858" y="537"/>
                  </a:lnTo>
                  <a:lnTo>
                    <a:pt x="2956" y="488"/>
                  </a:lnTo>
                  <a:lnTo>
                    <a:pt x="3005" y="391"/>
                  </a:lnTo>
                  <a:lnTo>
                    <a:pt x="3029" y="269"/>
                  </a:lnTo>
                  <a:lnTo>
                    <a:pt x="3005" y="171"/>
                  </a:lnTo>
                  <a:lnTo>
                    <a:pt x="2956" y="73"/>
                  </a:lnTo>
                  <a:lnTo>
                    <a:pt x="2858" y="24"/>
                  </a:lnTo>
                  <a:lnTo>
                    <a:pt x="2736"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85" name="Google Shape;485;p33"/>
            <p:cNvSpPr/>
            <p:nvPr/>
          </p:nvSpPr>
          <p:spPr>
            <a:xfrm>
              <a:off x="765025" y="2453900"/>
              <a:ext cx="31175" cy="31150"/>
            </a:xfrm>
            <a:custGeom>
              <a:avLst/>
              <a:gdLst/>
              <a:ahLst/>
              <a:cxnLst/>
              <a:rect l="l" t="t" r="r" b="b"/>
              <a:pathLst>
                <a:path w="1247" h="1246" extrusionOk="0">
                  <a:moveTo>
                    <a:pt x="611" y="0"/>
                  </a:moveTo>
                  <a:lnTo>
                    <a:pt x="489" y="25"/>
                  </a:lnTo>
                  <a:lnTo>
                    <a:pt x="367" y="49"/>
                  </a:lnTo>
                  <a:lnTo>
                    <a:pt x="270" y="122"/>
                  </a:lnTo>
                  <a:lnTo>
                    <a:pt x="172" y="196"/>
                  </a:lnTo>
                  <a:lnTo>
                    <a:pt x="99" y="269"/>
                  </a:lnTo>
                  <a:lnTo>
                    <a:pt x="50" y="391"/>
                  </a:lnTo>
                  <a:lnTo>
                    <a:pt x="1" y="513"/>
                  </a:lnTo>
                  <a:lnTo>
                    <a:pt x="1" y="635"/>
                  </a:lnTo>
                  <a:lnTo>
                    <a:pt x="1" y="757"/>
                  </a:lnTo>
                  <a:lnTo>
                    <a:pt x="50" y="880"/>
                  </a:lnTo>
                  <a:lnTo>
                    <a:pt x="99" y="977"/>
                  </a:lnTo>
                  <a:lnTo>
                    <a:pt x="172" y="1075"/>
                  </a:lnTo>
                  <a:lnTo>
                    <a:pt x="270" y="1148"/>
                  </a:lnTo>
                  <a:lnTo>
                    <a:pt x="367" y="1197"/>
                  </a:lnTo>
                  <a:lnTo>
                    <a:pt x="489" y="1246"/>
                  </a:lnTo>
                  <a:lnTo>
                    <a:pt x="734" y="1246"/>
                  </a:lnTo>
                  <a:lnTo>
                    <a:pt x="856" y="1197"/>
                  </a:lnTo>
                  <a:lnTo>
                    <a:pt x="978" y="1148"/>
                  </a:lnTo>
                  <a:lnTo>
                    <a:pt x="1051" y="1075"/>
                  </a:lnTo>
                  <a:lnTo>
                    <a:pt x="1149" y="977"/>
                  </a:lnTo>
                  <a:lnTo>
                    <a:pt x="1198" y="880"/>
                  </a:lnTo>
                  <a:lnTo>
                    <a:pt x="1222" y="757"/>
                  </a:lnTo>
                  <a:lnTo>
                    <a:pt x="1246" y="635"/>
                  </a:lnTo>
                  <a:lnTo>
                    <a:pt x="1222" y="513"/>
                  </a:lnTo>
                  <a:lnTo>
                    <a:pt x="1198" y="391"/>
                  </a:lnTo>
                  <a:lnTo>
                    <a:pt x="1149" y="269"/>
                  </a:lnTo>
                  <a:lnTo>
                    <a:pt x="1051" y="196"/>
                  </a:lnTo>
                  <a:lnTo>
                    <a:pt x="978" y="122"/>
                  </a:lnTo>
                  <a:lnTo>
                    <a:pt x="856" y="49"/>
                  </a:lnTo>
                  <a:lnTo>
                    <a:pt x="734" y="25"/>
                  </a:lnTo>
                  <a:lnTo>
                    <a:pt x="61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sp>
        <p:nvSpPr>
          <p:cNvPr id="486" name="Google Shape;486;p33"/>
          <p:cNvSpPr/>
          <p:nvPr/>
        </p:nvSpPr>
        <p:spPr>
          <a:xfrm>
            <a:off x="6029751" y="2963099"/>
            <a:ext cx="362248" cy="362248"/>
          </a:xfrm>
          <a:custGeom>
            <a:avLst/>
            <a:gdLst/>
            <a:ahLst/>
            <a:cxnLst/>
            <a:rect l="l" t="t" r="r" b="b"/>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87" name="Google Shape;487;p33"/>
          <p:cNvSpPr/>
          <p:nvPr/>
        </p:nvSpPr>
        <p:spPr>
          <a:xfrm>
            <a:off x="6668562" y="2963099"/>
            <a:ext cx="362248" cy="362248"/>
          </a:xfrm>
          <a:custGeom>
            <a:avLst/>
            <a:gdLst/>
            <a:ahLst/>
            <a:cxnLst/>
            <a:rect l="l" t="t" r="r" b="b"/>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7645" y="10063"/>
                </a:moveTo>
                <a:lnTo>
                  <a:pt x="8207" y="10112"/>
                </a:lnTo>
                <a:lnTo>
                  <a:pt x="8768" y="10185"/>
                </a:lnTo>
                <a:lnTo>
                  <a:pt x="9281" y="10307"/>
                </a:lnTo>
                <a:lnTo>
                  <a:pt x="9819" y="10503"/>
                </a:lnTo>
                <a:lnTo>
                  <a:pt x="10307" y="10747"/>
                </a:lnTo>
                <a:lnTo>
                  <a:pt x="10796" y="11016"/>
                </a:lnTo>
                <a:lnTo>
                  <a:pt x="11235" y="11358"/>
                </a:lnTo>
                <a:lnTo>
                  <a:pt x="11650" y="11724"/>
                </a:lnTo>
                <a:lnTo>
                  <a:pt x="11699" y="11797"/>
                </a:lnTo>
                <a:lnTo>
                  <a:pt x="11748" y="11895"/>
                </a:lnTo>
                <a:lnTo>
                  <a:pt x="11772" y="11993"/>
                </a:lnTo>
                <a:lnTo>
                  <a:pt x="11797" y="12066"/>
                </a:lnTo>
                <a:lnTo>
                  <a:pt x="11772" y="12164"/>
                </a:lnTo>
                <a:lnTo>
                  <a:pt x="11748" y="12261"/>
                </a:lnTo>
                <a:lnTo>
                  <a:pt x="11699" y="12335"/>
                </a:lnTo>
                <a:lnTo>
                  <a:pt x="11650" y="12432"/>
                </a:lnTo>
                <a:lnTo>
                  <a:pt x="11577" y="12481"/>
                </a:lnTo>
                <a:lnTo>
                  <a:pt x="11479" y="12530"/>
                </a:lnTo>
                <a:lnTo>
                  <a:pt x="11406" y="12554"/>
                </a:lnTo>
                <a:lnTo>
                  <a:pt x="11211" y="12554"/>
                </a:lnTo>
                <a:lnTo>
                  <a:pt x="11113" y="12530"/>
                </a:lnTo>
                <a:lnTo>
                  <a:pt x="11040" y="12481"/>
                </a:lnTo>
                <a:lnTo>
                  <a:pt x="10966" y="12432"/>
                </a:lnTo>
                <a:lnTo>
                  <a:pt x="10600" y="12115"/>
                </a:lnTo>
                <a:lnTo>
                  <a:pt x="10234" y="11846"/>
                </a:lnTo>
                <a:lnTo>
                  <a:pt x="9843" y="11602"/>
                </a:lnTo>
                <a:lnTo>
                  <a:pt x="9428" y="11406"/>
                </a:lnTo>
                <a:lnTo>
                  <a:pt x="9013" y="11260"/>
                </a:lnTo>
                <a:lnTo>
                  <a:pt x="8573" y="11138"/>
                </a:lnTo>
                <a:lnTo>
                  <a:pt x="8109" y="11065"/>
                </a:lnTo>
                <a:lnTo>
                  <a:pt x="7645" y="11040"/>
                </a:lnTo>
                <a:lnTo>
                  <a:pt x="7181" y="11065"/>
                </a:lnTo>
                <a:lnTo>
                  <a:pt x="6717" y="11138"/>
                </a:lnTo>
                <a:lnTo>
                  <a:pt x="6277" y="11260"/>
                </a:lnTo>
                <a:lnTo>
                  <a:pt x="5862" y="11406"/>
                </a:lnTo>
                <a:lnTo>
                  <a:pt x="5447" y="11602"/>
                </a:lnTo>
                <a:lnTo>
                  <a:pt x="5056" y="11846"/>
                </a:lnTo>
                <a:lnTo>
                  <a:pt x="4690" y="12115"/>
                </a:lnTo>
                <a:lnTo>
                  <a:pt x="4323" y="12432"/>
                </a:lnTo>
                <a:lnTo>
                  <a:pt x="4250" y="12481"/>
                </a:lnTo>
                <a:lnTo>
                  <a:pt x="4177" y="12530"/>
                </a:lnTo>
                <a:lnTo>
                  <a:pt x="4079" y="12554"/>
                </a:lnTo>
                <a:lnTo>
                  <a:pt x="3884" y="12554"/>
                </a:lnTo>
                <a:lnTo>
                  <a:pt x="3811" y="12530"/>
                </a:lnTo>
                <a:lnTo>
                  <a:pt x="3713" y="12481"/>
                </a:lnTo>
                <a:lnTo>
                  <a:pt x="3640" y="12432"/>
                </a:lnTo>
                <a:lnTo>
                  <a:pt x="3591" y="12335"/>
                </a:lnTo>
                <a:lnTo>
                  <a:pt x="3542" y="12261"/>
                </a:lnTo>
                <a:lnTo>
                  <a:pt x="3517" y="12164"/>
                </a:lnTo>
                <a:lnTo>
                  <a:pt x="3493" y="12066"/>
                </a:lnTo>
                <a:lnTo>
                  <a:pt x="3517" y="11993"/>
                </a:lnTo>
                <a:lnTo>
                  <a:pt x="3542" y="11895"/>
                </a:lnTo>
                <a:lnTo>
                  <a:pt x="3591" y="11797"/>
                </a:lnTo>
                <a:lnTo>
                  <a:pt x="3640" y="11724"/>
                </a:lnTo>
                <a:lnTo>
                  <a:pt x="4055" y="11358"/>
                </a:lnTo>
                <a:lnTo>
                  <a:pt x="4494" y="11016"/>
                </a:lnTo>
                <a:lnTo>
                  <a:pt x="4983" y="10747"/>
                </a:lnTo>
                <a:lnTo>
                  <a:pt x="5471" y="10503"/>
                </a:lnTo>
                <a:lnTo>
                  <a:pt x="6009" y="10307"/>
                </a:lnTo>
                <a:lnTo>
                  <a:pt x="6521" y="10185"/>
                </a:lnTo>
                <a:lnTo>
                  <a:pt x="7083" y="10112"/>
                </a:lnTo>
                <a:lnTo>
                  <a:pt x="7645" y="1006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88" name="Google Shape;488;p33"/>
          <p:cNvSpPr/>
          <p:nvPr/>
        </p:nvSpPr>
        <p:spPr>
          <a:xfrm>
            <a:off x="7307374" y="2963099"/>
            <a:ext cx="362248" cy="362248"/>
          </a:xfrm>
          <a:custGeom>
            <a:avLst/>
            <a:gdLst/>
            <a:ahLst/>
            <a:cxnLst/>
            <a:rect l="l" t="t" r="r" b="b"/>
            <a:pathLst>
              <a:path w="15290" h="15290" extrusionOk="0">
                <a:moveTo>
                  <a:pt x="4519" y="6815"/>
                </a:moveTo>
                <a:lnTo>
                  <a:pt x="4690" y="6839"/>
                </a:lnTo>
                <a:lnTo>
                  <a:pt x="4861" y="6888"/>
                </a:lnTo>
                <a:lnTo>
                  <a:pt x="5007" y="6986"/>
                </a:lnTo>
                <a:lnTo>
                  <a:pt x="5154" y="7084"/>
                </a:lnTo>
                <a:lnTo>
                  <a:pt x="5252" y="7230"/>
                </a:lnTo>
                <a:lnTo>
                  <a:pt x="5325" y="7401"/>
                </a:lnTo>
                <a:lnTo>
                  <a:pt x="5374" y="7572"/>
                </a:lnTo>
                <a:lnTo>
                  <a:pt x="5398" y="7767"/>
                </a:lnTo>
                <a:lnTo>
                  <a:pt x="5374" y="7963"/>
                </a:lnTo>
                <a:lnTo>
                  <a:pt x="5325" y="8134"/>
                </a:lnTo>
                <a:lnTo>
                  <a:pt x="5252"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699" y="10503"/>
                </a:moveTo>
                <a:lnTo>
                  <a:pt x="11797" y="10527"/>
                </a:lnTo>
                <a:lnTo>
                  <a:pt x="11895" y="10576"/>
                </a:lnTo>
                <a:lnTo>
                  <a:pt x="11968" y="10625"/>
                </a:lnTo>
                <a:lnTo>
                  <a:pt x="12041" y="10674"/>
                </a:lnTo>
                <a:lnTo>
                  <a:pt x="12090" y="10771"/>
                </a:lnTo>
                <a:lnTo>
                  <a:pt x="12114" y="10845"/>
                </a:lnTo>
                <a:lnTo>
                  <a:pt x="12139" y="10942"/>
                </a:lnTo>
                <a:lnTo>
                  <a:pt x="12139" y="11040"/>
                </a:lnTo>
                <a:lnTo>
                  <a:pt x="12114" y="11138"/>
                </a:lnTo>
                <a:lnTo>
                  <a:pt x="12090" y="11236"/>
                </a:lnTo>
                <a:lnTo>
                  <a:pt x="12041" y="11309"/>
                </a:lnTo>
                <a:lnTo>
                  <a:pt x="11968" y="11382"/>
                </a:lnTo>
                <a:lnTo>
                  <a:pt x="11895" y="11431"/>
                </a:lnTo>
                <a:lnTo>
                  <a:pt x="11797" y="11455"/>
                </a:lnTo>
                <a:lnTo>
                  <a:pt x="7792" y="12701"/>
                </a:lnTo>
                <a:lnTo>
                  <a:pt x="7645" y="12725"/>
                </a:lnTo>
                <a:lnTo>
                  <a:pt x="7498" y="12701"/>
                </a:lnTo>
                <a:lnTo>
                  <a:pt x="7352" y="12628"/>
                </a:lnTo>
                <a:lnTo>
                  <a:pt x="7254" y="12530"/>
                </a:lnTo>
                <a:lnTo>
                  <a:pt x="7181" y="12383"/>
                </a:lnTo>
                <a:lnTo>
                  <a:pt x="7157" y="12286"/>
                </a:lnTo>
                <a:lnTo>
                  <a:pt x="7157" y="12188"/>
                </a:lnTo>
                <a:lnTo>
                  <a:pt x="7181" y="12090"/>
                </a:lnTo>
                <a:lnTo>
                  <a:pt x="7205" y="12017"/>
                </a:lnTo>
                <a:lnTo>
                  <a:pt x="7254" y="11919"/>
                </a:lnTo>
                <a:lnTo>
                  <a:pt x="7327" y="11871"/>
                </a:lnTo>
                <a:lnTo>
                  <a:pt x="7401" y="11797"/>
                </a:lnTo>
                <a:lnTo>
                  <a:pt x="7498" y="11773"/>
                </a:lnTo>
                <a:lnTo>
                  <a:pt x="11504" y="10527"/>
                </a:lnTo>
                <a:lnTo>
                  <a:pt x="11602" y="1050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7" y="15241"/>
                </a:lnTo>
                <a:lnTo>
                  <a:pt x="8817" y="15192"/>
                </a:lnTo>
                <a:lnTo>
                  <a:pt x="9184" y="15143"/>
                </a:lnTo>
                <a:lnTo>
                  <a:pt x="9550" y="15046"/>
                </a:lnTo>
                <a:lnTo>
                  <a:pt x="9916" y="14948"/>
                </a:lnTo>
                <a:lnTo>
                  <a:pt x="10283" y="14826"/>
                </a:lnTo>
                <a:lnTo>
                  <a:pt x="10625" y="14679"/>
                </a:lnTo>
                <a:lnTo>
                  <a:pt x="10967" y="14533"/>
                </a:lnTo>
                <a:lnTo>
                  <a:pt x="11284" y="14362"/>
                </a:lnTo>
                <a:lnTo>
                  <a:pt x="11602"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2" y="1100"/>
                </a:lnTo>
                <a:lnTo>
                  <a:pt x="11284" y="929"/>
                </a:lnTo>
                <a:lnTo>
                  <a:pt x="10967" y="758"/>
                </a:lnTo>
                <a:lnTo>
                  <a:pt x="10625" y="611"/>
                </a:lnTo>
                <a:lnTo>
                  <a:pt x="10283" y="465"/>
                </a:lnTo>
                <a:lnTo>
                  <a:pt x="9916" y="343"/>
                </a:lnTo>
                <a:lnTo>
                  <a:pt x="9550" y="245"/>
                </a:lnTo>
                <a:lnTo>
                  <a:pt x="9184" y="147"/>
                </a:lnTo>
                <a:lnTo>
                  <a:pt x="8817" y="99"/>
                </a:lnTo>
                <a:lnTo>
                  <a:pt x="8427" y="50"/>
                </a:lnTo>
                <a:lnTo>
                  <a:pt x="8036"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nvGrpSpPr>
          <p:cNvPr id="489" name="Google Shape;489;p33"/>
          <p:cNvGrpSpPr/>
          <p:nvPr/>
        </p:nvGrpSpPr>
        <p:grpSpPr>
          <a:xfrm>
            <a:off x="8030632" y="2900601"/>
            <a:ext cx="193278" cy="482602"/>
            <a:chOff x="3386850" y="2264625"/>
            <a:chExt cx="203950" cy="509250"/>
          </a:xfrm>
        </p:grpSpPr>
        <p:sp>
          <p:nvSpPr>
            <p:cNvPr id="490" name="Google Shape;490;p33"/>
            <p:cNvSpPr/>
            <p:nvPr/>
          </p:nvSpPr>
          <p:spPr>
            <a:xfrm>
              <a:off x="3386850" y="2370850"/>
              <a:ext cx="203950" cy="403025"/>
            </a:xfrm>
            <a:custGeom>
              <a:avLst/>
              <a:gdLst/>
              <a:ahLst/>
              <a:cxnLst/>
              <a:rect l="l" t="t" r="r" b="b"/>
              <a:pathLst>
                <a:path w="8158" h="16121" extrusionOk="0">
                  <a:moveTo>
                    <a:pt x="3249" y="1"/>
                  </a:moveTo>
                  <a:lnTo>
                    <a:pt x="3004" y="50"/>
                  </a:lnTo>
                  <a:lnTo>
                    <a:pt x="2785" y="99"/>
                  </a:lnTo>
                  <a:lnTo>
                    <a:pt x="2565" y="172"/>
                  </a:lnTo>
                  <a:lnTo>
                    <a:pt x="2369" y="269"/>
                  </a:lnTo>
                  <a:lnTo>
                    <a:pt x="2174" y="367"/>
                  </a:lnTo>
                  <a:lnTo>
                    <a:pt x="1979" y="465"/>
                  </a:lnTo>
                  <a:lnTo>
                    <a:pt x="1808" y="587"/>
                  </a:lnTo>
                  <a:lnTo>
                    <a:pt x="1637" y="734"/>
                  </a:lnTo>
                  <a:lnTo>
                    <a:pt x="1490" y="880"/>
                  </a:lnTo>
                  <a:lnTo>
                    <a:pt x="1344" y="1027"/>
                  </a:lnTo>
                  <a:lnTo>
                    <a:pt x="1075" y="1369"/>
                  </a:lnTo>
                  <a:lnTo>
                    <a:pt x="855" y="1784"/>
                  </a:lnTo>
                  <a:lnTo>
                    <a:pt x="660" y="2199"/>
                  </a:lnTo>
                  <a:lnTo>
                    <a:pt x="489" y="2687"/>
                  </a:lnTo>
                  <a:lnTo>
                    <a:pt x="342" y="3176"/>
                  </a:lnTo>
                  <a:lnTo>
                    <a:pt x="245" y="3738"/>
                  </a:lnTo>
                  <a:lnTo>
                    <a:pt x="147" y="4299"/>
                  </a:lnTo>
                  <a:lnTo>
                    <a:pt x="74" y="4910"/>
                  </a:lnTo>
                  <a:lnTo>
                    <a:pt x="49" y="5545"/>
                  </a:lnTo>
                  <a:lnTo>
                    <a:pt x="25" y="6204"/>
                  </a:lnTo>
                  <a:lnTo>
                    <a:pt x="0" y="6888"/>
                  </a:lnTo>
                  <a:lnTo>
                    <a:pt x="25" y="7035"/>
                  </a:lnTo>
                  <a:lnTo>
                    <a:pt x="49" y="7181"/>
                  </a:lnTo>
                  <a:lnTo>
                    <a:pt x="98" y="7328"/>
                  </a:lnTo>
                  <a:lnTo>
                    <a:pt x="171" y="7425"/>
                  </a:lnTo>
                  <a:lnTo>
                    <a:pt x="269" y="7523"/>
                  </a:lnTo>
                  <a:lnTo>
                    <a:pt x="391" y="7596"/>
                  </a:lnTo>
                  <a:lnTo>
                    <a:pt x="513" y="7645"/>
                  </a:lnTo>
                  <a:lnTo>
                    <a:pt x="660" y="7670"/>
                  </a:lnTo>
                  <a:lnTo>
                    <a:pt x="806" y="7645"/>
                  </a:lnTo>
                  <a:lnTo>
                    <a:pt x="928" y="7596"/>
                  </a:lnTo>
                  <a:lnTo>
                    <a:pt x="1051" y="7523"/>
                  </a:lnTo>
                  <a:lnTo>
                    <a:pt x="1148" y="7425"/>
                  </a:lnTo>
                  <a:lnTo>
                    <a:pt x="1222" y="7328"/>
                  </a:lnTo>
                  <a:lnTo>
                    <a:pt x="1270" y="7181"/>
                  </a:lnTo>
                  <a:lnTo>
                    <a:pt x="1295" y="7035"/>
                  </a:lnTo>
                  <a:lnTo>
                    <a:pt x="1319" y="6888"/>
                  </a:lnTo>
                  <a:lnTo>
                    <a:pt x="1344" y="6278"/>
                  </a:lnTo>
                  <a:lnTo>
                    <a:pt x="1417" y="5569"/>
                  </a:lnTo>
                  <a:lnTo>
                    <a:pt x="1515" y="4861"/>
                  </a:lnTo>
                  <a:lnTo>
                    <a:pt x="1637" y="4153"/>
                  </a:lnTo>
                  <a:lnTo>
                    <a:pt x="1759" y="3542"/>
                  </a:lnTo>
                  <a:lnTo>
                    <a:pt x="1881" y="3029"/>
                  </a:lnTo>
                  <a:lnTo>
                    <a:pt x="2003" y="2687"/>
                  </a:lnTo>
                  <a:lnTo>
                    <a:pt x="2052" y="2614"/>
                  </a:lnTo>
                  <a:lnTo>
                    <a:pt x="2101" y="2590"/>
                  </a:lnTo>
                  <a:lnTo>
                    <a:pt x="2101" y="2639"/>
                  </a:lnTo>
                  <a:lnTo>
                    <a:pt x="2125" y="2736"/>
                  </a:lnTo>
                  <a:lnTo>
                    <a:pt x="2125" y="3151"/>
                  </a:lnTo>
                  <a:lnTo>
                    <a:pt x="2076" y="4568"/>
                  </a:lnTo>
                  <a:lnTo>
                    <a:pt x="1954" y="6595"/>
                  </a:lnTo>
                  <a:lnTo>
                    <a:pt x="1832" y="8866"/>
                  </a:lnTo>
                  <a:lnTo>
                    <a:pt x="1539" y="13165"/>
                  </a:lnTo>
                  <a:lnTo>
                    <a:pt x="1392" y="15119"/>
                  </a:lnTo>
                  <a:lnTo>
                    <a:pt x="1392" y="15290"/>
                  </a:lnTo>
                  <a:lnTo>
                    <a:pt x="1417" y="15461"/>
                  </a:lnTo>
                  <a:lnTo>
                    <a:pt x="1466" y="15607"/>
                  </a:lnTo>
                  <a:lnTo>
                    <a:pt x="1563" y="15754"/>
                  </a:lnTo>
                  <a:lnTo>
                    <a:pt x="1661" y="15900"/>
                  </a:lnTo>
                  <a:lnTo>
                    <a:pt x="1783" y="15998"/>
                  </a:lnTo>
                  <a:lnTo>
                    <a:pt x="1930" y="16071"/>
                  </a:lnTo>
                  <a:lnTo>
                    <a:pt x="2101" y="16120"/>
                  </a:lnTo>
                  <a:lnTo>
                    <a:pt x="2394" y="16120"/>
                  </a:lnTo>
                  <a:lnTo>
                    <a:pt x="2516" y="16071"/>
                  </a:lnTo>
                  <a:lnTo>
                    <a:pt x="2662" y="15998"/>
                  </a:lnTo>
                  <a:lnTo>
                    <a:pt x="2785" y="15925"/>
                  </a:lnTo>
                  <a:lnTo>
                    <a:pt x="2882" y="15803"/>
                  </a:lnTo>
                  <a:lnTo>
                    <a:pt x="2956" y="15680"/>
                  </a:lnTo>
                  <a:lnTo>
                    <a:pt x="3029" y="15534"/>
                  </a:lnTo>
                  <a:lnTo>
                    <a:pt x="3053" y="15387"/>
                  </a:lnTo>
                  <a:lnTo>
                    <a:pt x="3713" y="8549"/>
                  </a:lnTo>
                  <a:lnTo>
                    <a:pt x="3737" y="8476"/>
                  </a:lnTo>
                  <a:lnTo>
                    <a:pt x="3786" y="8354"/>
                  </a:lnTo>
                  <a:lnTo>
                    <a:pt x="3835" y="8305"/>
                  </a:lnTo>
                  <a:lnTo>
                    <a:pt x="3884" y="8231"/>
                  </a:lnTo>
                  <a:lnTo>
                    <a:pt x="3981" y="8207"/>
                  </a:lnTo>
                  <a:lnTo>
                    <a:pt x="4079" y="8183"/>
                  </a:lnTo>
                  <a:lnTo>
                    <a:pt x="4177" y="8207"/>
                  </a:lnTo>
                  <a:lnTo>
                    <a:pt x="4274" y="8231"/>
                  </a:lnTo>
                  <a:lnTo>
                    <a:pt x="4323" y="8305"/>
                  </a:lnTo>
                  <a:lnTo>
                    <a:pt x="4372" y="8354"/>
                  </a:lnTo>
                  <a:lnTo>
                    <a:pt x="4421" y="8476"/>
                  </a:lnTo>
                  <a:lnTo>
                    <a:pt x="4445" y="8549"/>
                  </a:lnTo>
                  <a:lnTo>
                    <a:pt x="5105" y="15387"/>
                  </a:lnTo>
                  <a:lnTo>
                    <a:pt x="5129" y="15534"/>
                  </a:lnTo>
                  <a:lnTo>
                    <a:pt x="5202" y="15680"/>
                  </a:lnTo>
                  <a:lnTo>
                    <a:pt x="5276" y="15803"/>
                  </a:lnTo>
                  <a:lnTo>
                    <a:pt x="5373" y="15925"/>
                  </a:lnTo>
                  <a:lnTo>
                    <a:pt x="5496" y="15998"/>
                  </a:lnTo>
                  <a:lnTo>
                    <a:pt x="5642" y="16071"/>
                  </a:lnTo>
                  <a:lnTo>
                    <a:pt x="5764" y="16120"/>
                  </a:lnTo>
                  <a:lnTo>
                    <a:pt x="6057" y="16120"/>
                  </a:lnTo>
                  <a:lnTo>
                    <a:pt x="6228" y="16071"/>
                  </a:lnTo>
                  <a:lnTo>
                    <a:pt x="6375" y="15998"/>
                  </a:lnTo>
                  <a:lnTo>
                    <a:pt x="6497" y="15900"/>
                  </a:lnTo>
                  <a:lnTo>
                    <a:pt x="6595" y="15754"/>
                  </a:lnTo>
                  <a:lnTo>
                    <a:pt x="6692" y="15607"/>
                  </a:lnTo>
                  <a:lnTo>
                    <a:pt x="6741" y="15461"/>
                  </a:lnTo>
                  <a:lnTo>
                    <a:pt x="6766" y="15290"/>
                  </a:lnTo>
                  <a:lnTo>
                    <a:pt x="6766" y="15119"/>
                  </a:lnTo>
                  <a:lnTo>
                    <a:pt x="6619" y="13165"/>
                  </a:lnTo>
                  <a:lnTo>
                    <a:pt x="6350" y="8915"/>
                  </a:lnTo>
                  <a:lnTo>
                    <a:pt x="6204" y="6619"/>
                  </a:lnTo>
                  <a:lnTo>
                    <a:pt x="6106" y="4617"/>
                  </a:lnTo>
                  <a:lnTo>
                    <a:pt x="6057" y="3176"/>
                  </a:lnTo>
                  <a:lnTo>
                    <a:pt x="6057" y="2761"/>
                  </a:lnTo>
                  <a:lnTo>
                    <a:pt x="6057" y="2590"/>
                  </a:lnTo>
                  <a:lnTo>
                    <a:pt x="6106" y="2590"/>
                  </a:lnTo>
                  <a:lnTo>
                    <a:pt x="6155" y="2687"/>
                  </a:lnTo>
                  <a:lnTo>
                    <a:pt x="6253" y="3005"/>
                  </a:lnTo>
                  <a:lnTo>
                    <a:pt x="6399" y="3493"/>
                  </a:lnTo>
                  <a:lnTo>
                    <a:pt x="6521" y="4128"/>
                  </a:lnTo>
                  <a:lnTo>
                    <a:pt x="6643" y="4837"/>
                  </a:lnTo>
                  <a:lnTo>
                    <a:pt x="6741" y="5569"/>
                  </a:lnTo>
                  <a:lnTo>
                    <a:pt x="6814" y="6278"/>
                  </a:lnTo>
                  <a:lnTo>
                    <a:pt x="6839" y="6888"/>
                  </a:lnTo>
                  <a:lnTo>
                    <a:pt x="6863" y="7035"/>
                  </a:lnTo>
                  <a:lnTo>
                    <a:pt x="6888" y="7181"/>
                  </a:lnTo>
                  <a:lnTo>
                    <a:pt x="6936" y="7328"/>
                  </a:lnTo>
                  <a:lnTo>
                    <a:pt x="7010" y="7425"/>
                  </a:lnTo>
                  <a:lnTo>
                    <a:pt x="7107" y="7523"/>
                  </a:lnTo>
                  <a:lnTo>
                    <a:pt x="7230" y="7596"/>
                  </a:lnTo>
                  <a:lnTo>
                    <a:pt x="7352" y="7645"/>
                  </a:lnTo>
                  <a:lnTo>
                    <a:pt x="7498" y="7670"/>
                  </a:lnTo>
                  <a:lnTo>
                    <a:pt x="7645" y="7645"/>
                  </a:lnTo>
                  <a:lnTo>
                    <a:pt x="7767" y="7596"/>
                  </a:lnTo>
                  <a:lnTo>
                    <a:pt x="7889" y="7523"/>
                  </a:lnTo>
                  <a:lnTo>
                    <a:pt x="7987" y="7425"/>
                  </a:lnTo>
                  <a:lnTo>
                    <a:pt x="8060" y="7328"/>
                  </a:lnTo>
                  <a:lnTo>
                    <a:pt x="8109" y="7181"/>
                  </a:lnTo>
                  <a:lnTo>
                    <a:pt x="8133" y="7035"/>
                  </a:lnTo>
                  <a:lnTo>
                    <a:pt x="8158" y="6888"/>
                  </a:lnTo>
                  <a:lnTo>
                    <a:pt x="8133" y="5520"/>
                  </a:lnTo>
                  <a:lnTo>
                    <a:pt x="8109" y="4885"/>
                  </a:lnTo>
                  <a:lnTo>
                    <a:pt x="8060" y="4299"/>
                  </a:lnTo>
                  <a:lnTo>
                    <a:pt x="7987" y="3713"/>
                  </a:lnTo>
                  <a:lnTo>
                    <a:pt x="7889" y="3176"/>
                  </a:lnTo>
                  <a:lnTo>
                    <a:pt x="7767" y="2663"/>
                  </a:lnTo>
                  <a:lnTo>
                    <a:pt x="7620" y="2174"/>
                  </a:lnTo>
                  <a:lnTo>
                    <a:pt x="7425" y="1759"/>
                  </a:lnTo>
                  <a:lnTo>
                    <a:pt x="7205" y="1369"/>
                  </a:lnTo>
                  <a:lnTo>
                    <a:pt x="7083" y="1173"/>
                  </a:lnTo>
                  <a:lnTo>
                    <a:pt x="6936" y="1002"/>
                  </a:lnTo>
                  <a:lnTo>
                    <a:pt x="6790" y="856"/>
                  </a:lnTo>
                  <a:lnTo>
                    <a:pt x="6643" y="709"/>
                  </a:lnTo>
                  <a:lnTo>
                    <a:pt x="6472" y="563"/>
                  </a:lnTo>
                  <a:lnTo>
                    <a:pt x="6277" y="440"/>
                  </a:lnTo>
                  <a:lnTo>
                    <a:pt x="6082" y="343"/>
                  </a:lnTo>
                  <a:lnTo>
                    <a:pt x="5886" y="245"/>
                  </a:lnTo>
                  <a:lnTo>
                    <a:pt x="5666" y="172"/>
                  </a:lnTo>
                  <a:lnTo>
                    <a:pt x="5422" y="99"/>
                  </a:lnTo>
                  <a:lnTo>
                    <a:pt x="5178" y="50"/>
                  </a:lnTo>
                  <a:lnTo>
                    <a:pt x="4909" y="1"/>
                  </a:lnTo>
                  <a:lnTo>
                    <a:pt x="4714" y="74"/>
                  </a:lnTo>
                  <a:lnTo>
                    <a:pt x="4519" y="147"/>
                  </a:lnTo>
                  <a:lnTo>
                    <a:pt x="4299" y="196"/>
                  </a:lnTo>
                  <a:lnTo>
                    <a:pt x="3859" y="196"/>
                  </a:lnTo>
                  <a:lnTo>
                    <a:pt x="3664" y="147"/>
                  </a:lnTo>
                  <a:lnTo>
                    <a:pt x="3444" y="99"/>
                  </a:lnTo>
                  <a:lnTo>
                    <a:pt x="3249"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91" name="Google Shape;491;p33"/>
            <p:cNvSpPr/>
            <p:nvPr/>
          </p:nvSpPr>
          <p:spPr>
            <a:xfrm>
              <a:off x="3446075" y="2264625"/>
              <a:ext cx="85500" cy="94050"/>
            </a:xfrm>
            <a:custGeom>
              <a:avLst/>
              <a:gdLst/>
              <a:ahLst/>
              <a:cxnLst/>
              <a:rect l="l" t="t" r="r" b="b"/>
              <a:pathLst>
                <a:path w="3420" h="3762" extrusionOk="0">
                  <a:moveTo>
                    <a:pt x="1539" y="0"/>
                  </a:moveTo>
                  <a:lnTo>
                    <a:pt x="1368" y="25"/>
                  </a:lnTo>
                  <a:lnTo>
                    <a:pt x="1197" y="49"/>
                  </a:lnTo>
                  <a:lnTo>
                    <a:pt x="1051" y="122"/>
                  </a:lnTo>
                  <a:lnTo>
                    <a:pt x="904" y="171"/>
                  </a:lnTo>
                  <a:lnTo>
                    <a:pt x="757" y="269"/>
                  </a:lnTo>
                  <a:lnTo>
                    <a:pt x="611" y="342"/>
                  </a:lnTo>
                  <a:lnTo>
                    <a:pt x="489" y="464"/>
                  </a:lnTo>
                  <a:lnTo>
                    <a:pt x="391" y="586"/>
                  </a:lnTo>
                  <a:lnTo>
                    <a:pt x="293" y="708"/>
                  </a:lnTo>
                  <a:lnTo>
                    <a:pt x="196" y="855"/>
                  </a:lnTo>
                  <a:lnTo>
                    <a:pt x="122" y="1002"/>
                  </a:lnTo>
                  <a:lnTo>
                    <a:pt x="74" y="1148"/>
                  </a:lnTo>
                  <a:lnTo>
                    <a:pt x="25" y="1319"/>
                  </a:lnTo>
                  <a:lnTo>
                    <a:pt x="0" y="1514"/>
                  </a:lnTo>
                  <a:lnTo>
                    <a:pt x="0" y="1710"/>
                  </a:lnTo>
                  <a:lnTo>
                    <a:pt x="0" y="1905"/>
                  </a:lnTo>
                  <a:lnTo>
                    <a:pt x="25" y="2101"/>
                  </a:lnTo>
                  <a:lnTo>
                    <a:pt x="74" y="2272"/>
                  </a:lnTo>
                  <a:lnTo>
                    <a:pt x="122" y="2467"/>
                  </a:lnTo>
                  <a:lnTo>
                    <a:pt x="196" y="2638"/>
                  </a:lnTo>
                  <a:lnTo>
                    <a:pt x="293" y="2809"/>
                  </a:lnTo>
                  <a:lnTo>
                    <a:pt x="391" y="2980"/>
                  </a:lnTo>
                  <a:lnTo>
                    <a:pt x="489" y="3126"/>
                  </a:lnTo>
                  <a:lnTo>
                    <a:pt x="611" y="3273"/>
                  </a:lnTo>
                  <a:lnTo>
                    <a:pt x="757" y="3395"/>
                  </a:lnTo>
                  <a:lnTo>
                    <a:pt x="904" y="3493"/>
                  </a:lnTo>
                  <a:lnTo>
                    <a:pt x="1051" y="3590"/>
                  </a:lnTo>
                  <a:lnTo>
                    <a:pt x="1197" y="3664"/>
                  </a:lnTo>
                  <a:lnTo>
                    <a:pt x="1368" y="3713"/>
                  </a:lnTo>
                  <a:lnTo>
                    <a:pt x="1539" y="3761"/>
                  </a:lnTo>
                  <a:lnTo>
                    <a:pt x="1881" y="3761"/>
                  </a:lnTo>
                  <a:lnTo>
                    <a:pt x="2052" y="3713"/>
                  </a:lnTo>
                  <a:lnTo>
                    <a:pt x="2223" y="3664"/>
                  </a:lnTo>
                  <a:lnTo>
                    <a:pt x="2369" y="3590"/>
                  </a:lnTo>
                  <a:lnTo>
                    <a:pt x="2516" y="3493"/>
                  </a:lnTo>
                  <a:lnTo>
                    <a:pt x="2662" y="3395"/>
                  </a:lnTo>
                  <a:lnTo>
                    <a:pt x="2809" y="3273"/>
                  </a:lnTo>
                  <a:lnTo>
                    <a:pt x="2931" y="3126"/>
                  </a:lnTo>
                  <a:lnTo>
                    <a:pt x="3029" y="2980"/>
                  </a:lnTo>
                  <a:lnTo>
                    <a:pt x="3127" y="2809"/>
                  </a:lnTo>
                  <a:lnTo>
                    <a:pt x="3224" y="2638"/>
                  </a:lnTo>
                  <a:lnTo>
                    <a:pt x="3297" y="2467"/>
                  </a:lnTo>
                  <a:lnTo>
                    <a:pt x="3346" y="2272"/>
                  </a:lnTo>
                  <a:lnTo>
                    <a:pt x="3395" y="2101"/>
                  </a:lnTo>
                  <a:lnTo>
                    <a:pt x="3420" y="1905"/>
                  </a:lnTo>
                  <a:lnTo>
                    <a:pt x="3420" y="1710"/>
                  </a:lnTo>
                  <a:lnTo>
                    <a:pt x="3420" y="1514"/>
                  </a:lnTo>
                  <a:lnTo>
                    <a:pt x="3395" y="1319"/>
                  </a:lnTo>
                  <a:lnTo>
                    <a:pt x="3346" y="1148"/>
                  </a:lnTo>
                  <a:lnTo>
                    <a:pt x="3297" y="1002"/>
                  </a:lnTo>
                  <a:lnTo>
                    <a:pt x="3224" y="855"/>
                  </a:lnTo>
                  <a:lnTo>
                    <a:pt x="3127" y="708"/>
                  </a:lnTo>
                  <a:lnTo>
                    <a:pt x="3029" y="586"/>
                  </a:lnTo>
                  <a:lnTo>
                    <a:pt x="2931" y="464"/>
                  </a:lnTo>
                  <a:lnTo>
                    <a:pt x="2809" y="342"/>
                  </a:lnTo>
                  <a:lnTo>
                    <a:pt x="2662" y="269"/>
                  </a:lnTo>
                  <a:lnTo>
                    <a:pt x="2516" y="171"/>
                  </a:lnTo>
                  <a:lnTo>
                    <a:pt x="2369" y="122"/>
                  </a:lnTo>
                  <a:lnTo>
                    <a:pt x="2223" y="49"/>
                  </a:lnTo>
                  <a:lnTo>
                    <a:pt x="2052" y="25"/>
                  </a:lnTo>
                  <a:lnTo>
                    <a:pt x="188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492" name="Google Shape;492;p33"/>
          <p:cNvGrpSpPr/>
          <p:nvPr/>
        </p:nvGrpSpPr>
        <p:grpSpPr>
          <a:xfrm>
            <a:off x="9325606" y="2961940"/>
            <a:ext cx="158545" cy="359926"/>
            <a:chOff x="4753325" y="2329350"/>
            <a:chExt cx="167300" cy="379800"/>
          </a:xfrm>
        </p:grpSpPr>
        <p:sp>
          <p:nvSpPr>
            <p:cNvPr id="493" name="Google Shape;493;p33"/>
            <p:cNvSpPr/>
            <p:nvPr/>
          </p:nvSpPr>
          <p:spPr>
            <a:xfrm>
              <a:off x="4753325" y="2424600"/>
              <a:ext cx="167300" cy="284550"/>
            </a:xfrm>
            <a:custGeom>
              <a:avLst/>
              <a:gdLst/>
              <a:ahLst/>
              <a:cxnLst/>
              <a:rect l="l" t="t" r="r" b="b"/>
              <a:pathLst>
                <a:path w="6692" h="11382" extrusionOk="0">
                  <a:moveTo>
                    <a:pt x="4030" y="0"/>
                  </a:moveTo>
                  <a:lnTo>
                    <a:pt x="3883" y="73"/>
                  </a:lnTo>
                  <a:lnTo>
                    <a:pt x="3712" y="122"/>
                  </a:lnTo>
                  <a:lnTo>
                    <a:pt x="3517" y="171"/>
                  </a:lnTo>
                  <a:lnTo>
                    <a:pt x="3175" y="171"/>
                  </a:lnTo>
                  <a:lnTo>
                    <a:pt x="3004" y="147"/>
                  </a:lnTo>
                  <a:lnTo>
                    <a:pt x="2833" y="73"/>
                  </a:lnTo>
                  <a:lnTo>
                    <a:pt x="2662" y="24"/>
                  </a:lnTo>
                  <a:lnTo>
                    <a:pt x="2418" y="24"/>
                  </a:lnTo>
                  <a:lnTo>
                    <a:pt x="2174" y="98"/>
                  </a:lnTo>
                  <a:lnTo>
                    <a:pt x="1954" y="171"/>
                  </a:lnTo>
                  <a:lnTo>
                    <a:pt x="1710" y="318"/>
                  </a:lnTo>
                  <a:lnTo>
                    <a:pt x="1490" y="489"/>
                  </a:lnTo>
                  <a:lnTo>
                    <a:pt x="1246" y="684"/>
                  </a:lnTo>
                  <a:lnTo>
                    <a:pt x="1050" y="928"/>
                  </a:lnTo>
                  <a:lnTo>
                    <a:pt x="855" y="1197"/>
                  </a:lnTo>
                  <a:lnTo>
                    <a:pt x="660" y="1514"/>
                  </a:lnTo>
                  <a:lnTo>
                    <a:pt x="513" y="1856"/>
                  </a:lnTo>
                  <a:lnTo>
                    <a:pt x="366" y="2223"/>
                  </a:lnTo>
                  <a:lnTo>
                    <a:pt x="244" y="2638"/>
                  </a:lnTo>
                  <a:lnTo>
                    <a:pt x="122" y="3102"/>
                  </a:lnTo>
                  <a:lnTo>
                    <a:pt x="49" y="3590"/>
                  </a:lnTo>
                  <a:lnTo>
                    <a:pt x="0" y="4103"/>
                  </a:lnTo>
                  <a:lnTo>
                    <a:pt x="0" y="4665"/>
                  </a:lnTo>
                  <a:lnTo>
                    <a:pt x="0" y="4787"/>
                  </a:lnTo>
                  <a:lnTo>
                    <a:pt x="25" y="4909"/>
                  </a:lnTo>
                  <a:lnTo>
                    <a:pt x="73" y="5007"/>
                  </a:lnTo>
                  <a:lnTo>
                    <a:pt x="147" y="5104"/>
                  </a:lnTo>
                  <a:lnTo>
                    <a:pt x="220" y="5178"/>
                  </a:lnTo>
                  <a:lnTo>
                    <a:pt x="318" y="5251"/>
                  </a:lnTo>
                  <a:lnTo>
                    <a:pt x="415" y="5275"/>
                  </a:lnTo>
                  <a:lnTo>
                    <a:pt x="537" y="5300"/>
                  </a:lnTo>
                  <a:lnTo>
                    <a:pt x="660" y="5275"/>
                  </a:lnTo>
                  <a:lnTo>
                    <a:pt x="757" y="5251"/>
                  </a:lnTo>
                  <a:lnTo>
                    <a:pt x="855" y="5178"/>
                  </a:lnTo>
                  <a:lnTo>
                    <a:pt x="928" y="5104"/>
                  </a:lnTo>
                  <a:lnTo>
                    <a:pt x="1001" y="5007"/>
                  </a:lnTo>
                  <a:lnTo>
                    <a:pt x="1026" y="4909"/>
                  </a:lnTo>
                  <a:lnTo>
                    <a:pt x="1050" y="4787"/>
                  </a:lnTo>
                  <a:lnTo>
                    <a:pt x="1075" y="4665"/>
                  </a:lnTo>
                  <a:lnTo>
                    <a:pt x="1099" y="4201"/>
                  </a:lnTo>
                  <a:lnTo>
                    <a:pt x="1148" y="3737"/>
                  </a:lnTo>
                  <a:lnTo>
                    <a:pt x="1221" y="3322"/>
                  </a:lnTo>
                  <a:lnTo>
                    <a:pt x="1319" y="2931"/>
                  </a:lnTo>
                  <a:lnTo>
                    <a:pt x="1441" y="2589"/>
                  </a:lnTo>
                  <a:lnTo>
                    <a:pt x="1539" y="2345"/>
                  </a:lnTo>
                  <a:lnTo>
                    <a:pt x="1636" y="2174"/>
                  </a:lnTo>
                  <a:lnTo>
                    <a:pt x="1685" y="2149"/>
                  </a:lnTo>
                  <a:lnTo>
                    <a:pt x="1710" y="2149"/>
                  </a:lnTo>
                  <a:lnTo>
                    <a:pt x="1734" y="2247"/>
                  </a:lnTo>
                  <a:lnTo>
                    <a:pt x="1734" y="2516"/>
                  </a:lnTo>
                  <a:lnTo>
                    <a:pt x="1685" y="3493"/>
                  </a:lnTo>
                  <a:lnTo>
                    <a:pt x="1612" y="4836"/>
                  </a:lnTo>
                  <a:lnTo>
                    <a:pt x="1490" y="6374"/>
                  </a:lnTo>
                  <a:lnTo>
                    <a:pt x="1246" y="9256"/>
                  </a:lnTo>
                  <a:lnTo>
                    <a:pt x="1148" y="10551"/>
                  </a:lnTo>
                  <a:lnTo>
                    <a:pt x="1148" y="10697"/>
                  </a:lnTo>
                  <a:lnTo>
                    <a:pt x="1148" y="10844"/>
                  </a:lnTo>
                  <a:lnTo>
                    <a:pt x="1197" y="10966"/>
                  </a:lnTo>
                  <a:lnTo>
                    <a:pt x="1270" y="11088"/>
                  </a:lnTo>
                  <a:lnTo>
                    <a:pt x="1343" y="11186"/>
                  </a:lnTo>
                  <a:lnTo>
                    <a:pt x="1465" y="11284"/>
                  </a:lnTo>
                  <a:lnTo>
                    <a:pt x="1588" y="11357"/>
                  </a:lnTo>
                  <a:lnTo>
                    <a:pt x="1710" y="11381"/>
                  </a:lnTo>
                  <a:lnTo>
                    <a:pt x="1954" y="11381"/>
                  </a:lnTo>
                  <a:lnTo>
                    <a:pt x="2076" y="11357"/>
                  </a:lnTo>
                  <a:lnTo>
                    <a:pt x="2174" y="11284"/>
                  </a:lnTo>
                  <a:lnTo>
                    <a:pt x="2271" y="11210"/>
                  </a:lnTo>
                  <a:lnTo>
                    <a:pt x="2345" y="11137"/>
                  </a:lnTo>
                  <a:lnTo>
                    <a:pt x="2418" y="11039"/>
                  </a:lnTo>
                  <a:lnTo>
                    <a:pt x="2467" y="10917"/>
                  </a:lnTo>
                  <a:lnTo>
                    <a:pt x="2516" y="10795"/>
                  </a:lnTo>
                  <a:lnTo>
                    <a:pt x="3053" y="7034"/>
                  </a:lnTo>
                  <a:lnTo>
                    <a:pt x="3053" y="6985"/>
                  </a:lnTo>
                  <a:lnTo>
                    <a:pt x="3102" y="6887"/>
                  </a:lnTo>
                  <a:lnTo>
                    <a:pt x="3151" y="6839"/>
                  </a:lnTo>
                  <a:lnTo>
                    <a:pt x="3200" y="6790"/>
                  </a:lnTo>
                  <a:lnTo>
                    <a:pt x="3273" y="6765"/>
                  </a:lnTo>
                  <a:lnTo>
                    <a:pt x="3346" y="6741"/>
                  </a:lnTo>
                  <a:lnTo>
                    <a:pt x="3419" y="6765"/>
                  </a:lnTo>
                  <a:lnTo>
                    <a:pt x="3493" y="6790"/>
                  </a:lnTo>
                  <a:lnTo>
                    <a:pt x="3541" y="6839"/>
                  </a:lnTo>
                  <a:lnTo>
                    <a:pt x="3590" y="6887"/>
                  </a:lnTo>
                  <a:lnTo>
                    <a:pt x="3639" y="6985"/>
                  </a:lnTo>
                  <a:lnTo>
                    <a:pt x="3639" y="7034"/>
                  </a:lnTo>
                  <a:lnTo>
                    <a:pt x="4176" y="10795"/>
                  </a:lnTo>
                  <a:lnTo>
                    <a:pt x="4225" y="10917"/>
                  </a:lnTo>
                  <a:lnTo>
                    <a:pt x="4274" y="11039"/>
                  </a:lnTo>
                  <a:lnTo>
                    <a:pt x="4347" y="11137"/>
                  </a:lnTo>
                  <a:lnTo>
                    <a:pt x="4421" y="11210"/>
                  </a:lnTo>
                  <a:lnTo>
                    <a:pt x="4518" y="11284"/>
                  </a:lnTo>
                  <a:lnTo>
                    <a:pt x="4616" y="11357"/>
                  </a:lnTo>
                  <a:lnTo>
                    <a:pt x="4738" y="11381"/>
                  </a:lnTo>
                  <a:lnTo>
                    <a:pt x="4982" y="11381"/>
                  </a:lnTo>
                  <a:lnTo>
                    <a:pt x="5104" y="11357"/>
                  </a:lnTo>
                  <a:lnTo>
                    <a:pt x="5227" y="11284"/>
                  </a:lnTo>
                  <a:lnTo>
                    <a:pt x="5349" y="11186"/>
                  </a:lnTo>
                  <a:lnTo>
                    <a:pt x="5422" y="11088"/>
                  </a:lnTo>
                  <a:lnTo>
                    <a:pt x="5495" y="10966"/>
                  </a:lnTo>
                  <a:lnTo>
                    <a:pt x="5544" y="10844"/>
                  </a:lnTo>
                  <a:lnTo>
                    <a:pt x="5544" y="10697"/>
                  </a:lnTo>
                  <a:lnTo>
                    <a:pt x="5544" y="10551"/>
                  </a:lnTo>
                  <a:lnTo>
                    <a:pt x="5202" y="6399"/>
                  </a:lnTo>
                  <a:lnTo>
                    <a:pt x="5007" y="3517"/>
                  </a:lnTo>
                  <a:lnTo>
                    <a:pt x="4958" y="2540"/>
                  </a:lnTo>
                  <a:lnTo>
                    <a:pt x="4958" y="2247"/>
                  </a:lnTo>
                  <a:lnTo>
                    <a:pt x="4982" y="2149"/>
                  </a:lnTo>
                  <a:lnTo>
                    <a:pt x="5007" y="2149"/>
                  </a:lnTo>
                  <a:lnTo>
                    <a:pt x="5056" y="2174"/>
                  </a:lnTo>
                  <a:lnTo>
                    <a:pt x="5153" y="2320"/>
                  </a:lnTo>
                  <a:lnTo>
                    <a:pt x="5251" y="2564"/>
                  </a:lnTo>
                  <a:lnTo>
                    <a:pt x="5349" y="2906"/>
                  </a:lnTo>
                  <a:lnTo>
                    <a:pt x="5446" y="3297"/>
                  </a:lnTo>
                  <a:lnTo>
                    <a:pt x="5544" y="3737"/>
                  </a:lnTo>
                  <a:lnTo>
                    <a:pt x="5593" y="4201"/>
                  </a:lnTo>
                  <a:lnTo>
                    <a:pt x="5617" y="4665"/>
                  </a:lnTo>
                  <a:lnTo>
                    <a:pt x="5642" y="4787"/>
                  </a:lnTo>
                  <a:lnTo>
                    <a:pt x="5666" y="4909"/>
                  </a:lnTo>
                  <a:lnTo>
                    <a:pt x="5691" y="5007"/>
                  </a:lnTo>
                  <a:lnTo>
                    <a:pt x="5764" y="5104"/>
                  </a:lnTo>
                  <a:lnTo>
                    <a:pt x="5837" y="5178"/>
                  </a:lnTo>
                  <a:lnTo>
                    <a:pt x="5935" y="5251"/>
                  </a:lnTo>
                  <a:lnTo>
                    <a:pt x="6033" y="5275"/>
                  </a:lnTo>
                  <a:lnTo>
                    <a:pt x="6155" y="5300"/>
                  </a:lnTo>
                  <a:lnTo>
                    <a:pt x="6277" y="5275"/>
                  </a:lnTo>
                  <a:lnTo>
                    <a:pt x="6374" y="5251"/>
                  </a:lnTo>
                  <a:lnTo>
                    <a:pt x="6472" y="5178"/>
                  </a:lnTo>
                  <a:lnTo>
                    <a:pt x="6545" y="5104"/>
                  </a:lnTo>
                  <a:lnTo>
                    <a:pt x="6619" y="5007"/>
                  </a:lnTo>
                  <a:lnTo>
                    <a:pt x="6668" y="4909"/>
                  </a:lnTo>
                  <a:lnTo>
                    <a:pt x="6692" y="4787"/>
                  </a:lnTo>
                  <a:lnTo>
                    <a:pt x="6692" y="4665"/>
                  </a:lnTo>
                  <a:lnTo>
                    <a:pt x="6692" y="4103"/>
                  </a:lnTo>
                  <a:lnTo>
                    <a:pt x="6643" y="3566"/>
                  </a:lnTo>
                  <a:lnTo>
                    <a:pt x="6570" y="3077"/>
                  </a:lnTo>
                  <a:lnTo>
                    <a:pt x="6472" y="2638"/>
                  </a:lnTo>
                  <a:lnTo>
                    <a:pt x="6374" y="2223"/>
                  </a:lnTo>
                  <a:lnTo>
                    <a:pt x="6228" y="1832"/>
                  </a:lnTo>
                  <a:lnTo>
                    <a:pt x="6081" y="1490"/>
                  </a:lnTo>
                  <a:lnTo>
                    <a:pt x="5910" y="1172"/>
                  </a:lnTo>
                  <a:lnTo>
                    <a:pt x="5715" y="904"/>
                  </a:lnTo>
                  <a:lnTo>
                    <a:pt x="5520" y="659"/>
                  </a:lnTo>
                  <a:lnTo>
                    <a:pt x="5300" y="464"/>
                  </a:lnTo>
                  <a:lnTo>
                    <a:pt x="5056" y="293"/>
                  </a:lnTo>
                  <a:lnTo>
                    <a:pt x="4811" y="171"/>
                  </a:lnTo>
                  <a:lnTo>
                    <a:pt x="4567" y="73"/>
                  </a:lnTo>
                  <a:lnTo>
                    <a:pt x="4299" y="24"/>
                  </a:lnTo>
                  <a:lnTo>
                    <a:pt x="4030"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94" name="Google Shape;494;p33"/>
            <p:cNvSpPr/>
            <p:nvPr/>
          </p:nvSpPr>
          <p:spPr>
            <a:xfrm>
              <a:off x="4798500" y="2329350"/>
              <a:ext cx="76950" cy="84275"/>
            </a:xfrm>
            <a:custGeom>
              <a:avLst/>
              <a:gdLst/>
              <a:ahLst/>
              <a:cxnLst/>
              <a:rect l="l" t="t" r="r" b="b"/>
              <a:pathLst>
                <a:path w="3078" h="3371" extrusionOk="0">
                  <a:moveTo>
                    <a:pt x="1539" y="0"/>
                  </a:moveTo>
                  <a:lnTo>
                    <a:pt x="1222" y="24"/>
                  </a:lnTo>
                  <a:lnTo>
                    <a:pt x="953" y="98"/>
                  </a:lnTo>
                  <a:lnTo>
                    <a:pt x="684" y="220"/>
                  </a:lnTo>
                  <a:lnTo>
                    <a:pt x="464" y="415"/>
                  </a:lnTo>
                  <a:lnTo>
                    <a:pt x="367" y="513"/>
                  </a:lnTo>
                  <a:lnTo>
                    <a:pt x="269" y="635"/>
                  </a:lnTo>
                  <a:lnTo>
                    <a:pt x="196" y="757"/>
                  </a:lnTo>
                  <a:lnTo>
                    <a:pt x="123" y="879"/>
                  </a:lnTo>
                  <a:lnTo>
                    <a:pt x="74" y="1026"/>
                  </a:lnTo>
                  <a:lnTo>
                    <a:pt x="49" y="1172"/>
                  </a:lnTo>
                  <a:lnTo>
                    <a:pt x="25" y="1343"/>
                  </a:lnTo>
                  <a:lnTo>
                    <a:pt x="0" y="1514"/>
                  </a:lnTo>
                  <a:lnTo>
                    <a:pt x="25" y="1685"/>
                  </a:lnTo>
                  <a:lnTo>
                    <a:pt x="49" y="1856"/>
                  </a:lnTo>
                  <a:lnTo>
                    <a:pt x="123" y="2198"/>
                  </a:lnTo>
                  <a:lnTo>
                    <a:pt x="269" y="2516"/>
                  </a:lnTo>
                  <a:lnTo>
                    <a:pt x="464" y="2784"/>
                  </a:lnTo>
                  <a:lnTo>
                    <a:pt x="562" y="2906"/>
                  </a:lnTo>
                  <a:lnTo>
                    <a:pt x="684" y="3029"/>
                  </a:lnTo>
                  <a:lnTo>
                    <a:pt x="806" y="3126"/>
                  </a:lnTo>
                  <a:lnTo>
                    <a:pt x="953" y="3199"/>
                  </a:lnTo>
                  <a:lnTo>
                    <a:pt x="1075" y="3273"/>
                  </a:lnTo>
                  <a:lnTo>
                    <a:pt x="1222" y="3322"/>
                  </a:lnTo>
                  <a:lnTo>
                    <a:pt x="1393" y="3346"/>
                  </a:lnTo>
                  <a:lnTo>
                    <a:pt x="1539" y="3370"/>
                  </a:lnTo>
                  <a:lnTo>
                    <a:pt x="1686" y="3346"/>
                  </a:lnTo>
                  <a:lnTo>
                    <a:pt x="1857" y="3322"/>
                  </a:lnTo>
                  <a:lnTo>
                    <a:pt x="2003" y="3273"/>
                  </a:lnTo>
                  <a:lnTo>
                    <a:pt x="2125" y="3199"/>
                  </a:lnTo>
                  <a:lnTo>
                    <a:pt x="2272" y="3126"/>
                  </a:lnTo>
                  <a:lnTo>
                    <a:pt x="2394" y="3029"/>
                  </a:lnTo>
                  <a:lnTo>
                    <a:pt x="2516" y="2906"/>
                  </a:lnTo>
                  <a:lnTo>
                    <a:pt x="2614" y="2784"/>
                  </a:lnTo>
                  <a:lnTo>
                    <a:pt x="2809" y="2516"/>
                  </a:lnTo>
                  <a:lnTo>
                    <a:pt x="2956" y="2198"/>
                  </a:lnTo>
                  <a:lnTo>
                    <a:pt x="3029" y="1856"/>
                  </a:lnTo>
                  <a:lnTo>
                    <a:pt x="3053" y="1685"/>
                  </a:lnTo>
                  <a:lnTo>
                    <a:pt x="3078" y="1514"/>
                  </a:lnTo>
                  <a:lnTo>
                    <a:pt x="3053" y="1343"/>
                  </a:lnTo>
                  <a:lnTo>
                    <a:pt x="3029" y="1172"/>
                  </a:lnTo>
                  <a:lnTo>
                    <a:pt x="3004" y="1026"/>
                  </a:lnTo>
                  <a:lnTo>
                    <a:pt x="2956" y="879"/>
                  </a:lnTo>
                  <a:lnTo>
                    <a:pt x="2882" y="757"/>
                  </a:lnTo>
                  <a:lnTo>
                    <a:pt x="2809" y="635"/>
                  </a:lnTo>
                  <a:lnTo>
                    <a:pt x="2711" y="513"/>
                  </a:lnTo>
                  <a:lnTo>
                    <a:pt x="2614" y="415"/>
                  </a:lnTo>
                  <a:lnTo>
                    <a:pt x="2394" y="220"/>
                  </a:lnTo>
                  <a:lnTo>
                    <a:pt x="2125" y="98"/>
                  </a:lnTo>
                  <a:lnTo>
                    <a:pt x="1857" y="24"/>
                  </a:lnTo>
                  <a:lnTo>
                    <a:pt x="1539"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495" name="Google Shape;495;p33"/>
          <p:cNvGrpSpPr/>
          <p:nvPr/>
        </p:nvGrpSpPr>
        <p:grpSpPr>
          <a:xfrm>
            <a:off x="8683888" y="2902899"/>
            <a:ext cx="164372" cy="477982"/>
            <a:chOff x="4076175" y="2267050"/>
            <a:chExt cx="173450" cy="504375"/>
          </a:xfrm>
        </p:grpSpPr>
        <p:sp>
          <p:nvSpPr>
            <p:cNvPr id="496" name="Google Shape;496;p33"/>
            <p:cNvSpPr/>
            <p:nvPr/>
          </p:nvSpPr>
          <p:spPr>
            <a:xfrm>
              <a:off x="4122600" y="2267050"/>
              <a:ext cx="80600" cy="91625"/>
            </a:xfrm>
            <a:custGeom>
              <a:avLst/>
              <a:gdLst/>
              <a:ahLst/>
              <a:cxnLst/>
              <a:rect l="l" t="t" r="r" b="b"/>
              <a:pathLst>
                <a:path w="3224" h="3665" extrusionOk="0">
                  <a:moveTo>
                    <a:pt x="1441" y="1"/>
                  </a:moveTo>
                  <a:lnTo>
                    <a:pt x="1295" y="25"/>
                  </a:lnTo>
                  <a:lnTo>
                    <a:pt x="1124" y="74"/>
                  </a:lnTo>
                  <a:lnTo>
                    <a:pt x="977" y="123"/>
                  </a:lnTo>
                  <a:lnTo>
                    <a:pt x="855" y="172"/>
                  </a:lnTo>
                  <a:lnTo>
                    <a:pt x="708" y="245"/>
                  </a:lnTo>
                  <a:lnTo>
                    <a:pt x="586" y="343"/>
                  </a:lnTo>
                  <a:lnTo>
                    <a:pt x="464" y="441"/>
                  </a:lnTo>
                  <a:lnTo>
                    <a:pt x="366" y="563"/>
                  </a:lnTo>
                  <a:lnTo>
                    <a:pt x="269" y="685"/>
                  </a:lnTo>
                  <a:lnTo>
                    <a:pt x="195" y="831"/>
                  </a:lnTo>
                  <a:lnTo>
                    <a:pt x="122" y="978"/>
                  </a:lnTo>
                  <a:lnTo>
                    <a:pt x="73" y="1124"/>
                  </a:lnTo>
                  <a:lnTo>
                    <a:pt x="25" y="1295"/>
                  </a:lnTo>
                  <a:lnTo>
                    <a:pt x="0" y="1466"/>
                  </a:lnTo>
                  <a:lnTo>
                    <a:pt x="0" y="1662"/>
                  </a:lnTo>
                  <a:lnTo>
                    <a:pt x="0" y="1833"/>
                  </a:lnTo>
                  <a:lnTo>
                    <a:pt x="25" y="2028"/>
                  </a:lnTo>
                  <a:lnTo>
                    <a:pt x="73" y="2223"/>
                  </a:lnTo>
                  <a:lnTo>
                    <a:pt x="122" y="2394"/>
                  </a:lnTo>
                  <a:lnTo>
                    <a:pt x="195" y="2565"/>
                  </a:lnTo>
                  <a:lnTo>
                    <a:pt x="269" y="2736"/>
                  </a:lnTo>
                  <a:lnTo>
                    <a:pt x="366" y="2883"/>
                  </a:lnTo>
                  <a:lnTo>
                    <a:pt x="464" y="3029"/>
                  </a:lnTo>
                  <a:lnTo>
                    <a:pt x="586" y="3176"/>
                  </a:lnTo>
                  <a:lnTo>
                    <a:pt x="708" y="3298"/>
                  </a:lnTo>
                  <a:lnTo>
                    <a:pt x="855" y="3396"/>
                  </a:lnTo>
                  <a:lnTo>
                    <a:pt x="977" y="3493"/>
                  </a:lnTo>
                  <a:lnTo>
                    <a:pt x="1124" y="3567"/>
                  </a:lnTo>
                  <a:lnTo>
                    <a:pt x="1295" y="3616"/>
                  </a:lnTo>
                  <a:lnTo>
                    <a:pt x="1441" y="3640"/>
                  </a:lnTo>
                  <a:lnTo>
                    <a:pt x="1612" y="3664"/>
                  </a:lnTo>
                  <a:lnTo>
                    <a:pt x="1783" y="3640"/>
                  </a:lnTo>
                  <a:lnTo>
                    <a:pt x="1930" y="3616"/>
                  </a:lnTo>
                  <a:lnTo>
                    <a:pt x="2100" y="3567"/>
                  </a:lnTo>
                  <a:lnTo>
                    <a:pt x="2247" y="3493"/>
                  </a:lnTo>
                  <a:lnTo>
                    <a:pt x="2369" y="3396"/>
                  </a:lnTo>
                  <a:lnTo>
                    <a:pt x="2516" y="3298"/>
                  </a:lnTo>
                  <a:lnTo>
                    <a:pt x="2638" y="3176"/>
                  </a:lnTo>
                  <a:lnTo>
                    <a:pt x="2760" y="3029"/>
                  </a:lnTo>
                  <a:lnTo>
                    <a:pt x="2858" y="2883"/>
                  </a:lnTo>
                  <a:lnTo>
                    <a:pt x="2955" y="2736"/>
                  </a:lnTo>
                  <a:lnTo>
                    <a:pt x="3029" y="2565"/>
                  </a:lnTo>
                  <a:lnTo>
                    <a:pt x="3102" y="2394"/>
                  </a:lnTo>
                  <a:lnTo>
                    <a:pt x="3151" y="2223"/>
                  </a:lnTo>
                  <a:lnTo>
                    <a:pt x="3200" y="2028"/>
                  </a:lnTo>
                  <a:lnTo>
                    <a:pt x="3224" y="1833"/>
                  </a:lnTo>
                  <a:lnTo>
                    <a:pt x="3224" y="1662"/>
                  </a:lnTo>
                  <a:lnTo>
                    <a:pt x="3224" y="1466"/>
                  </a:lnTo>
                  <a:lnTo>
                    <a:pt x="3200" y="1295"/>
                  </a:lnTo>
                  <a:lnTo>
                    <a:pt x="3151" y="1124"/>
                  </a:lnTo>
                  <a:lnTo>
                    <a:pt x="3102" y="978"/>
                  </a:lnTo>
                  <a:lnTo>
                    <a:pt x="3029" y="831"/>
                  </a:lnTo>
                  <a:lnTo>
                    <a:pt x="2955" y="685"/>
                  </a:lnTo>
                  <a:lnTo>
                    <a:pt x="2858" y="563"/>
                  </a:lnTo>
                  <a:lnTo>
                    <a:pt x="2760" y="441"/>
                  </a:lnTo>
                  <a:lnTo>
                    <a:pt x="2638" y="343"/>
                  </a:lnTo>
                  <a:lnTo>
                    <a:pt x="2516" y="245"/>
                  </a:lnTo>
                  <a:lnTo>
                    <a:pt x="2369" y="172"/>
                  </a:lnTo>
                  <a:lnTo>
                    <a:pt x="2247" y="123"/>
                  </a:lnTo>
                  <a:lnTo>
                    <a:pt x="2100" y="74"/>
                  </a:lnTo>
                  <a:lnTo>
                    <a:pt x="1930" y="25"/>
                  </a:lnTo>
                  <a:lnTo>
                    <a:pt x="1783"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97" name="Google Shape;497;p33"/>
            <p:cNvSpPr/>
            <p:nvPr/>
          </p:nvSpPr>
          <p:spPr>
            <a:xfrm>
              <a:off x="4076175" y="2370250"/>
              <a:ext cx="173450" cy="401175"/>
            </a:xfrm>
            <a:custGeom>
              <a:avLst/>
              <a:gdLst/>
              <a:ahLst/>
              <a:cxnLst/>
              <a:rect l="l" t="t" r="r" b="b"/>
              <a:pathLst>
                <a:path w="6938" h="16047" extrusionOk="0">
                  <a:moveTo>
                    <a:pt x="2736" y="0"/>
                  </a:moveTo>
                  <a:lnTo>
                    <a:pt x="2541" y="49"/>
                  </a:lnTo>
                  <a:lnTo>
                    <a:pt x="2346" y="123"/>
                  </a:lnTo>
                  <a:lnTo>
                    <a:pt x="2175" y="196"/>
                  </a:lnTo>
                  <a:lnTo>
                    <a:pt x="2028" y="293"/>
                  </a:lnTo>
                  <a:lnTo>
                    <a:pt x="1711" y="489"/>
                  </a:lnTo>
                  <a:lnTo>
                    <a:pt x="1442" y="758"/>
                  </a:lnTo>
                  <a:lnTo>
                    <a:pt x="1173" y="1075"/>
                  </a:lnTo>
                  <a:lnTo>
                    <a:pt x="953" y="1417"/>
                  </a:lnTo>
                  <a:lnTo>
                    <a:pt x="758" y="1808"/>
                  </a:lnTo>
                  <a:lnTo>
                    <a:pt x="587" y="2223"/>
                  </a:lnTo>
                  <a:lnTo>
                    <a:pt x="441" y="2711"/>
                  </a:lnTo>
                  <a:lnTo>
                    <a:pt x="318" y="3200"/>
                  </a:lnTo>
                  <a:lnTo>
                    <a:pt x="221" y="3737"/>
                  </a:lnTo>
                  <a:lnTo>
                    <a:pt x="147" y="4323"/>
                  </a:lnTo>
                  <a:lnTo>
                    <a:pt x="74" y="4909"/>
                  </a:lnTo>
                  <a:lnTo>
                    <a:pt x="25" y="5544"/>
                  </a:lnTo>
                  <a:lnTo>
                    <a:pt x="1" y="6204"/>
                  </a:lnTo>
                  <a:lnTo>
                    <a:pt x="1" y="6888"/>
                  </a:lnTo>
                  <a:lnTo>
                    <a:pt x="25" y="7034"/>
                  </a:lnTo>
                  <a:lnTo>
                    <a:pt x="50" y="7181"/>
                  </a:lnTo>
                  <a:lnTo>
                    <a:pt x="99" y="7327"/>
                  </a:lnTo>
                  <a:lnTo>
                    <a:pt x="172" y="7425"/>
                  </a:lnTo>
                  <a:lnTo>
                    <a:pt x="245" y="7523"/>
                  </a:lnTo>
                  <a:lnTo>
                    <a:pt x="318" y="7596"/>
                  </a:lnTo>
                  <a:lnTo>
                    <a:pt x="416" y="7645"/>
                  </a:lnTo>
                  <a:lnTo>
                    <a:pt x="636" y="7645"/>
                  </a:lnTo>
                  <a:lnTo>
                    <a:pt x="734" y="7596"/>
                  </a:lnTo>
                  <a:lnTo>
                    <a:pt x="807" y="7523"/>
                  </a:lnTo>
                  <a:lnTo>
                    <a:pt x="880" y="7425"/>
                  </a:lnTo>
                  <a:lnTo>
                    <a:pt x="929" y="7327"/>
                  </a:lnTo>
                  <a:lnTo>
                    <a:pt x="953" y="7181"/>
                  </a:lnTo>
                  <a:lnTo>
                    <a:pt x="978" y="6888"/>
                  </a:lnTo>
                  <a:lnTo>
                    <a:pt x="1002" y="6521"/>
                  </a:lnTo>
                  <a:lnTo>
                    <a:pt x="1027" y="6106"/>
                  </a:lnTo>
                  <a:lnTo>
                    <a:pt x="1149" y="5105"/>
                  </a:lnTo>
                  <a:lnTo>
                    <a:pt x="1295" y="4103"/>
                  </a:lnTo>
                  <a:lnTo>
                    <a:pt x="1369" y="3664"/>
                  </a:lnTo>
                  <a:lnTo>
                    <a:pt x="1466" y="3298"/>
                  </a:lnTo>
                  <a:lnTo>
                    <a:pt x="1417" y="3102"/>
                  </a:lnTo>
                  <a:lnTo>
                    <a:pt x="1393" y="2907"/>
                  </a:lnTo>
                  <a:lnTo>
                    <a:pt x="1393" y="2711"/>
                  </a:lnTo>
                  <a:lnTo>
                    <a:pt x="1417" y="2540"/>
                  </a:lnTo>
                  <a:lnTo>
                    <a:pt x="1442" y="2394"/>
                  </a:lnTo>
                  <a:lnTo>
                    <a:pt x="1515" y="2247"/>
                  </a:lnTo>
                  <a:lnTo>
                    <a:pt x="1588" y="2125"/>
                  </a:lnTo>
                  <a:lnTo>
                    <a:pt x="1662" y="2052"/>
                  </a:lnTo>
                  <a:lnTo>
                    <a:pt x="1588" y="2150"/>
                  </a:lnTo>
                  <a:lnTo>
                    <a:pt x="1540" y="2296"/>
                  </a:lnTo>
                  <a:lnTo>
                    <a:pt x="1491" y="2492"/>
                  </a:lnTo>
                  <a:lnTo>
                    <a:pt x="1491" y="2687"/>
                  </a:lnTo>
                  <a:lnTo>
                    <a:pt x="1515" y="2882"/>
                  </a:lnTo>
                  <a:lnTo>
                    <a:pt x="1564" y="3078"/>
                  </a:lnTo>
                  <a:lnTo>
                    <a:pt x="1613" y="3175"/>
                  </a:lnTo>
                  <a:lnTo>
                    <a:pt x="1686" y="3273"/>
                  </a:lnTo>
                  <a:lnTo>
                    <a:pt x="1759" y="3346"/>
                  </a:lnTo>
                  <a:lnTo>
                    <a:pt x="1857" y="3420"/>
                  </a:lnTo>
                  <a:lnTo>
                    <a:pt x="1906" y="3786"/>
                  </a:lnTo>
                  <a:lnTo>
                    <a:pt x="1930" y="3981"/>
                  </a:lnTo>
                  <a:lnTo>
                    <a:pt x="1955" y="4201"/>
                  </a:lnTo>
                  <a:lnTo>
                    <a:pt x="1930" y="4445"/>
                  </a:lnTo>
                  <a:lnTo>
                    <a:pt x="1906" y="4738"/>
                  </a:lnTo>
                  <a:lnTo>
                    <a:pt x="1833" y="5032"/>
                  </a:lnTo>
                  <a:lnTo>
                    <a:pt x="1711" y="5398"/>
                  </a:lnTo>
                  <a:lnTo>
                    <a:pt x="1515" y="5911"/>
                  </a:lnTo>
                  <a:lnTo>
                    <a:pt x="1369" y="6399"/>
                  </a:lnTo>
                  <a:lnTo>
                    <a:pt x="1271" y="6839"/>
                  </a:lnTo>
                  <a:lnTo>
                    <a:pt x="1222" y="7230"/>
                  </a:lnTo>
                  <a:lnTo>
                    <a:pt x="1173" y="7620"/>
                  </a:lnTo>
                  <a:lnTo>
                    <a:pt x="1173" y="8011"/>
                  </a:lnTo>
                  <a:lnTo>
                    <a:pt x="1198" y="8817"/>
                  </a:lnTo>
                  <a:lnTo>
                    <a:pt x="1247" y="9989"/>
                  </a:lnTo>
                  <a:lnTo>
                    <a:pt x="1295" y="11162"/>
                  </a:lnTo>
                  <a:lnTo>
                    <a:pt x="1320" y="13238"/>
                  </a:lnTo>
                  <a:lnTo>
                    <a:pt x="1344" y="14728"/>
                  </a:lnTo>
                  <a:lnTo>
                    <a:pt x="1344" y="15314"/>
                  </a:lnTo>
                  <a:lnTo>
                    <a:pt x="1369" y="15533"/>
                  </a:lnTo>
                  <a:lnTo>
                    <a:pt x="1417" y="15704"/>
                  </a:lnTo>
                  <a:lnTo>
                    <a:pt x="1491" y="15827"/>
                  </a:lnTo>
                  <a:lnTo>
                    <a:pt x="1588" y="15924"/>
                  </a:lnTo>
                  <a:lnTo>
                    <a:pt x="1662" y="15998"/>
                  </a:lnTo>
                  <a:lnTo>
                    <a:pt x="1735" y="16022"/>
                  </a:lnTo>
                  <a:lnTo>
                    <a:pt x="1833" y="16046"/>
                  </a:lnTo>
                  <a:lnTo>
                    <a:pt x="1955" y="16046"/>
                  </a:lnTo>
                  <a:lnTo>
                    <a:pt x="2077" y="15998"/>
                  </a:lnTo>
                  <a:lnTo>
                    <a:pt x="2175" y="15949"/>
                  </a:lnTo>
                  <a:lnTo>
                    <a:pt x="2248" y="15875"/>
                  </a:lnTo>
                  <a:lnTo>
                    <a:pt x="2321" y="15802"/>
                  </a:lnTo>
                  <a:lnTo>
                    <a:pt x="2394" y="15680"/>
                  </a:lnTo>
                  <a:lnTo>
                    <a:pt x="2419" y="15533"/>
                  </a:lnTo>
                  <a:lnTo>
                    <a:pt x="2468" y="15387"/>
                  </a:lnTo>
                  <a:lnTo>
                    <a:pt x="3152" y="8548"/>
                  </a:lnTo>
                  <a:lnTo>
                    <a:pt x="3152" y="8451"/>
                  </a:lnTo>
                  <a:lnTo>
                    <a:pt x="3200" y="8280"/>
                  </a:lnTo>
                  <a:lnTo>
                    <a:pt x="3249" y="8182"/>
                  </a:lnTo>
                  <a:lnTo>
                    <a:pt x="3298" y="8084"/>
                  </a:lnTo>
                  <a:lnTo>
                    <a:pt x="3371" y="8011"/>
                  </a:lnTo>
                  <a:lnTo>
                    <a:pt x="3469" y="7987"/>
                  </a:lnTo>
                  <a:lnTo>
                    <a:pt x="3567" y="8011"/>
                  </a:lnTo>
                  <a:lnTo>
                    <a:pt x="3640" y="8084"/>
                  </a:lnTo>
                  <a:lnTo>
                    <a:pt x="3689" y="8182"/>
                  </a:lnTo>
                  <a:lnTo>
                    <a:pt x="3738" y="8280"/>
                  </a:lnTo>
                  <a:lnTo>
                    <a:pt x="3787" y="8451"/>
                  </a:lnTo>
                  <a:lnTo>
                    <a:pt x="3787" y="8548"/>
                  </a:lnTo>
                  <a:lnTo>
                    <a:pt x="4470" y="15387"/>
                  </a:lnTo>
                  <a:lnTo>
                    <a:pt x="4519" y="15533"/>
                  </a:lnTo>
                  <a:lnTo>
                    <a:pt x="4544" y="15680"/>
                  </a:lnTo>
                  <a:lnTo>
                    <a:pt x="4617" y="15802"/>
                  </a:lnTo>
                  <a:lnTo>
                    <a:pt x="4690" y="15875"/>
                  </a:lnTo>
                  <a:lnTo>
                    <a:pt x="4763" y="15949"/>
                  </a:lnTo>
                  <a:lnTo>
                    <a:pt x="4861" y="15998"/>
                  </a:lnTo>
                  <a:lnTo>
                    <a:pt x="4983" y="16046"/>
                  </a:lnTo>
                  <a:lnTo>
                    <a:pt x="5105" y="16046"/>
                  </a:lnTo>
                  <a:lnTo>
                    <a:pt x="5203" y="16022"/>
                  </a:lnTo>
                  <a:lnTo>
                    <a:pt x="5276" y="15998"/>
                  </a:lnTo>
                  <a:lnTo>
                    <a:pt x="5350" y="15924"/>
                  </a:lnTo>
                  <a:lnTo>
                    <a:pt x="5447" y="15827"/>
                  </a:lnTo>
                  <a:lnTo>
                    <a:pt x="5521" y="15704"/>
                  </a:lnTo>
                  <a:lnTo>
                    <a:pt x="5569" y="15533"/>
                  </a:lnTo>
                  <a:lnTo>
                    <a:pt x="5594" y="15314"/>
                  </a:lnTo>
                  <a:lnTo>
                    <a:pt x="5594" y="14728"/>
                  </a:lnTo>
                  <a:lnTo>
                    <a:pt x="5618" y="13238"/>
                  </a:lnTo>
                  <a:lnTo>
                    <a:pt x="5643" y="11162"/>
                  </a:lnTo>
                  <a:lnTo>
                    <a:pt x="5692" y="9989"/>
                  </a:lnTo>
                  <a:lnTo>
                    <a:pt x="5740" y="8817"/>
                  </a:lnTo>
                  <a:lnTo>
                    <a:pt x="5765" y="8011"/>
                  </a:lnTo>
                  <a:lnTo>
                    <a:pt x="5765" y="7620"/>
                  </a:lnTo>
                  <a:lnTo>
                    <a:pt x="5716" y="7230"/>
                  </a:lnTo>
                  <a:lnTo>
                    <a:pt x="5667" y="6839"/>
                  </a:lnTo>
                  <a:lnTo>
                    <a:pt x="5569" y="6399"/>
                  </a:lnTo>
                  <a:lnTo>
                    <a:pt x="5423" y="5911"/>
                  </a:lnTo>
                  <a:lnTo>
                    <a:pt x="5227" y="5398"/>
                  </a:lnTo>
                  <a:lnTo>
                    <a:pt x="5105" y="5032"/>
                  </a:lnTo>
                  <a:lnTo>
                    <a:pt x="5032" y="4738"/>
                  </a:lnTo>
                  <a:lnTo>
                    <a:pt x="5008" y="4445"/>
                  </a:lnTo>
                  <a:lnTo>
                    <a:pt x="4983" y="4201"/>
                  </a:lnTo>
                  <a:lnTo>
                    <a:pt x="5008" y="3981"/>
                  </a:lnTo>
                  <a:lnTo>
                    <a:pt x="5032" y="3786"/>
                  </a:lnTo>
                  <a:lnTo>
                    <a:pt x="5081" y="3420"/>
                  </a:lnTo>
                  <a:lnTo>
                    <a:pt x="5179" y="3346"/>
                  </a:lnTo>
                  <a:lnTo>
                    <a:pt x="5252" y="3273"/>
                  </a:lnTo>
                  <a:lnTo>
                    <a:pt x="5325" y="3175"/>
                  </a:lnTo>
                  <a:lnTo>
                    <a:pt x="5374" y="3078"/>
                  </a:lnTo>
                  <a:lnTo>
                    <a:pt x="5423" y="2882"/>
                  </a:lnTo>
                  <a:lnTo>
                    <a:pt x="5447" y="2687"/>
                  </a:lnTo>
                  <a:lnTo>
                    <a:pt x="5447" y="2492"/>
                  </a:lnTo>
                  <a:lnTo>
                    <a:pt x="5398" y="2296"/>
                  </a:lnTo>
                  <a:lnTo>
                    <a:pt x="5350" y="2150"/>
                  </a:lnTo>
                  <a:lnTo>
                    <a:pt x="5276" y="2052"/>
                  </a:lnTo>
                  <a:lnTo>
                    <a:pt x="5350" y="2125"/>
                  </a:lnTo>
                  <a:lnTo>
                    <a:pt x="5423" y="2247"/>
                  </a:lnTo>
                  <a:lnTo>
                    <a:pt x="5496" y="2394"/>
                  </a:lnTo>
                  <a:lnTo>
                    <a:pt x="5521" y="2540"/>
                  </a:lnTo>
                  <a:lnTo>
                    <a:pt x="5545" y="2711"/>
                  </a:lnTo>
                  <a:lnTo>
                    <a:pt x="5545" y="2907"/>
                  </a:lnTo>
                  <a:lnTo>
                    <a:pt x="5521" y="3102"/>
                  </a:lnTo>
                  <a:lnTo>
                    <a:pt x="5472" y="3298"/>
                  </a:lnTo>
                  <a:lnTo>
                    <a:pt x="5569" y="3664"/>
                  </a:lnTo>
                  <a:lnTo>
                    <a:pt x="5643" y="4103"/>
                  </a:lnTo>
                  <a:lnTo>
                    <a:pt x="5789" y="5105"/>
                  </a:lnTo>
                  <a:lnTo>
                    <a:pt x="5911" y="6106"/>
                  </a:lnTo>
                  <a:lnTo>
                    <a:pt x="5936" y="6521"/>
                  </a:lnTo>
                  <a:lnTo>
                    <a:pt x="5960" y="6888"/>
                  </a:lnTo>
                  <a:lnTo>
                    <a:pt x="5985" y="7181"/>
                  </a:lnTo>
                  <a:lnTo>
                    <a:pt x="6009" y="7327"/>
                  </a:lnTo>
                  <a:lnTo>
                    <a:pt x="6058" y="7425"/>
                  </a:lnTo>
                  <a:lnTo>
                    <a:pt x="6131" y="7523"/>
                  </a:lnTo>
                  <a:lnTo>
                    <a:pt x="6204" y="7596"/>
                  </a:lnTo>
                  <a:lnTo>
                    <a:pt x="6302" y="7645"/>
                  </a:lnTo>
                  <a:lnTo>
                    <a:pt x="6522" y="7645"/>
                  </a:lnTo>
                  <a:lnTo>
                    <a:pt x="6620" y="7596"/>
                  </a:lnTo>
                  <a:lnTo>
                    <a:pt x="6693" y="7523"/>
                  </a:lnTo>
                  <a:lnTo>
                    <a:pt x="6766" y="7425"/>
                  </a:lnTo>
                  <a:lnTo>
                    <a:pt x="6839" y="7327"/>
                  </a:lnTo>
                  <a:lnTo>
                    <a:pt x="6888" y="7181"/>
                  </a:lnTo>
                  <a:lnTo>
                    <a:pt x="6913" y="7034"/>
                  </a:lnTo>
                  <a:lnTo>
                    <a:pt x="6937" y="6888"/>
                  </a:lnTo>
                  <a:lnTo>
                    <a:pt x="6937" y="6204"/>
                  </a:lnTo>
                  <a:lnTo>
                    <a:pt x="6913" y="5544"/>
                  </a:lnTo>
                  <a:lnTo>
                    <a:pt x="6864" y="4909"/>
                  </a:lnTo>
                  <a:lnTo>
                    <a:pt x="6791" y="4323"/>
                  </a:lnTo>
                  <a:lnTo>
                    <a:pt x="6717" y="3737"/>
                  </a:lnTo>
                  <a:lnTo>
                    <a:pt x="6620" y="3200"/>
                  </a:lnTo>
                  <a:lnTo>
                    <a:pt x="6497" y="2711"/>
                  </a:lnTo>
                  <a:lnTo>
                    <a:pt x="6351" y="2223"/>
                  </a:lnTo>
                  <a:lnTo>
                    <a:pt x="6180" y="1808"/>
                  </a:lnTo>
                  <a:lnTo>
                    <a:pt x="5985" y="1417"/>
                  </a:lnTo>
                  <a:lnTo>
                    <a:pt x="5765" y="1075"/>
                  </a:lnTo>
                  <a:lnTo>
                    <a:pt x="5496" y="758"/>
                  </a:lnTo>
                  <a:lnTo>
                    <a:pt x="5227" y="489"/>
                  </a:lnTo>
                  <a:lnTo>
                    <a:pt x="4910" y="293"/>
                  </a:lnTo>
                  <a:lnTo>
                    <a:pt x="4763" y="196"/>
                  </a:lnTo>
                  <a:lnTo>
                    <a:pt x="4592" y="123"/>
                  </a:lnTo>
                  <a:lnTo>
                    <a:pt x="4397" y="49"/>
                  </a:lnTo>
                  <a:lnTo>
                    <a:pt x="4202" y="0"/>
                  </a:lnTo>
                  <a:lnTo>
                    <a:pt x="4031" y="98"/>
                  </a:lnTo>
                  <a:lnTo>
                    <a:pt x="3860" y="147"/>
                  </a:lnTo>
                  <a:lnTo>
                    <a:pt x="3664" y="196"/>
                  </a:lnTo>
                  <a:lnTo>
                    <a:pt x="3469" y="220"/>
                  </a:lnTo>
                  <a:lnTo>
                    <a:pt x="3274" y="196"/>
                  </a:lnTo>
                  <a:lnTo>
                    <a:pt x="3078" y="147"/>
                  </a:lnTo>
                  <a:lnTo>
                    <a:pt x="2907" y="98"/>
                  </a:lnTo>
                  <a:lnTo>
                    <a:pt x="2736"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sp>
        <p:nvSpPr>
          <p:cNvPr id="498" name="Google Shape;498;p33"/>
          <p:cNvSpPr/>
          <p:nvPr/>
        </p:nvSpPr>
        <p:spPr>
          <a:xfrm>
            <a:off x="9862621" y="2953267"/>
            <a:ext cx="362248" cy="381913"/>
          </a:xfrm>
          <a:custGeom>
            <a:avLst/>
            <a:gdLst/>
            <a:ahLst/>
            <a:cxnLst/>
            <a:rect l="l" t="t" r="r" b="b"/>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nvGrpSpPr>
          <p:cNvPr id="499" name="Google Shape;499;p33"/>
          <p:cNvGrpSpPr/>
          <p:nvPr/>
        </p:nvGrpSpPr>
        <p:grpSpPr>
          <a:xfrm>
            <a:off x="10483427" y="2960187"/>
            <a:ext cx="398117" cy="368029"/>
            <a:chOff x="5975075" y="2327500"/>
            <a:chExt cx="420100" cy="388350"/>
          </a:xfrm>
        </p:grpSpPr>
        <p:sp>
          <p:nvSpPr>
            <p:cNvPr id="500" name="Google Shape;500;p33"/>
            <p:cNvSpPr/>
            <p:nvPr/>
          </p:nvSpPr>
          <p:spPr>
            <a:xfrm>
              <a:off x="5975075" y="2474650"/>
              <a:ext cx="98325" cy="220450"/>
            </a:xfrm>
            <a:custGeom>
              <a:avLst/>
              <a:gdLst/>
              <a:ahLst/>
              <a:cxnLst/>
              <a:rect l="l" t="t" r="r" b="b"/>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01" name="Google Shape;501;p33"/>
            <p:cNvSpPr/>
            <p:nvPr/>
          </p:nvSpPr>
          <p:spPr>
            <a:xfrm>
              <a:off x="6088025" y="2327500"/>
              <a:ext cx="307150" cy="388350"/>
            </a:xfrm>
            <a:custGeom>
              <a:avLst/>
              <a:gdLst/>
              <a:ahLst/>
              <a:cxnLst/>
              <a:rect l="l" t="t" r="r" b="b"/>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502" name="Google Shape;502;p33"/>
          <p:cNvGrpSpPr/>
          <p:nvPr/>
        </p:nvGrpSpPr>
        <p:grpSpPr>
          <a:xfrm>
            <a:off x="11199181" y="2949192"/>
            <a:ext cx="244215" cy="398117"/>
            <a:chOff x="6730350" y="2315900"/>
            <a:chExt cx="257700" cy="420100"/>
          </a:xfrm>
        </p:grpSpPr>
        <p:sp>
          <p:nvSpPr>
            <p:cNvPr id="503" name="Google Shape;503;p33"/>
            <p:cNvSpPr/>
            <p:nvPr/>
          </p:nvSpPr>
          <p:spPr>
            <a:xfrm>
              <a:off x="6807900" y="2671250"/>
              <a:ext cx="102600" cy="22625"/>
            </a:xfrm>
            <a:custGeom>
              <a:avLst/>
              <a:gdLst/>
              <a:ahLst/>
              <a:cxnLst/>
              <a:rect l="l" t="t" r="r" b="b"/>
              <a:pathLst>
                <a:path w="4104" h="905" extrusionOk="0">
                  <a:moveTo>
                    <a:pt x="1" y="1"/>
                  </a:moveTo>
                  <a:lnTo>
                    <a:pt x="1" y="905"/>
                  </a:lnTo>
                  <a:lnTo>
                    <a:pt x="4104" y="905"/>
                  </a:lnTo>
                  <a:lnTo>
                    <a:pt x="4104"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04" name="Google Shape;504;p33"/>
            <p:cNvSpPr/>
            <p:nvPr/>
          </p:nvSpPr>
          <p:spPr>
            <a:xfrm>
              <a:off x="6807900" y="2636450"/>
              <a:ext cx="102600" cy="22625"/>
            </a:xfrm>
            <a:custGeom>
              <a:avLst/>
              <a:gdLst/>
              <a:ahLst/>
              <a:cxnLst/>
              <a:rect l="l" t="t" r="r" b="b"/>
              <a:pathLst>
                <a:path w="4104" h="905" extrusionOk="0">
                  <a:moveTo>
                    <a:pt x="1" y="1"/>
                  </a:moveTo>
                  <a:lnTo>
                    <a:pt x="1" y="905"/>
                  </a:lnTo>
                  <a:lnTo>
                    <a:pt x="4104" y="905"/>
                  </a:lnTo>
                  <a:lnTo>
                    <a:pt x="4104"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05" name="Google Shape;505;p33"/>
            <p:cNvSpPr/>
            <p:nvPr/>
          </p:nvSpPr>
          <p:spPr>
            <a:xfrm>
              <a:off x="6807900" y="2706075"/>
              <a:ext cx="102600" cy="29925"/>
            </a:xfrm>
            <a:custGeom>
              <a:avLst/>
              <a:gdLst/>
              <a:ahLst/>
              <a:cxnLst/>
              <a:rect l="l" t="t" r="r" b="b"/>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06" name="Google Shape;506;p33"/>
            <p:cNvSpPr/>
            <p:nvPr/>
          </p:nvSpPr>
          <p:spPr>
            <a:xfrm>
              <a:off x="6811575" y="2463675"/>
              <a:ext cx="95275" cy="160600"/>
            </a:xfrm>
            <a:custGeom>
              <a:avLst/>
              <a:gdLst/>
              <a:ahLst/>
              <a:cxnLst/>
              <a:rect l="l" t="t" r="r" b="b"/>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07" name="Google Shape;507;p33"/>
            <p:cNvSpPr/>
            <p:nvPr/>
          </p:nvSpPr>
          <p:spPr>
            <a:xfrm>
              <a:off x="6730350" y="2315900"/>
              <a:ext cx="257700" cy="308375"/>
            </a:xfrm>
            <a:custGeom>
              <a:avLst/>
              <a:gdLst/>
              <a:ahLst/>
              <a:cxnLst/>
              <a:rect l="l" t="t" r="r" b="b"/>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508" name="Google Shape;508;p33"/>
          <p:cNvGrpSpPr/>
          <p:nvPr/>
        </p:nvGrpSpPr>
        <p:grpSpPr>
          <a:xfrm>
            <a:off x="5510126" y="3557339"/>
            <a:ext cx="123860" cy="451354"/>
            <a:chOff x="727175" y="2957625"/>
            <a:chExt cx="130700" cy="476275"/>
          </a:xfrm>
        </p:grpSpPr>
        <p:sp>
          <p:nvSpPr>
            <p:cNvPr id="509" name="Google Shape;509;p33"/>
            <p:cNvSpPr/>
            <p:nvPr/>
          </p:nvSpPr>
          <p:spPr>
            <a:xfrm>
              <a:off x="727175" y="2957625"/>
              <a:ext cx="130700" cy="476275"/>
            </a:xfrm>
            <a:custGeom>
              <a:avLst/>
              <a:gdLst/>
              <a:ahLst/>
              <a:cxnLst/>
              <a:rect l="l" t="t" r="r" b="b"/>
              <a:pathLst>
                <a:path w="5228" h="19051" extrusionOk="0">
                  <a:moveTo>
                    <a:pt x="2614" y="489"/>
                  </a:moveTo>
                  <a:lnTo>
                    <a:pt x="2858" y="538"/>
                  </a:lnTo>
                  <a:lnTo>
                    <a:pt x="3102" y="611"/>
                  </a:lnTo>
                  <a:lnTo>
                    <a:pt x="3322" y="709"/>
                  </a:lnTo>
                  <a:lnTo>
                    <a:pt x="3493" y="880"/>
                  </a:lnTo>
                  <a:lnTo>
                    <a:pt x="3664" y="1051"/>
                  </a:lnTo>
                  <a:lnTo>
                    <a:pt x="3762" y="1270"/>
                  </a:lnTo>
                  <a:lnTo>
                    <a:pt x="3835" y="1490"/>
                  </a:lnTo>
                  <a:lnTo>
                    <a:pt x="3859" y="1759"/>
                  </a:lnTo>
                  <a:lnTo>
                    <a:pt x="3859" y="14483"/>
                  </a:lnTo>
                  <a:lnTo>
                    <a:pt x="3884" y="14581"/>
                  </a:lnTo>
                  <a:lnTo>
                    <a:pt x="3908" y="14679"/>
                  </a:lnTo>
                  <a:lnTo>
                    <a:pt x="3957" y="14776"/>
                  </a:lnTo>
                  <a:lnTo>
                    <a:pt x="4030" y="14850"/>
                  </a:lnTo>
                  <a:lnTo>
                    <a:pt x="4177" y="14996"/>
                  </a:lnTo>
                  <a:lnTo>
                    <a:pt x="4324" y="15167"/>
                  </a:lnTo>
                  <a:lnTo>
                    <a:pt x="4446" y="15363"/>
                  </a:lnTo>
                  <a:lnTo>
                    <a:pt x="4543" y="15558"/>
                  </a:lnTo>
                  <a:lnTo>
                    <a:pt x="4641" y="15778"/>
                  </a:lnTo>
                  <a:lnTo>
                    <a:pt x="4690" y="15973"/>
                  </a:lnTo>
                  <a:lnTo>
                    <a:pt x="4714" y="16193"/>
                  </a:lnTo>
                  <a:lnTo>
                    <a:pt x="4739" y="16437"/>
                  </a:lnTo>
                  <a:lnTo>
                    <a:pt x="4714" y="16633"/>
                  </a:lnTo>
                  <a:lnTo>
                    <a:pt x="4690" y="16852"/>
                  </a:lnTo>
                  <a:lnTo>
                    <a:pt x="4641" y="17048"/>
                  </a:lnTo>
                  <a:lnTo>
                    <a:pt x="4568" y="17243"/>
                  </a:lnTo>
                  <a:lnTo>
                    <a:pt x="4470" y="17438"/>
                  </a:lnTo>
                  <a:lnTo>
                    <a:pt x="4372" y="17609"/>
                  </a:lnTo>
                  <a:lnTo>
                    <a:pt x="4250" y="17780"/>
                  </a:lnTo>
                  <a:lnTo>
                    <a:pt x="4104" y="17927"/>
                  </a:lnTo>
                  <a:lnTo>
                    <a:pt x="3957" y="18073"/>
                  </a:lnTo>
                  <a:lnTo>
                    <a:pt x="3811" y="18196"/>
                  </a:lnTo>
                  <a:lnTo>
                    <a:pt x="3615" y="18293"/>
                  </a:lnTo>
                  <a:lnTo>
                    <a:pt x="3444" y="18391"/>
                  </a:lnTo>
                  <a:lnTo>
                    <a:pt x="3249" y="18464"/>
                  </a:lnTo>
                  <a:lnTo>
                    <a:pt x="3029" y="18513"/>
                  </a:lnTo>
                  <a:lnTo>
                    <a:pt x="2834" y="18538"/>
                  </a:lnTo>
                  <a:lnTo>
                    <a:pt x="2614" y="18562"/>
                  </a:lnTo>
                  <a:lnTo>
                    <a:pt x="2394" y="18538"/>
                  </a:lnTo>
                  <a:lnTo>
                    <a:pt x="2174" y="18513"/>
                  </a:lnTo>
                  <a:lnTo>
                    <a:pt x="1979" y="18464"/>
                  </a:lnTo>
                  <a:lnTo>
                    <a:pt x="1784" y="18391"/>
                  </a:lnTo>
                  <a:lnTo>
                    <a:pt x="1613" y="18293"/>
                  </a:lnTo>
                  <a:lnTo>
                    <a:pt x="1417" y="18196"/>
                  </a:lnTo>
                  <a:lnTo>
                    <a:pt x="1271" y="18073"/>
                  </a:lnTo>
                  <a:lnTo>
                    <a:pt x="1124" y="17927"/>
                  </a:lnTo>
                  <a:lnTo>
                    <a:pt x="978" y="17780"/>
                  </a:lnTo>
                  <a:lnTo>
                    <a:pt x="855" y="17609"/>
                  </a:lnTo>
                  <a:lnTo>
                    <a:pt x="758" y="17438"/>
                  </a:lnTo>
                  <a:lnTo>
                    <a:pt x="660" y="17243"/>
                  </a:lnTo>
                  <a:lnTo>
                    <a:pt x="587" y="17048"/>
                  </a:lnTo>
                  <a:lnTo>
                    <a:pt x="538" y="16852"/>
                  </a:lnTo>
                  <a:lnTo>
                    <a:pt x="514" y="16633"/>
                  </a:lnTo>
                  <a:lnTo>
                    <a:pt x="489" y="16437"/>
                  </a:lnTo>
                  <a:lnTo>
                    <a:pt x="514" y="16193"/>
                  </a:lnTo>
                  <a:lnTo>
                    <a:pt x="538" y="15973"/>
                  </a:lnTo>
                  <a:lnTo>
                    <a:pt x="587" y="15778"/>
                  </a:lnTo>
                  <a:lnTo>
                    <a:pt x="684" y="15558"/>
                  </a:lnTo>
                  <a:lnTo>
                    <a:pt x="782" y="15363"/>
                  </a:lnTo>
                  <a:lnTo>
                    <a:pt x="904" y="15167"/>
                  </a:lnTo>
                  <a:lnTo>
                    <a:pt x="1051" y="14996"/>
                  </a:lnTo>
                  <a:lnTo>
                    <a:pt x="1197" y="14850"/>
                  </a:lnTo>
                  <a:lnTo>
                    <a:pt x="1271" y="14776"/>
                  </a:lnTo>
                  <a:lnTo>
                    <a:pt x="1319" y="14679"/>
                  </a:lnTo>
                  <a:lnTo>
                    <a:pt x="1344" y="14581"/>
                  </a:lnTo>
                  <a:lnTo>
                    <a:pt x="1368" y="14483"/>
                  </a:lnTo>
                  <a:lnTo>
                    <a:pt x="1368" y="1759"/>
                  </a:lnTo>
                  <a:lnTo>
                    <a:pt x="1393" y="1490"/>
                  </a:lnTo>
                  <a:lnTo>
                    <a:pt x="1466" y="1270"/>
                  </a:lnTo>
                  <a:lnTo>
                    <a:pt x="1564" y="1051"/>
                  </a:lnTo>
                  <a:lnTo>
                    <a:pt x="1735" y="880"/>
                  </a:lnTo>
                  <a:lnTo>
                    <a:pt x="1906" y="709"/>
                  </a:lnTo>
                  <a:lnTo>
                    <a:pt x="2125" y="611"/>
                  </a:lnTo>
                  <a:lnTo>
                    <a:pt x="2370" y="538"/>
                  </a:lnTo>
                  <a:lnTo>
                    <a:pt x="2614" y="489"/>
                  </a:lnTo>
                  <a:close/>
                  <a:moveTo>
                    <a:pt x="2614" y="0"/>
                  </a:moveTo>
                  <a:lnTo>
                    <a:pt x="2443" y="25"/>
                  </a:lnTo>
                  <a:lnTo>
                    <a:pt x="2272" y="49"/>
                  </a:lnTo>
                  <a:lnTo>
                    <a:pt x="2101" y="98"/>
                  </a:lnTo>
                  <a:lnTo>
                    <a:pt x="1930" y="147"/>
                  </a:lnTo>
                  <a:lnTo>
                    <a:pt x="1784" y="220"/>
                  </a:lnTo>
                  <a:lnTo>
                    <a:pt x="1637" y="318"/>
                  </a:lnTo>
                  <a:lnTo>
                    <a:pt x="1515" y="416"/>
                  </a:lnTo>
                  <a:lnTo>
                    <a:pt x="1393" y="513"/>
                  </a:lnTo>
                  <a:lnTo>
                    <a:pt x="1271" y="635"/>
                  </a:lnTo>
                  <a:lnTo>
                    <a:pt x="1173" y="782"/>
                  </a:lnTo>
                  <a:lnTo>
                    <a:pt x="1075" y="928"/>
                  </a:lnTo>
                  <a:lnTo>
                    <a:pt x="1002" y="1075"/>
                  </a:lnTo>
                  <a:lnTo>
                    <a:pt x="953" y="1246"/>
                  </a:lnTo>
                  <a:lnTo>
                    <a:pt x="904" y="1393"/>
                  </a:lnTo>
                  <a:lnTo>
                    <a:pt x="880" y="1588"/>
                  </a:lnTo>
                  <a:lnTo>
                    <a:pt x="880" y="1759"/>
                  </a:lnTo>
                  <a:lnTo>
                    <a:pt x="880" y="14483"/>
                  </a:lnTo>
                  <a:lnTo>
                    <a:pt x="684" y="14679"/>
                  </a:lnTo>
                  <a:lnTo>
                    <a:pt x="514" y="14874"/>
                  </a:lnTo>
                  <a:lnTo>
                    <a:pt x="367" y="15094"/>
                  </a:lnTo>
                  <a:lnTo>
                    <a:pt x="245" y="15338"/>
                  </a:lnTo>
                  <a:lnTo>
                    <a:pt x="147" y="15607"/>
                  </a:lnTo>
                  <a:lnTo>
                    <a:pt x="74" y="15875"/>
                  </a:lnTo>
                  <a:lnTo>
                    <a:pt x="25" y="16144"/>
                  </a:lnTo>
                  <a:lnTo>
                    <a:pt x="1" y="16437"/>
                  </a:lnTo>
                  <a:lnTo>
                    <a:pt x="25" y="16681"/>
                  </a:lnTo>
                  <a:lnTo>
                    <a:pt x="49" y="16950"/>
                  </a:lnTo>
                  <a:lnTo>
                    <a:pt x="123" y="17194"/>
                  </a:lnTo>
                  <a:lnTo>
                    <a:pt x="196" y="17438"/>
                  </a:lnTo>
                  <a:lnTo>
                    <a:pt x="318" y="17683"/>
                  </a:lnTo>
                  <a:lnTo>
                    <a:pt x="440" y="17878"/>
                  </a:lnTo>
                  <a:lnTo>
                    <a:pt x="611" y="18098"/>
                  </a:lnTo>
                  <a:lnTo>
                    <a:pt x="758" y="18269"/>
                  </a:lnTo>
                  <a:lnTo>
                    <a:pt x="953" y="18440"/>
                  </a:lnTo>
                  <a:lnTo>
                    <a:pt x="1149" y="18586"/>
                  </a:lnTo>
                  <a:lnTo>
                    <a:pt x="1368" y="18733"/>
                  </a:lnTo>
                  <a:lnTo>
                    <a:pt x="1588" y="18831"/>
                  </a:lnTo>
                  <a:lnTo>
                    <a:pt x="1832" y="18928"/>
                  </a:lnTo>
                  <a:lnTo>
                    <a:pt x="2077" y="18977"/>
                  </a:lnTo>
                  <a:lnTo>
                    <a:pt x="2345" y="19026"/>
                  </a:lnTo>
                  <a:lnTo>
                    <a:pt x="2614" y="19050"/>
                  </a:lnTo>
                  <a:lnTo>
                    <a:pt x="2883" y="19026"/>
                  </a:lnTo>
                  <a:lnTo>
                    <a:pt x="3151" y="18977"/>
                  </a:lnTo>
                  <a:lnTo>
                    <a:pt x="3395" y="18928"/>
                  </a:lnTo>
                  <a:lnTo>
                    <a:pt x="3640" y="18831"/>
                  </a:lnTo>
                  <a:lnTo>
                    <a:pt x="3859" y="18733"/>
                  </a:lnTo>
                  <a:lnTo>
                    <a:pt x="4079" y="18586"/>
                  </a:lnTo>
                  <a:lnTo>
                    <a:pt x="4275" y="18440"/>
                  </a:lnTo>
                  <a:lnTo>
                    <a:pt x="4470" y="18269"/>
                  </a:lnTo>
                  <a:lnTo>
                    <a:pt x="4617" y="18098"/>
                  </a:lnTo>
                  <a:lnTo>
                    <a:pt x="4788" y="17878"/>
                  </a:lnTo>
                  <a:lnTo>
                    <a:pt x="4910" y="17683"/>
                  </a:lnTo>
                  <a:lnTo>
                    <a:pt x="5032" y="17438"/>
                  </a:lnTo>
                  <a:lnTo>
                    <a:pt x="5105" y="17194"/>
                  </a:lnTo>
                  <a:lnTo>
                    <a:pt x="5178" y="16950"/>
                  </a:lnTo>
                  <a:lnTo>
                    <a:pt x="5203" y="16681"/>
                  </a:lnTo>
                  <a:lnTo>
                    <a:pt x="5227" y="16437"/>
                  </a:lnTo>
                  <a:lnTo>
                    <a:pt x="5203" y="16144"/>
                  </a:lnTo>
                  <a:lnTo>
                    <a:pt x="5154" y="15875"/>
                  </a:lnTo>
                  <a:lnTo>
                    <a:pt x="5081" y="15607"/>
                  </a:lnTo>
                  <a:lnTo>
                    <a:pt x="4983" y="15338"/>
                  </a:lnTo>
                  <a:lnTo>
                    <a:pt x="4861" y="15094"/>
                  </a:lnTo>
                  <a:lnTo>
                    <a:pt x="4714" y="14874"/>
                  </a:lnTo>
                  <a:lnTo>
                    <a:pt x="4543" y="14679"/>
                  </a:lnTo>
                  <a:lnTo>
                    <a:pt x="4348" y="14483"/>
                  </a:lnTo>
                  <a:lnTo>
                    <a:pt x="4348" y="1759"/>
                  </a:lnTo>
                  <a:lnTo>
                    <a:pt x="4348" y="1588"/>
                  </a:lnTo>
                  <a:lnTo>
                    <a:pt x="4324" y="1393"/>
                  </a:lnTo>
                  <a:lnTo>
                    <a:pt x="4275" y="1246"/>
                  </a:lnTo>
                  <a:lnTo>
                    <a:pt x="4226" y="1075"/>
                  </a:lnTo>
                  <a:lnTo>
                    <a:pt x="4153" y="928"/>
                  </a:lnTo>
                  <a:lnTo>
                    <a:pt x="4055" y="782"/>
                  </a:lnTo>
                  <a:lnTo>
                    <a:pt x="3957" y="635"/>
                  </a:lnTo>
                  <a:lnTo>
                    <a:pt x="3835" y="513"/>
                  </a:lnTo>
                  <a:lnTo>
                    <a:pt x="3713" y="416"/>
                  </a:lnTo>
                  <a:lnTo>
                    <a:pt x="3591" y="318"/>
                  </a:lnTo>
                  <a:lnTo>
                    <a:pt x="3444" y="220"/>
                  </a:lnTo>
                  <a:lnTo>
                    <a:pt x="3298" y="147"/>
                  </a:lnTo>
                  <a:lnTo>
                    <a:pt x="3127" y="98"/>
                  </a:lnTo>
                  <a:lnTo>
                    <a:pt x="2956" y="49"/>
                  </a:lnTo>
                  <a:lnTo>
                    <a:pt x="2785" y="25"/>
                  </a:lnTo>
                  <a:lnTo>
                    <a:pt x="261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10" name="Google Shape;510;p33"/>
            <p:cNvSpPr/>
            <p:nvPr/>
          </p:nvSpPr>
          <p:spPr>
            <a:xfrm>
              <a:off x="751600" y="3090125"/>
              <a:ext cx="81850" cy="319350"/>
            </a:xfrm>
            <a:custGeom>
              <a:avLst/>
              <a:gdLst/>
              <a:ahLst/>
              <a:cxnLst/>
              <a:rect l="l" t="t" r="r" b="b"/>
              <a:pathLst>
                <a:path w="3274" h="12774" extrusionOk="0">
                  <a:moveTo>
                    <a:pt x="880" y="0"/>
                  </a:moveTo>
                  <a:lnTo>
                    <a:pt x="880" y="9183"/>
                  </a:lnTo>
                  <a:lnTo>
                    <a:pt x="855" y="9379"/>
                  </a:lnTo>
                  <a:lnTo>
                    <a:pt x="782" y="9574"/>
                  </a:lnTo>
                  <a:lnTo>
                    <a:pt x="684" y="9745"/>
                  </a:lnTo>
                  <a:lnTo>
                    <a:pt x="538" y="9916"/>
                  </a:lnTo>
                  <a:lnTo>
                    <a:pt x="416" y="10038"/>
                  </a:lnTo>
                  <a:lnTo>
                    <a:pt x="318" y="10160"/>
                  </a:lnTo>
                  <a:lnTo>
                    <a:pt x="220" y="10307"/>
                  </a:lnTo>
                  <a:lnTo>
                    <a:pt x="147" y="10453"/>
                  </a:lnTo>
                  <a:lnTo>
                    <a:pt x="74" y="10624"/>
                  </a:lnTo>
                  <a:lnTo>
                    <a:pt x="49" y="10795"/>
                  </a:lnTo>
                  <a:lnTo>
                    <a:pt x="1" y="10966"/>
                  </a:lnTo>
                  <a:lnTo>
                    <a:pt x="1" y="11137"/>
                  </a:lnTo>
                  <a:lnTo>
                    <a:pt x="1" y="11284"/>
                  </a:lnTo>
                  <a:lnTo>
                    <a:pt x="25" y="11455"/>
                  </a:lnTo>
                  <a:lnTo>
                    <a:pt x="74" y="11601"/>
                  </a:lnTo>
                  <a:lnTo>
                    <a:pt x="123" y="11772"/>
                  </a:lnTo>
                  <a:lnTo>
                    <a:pt x="196" y="11894"/>
                  </a:lnTo>
                  <a:lnTo>
                    <a:pt x="294" y="12041"/>
                  </a:lnTo>
                  <a:lnTo>
                    <a:pt x="367" y="12163"/>
                  </a:lnTo>
                  <a:lnTo>
                    <a:pt x="489" y="12285"/>
                  </a:lnTo>
                  <a:lnTo>
                    <a:pt x="587" y="12383"/>
                  </a:lnTo>
                  <a:lnTo>
                    <a:pt x="733" y="12480"/>
                  </a:lnTo>
                  <a:lnTo>
                    <a:pt x="855" y="12554"/>
                  </a:lnTo>
                  <a:lnTo>
                    <a:pt x="1002" y="12627"/>
                  </a:lnTo>
                  <a:lnTo>
                    <a:pt x="1148" y="12700"/>
                  </a:lnTo>
                  <a:lnTo>
                    <a:pt x="1319" y="12725"/>
                  </a:lnTo>
                  <a:lnTo>
                    <a:pt x="1466" y="12749"/>
                  </a:lnTo>
                  <a:lnTo>
                    <a:pt x="1637" y="12773"/>
                  </a:lnTo>
                  <a:lnTo>
                    <a:pt x="1808" y="12749"/>
                  </a:lnTo>
                  <a:lnTo>
                    <a:pt x="1954" y="12725"/>
                  </a:lnTo>
                  <a:lnTo>
                    <a:pt x="2125" y="12700"/>
                  </a:lnTo>
                  <a:lnTo>
                    <a:pt x="2272" y="12627"/>
                  </a:lnTo>
                  <a:lnTo>
                    <a:pt x="2418" y="12554"/>
                  </a:lnTo>
                  <a:lnTo>
                    <a:pt x="2541" y="12480"/>
                  </a:lnTo>
                  <a:lnTo>
                    <a:pt x="2687" y="12383"/>
                  </a:lnTo>
                  <a:lnTo>
                    <a:pt x="2785" y="12285"/>
                  </a:lnTo>
                  <a:lnTo>
                    <a:pt x="2907" y="12163"/>
                  </a:lnTo>
                  <a:lnTo>
                    <a:pt x="2980" y="12041"/>
                  </a:lnTo>
                  <a:lnTo>
                    <a:pt x="3078" y="11894"/>
                  </a:lnTo>
                  <a:lnTo>
                    <a:pt x="3151" y="11772"/>
                  </a:lnTo>
                  <a:lnTo>
                    <a:pt x="3200" y="11601"/>
                  </a:lnTo>
                  <a:lnTo>
                    <a:pt x="3249" y="11455"/>
                  </a:lnTo>
                  <a:lnTo>
                    <a:pt x="3273" y="11284"/>
                  </a:lnTo>
                  <a:lnTo>
                    <a:pt x="3273" y="11137"/>
                  </a:lnTo>
                  <a:lnTo>
                    <a:pt x="3273" y="10966"/>
                  </a:lnTo>
                  <a:lnTo>
                    <a:pt x="3224" y="10795"/>
                  </a:lnTo>
                  <a:lnTo>
                    <a:pt x="3200" y="10624"/>
                  </a:lnTo>
                  <a:lnTo>
                    <a:pt x="3127" y="10453"/>
                  </a:lnTo>
                  <a:lnTo>
                    <a:pt x="3053" y="10307"/>
                  </a:lnTo>
                  <a:lnTo>
                    <a:pt x="2956" y="10160"/>
                  </a:lnTo>
                  <a:lnTo>
                    <a:pt x="2858" y="10038"/>
                  </a:lnTo>
                  <a:lnTo>
                    <a:pt x="2736" y="9916"/>
                  </a:lnTo>
                  <a:lnTo>
                    <a:pt x="2589" y="9745"/>
                  </a:lnTo>
                  <a:lnTo>
                    <a:pt x="2492" y="9574"/>
                  </a:lnTo>
                  <a:lnTo>
                    <a:pt x="2418" y="9379"/>
                  </a:lnTo>
                  <a:lnTo>
                    <a:pt x="2394" y="9183"/>
                  </a:lnTo>
                  <a:lnTo>
                    <a:pt x="2394" y="8255"/>
                  </a:lnTo>
                  <a:lnTo>
                    <a:pt x="2052" y="8255"/>
                  </a:lnTo>
                  <a:lnTo>
                    <a:pt x="1954" y="8231"/>
                  </a:lnTo>
                  <a:lnTo>
                    <a:pt x="1881" y="8182"/>
                  </a:lnTo>
                  <a:lnTo>
                    <a:pt x="1832" y="8109"/>
                  </a:lnTo>
                  <a:lnTo>
                    <a:pt x="1808" y="8011"/>
                  </a:lnTo>
                  <a:lnTo>
                    <a:pt x="1832" y="7913"/>
                  </a:lnTo>
                  <a:lnTo>
                    <a:pt x="1881" y="7840"/>
                  </a:lnTo>
                  <a:lnTo>
                    <a:pt x="1954" y="7791"/>
                  </a:lnTo>
                  <a:lnTo>
                    <a:pt x="2052" y="7767"/>
                  </a:lnTo>
                  <a:lnTo>
                    <a:pt x="2394" y="7767"/>
                  </a:lnTo>
                  <a:lnTo>
                    <a:pt x="2394" y="6912"/>
                  </a:lnTo>
                  <a:lnTo>
                    <a:pt x="2052" y="6912"/>
                  </a:lnTo>
                  <a:lnTo>
                    <a:pt x="1954" y="6888"/>
                  </a:lnTo>
                  <a:lnTo>
                    <a:pt x="1881" y="6839"/>
                  </a:lnTo>
                  <a:lnTo>
                    <a:pt x="1832" y="6765"/>
                  </a:lnTo>
                  <a:lnTo>
                    <a:pt x="1808" y="6668"/>
                  </a:lnTo>
                  <a:lnTo>
                    <a:pt x="1832" y="6570"/>
                  </a:lnTo>
                  <a:lnTo>
                    <a:pt x="1881" y="6497"/>
                  </a:lnTo>
                  <a:lnTo>
                    <a:pt x="1954" y="6448"/>
                  </a:lnTo>
                  <a:lnTo>
                    <a:pt x="2052" y="6423"/>
                  </a:lnTo>
                  <a:lnTo>
                    <a:pt x="2394" y="6423"/>
                  </a:lnTo>
                  <a:lnTo>
                    <a:pt x="2394" y="5569"/>
                  </a:lnTo>
                  <a:lnTo>
                    <a:pt x="2052" y="5569"/>
                  </a:lnTo>
                  <a:lnTo>
                    <a:pt x="1954" y="5544"/>
                  </a:lnTo>
                  <a:lnTo>
                    <a:pt x="1881" y="5495"/>
                  </a:lnTo>
                  <a:lnTo>
                    <a:pt x="1832" y="5422"/>
                  </a:lnTo>
                  <a:lnTo>
                    <a:pt x="1808" y="5324"/>
                  </a:lnTo>
                  <a:lnTo>
                    <a:pt x="1832" y="5227"/>
                  </a:lnTo>
                  <a:lnTo>
                    <a:pt x="1881" y="5153"/>
                  </a:lnTo>
                  <a:lnTo>
                    <a:pt x="1954" y="5105"/>
                  </a:lnTo>
                  <a:lnTo>
                    <a:pt x="2052" y="5080"/>
                  </a:lnTo>
                  <a:lnTo>
                    <a:pt x="2394" y="5080"/>
                  </a:lnTo>
                  <a:lnTo>
                    <a:pt x="2394" y="4225"/>
                  </a:lnTo>
                  <a:lnTo>
                    <a:pt x="2052" y="4225"/>
                  </a:lnTo>
                  <a:lnTo>
                    <a:pt x="1954" y="4201"/>
                  </a:lnTo>
                  <a:lnTo>
                    <a:pt x="1881" y="4152"/>
                  </a:lnTo>
                  <a:lnTo>
                    <a:pt x="1832" y="4079"/>
                  </a:lnTo>
                  <a:lnTo>
                    <a:pt x="1808" y="3981"/>
                  </a:lnTo>
                  <a:lnTo>
                    <a:pt x="1832" y="3883"/>
                  </a:lnTo>
                  <a:lnTo>
                    <a:pt x="1881" y="3810"/>
                  </a:lnTo>
                  <a:lnTo>
                    <a:pt x="1954" y="3761"/>
                  </a:lnTo>
                  <a:lnTo>
                    <a:pt x="2052" y="3737"/>
                  </a:lnTo>
                  <a:lnTo>
                    <a:pt x="2394" y="3737"/>
                  </a:lnTo>
                  <a:lnTo>
                    <a:pt x="2394" y="2882"/>
                  </a:lnTo>
                  <a:lnTo>
                    <a:pt x="2052" y="2882"/>
                  </a:lnTo>
                  <a:lnTo>
                    <a:pt x="1954" y="2858"/>
                  </a:lnTo>
                  <a:lnTo>
                    <a:pt x="1881" y="2809"/>
                  </a:lnTo>
                  <a:lnTo>
                    <a:pt x="1832" y="2736"/>
                  </a:lnTo>
                  <a:lnTo>
                    <a:pt x="1808" y="2638"/>
                  </a:lnTo>
                  <a:lnTo>
                    <a:pt x="1832" y="2540"/>
                  </a:lnTo>
                  <a:lnTo>
                    <a:pt x="1881" y="2467"/>
                  </a:lnTo>
                  <a:lnTo>
                    <a:pt x="1954" y="2418"/>
                  </a:lnTo>
                  <a:lnTo>
                    <a:pt x="2052" y="2394"/>
                  </a:lnTo>
                  <a:lnTo>
                    <a:pt x="2394" y="2394"/>
                  </a:lnTo>
                  <a:lnTo>
                    <a:pt x="2394" y="1539"/>
                  </a:lnTo>
                  <a:lnTo>
                    <a:pt x="2052" y="1539"/>
                  </a:lnTo>
                  <a:lnTo>
                    <a:pt x="1954" y="1514"/>
                  </a:lnTo>
                  <a:lnTo>
                    <a:pt x="1881" y="1466"/>
                  </a:lnTo>
                  <a:lnTo>
                    <a:pt x="1832" y="1392"/>
                  </a:lnTo>
                  <a:lnTo>
                    <a:pt x="1808" y="1295"/>
                  </a:lnTo>
                  <a:lnTo>
                    <a:pt x="1832" y="1197"/>
                  </a:lnTo>
                  <a:lnTo>
                    <a:pt x="1881" y="1124"/>
                  </a:lnTo>
                  <a:lnTo>
                    <a:pt x="1954" y="1075"/>
                  </a:lnTo>
                  <a:lnTo>
                    <a:pt x="2052" y="1050"/>
                  </a:lnTo>
                  <a:lnTo>
                    <a:pt x="2394" y="1050"/>
                  </a:lnTo>
                  <a:lnTo>
                    <a:pt x="239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sp>
        <p:nvSpPr>
          <p:cNvPr id="511" name="Google Shape;511;p33"/>
          <p:cNvSpPr/>
          <p:nvPr/>
        </p:nvSpPr>
        <p:spPr>
          <a:xfrm>
            <a:off x="6659891" y="3539434"/>
            <a:ext cx="379590" cy="487223"/>
          </a:xfrm>
          <a:custGeom>
            <a:avLst/>
            <a:gdLst/>
            <a:ahLst/>
            <a:cxnLst/>
            <a:rect l="l" t="t" r="r" b="b"/>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12" name="Google Shape;512;p33"/>
          <p:cNvSpPr/>
          <p:nvPr/>
        </p:nvSpPr>
        <p:spPr>
          <a:xfrm>
            <a:off x="6070265" y="3539434"/>
            <a:ext cx="281222" cy="487223"/>
          </a:xfrm>
          <a:custGeom>
            <a:avLst/>
            <a:gdLst/>
            <a:ahLst/>
            <a:cxnLst/>
            <a:rect l="l" t="t" r="r" b="b"/>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nvGrpSpPr>
          <p:cNvPr id="513" name="Google Shape;513;p33"/>
          <p:cNvGrpSpPr/>
          <p:nvPr/>
        </p:nvGrpSpPr>
        <p:grpSpPr>
          <a:xfrm>
            <a:off x="7269153" y="3571791"/>
            <a:ext cx="438631" cy="422425"/>
            <a:chOff x="2583325" y="2972875"/>
            <a:chExt cx="462850" cy="445750"/>
          </a:xfrm>
        </p:grpSpPr>
        <p:sp>
          <p:nvSpPr>
            <p:cNvPr id="514" name="Google Shape;514;p33"/>
            <p:cNvSpPr/>
            <p:nvPr/>
          </p:nvSpPr>
          <p:spPr>
            <a:xfrm>
              <a:off x="2701775" y="3323350"/>
              <a:ext cx="225950" cy="95275"/>
            </a:xfrm>
            <a:custGeom>
              <a:avLst/>
              <a:gdLst/>
              <a:ahLst/>
              <a:cxnLst/>
              <a:rect l="l" t="t" r="r" b="b"/>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15" name="Google Shape;515;p33"/>
            <p:cNvSpPr/>
            <p:nvPr/>
          </p:nvSpPr>
          <p:spPr>
            <a:xfrm>
              <a:off x="2583325" y="2972875"/>
              <a:ext cx="462850" cy="337075"/>
            </a:xfrm>
            <a:custGeom>
              <a:avLst/>
              <a:gdLst/>
              <a:ahLst/>
              <a:cxnLst/>
              <a:rect l="l" t="t" r="r" b="b"/>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516" name="Google Shape;516;p33"/>
          <p:cNvGrpSpPr/>
          <p:nvPr/>
        </p:nvGrpSpPr>
        <p:grpSpPr>
          <a:xfrm>
            <a:off x="7892911" y="3634883"/>
            <a:ext cx="468719" cy="296266"/>
            <a:chOff x="3241525" y="3039450"/>
            <a:chExt cx="494600" cy="312625"/>
          </a:xfrm>
        </p:grpSpPr>
        <p:sp>
          <p:nvSpPr>
            <p:cNvPr id="517" name="Google Shape;517;p33"/>
            <p:cNvSpPr/>
            <p:nvPr/>
          </p:nvSpPr>
          <p:spPr>
            <a:xfrm>
              <a:off x="3241525" y="3039450"/>
              <a:ext cx="494600" cy="312625"/>
            </a:xfrm>
            <a:custGeom>
              <a:avLst/>
              <a:gdLst/>
              <a:ahLst/>
              <a:cxnLst/>
              <a:rect l="l" t="t" r="r" b="b"/>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18" name="Google Shape;518;p33"/>
            <p:cNvSpPr/>
            <p:nvPr/>
          </p:nvSpPr>
          <p:spPr>
            <a:xfrm>
              <a:off x="3384400" y="3091350"/>
              <a:ext cx="208850" cy="208825"/>
            </a:xfrm>
            <a:custGeom>
              <a:avLst/>
              <a:gdLst/>
              <a:ahLst/>
              <a:cxnLst/>
              <a:rect l="l" t="t" r="r" b="b"/>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sp>
        <p:nvSpPr>
          <p:cNvPr id="519" name="Google Shape;519;p33"/>
          <p:cNvSpPr/>
          <p:nvPr/>
        </p:nvSpPr>
        <p:spPr>
          <a:xfrm>
            <a:off x="9203551" y="3581676"/>
            <a:ext cx="402762" cy="402738"/>
          </a:xfrm>
          <a:custGeom>
            <a:avLst/>
            <a:gdLst/>
            <a:ahLst/>
            <a:cxnLst/>
            <a:rect l="l" t="t" r="r" b="b"/>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nvGrpSpPr>
          <p:cNvPr id="520" name="Google Shape;520;p33"/>
          <p:cNvGrpSpPr/>
          <p:nvPr/>
        </p:nvGrpSpPr>
        <p:grpSpPr>
          <a:xfrm>
            <a:off x="9801220" y="3603633"/>
            <a:ext cx="484924" cy="358765"/>
            <a:chOff x="5255200" y="3006475"/>
            <a:chExt cx="511700" cy="378575"/>
          </a:xfrm>
        </p:grpSpPr>
        <p:sp>
          <p:nvSpPr>
            <p:cNvPr id="521" name="Google Shape;521;p33"/>
            <p:cNvSpPr/>
            <p:nvPr/>
          </p:nvSpPr>
          <p:spPr>
            <a:xfrm>
              <a:off x="5255200" y="3006475"/>
              <a:ext cx="349900" cy="349875"/>
            </a:xfrm>
            <a:custGeom>
              <a:avLst/>
              <a:gdLst/>
              <a:ahLst/>
              <a:cxnLst/>
              <a:rect l="l" t="t" r="r" b="b"/>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22" name="Google Shape;522;p33"/>
            <p:cNvSpPr/>
            <p:nvPr/>
          </p:nvSpPr>
          <p:spPr>
            <a:xfrm>
              <a:off x="5567825" y="3185975"/>
              <a:ext cx="199075" cy="199075"/>
            </a:xfrm>
            <a:custGeom>
              <a:avLst/>
              <a:gdLst/>
              <a:ahLst/>
              <a:cxnLst/>
              <a:rect l="l" t="t" r="r" b="b"/>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523" name="Google Shape;523;p33"/>
          <p:cNvGrpSpPr/>
          <p:nvPr/>
        </p:nvGrpSpPr>
        <p:grpSpPr>
          <a:xfrm>
            <a:off x="8569906" y="3582807"/>
            <a:ext cx="392338" cy="400415"/>
            <a:chOff x="3955900" y="2984500"/>
            <a:chExt cx="414000" cy="422525"/>
          </a:xfrm>
        </p:grpSpPr>
        <p:sp>
          <p:nvSpPr>
            <p:cNvPr id="524" name="Google Shape;524;p33"/>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25" name="Google Shape;525;p33"/>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26" name="Google Shape;526;p33"/>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sp>
        <p:nvSpPr>
          <p:cNvPr id="527" name="Google Shape;527;p33"/>
          <p:cNvSpPr/>
          <p:nvPr/>
        </p:nvSpPr>
        <p:spPr>
          <a:xfrm>
            <a:off x="5355070" y="4249416"/>
            <a:ext cx="438607" cy="344882"/>
          </a:xfrm>
          <a:custGeom>
            <a:avLst/>
            <a:gdLst/>
            <a:ahLst/>
            <a:cxnLst/>
            <a:rect l="l" t="t" r="r" b="b"/>
            <a:pathLst>
              <a:path w="18513" h="14557" extrusionOk="0">
                <a:moveTo>
                  <a:pt x="9159" y="2125"/>
                </a:moveTo>
                <a:lnTo>
                  <a:pt x="9403" y="2150"/>
                </a:lnTo>
                <a:lnTo>
                  <a:pt x="9672" y="2198"/>
                </a:lnTo>
                <a:lnTo>
                  <a:pt x="9916" y="2272"/>
                </a:lnTo>
                <a:lnTo>
                  <a:pt x="10160" y="2345"/>
                </a:lnTo>
                <a:lnTo>
                  <a:pt x="10404" y="2443"/>
                </a:lnTo>
                <a:lnTo>
                  <a:pt x="10624" y="2565"/>
                </a:lnTo>
                <a:lnTo>
                  <a:pt x="10820" y="2687"/>
                </a:lnTo>
                <a:lnTo>
                  <a:pt x="10893" y="2760"/>
                </a:lnTo>
                <a:lnTo>
                  <a:pt x="10942" y="2858"/>
                </a:lnTo>
                <a:lnTo>
                  <a:pt x="10942" y="2956"/>
                </a:lnTo>
                <a:lnTo>
                  <a:pt x="10917" y="3078"/>
                </a:lnTo>
                <a:lnTo>
                  <a:pt x="10844" y="3151"/>
                </a:lnTo>
                <a:lnTo>
                  <a:pt x="10771" y="3200"/>
                </a:lnTo>
                <a:lnTo>
                  <a:pt x="10698" y="3224"/>
                </a:lnTo>
                <a:lnTo>
                  <a:pt x="10600" y="3175"/>
                </a:lnTo>
                <a:lnTo>
                  <a:pt x="10404" y="3053"/>
                </a:lnTo>
                <a:lnTo>
                  <a:pt x="10209" y="2956"/>
                </a:lnTo>
                <a:lnTo>
                  <a:pt x="10014" y="2882"/>
                </a:lnTo>
                <a:lnTo>
                  <a:pt x="9794" y="2809"/>
                </a:lnTo>
                <a:lnTo>
                  <a:pt x="9574" y="2760"/>
                </a:lnTo>
                <a:lnTo>
                  <a:pt x="9354" y="2711"/>
                </a:lnTo>
                <a:lnTo>
                  <a:pt x="9110" y="2687"/>
                </a:lnTo>
                <a:lnTo>
                  <a:pt x="8646" y="2687"/>
                </a:lnTo>
                <a:lnTo>
                  <a:pt x="8426" y="2711"/>
                </a:lnTo>
                <a:lnTo>
                  <a:pt x="8206" y="2760"/>
                </a:lnTo>
                <a:lnTo>
                  <a:pt x="7987" y="2809"/>
                </a:lnTo>
                <a:lnTo>
                  <a:pt x="7767" y="2882"/>
                </a:lnTo>
                <a:lnTo>
                  <a:pt x="7547" y="2956"/>
                </a:lnTo>
                <a:lnTo>
                  <a:pt x="7352" y="3053"/>
                </a:lnTo>
                <a:lnTo>
                  <a:pt x="7181" y="3175"/>
                </a:lnTo>
                <a:lnTo>
                  <a:pt x="7107" y="3200"/>
                </a:lnTo>
                <a:lnTo>
                  <a:pt x="7059" y="3224"/>
                </a:lnTo>
                <a:lnTo>
                  <a:pt x="7010" y="3200"/>
                </a:lnTo>
                <a:lnTo>
                  <a:pt x="6936" y="3175"/>
                </a:lnTo>
                <a:lnTo>
                  <a:pt x="6888" y="3127"/>
                </a:lnTo>
                <a:lnTo>
                  <a:pt x="6863" y="3078"/>
                </a:lnTo>
                <a:lnTo>
                  <a:pt x="6839" y="2956"/>
                </a:lnTo>
                <a:lnTo>
                  <a:pt x="6839" y="2858"/>
                </a:lnTo>
                <a:lnTo>
                  <a:pt x="6888" y="2760"/>
                </a:lnTo>
                <a:lnTo>
                  <a:pt x="6936" y="2687"/>
                </a:lnTo>
                <a:lnTo>
                  <a:pt x="7156" y="2565"/>
                </a:lnTo>
                <a:lnTo>
                  <a:pt x="7376" y="2443"/>
                </a:lnTo>
                <a:lnTo>
                  <a:pt x="7620" y="2345"/>
                </a:lnTo>
                <a:lnTo>
                  <a:pt x="7864" y="2272"/>
                </a:lnTo>
                <a:lnTo>
                  <a:pt x="8109" y="2198"/>
                </a:lnTo>
                <a:lnTo>
                  <a:pt x="8377" y="2150"/>
                </a:lnTo>
                <a:lnTo>
                  <a:pt x="8622" y="2125"/>
                </a:lnTo>
                <a:close/>
                <a:moveTo>
                  <a:pt x="3761" y="5373"/>
                </a:moveTo>
                <a:lnTo>
                  <a:pt x="3884" y="5398"/>
                </a:lnTo>
                <a:lnTo>
                  <a:pt x="4030" y="5447"/>
                </a:lnTo>
                <a:lnTo>
                  <a:pt x="4128" y="5496"/>
                </a:lnTo>
                <a:lnTo>
                  <a:pt x="4250" y="5569"/>
                </a:lnTo>
                <a:lnTo>
                  <a:pt x="4323" y="5691"/>
                </a:lnTo>
                <a:lnTo>
                  <a:pt x="4372" y="5789"/>
                </a:lnTo>
                <a:lnTo>
                  <a:pt x="4421" y="5911"/>
                </a:lnTo>
                <a:lnTo>
                  <a:pt x="4445" y="6057"/>
                </a:lnTo>
                <a:lnTo>
                  <a:pt x="4421" y="6204"/>
                </a:lnTo>
                <a:lnTo>
                  <a:pt x="4372" y="6326"/>
                </a:lnTo>
                <a:lnTo>
                  <a:pt x="4323" y="6448"/>
                </a:lnTo>
                <a:lnTo>
                  <a:pt x="4250" y="6546"/>
                </a:lnTo>
                <a:lnTo>
                  <a:pt x="4128" y="6619"/>
                </a:lnTo>
                <a:lnTo>
                  <a:pt x="4030" y="6692"/>
                </a:lnTo>
                <a:lnTo>
                  <a:pt x="3884" y="6717"/>
                </a:lnTo>
                <a:lnTo>
                  <a:pt x="3761" y="6741"/>
                </a:lnTo>
                <a:lnTo>
                  <a:pt x="3615" y="6717"/>
                </a:lnTo>
                <a:lnTo>
                  <a:pt x="3493" y="6692"/>
                </a:lnTo>
                <a:lnTo>
                  <a:pt x="3371" y="6619"/>
                </a:lnTo>
                <a:lnTo>
                  <a:pt x="3273" y="6546"/>
                </a:lnTo>
                <a:lnTo>
                  <a:pt x="3200" y="6448"/>
                </a:lnTo>
                <a:lnTo>
                  <a:pt x="3126" y="6326"/>
                </a:lnTo>
                <a:lnTo>
                  <a:pt x="3102" y="6204"/>
                </a:lnTo>
                <a:lnTo>
                  <a:pt x="3078" y="6057"/>
                </a:lnTo>
                <a:lnTo>
                  <a:pt x="3102" y="5911"/>
                </a:lnTo>
                <a:lnTo>
                  <a:pt x="3126" y="5789"/>
                </a:lnTo>
                <a:lnTo>
                  <a:pt x="3200" y="5691"/>
                </a:lnTo>
                <a:lnTo>
                  <a:pt x="3273" y="5569"/>
                </a:lnTo>
                <a:lnTo>
                  <a:pt x="3371" y="5496"/>
                </a:lnTo>
                <a:lnTo>
                  <a:pt x="3493" y="5447"/>
                </a:lnTo>
                <a:lnTo>
                  <a:pt x="3615" y="5398"/>
                </a:lnTo>
                <a:lnTo>
                  <a:pt x="3761" y="5373"/>
                </a:lnTo>
                <a:close/>
                <a:moveTo>
                  <a:pt x="17609" y="6741"/>
                </a:moveTo>
                <a:lnTo>
                  <a:pt x="17609" y="6790"/>
                </a:lnTo>
                <a:lnTo>
                  <a:pt x="17585" y="6888"/>
                </a:lnTo>
                <a:lnTo>
                  <a:pt x="17560" y="6937"/>
                </a:lnTo>
                <a:lnTo>
                  <a:pt x="17512" y="7010"/>
                </a:lnTo>
                <a:lnTo>
                  <a:pt x="17365" y="7132"/>
                </a:lnTo>
                <a:lnTo>
                  <a:pt x="17365" y="7132"/>
                </a:lnTo>
                <a:lnTo>
                  <a:pt x="17389" y="7010"/>
                </a:lnTo>
                <a:lnTo>
                  <a:pt x="17414" y="6863"/>
                </a:lnTo>
                <a:lnTo>
                  <a:pt x="17463" y="6790"/>
                </a:lnTo>
                <a:lnTo>
                  <a:pt x="17512" y="6766"/>
                </a:lnTo>
                <a:lnTo>
                  <a:pt x="17560" y="6741"/>
                </a:lnTo>
                <a:close/>
                <a:moveTo>
                  <a:pt x="4836" y="0"/>
                </a:moveTo>
                <a:lnTo>
                  <a:pt x="4738" y="196"/>
                </a:lnTo>
                <a:lnTo>
                  <a:pt x="4641" y="391"/>
                </a:lnTo>
                <a:lnTo>
                  <a:pt x="4543" y="684"/>
                </a:lnTo>
                <a:lnTo>
                  <a:pt x="4445" y="1002"/>
                </a:lnTo>
                <a:lnTo>
                  <a:pt x="4396" y="1393"/>
                </a:lnTo>
                <a:lnTo>
                  <a:pt x="4372" y="1783"/>
                </a:lnTo>
                <a:lnTo>
                  <a:pt x="4372" y="2003"/>
                </a:lnTo>
                <a:lnTo>
                  <a:pt x="4421" y="2223"/>
                </a:lnTo>
                <a:lnTo>
                  <a:pt x="4079" y="2443"/>
                </a:lnTo>
                <a:lnTo>
                  <a:pt x="3688" y="2736"/>
                </a:lnTo>
                <a:lnTo>
                  <a:pt x="3273" y="3151"/>
                </a:lnTo>
                <a:lnTo>
                  <a:pt x="2833" y="3615"/>
                </a:lnTo>
                <a:lnTo>
                  <a:pt x="2418" y="4128"/>
                </a:lnTo>
                <a:lnTo>
                  <a:pt x="2027" y="4665"/>
                </a:lnTo>
                <a:lnTo>
                  <a:pt x="1856" y="4958"/>
                </a:lnTo>
                <a:lnTo>
                  <a:pt x="1710" y="5251"/>
                </a:lnTo>
                <a:lnTo>
                  <a:pt x="1563" y="5544"/>
                </a:lnTo>
                <a:lnTo>
                  <a:pt x="1466" y="5813"/>
                </a:lnTo>
                <a:lnTo>
                  <a:pt x="562" y="5813"/>
                </a:lnTo>
                <a:lnTo>
                  <a:pt x="464" y="5838"/>
                </a:lnTo>
                <a:lnTo>
                  <a:pt x="342" y="5862"/>
                </a:lnTo>
                <a:lnTo>
                  <a:pt x="244" y="5911"/>
                </a:lnTo>
                <a:lnTo>
                  <a:pt x="171" y="5984"/>
                </a:lnTo>
                <a:lnTo>
                  <a:pt x="98" y="6057"/>
                </a:lnTo>
                <a:lnTo>
                  <a:pt x="49" y="6155"/>
                </a:lnTo>
                <a:lnTo>
                  <a:pt x="25" y="6277"/>
                </a:lnTo>
                <a:lnTo>
                  <a:pt x="0" y="6375"/>
                </a:lnTo>
                <a:lnTo>
                  <a:pt x="0" y="8622"/>
                </a:lnTo>
                <a:lnTo>
                  <a:pt x="25" y="8744"/>
                </a:lnTo>
                <a:lnTo>
                  <a:pt x="49" y="8842"/>
                </a:lnTo>
                <a:lnTo>
                  <a:pt x="98" y="8939"/>
                </a:lnTo>
                <a:lnTo>
                  <a:pt x="171" y="9013"/>
                </a:lnTo>
                <a:lnTo>
                  <a:pt x="244" y="9086"/>
                </a:lnTo>
                <a:lnTo>
                  <a:pt x="342" y="9135"/>
                </a:lnTo>
                <a:lnTo>
                  <a:pt x="464" y="9183"/>
                </a:lnTo>
                <a:lnTo>
                  <a:pt x="1514" y="9183"/>
                </a:lnTo>
                <a:lnTo>
                  <a:pt x="1588" y="9379"/>
                </a:lnTo>
                <a:lnTo>
                  <a:pt x="1685" y="9599"/>
                </a:lnTo>
                <a:lnTo>
                  <a:pt x="1930" y="10014"/>
                </a:lnTo>
                <a:lnTo>
                  <a:pt x="2223" y="10405"/>
                </a:lnTo>
                <a:lnTo>
                  <a:pt x="2589" y="10795"/>
                </a:lnTo>
                <a:lnTo>
                  <a:pt x="2980" y="11162"/>
                </a:lnTo>
                <a:lnTo>
                  <a:pt x="3419" y="11504"/>
                </a:lnTo>
                <a:lnTo>
                  <a:pt x="3908" y="11821"/>
                </a:lnTo>
                <a:lnTo>
                  <a:pt x="4421" y="12065"/>
                </a:lnTo>
                <a:lnTo>
                  <a:pt x="4421" y="14557"/>
                </a:lnTo>
                <a:lnTo>
                  <a:pt x="5105" y="14557"/>
                </a:lnTo>
                <a:lnTo>
                  <a:pt x="6326" y="12896"/>
                </a:lnTo>
                <a:lnTo>
                  <a:pt x="6936" y="13067"/>
                </a:lnTo>
                <a:lnTo>
                  <a:pt x="7571" y="13164"/>
                </a:lnTo>
                <a:lnTo>
                  <a:pt x="8231" y="13238"/>
                </a:lnTo>
                <a:lnTo>
                  <a:pt x="8890" y="13262"/>
                </a:lnTo>
                <a:lnTo>
                  <a:pt x="9550" y="13238"/>
                </a:lnTo>
                <a:lnTo>
                  <a:pt x="10209" y="13164"/>
                </a:lnTo>
                <a:lnTo>
                  <a:pt x="10844" y="13067"/>
                </a:lnTo>
                <a:lnTo>
                  <a:pt x="11455" y="12896"/>
                </a:lnTo>
                <a:lnTo>
                  <a:pt x="12627" y="14557"/>
                </a:lnTo>
                <a:lnTo>
                  <a:pt x="13384" y="14557"/>
                </a:lnTo>
                <a:lnTo>
                  <a:pt x="13384" y="12065"/>
                </a:lnTo>
                <a:lnTo>
                  <a:pt x="13726" y="11919"/>
                </a:lnTo>
                <a:lnTo>
                  <a:pt x="14044" y="11748"/>
                </a:lnTo>
                <a:lnTo>
                  <a:pt x="14337" y="11577"/>
                </a:lnTo>
                <a:lnTo>
                  <a:pt x="14630" y="11382"/>
                </a:lnTo>
                <a:lnTo>
                  <a:pt x="14898" y="11162"/>
                </a:lnTo>
                <a:lnTo>
                  <a:pt x="15143" y="10942"/>
                </a:lnTo>
                <a:lnTo>
                  <a:pt x="15387" y="10698"/>
                </a:lnTo>
                <a:lnTo>
                  <a:pt x="15607" y="10429"/>
                </a:lnTo>
                <a:lnTo>
                  <a:pt x="15778" y="10160"/>
                </a:lnTo>
                <a:lnTo>
                  <a:pt x="15949" y="9892"/>
                </a:lnTo>
                <a:lnTo>
                  <a:pt x="16119" y="9599"/>
                </a:lnTo>
                <a:lnTo>
                  <a:pt x="16242" y="9281"/>
                </a:lnTo>
                <a:lnTo>
                  <a:pt x="16364" y="8964"/>
                </a:lnTo>
                <a:lnTo>
                  <a:pt x="16437" y="8622"/>
                </a:lnTo>
                <a:lnTo>
                  <a:pt x="16510" y="8280"/>
                </a:lnTo>
                <a:lnTo>
                  <a:pt x="16559" y="7938"/>
                </a:lnTo>
                <a:lnTo>
                  <a:pt x="16974" y="7938"/>
                </a:lnTo>
                <a:lnTo>
                  <a:pt x="17096" y="7913"/>
                </a:lnTo>
                <a:lnTo>
                  <a:pt x="17316" y="8109"/>
                </a:lnTo>
                <a:lnTo>
                  <a:pt x="17536" y="8231"/>
                </a:lnTo>
                <a:lnTo>
                  <a:pt x="17780" y="8329"/>
                </a:lnTo>
                <a:lnTo>
                  <a:pt x="18024" y="8353"/>
                </a:lnTo>
                <a:lnTo>
                  <a:pt x="18171" y="8353"/>
                </a:lnTo>
                <a:lnTo>
                  <a:pt x="18318" y="8304"/>
                </a:lnTo>
                <a:lnTo>
                  <a:pt x="18415" y="8255"/>
                </a:lnTo>
                <a:lnTo>
                  <a:pt x="18464" y="8158"/>
                </a:lnTo>
                <a:lnTo>
                  <a:pt x="18513" y="8060"/>
                </a:lnTo>
                <a:lnTo>
                  <a:pt x="18488" y="7962"/>
                </a:lnTo>
                <a:lnTo>
                  <a:pt x="18440" y="7865"/>
                </a:lnTo>
                <a:lnTo>
                  <a:pt x="18342" y="7791"/>
                </a:lnTo>
                <a:lnTo>
                  <a:pt x="18244" y="7767"/>
                </a:lnTo>
                <a:lnTo>
                  <a:pt x="18147" y="7767"/>
                </a:lnTo>
                <a:lnTo>
                  <a:pt x="18024" y="7791"/>
                </a:lnTo>
                <a:lnTo>
                  <a:pt x="17902" y="7767"/>
                </a:lnTo>
                <a:lnTo>
                  <a:pt x="17756" y="7718"/>
                </a:lnTo>
                <a:lnTo>
                  <a:pt x="17634" y="7645"/>
                </a:lnTo>
                <a:lnTo>
                  <a:pt x="17780" y="7523"/>
                </a:lnTo>
                <a:lnTo>
                  <a:pt x="17927" y="7376"/>
                </a:lnTo>
                <a:lnTo>
                  <a:pt x="18049" y="7230"/>
                </a:lnTo>
                <a:lnTo>
                  <a:pt x="18122" y="7059"/>
                </a:lnTo>
                <a:lnTo>
                  <a:pt x="18171" y="6888"/>
                </a:lnTo>
                <a:lnTo>
                  <a:pt x="18171" y="6717"/>
                </a:lnTo>
                <a:lnTo>
                  <a:pt x="18147" y="6546"/>
                </a:lnTo>
                <a:lnTo>
                  <a:pt x="18073" y="6424"/>
                </a:lnTo>
                <a:lnTo>
                  <a:pt x="18000" y="6326"/>
                </a:lnTo>
                <a:lnTo>
                  <a:pt x="17902" y="6253"/>
                </a:lnTo>
                <a:lnTo>
                  <a:pt x="17805" y="6204"/>
                </a:lnTo>
                <a:lnTo>
                  <a:pt x="17683" y="6179"/>
                </a:lnTo>
                <a:lnTo>
                  <a:pt x="17560" y="6179"/>
                </a:lnTo>
                <a:lnTo>
                  <a:pt x="17438" y="6204"/>
                </a:lnTo>
                <a:lnTo>
                  <a:pt x="17341" y="6228"/>
                </a:lnTo>
                <a:lnTo>
                  <a:pt x="17243" y="6277"/>
                </a:lnTo>
                <a:lnTo>
                  <a:pt x="17145" y="6326"/>
                </a:lnTo>
                <a:lnTo>
                  <a:pt x="17048" y="6424"/>
                </a:lnTo>
                <a:lnTo>
                  <a:pt x="16974" y="6497"/>
                </a:lnTo>
                <a:lnTo>
                  <a:pt x="16925" y="6619"/>
                </a:lnTo>
                <a:lnTo>
                  <a:pt x="16852" y="6790"/>
                </a:lnTo>
                <a:lnTo>
                  <a:pt x="16803" y="6985"/>
                </a:lnTo>
                <a:lnTo>
                  <a:pt x="16803" y="7181"/>
                </a:lnTo>
                <a:lnTo>
                  <a:pt x="16828" y="7376"/>
                </a:lnTo>
                <a:lnTo>
                  <a:pt x="16706" y="7376"/>
                </a:lnTo>
                <a:lnTo>
                  <a:pt x="16584" y="7352"/>
                </a:lnTo>
                <a:lnTo>
                  <a:pt x="16559" y="7034"/>
                </a:lnTo>
                <a:lnTo>
                  <a:pt x="16535" y="6717"/>
                </a:lnTo>
                <a:lnTo>
                  <a:pt x="16486" y="6399"/>
                </a:lnTo>
                <a:lnTo>
                  <a:pt x="16413" y="6082"/>
                </a:lnTo>
                <a:lnTo>
                  <a:pt x="16315" y="5764"/>
                </a:lnTo>
                <a:lnTo>
                  <a:pt x="16217" y="5471"/>
                </a:lnTo>
                <a:lnTo>
                  <a:pt x="16095" y="5178"/>
                </a:lnTo>
                <a:lnTo>
                  <a:pt x="15949" y="4885"/>
                </a:lnTo>
                <a:lnTo>
                  <a:pt x="15802" y="4616"/>
                </a:lnTo>
                <a:lnTo>
                  <a:pt x="15631" y="4323"/>
                </a:lnTo>
                <a:lnTo>
                  <a:pt x="15436" y="4079"/>
                </a:lnTo>
                <a:lnTo>
                  <a:pt x="15240" y="3810"/>
                </a:lnTo>
                <a:lnTo>
                  <a:pt x="15020" y="3566"/>
                </a:lnTo>
                <a:lnTo>
                  <a:pt x="14801" y="3322"/>
                </a:lnTo>
                <a:lnTo>
                  <a:pt x="14556" y="3102"/>
                </a:lnTo>
                <a:lnTo>
                  <a:pt x="14312" y="2882"/>
                </a:lnTo>
                <a:lnTo>
                  <a:pt x="14044" y="2663"/>
                </a:lnTo>
                <a:lnTo>
                  <a:pt x="13750" y="2467"/>
                </a:lnTo>
                <a:lnTo>
                  <a:pt x="13457" y="2272"/>
                </a:lnTo>
                <a:lnTo>
                  <a:pt x="13164" y="2101"/>
                </a:lnTo>
                <a:lnTo>
                  <a:pt x="12847" y="1930"/>
                </a:lnTo>
                <a:lnTo>
                  <a:pt x="12529" y="1783"/>
                </a:lnTo>
                <a:lnTo>
                  <a:pt x="12212" y="1637"/>
                </a:lnTo>
                <a:lnTo>
                  <a:pt x="11870" y="1515"/>
                </a:lnTo>
                <a:lnTo>
                  <a:pt x="11528" y="1393"/>
                </a:lnTo>
                <a:lnTo>
                  <a:pt x="11162" y="1295"/>
                </a:lnTo>
                <a:lnTo>
                  <a:pt x="10795" y="1222"/>
                </a:lnTo>
                <a:lnTo>
                  <a:pt x="10429" y="1148"/>
                </a:lnTo>
                <a:lnTo>
                  <a:pt x="10063" y="1099"/>
                </a:lnTo>
                <a:lnTo>
                  <a:pt x="9672" y="1051"/>
                </a:lnTo>
                <a:lnTo>
                  <a:pt x="9281" y="1026"/>
                </a:lnTo>
                <a:lnTo>
                  <a:pt x="8353" y="1026"/>
                </a:lnTo>
                <a:lnTo>
                  <a:pt x="7816" y="1075"/>
                </a:lnTo>
                <a:lnTo>
                  <a:pt x="7278" y="1148"/>
                </a:lnTo>
                <a:lnTo>
                  <a:pt x="6765" y="1270"/>
                </a:lnTo>
                <a:lnTo>
                  <a:pt x="6619" y="1051"/>
                </a:lnTo>
                <a:lnTo>
                  <a:pt x="6472" y="880"/>
                </a:lnTo>
                <a:lnTo>
                  <a:pt x="6301" y="709"/>
                </a:lnTo>
                <a:lnTo>
                  <a:pt x="6155" y="562"/>
                </a:lnTo>
                <a:lnTo>
                  <a:pt x="5984" y="440"/>
                </a:lnTo>
                <a:lnTo>
                  <a:pt x="5837" y="342"/>
                </a:lnTo>
                <a:lnTo>
                  <a:pt x="5520" y="196"/>
                </a:lnTo>
                <a:lnTo>
                  <a:pt x="5251" y="98"/>
                </a:lnTo>
                <a:lnTo>
                  <a:pt x="5031" y="49"/>
                </a:lnTo>
                <a:lnTo>
                  <a:pt x="4836"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28" name="Google Shape;528;p33"/>
          <p:cNvSpPr/>
          <p:nvPr/>
        </p:nvSpPr>
        <p:spPr>
          <a:xfrm>
            <a:off x="10529792" y="3563150"/>
            <a:ext cx="305530" cy="439791"/>
          </a:xfrm>
          <a:custGeom>
            <a:avLst/>
            <a:gdLst/>
            <a:ahLst/>
            <a:cxnLst/>
            <a:rect l="l" t="t" r="r" b="b"/>
            <a:pathLst>
              <a:path w="12896" h="18563" extrusionOk="0">
                <a:moveTo>
                  <a:pt x="6448" y="1564"/>
                </a:moveTo>
                <a:lnTo>
                  <a:pt x="6814" y="1588"/>
                </a:lnTo>
                <a:lnTo>
                  <a:pt x="7181" y="1637"/>
                </a:lnTo>
                <a:lnTo>
                  <a:pt x="7523" y="1735"/>
                </a:lnTo>
                <a:lnTo>
                  <a:pt x="7865" y="1857"/>
                </a:lnTo>
                <a:lnTo>
                  <a:pt x="8182" y="2003"/>
                </a:lnTo>
                <a:lnTo>
                  <a:pt x="8475" y="2199"/>
                </a:lnTo>
                <a:lnTo>
                  <a:pt x="8768" y="2394"/>
                </a:lnTo>
                <a:lnTo>
                  <a:pt x="9013" y="2638"/>
                </a:lnTo>
                <a:lnTo>
                  <a:pt x="9257" y="2883"/>
                </a:lnTo>
                <a:lnTo>
                  <a:pt x="9477" y="3176"/>
                </a:lnTo>
                <a:lnTo>
                  <a:pt x="9647" y="3469"/>
                </a:lnTo>
                <a:lnTo>
                  <a:pt x="9794" y="3786"/>
                </a:lnTo>
                <a:lnTo>
                  <a:pt x="9916" y="4128"/>
                </a:lnTo>
                <a:lnTo>
                  <a:pt x="10014" y="4470"/>
                </a:lnTo>
                <a:lnTo>
                  <a:pt x="10063" y="4836"/>
                </a:lnTo>
                <a:lnTo>
                  <a:pt x="10087" y="5203"/>
                </a:lnTo>
                <a:lnTo>
                  <a:pt x="10087" y="7547"/>
                </a:lnTo>
                <a:lnTo>
                  <a:pt x="2809" y="7547"/>
                </a:lnTo>
                <a:lnTo>
                  <a:pt x="2809" y="5203"/>
                </a:lnTo>
                <a:lnTo>
                  <a:pt x="2833" y="4836"/>
                </a:lnTo>
                <a:lnTo>
                  <a:pt x="2882" y="4470"/>
                </a:lnTo>
                <a:lnTo>
                  <a:pt x="2980" y="4128"/>
                </a:lnTo>
                <a:lnTo>
                  <a:pt x="3102" y="3786"/>
                </a:lnTo>
                <a:lnTo>
                  <a:pt x="3249" y="3469"/>
                </a:lnTo>
                <a:lnTo>
                  <a:pt x="3420" y="3176"/>
                </a:lnTo>
                <a:lnTo>
                  <a:pt x="3639" y="2883"/>
                </a:lnTo>
                <a:lnTo>
                  <a:pt x="3884" y="2638"/>
                </a:lnTo>
                <a:lnTo>
                  <a:pt x="4128" y="2394"/>
                </a:lnTo>
                <a:lnTo>
                  <a:pt x="4421" y="2199"/>
                </a:lnTo>
                <a:lnTo>
                  <a:pt x="4714" y="2003"/>
                </a:lnTo>
                <a:lnTo>
                  <a:pt x="5032" y="1857"/>
                </a:lnTo>
                <a:lnTo>
                  <a:pt x="5373" y="1735"/>
                </a:lnTo>
                <a:lnTo>
                  <a:pt x="5715" y="1637"/>
                </a:lnTo>
                <a:lnTo>
                  <a:pt x="6082" y="1588"/>
                </a:lnTo>
                <a:lnTo>
                  <a:pt x="6448" y="1564"/>
                </a:lnTo>
                <a:close/>
                <a:moveTo>
                  <a:pt x="6448" y="10991"/>
                </a:moveTo>
                <a:lnTo>
                  <a:pt x="6692" y="11015"/>
                </a:lnTo>
                <a:lnTo>
                  <a:pt x="6937" y="11089"/>
                </a:lnTo>
                <a:lnTo>
                  <a:pt x="7132" y="11211"/>
                </a:lnTo>
                <a:lnTo>
                  <a:pt x="7327" y="11357"/>
                </a:lnTo>
                <a:lnTo>
                  <a:pt x="7474" y="11528"/>
                </a:lnTo>
                <a:lnTo>
                  <a:pt x="7572" y="11748"/>
                </a:lnTo>
                <a:lnTo>
                  <a:pt x="7645" y="11968"/>
                </a:lnTo>
                <a:lnTo>
                  <a:pt x="7669" y="12212"/>
                </a:lnTo>
                <a:lnTo>
                  <a:pt x="7669" y="12383"/>
                </a:lnTo>
                <a:lnTo>
                  <a:pt x="7645" y="12530"/>
                </a:lnTo>
                <a:lnTo>
                  <a:pt x="7596" y="12701"/>
                </a:lnTo>
                <a:lnTo>
                  <a:pt x="7523" y="12823"/>
                </a:lnTo>
                <a:lnTo>
                  <a:pt x="7425" y="12969"/>
                </a:lnTo>
                <a:lnTo>
                  <a:pt x="7327" y="13067"/>
                </a:lnTo>
                <a:lnTo>
                  <a:pt x="7205" y="13189"/>
                </a:lnTo>
                <a:lnTo>
                  <a:pt x="7083" y="13262"/>
                </a:lnTo>
                <a:lnTo>
                  <a:pt x="7230" y="15094"/>
                </a:lnTo>
                <a:lnTo>
                  <a:pt x="5667" y="15094"/>
                </a:lnTo>
                <a:lnTo>
                  <a:pt x="5813" y="13262"/>
                </a:lnTo>
                <a:lnTo>
                  <a:pt x="5691" y="13189"/>
                </a:lnTo>
                <a:lnTo>
                  <a:pt x="5569" y="13067"/>
                </a:lnTo>
                <a:lnTo>
                  <a:pt x="5471" y="12969"/>
                </a:lnTo>
                <a:lnTo>
                  <a:pt x="5373" y="12823"/>
                </a:lnTo>
                <a:lnTo>
                  <a:pt x="5300" y="12701"/>
                </a:lnTo>
                <a:lnTo>
                  <a:pt x="5251" y="12530"/>
                </a:lnTo>
                <a:lnTo>
                  <a:pt x="5227" y="12383"/>
                </a:lnTo>
                <a:lnTo>
                  <a:pt x="5227" y="12212"/>
                </a:lnTo>
                <a:lnTo>
                  <a:pt x="5251" y="11968"/>
                </a:lnTo>
                <a:lnTo>
                  <a:pt x="5325" y="11748"/>
                </a:lnTo>
                <a:lnTo>
                  <a:pt x="5422" y="11528"/>
                </a:lnTo>
                <a:lnTo>
                  <a:pt x="5569" y="11357"/>
                </a:lnTo>
                <a:lnTo>
                  <a:pt x="5764" y="11211"/>
                </a:lnTo>
                <a:lnTo>
                  <a:pt x="5960" y="11089"/>
                </a:lnTo>
                <a:lnTo>
                  <a:pt x="6204" y="11015"/>
                </a:lnTo>
                <a:lnTo>
                  <a:pt x="6448" y="10991"/>
                </a:lnTo>
                <a:close/>
                <a:moveTo>
                  <a:pt x="6448" y="1"/>
                </a:moveTo>
                <a:lnTo>
                  <a:pt x="5911" y="25"/>
                </a:lnTo>
                <a:lnTo>
                  <a:pt x="5398" y="123"/>
                </a:lnTo>
                <a:lnTo>
                  <a:pt x="4909" y="245"/>
                </a:lnTo>
                <a:lnTo>
                  <a:pt x="4421" y="416"/>
                </a:lnTo>
                <a:lnTo>
                  <a:pt x="3981" y="636"/>
                </a:lnTo>
                <a:lnTo>
                  <a:pt x="3542" y="904"/>
                </a:lnTo>
                <a:lnTo>
                  <a:pt x="3151" y="1197"/>
                </a:lnTo>
                <a:lnTo>
                  <a:pt x="2760" y="1539"/>
                </a:lnTo>
                <a:lnTo>
                  <a:pt x="2443" y="1906"/>
                </a:lnTo>
                <a:lnTo>
                  <a:pt x="2125" y="2296"/>
                </a:lnTo>
                <a:lnTo>
                  <a:pt x="1881" y="2736"/>
                </a:lnTo>
                <a:lnTo>
                  <a:pt x="1661" y="3176"/>
                </a:lnTo>
                <a:lnTo>
                  <a:pt x="1466" y="3664"/>
                </a:lnTo>
                <a:lnTo>
                  <a:pt x="1344" y="4153"/>
                </a:lnTo>
                <a:lnTo>
                  <a:pt x="1270" y="4690"/>
                </a:lnTo>
                <a:lnTo>
                  <a:pt x="1246" y="5203"/>
                </a:lnTo>
                <a:lnTo>
                  <a:pt x="1246" y="7547"/>
                </a:lnTo>
                <a:lnTo>
                  <a:pt x="391" y="7547"/>
                </a:lnTo>
                <a:lnTo>
                  <a:pt x="293" y="7572"/>
                </a:lnTo>
                <a:lnTo>
                  <a:pt x="220" y="7621"/>
                </a:lnTo>
                <a:lnTo>
                  <a:pt x="147" y="7669"/>
                </a:lnTo>
                <a:lnTo>
                  <a:pt x="74" y="7743"/>
                </a:lnTo>
                <a:lnTo>
                  <a:pt x="49" y="7840"/>
                </a:lnTo>
                <a:lnTo>
                  <a:pt x="0" y="7914"/>
                </a:lnTo>
                <a:lnTo>
                  <a:pt x="0" y="8036"/>
                </a:lnTo>
                <a:lnTo>
                  <a:pt x="0" y="18074"/>
                </a:lnTo>
                <a:lnTo>
                  <a:pt x="0" y="18171"/>
                </a:lnTo>
                <a:lnTo>
                  <a:pt x="49" y="18269"/>
                </a:lnTo>
                <a:lnTo>
                  <a:pt x="74" y="18342"/>
                </a:lnTo>
                <a:lnTo>
                  <a:pt x="147" y="18416"/>
                </a:lnTo>
                <a:lnTo>
                  <a:pt x="220" y="18464"/>
                </a:lnTo>
                <a:lnTo>
                  <a:pt x="293" y="18513"/>
                </a:lnTo>
                <a:lnTo>
                  <a:pt x="391" y="18538"/>
                </a:lnTo>
                <a:lnTo>
                  <a:pt x="489" y="18562"/>
                </a:lnTo>
                <a:lnTo>
                  <a:pt x="12407" y="18562"/>
                </a:lnTo>
                <a:lnTo>
                  <a:pt x="12505" y="18538"/>
                </a:lnTo>
                <a:lnTo>
                  <a:pt x="12603" y="18513"/>
                </a:lnTo>
                <a:lnTo>
                  <a:pt x="12676" y="18464"/>
                </a:lnTo>
                <a:lnTo>
                  <a:pt x="12749" y="18416"/>
                </a:lnTo>
                <a:lnTo>
                  <a:pt x="12822" y="18342"/>
                </a:lnTo>
                <a:lnTo>
                  <a:pt x="12847" y="18269"/>
                </a:lnTo>
                <a:lnTo>
                  <a:pt x="12896" y="18171"/>
                </a:lnTo>
                <a:lnTo>
                  <a:pt x="12896" y="18074"/>
                </a:lnTo>
                <a:lnTo>
                  <a:pt x="12896" y="8036"/>
                </a:lnTo>
                <a:lnTo>
                  <a:pt x="12896" y="7914"/>
                </a:lnTo>
                <a:lnTo>
                  <a:pt x="12847" y="7840"/>
                </a:lnTo>
                <a:lnTo>
                  <a:pt x="12822" y="7743"/>
                </a:lnTo>
                <a:lnTo>
                  <a:pt x="12749" y="7669"/>
                </a:lnTo>
                <a:lnTo>
                  <a:pt x="12676" y="7621"/>
                </a:lnTo>
                <a:lnTo>
                  <a:pt x="12603" y="7572"/>
                </a:lnTo>
                <a:lnTo>
                  <a:pt x="12505" y="7547"/>
                </a:lnTo>
                <a:lnTo>
                  <a:pt x="11650" y="7547"/>
                </a:lnTo>
                <a:lnTo>
                  <a:pt x="11650" y="5203"/>
                </a:lnTo>
                <a:lnTo>
                  <a:pt x="11626" y="4690"/>
                </a:lnTo>
                <a:lnTo>
                  <a:pt x="11552" y="4153"/>
                </a:lnTo>
                <a:lnTo>
                  <a:pt x="11430" y="3664"/>
                </a:lnTo>
                <a:lnTo>
                  <a:pt x="11235" y="3176"/>
                </a:lnTo>
                <a:lnTo>
                  <a:pt x="11015" y="2736"/>
                </a:lnTo>
                <a:lnTo>
                  <a:pt x="10771" y="2296"/>
                </a:lnTo>
                <a:lnTo>
                  <a:pt x="10453" y="1906"/>
                </a:lnTo>
                <a:lnTo>
                  <a:pt x="10136" y="1539"/>
                </a:lnTo>
                <a:lnTo>
                  <a:pt x="9745" y="1197"/>
                </a:lnTo>
                <a:lnTo>
                  <a:pt x="9354" y="904"/>
                </a:lnTo>
                <a:lnTo>
                  <a:pt x="8939" y="636"/>
                </a:lnTo>
                <a:lnTo>
                  <a:pt x="8475" y="416"/>
                </a:lnTo>
                <a:lnTo>
                  <a:pt x="7987" y="245"/>
                </a:lnTo>
                <a:lnTo>
                  <a:pt x="7498" y="123"/>
                </a:lnTo>
                <a:lnTo>
                  <a:pt x="6985" y="25"/>
                </a:lnTo>
                <a:lnTo>
                  <a:pt x="644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nvGrpSpPr>
          <p:cNvPr id="529" name="Google Shape;529;p33"/>
          <p:cNvGrpSpPr/>
          <p:nvPr/>
        </p:nvGrpSpPr>
        <p:grpSpPr>
          <a:xfrm>
            <a:off x="11171415" y="3577004"/>
            <a:ext cx="299749" cy="425907"/>
            <a:chOff x="6701050" y="2978375"/>
            <a:chExt cx="316300" cy="449425"/>
          </a:xfrm>
        </p:grpSpPr>
        <p:sp>
          <p:nvSpPr>
            <p:cNvPr id="530" name="Google Shape;530;p33"/>
            <p:cNvSpPr/>
            <p:nvPr/>
          </p:nvSpPr>
          <p:spPr>
            <a:xfrm>
              <a:off x="6701050" y="2978375"/>
              <a:ext cx="316300" cy="78175"/>
            </a:xfrm>
            <a:custGeom>
              <a:avLst/>
              <a:gdLst/>
              <a:ahLst/>
              <a:cxnLst/>
              <a:rect l="l" t="t" r="r" b="b"/>
              <a:pathLst>
                <a:path w="12652" h="3127" extrusionOk="0">
                  <a:moveTo>
                    <a:pt x="7840" y="782"/>
                  </a:moveTo>
                  <a:lnTo>
                    <a:pt x="7865" y="807"/>
                  </a:lnTo>
                  <a:lnTo>
                    <a:pt x="7889" y="831"/>
                  </a:lnTo>
                  <a:lnTo>
                    <a:pt x="7889" y="880"/>
                  </a:lnTo>
                  <a:lnTo>
                    <a:pt x="7889" y="1417"/>
                  </a:lnTo>
                  <a:lnTo>
                    <a:pt x="4763" y="1417"/>
                  </a:lnTo>
                  <a:lnTo>
                    <a:pt x="4763" y="880"/>
                  </a:lnTo>
                  <a:lnTo>
                    <a:pt x="4763" y="831"/>
                  </a:lnTo>
                  <a:lnTo>
                    <a:pt x="4787" y="807"/>
                  </a:lnTo>
                  <a:lnTo>
                    <a:pt x="4812" y="782"/>
                  </a:lnTo>
                  <a:close/>
                  <a:moveTo>
                    <a:pt x="4861" y="1"/>
                  </a:moveTo>
                  <a:lnTo>
                    <a:pt x="4690" y="25"/>
                  </a:lnTo>
                  <a:lnTo>
                    <a:pt x="4519" y="74"/>
                  </a:lnTo>
                  <a:lnTo>
                    <a:pt x="4372" y="147"/>
                  </a:lnTo>
                  <a:lnTo>
                    <a:pt x="4250" y="269"/>
                  </a:lnTo>
                  <a:lnTo>
                    <a:pt x="4128" y="392"/>
                  </a:lnTo>
                  <a:lnTo>
                    <a:pt x="4055" y="538"/>
                  </a:lnTo>
                  <a:lnTo>
                    <a:pt x="4006" y="709"/>
                  </a:lnTo>
                  <a:lnTo>
                    <a:pt x="3982" y="880"/>
                  </a:lnTo>
                  <a:lnTo>
                    <a:pt x="3982" y="1417"/>
                  </a:lnTo>
                  <a:lnTo>
                    <a:pt x="391" y="1417"/>
                  </a:lnTo>
                  <a:lnTo>
                    <a:pt x="294" y="1466"/>
                  </a:lnTo>
                  <a:lnTo>
                    <a:pt x="220" y="1491"/>
                  </a:lnTo>
                  <a:lnTo>
                    <a:pt x="147" y="1564"/>
                  </a:lnTo>
                  <a:lnTo>
                    <a:pt x="74" y="1637"/>
                  </a:lnTo>
                  <a:lnTo>
                    <a:pt x="49" y="1710"/>
                  </a:lnTo>
                  <a:lnTo>
                    <a:pt x="1" y="1808"/>
                  </a:lnTo>
                  <a:lnTo>
                    <a:pt x="1" y="1906"/>
                  </a:lnTo>
                  <a:lnTo>
                    <a:pt x="1" y="3127"/>
                  </a:lnTo>
                  <a:lnTo>
                    <a:pt x="12652" y="3127"/>
                  </a:lnTo>
                  <a:lnTo>
                    <a:pt x="12652" y="1906"/>
                  </a:lnTo>
                  <a:lnTo>
                    <a:pt x="12652" y="1808"/>
                  </a:lnTo>
                  <a:lnTo>
                    <a:pt x="12603" y="1710"/>
                  </a:lnTo>
                  <a:lnTo>
                    <a:pt x="12578" y="1637"/>
                  </a:lnTo>
                  <a:lnTo>
                    <a:pt x="12505" y="1564"/>
                  </a:lnTo>
                  <a:lnTo>
                    <a:pt x="12432" y="1491"/>
                  </a:lnTo>
                  <a:lnTo>
                    <a:pt x="12359" y="1466"/>
                  </a:lnTo>
                  <a:lnTo>
                    <a:pt x="12261" y="1417"/>
                  </a:lnTo>
                  <a:lnTo>
                    <a:pt x="8671" y="1417"/>
                  </a:lnTo>
                  <a:lnTo>
                    <a:pt x="8671" y="880"/>
                  </a:lnTo>
                  <a:lnTo>
                    <a:pt x="8646" y="709"/>
                  </a:lnTo>
                  <a:lnTo>
                    <a:pt x="8597" y="538"/>
                  </a:lnTo>
                  <a:lnTo>
                    <a:pt x="8524" y="392"/>
                  </a:lnTo>
                  <a:lnTo>
                    <a:pt x="8402" y="269"/>
                  </a:lnTo>
                  <a:lnTo>
                    <a:pt x="8280" y="147"/>
                  </a:lnTo>
                  <a:lnTo>
                    <a:pt x="8133" y="74"/>
                  </a:lnTo>
                  <a:lnTo>
                    <a:pt x="7962" y="25"/>
                  </a:lnTo>
                  <a:lnTo>
                    <a:pt x="779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31" name="Google Shape;531;p33"/>
            <p:cNvSpPr/>
            <p:nvPr/>
          </p:nvSpPr>
          <p:spPr>
            <a:xfrm>
              <a:off x="6713875" y="3068750"/>
              <a:ext cx="290650" cy="359050"/>
            </a:xfrm>
            <a:custGeom>
              <a:avLst/>
              <a:gdLst/>
              <a:ahLst/>
              <a:cxnLst/>
              <a:rect l="l" t="t" r="r" b="b"/>
              <a:pathLst>
                <a:path w="11626" h="14362" extrusionOk="0">
                  <a:moveTo>
                    <a:pt x="2614" y="1686"/>
                  </a:moveTo>
                  <a:lnTo>
                    <a:pt x="2711" y="1710"/>
                  </a:lnTo>
                  <a:lnTo>
                    <a:pt x="2785" y="1759"/>
                  </a:lnTo>
                  <a:lnTo>
                    <a:pt x="2834" y="1857"/>
                  </a:lnTo>
                  <a:lnTo>
                    <a:pt x="2858" y="1930"/>
                  </a:lnTo>
                  <a:lnTo>
                    <a:pt x="2858" y="12432"/>
                  </a:lnTo>
                  <a:lnTo>
                    <a:pt x="2834" y="12529"/>
                  </a:lnTo>
                  <a:lnTo>
                    <a:pt x="2785" y="12603"/>
                  </a:lnTo>
                  <a:lnTo>
                    <a:pt x="2711" y="12652"/>
                  </a:lnTo>
                  <a:lnTo>
                    <a:pt x="2614" y="12676"/>
                  </a:lnTo>
                  <a:lnTo>
                    <a:pt x="2516" y="12652"/>
                  </a:lnTo>
                  <a:lnTo>
                    <a:pt x="2443" y="12603"/>
                  </a:lnTo>
                  <a:lnTo>
                    <a:pt x="2394" y="12529"/>
                  </a:lnTo>
                  <a:lnTo>
                    <a:pt x="2369" y="12432"/>
                  </a:lnTo>
                  <a:lnTo>
                    <a:pt x="2369" y="1930"/>
                  </a:lnTo>
                  <a:lnTo>
                    <a:pt x="2394" y="1857"/>
                  </a:lnTo>
                  <a:lnTo>
                    <a:pt x="2443" y="1759"/>
                  </a:lnTo>
                  <a:lnTo>
                    <a:pt x="2516" y="1710"/>
                  </a:lnTo>
                  <a:lnTo>
                    <a:pt x="2614" y="1686"/>
                  </a:lnTo>
                  <a:close/>
                  <a:moveTo>
                    <a:pt x="5813" y="1686"/>
                  </a:moveTo>
                  <a:lnTo>
                    <a:pt x="5911" y="1710"/>
                  </a:lnTo>
                  <a:lnTo>
                    <a:pt x="5984" y="1759"/>
                  </a:lnTo>
                  <a:lnTo>
                    <a:pt x="6033" y="1857"/>
                  </a:lnTo>
                  <a:lnTo>
                    <a:pt x="6057" y="1930"/>
                  </a:lnTo>
                  <a:lnTo>
                    <a:pt x="6057" y="12432"/>
                  </a:lnTo>
                  <a:lnTo>
                    <a:pt x="6033" y="12529"/>
                  </a:lnTo>
                  <a:lnTo>
                    <a:pt x="5984" y="12603"/>
                  </a:lnTo>
                  <a:lnTo>
                    <a:pt x="5911" y="12652"/>
                  </a:lnTo>
                  <a:lnTo>
                    <a:pt x="5813" y="12676"/>
                  </a:lnTo>
                  <a:lnTo>
                    <a:pt x="5715" y="12652"/>
                  </a:lnTo>
                  <a:lnTo>
                    <a:pt x="5642" y="12603"/>
                  </a:lnTo>
                  <a:lnTo>
                    <a:pt x="5593" y="12529"/>
                  </a:lnTo>
                  <a:lnTo>
                    <a:pt x="5569" y="12432"/>
                  </a:lnTo>
                  <a:lnTo>
                    <a:pt x="5569" y="1930"/>
                  </a:lnTo>
                  <a:lnTo>
                    <a:pt x="5593" y="1857"/>
                  </a:lnTo>
                  <a:lnTo>
                    <a:pt x="5642" y="1759"/>
                  </a:lnTo>
                  <a:lnTo>
                    <a:pt x="5715" y="1710"/>
                  </a:lnTo>
                  <a:lnTo>
                    <a:pt x="5813" y="1686"/>
                  </a:lnTo>
                  <a:close/>
                  <a:moveTo>
                    <a:pt x="9013" y="1686"/>
                  </a:moveTo>
                  <a:lnTo>
                    <a:pt x="9110" y="1710"/>
                  </a:lnTo>
                  <a:lnTo>
                    <a:pt x="9183" y="1759"/>
                  </a:lnTo>
                  <a:lnTo>
                    <a:pt x="9232" y="1857"/>
                  </a:lnTo>
                  <a:lnTo>
                    <a:pt x="9257" y="1930"/>
                  </a:lnTo>
                  <a:lnTo>
                    <a:pt x="9257" y="12432"/>
                  </a:lnTo>
                  <a:lnTo>
                    <a:pt x="9232" y="12529"/>
                  </a:lnTo>
                  <a:lnTo>
                    <a:pt x="9183" y="12603"/>
                  </a:lnTo>
                  <a:lnTo>
                    <a:pt x="9110" y="12652"/>
                  </a:lnTo>
                  <a:lnTo>
                    <a:pt x="9013" y="12676"/>
                  </a:lnTo>
                  <a:lnTo>
                    <a:pt x="8915" y="12652"/>
                  </a:lnTo>
                  <a:lnTo>
                    <a:pt x="8842" y="12603"/>
                  </a:lnTo>
                  <a:lnTo>
                    <a:pt x="8793" y="12529"/>
                  </a:lnTo>
                  <a:lnTo>
                    <a:pt x="8768" y="12432"/>
                  </a:lnTo>
                  <a:lnTo>
                    <a:pt x="8768" y="1930"/>
                  </a:lnTo>
                  <a:lnTo>
                    <a:pt x="8793" y="1857"/>
                  </a:lnTo>
                  <a:lnTo>
                    <a:pt x="8842" y="1759"/>
                  </a:lnTo>
                  <a:lnTo>
                    <a:pt x="8915" y="1710"/>
                  </a:lnTo>
                  <a:lnTo>
                    <a:pt x="9013" y="1686"/>
                  </a:lnTo>
                  <a:close/>
                  <a:moveTo>
                    <a:pt x="0" y="0"/>
                  </a:moveTo>
                  <a:lnTo>
                    <a:pt x="0" y="13873"/>
                  </a:lnTo>
                  <a:lnTo>
                    <a:pt x="0" y="13970"/>
                  </a:lnTo>
                  <a:lnTo>
                    <a:pt x="49" y="14068"/>
                  </a:lnTo>
                  <a:lnTo>
                    <a:pt x="74" y="14141"/>
                  </a:lnTo>
                  <a:lnTo>
                    <a:pt x="147" y="14215"/>
                  </a:lnTo>
                  <a:lnTo>
                    <a:pt x="220" y="14263"/>
                  </a:lnTo>
                  <a:lnTo>
                    <a:pt x="294" y="14312"/>
                  </a:lnTo>
                  <a:lnTo>
                    <a:pt x="391" y="14337"/>
                  </a:lnTo>
                  <a:lnTo>
                    <a:pt x="489" y="14361"/>
                  </a:lnTo>
                  <a:lnTo>
                    <a:pt x="11137" y="14361"/>
                  </a:lnTo>
                  <a:lnTo>
                    <a:pt x="11235" y="14337"/>
                  </a:lnTo>
                  <a:lnTo>
                    <a:pt x="11333" y="14312"/>
                  </a:lnTo>
                  <a:lnTo>
                    <a:pt x="11406" y="14263"/>
                  </a:lnTo>
                  <a:lnTo>
                    <a:pt x="11479" y="14215"/>
                  </a:lnTo>
                  <a:lnTo>
                    <a:pt x="11553" y="14141"/>
                  </a:lnTo>
                  <a:lnTo>
                    <a:pt x="11577" y="14068"/>
                  </a:lnTo>
                  <a:lnTo>
                    <a:pt x="11626" y="13970"/>
                  </a:lnTo>
                  <a:lnTo>
                    <a:pt x="11626" y="13873"/>
                  </a:lnTo>
                  <a:lnTo>
                    <a:pt x="11626"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532" name="Google Shape;532;p33"/>
          <p:cNvGrpSpPr/>
          <p:nvPr/>
        </p:nvGrpSpPr>
        <p:grpSpPr>
          <a:xfrm>
            <a:off x="5997327" y="4278307"/>
            <a:ext cx="427069" cy="287027"/>
            <a:chOff x="1241275" y="3718400"/>
            <a:chExt cx="450650" cy="302875"/>
          </a:xfrm>
        </p:grpSpPr>
        <p:sp>
          <p:nvSpPr>
            <p:cNvPr id="533" name="Google Shape;533;p33"/>
            <p:cNvSpPr/>
            <p:nvPr/>
          </p:nvSpPr>
          <p:spPr>
            <a:xfrm>
              <a:off x="1241275" y="3718400"/>
              <a:ext cx="450650" cy="302875"/>
            </a:xfrm>
            <a:custGeom>
              <a:avLst/>
              <a:gdLst/>
              <a:ahLst/>
              <a:cxnLst/>
              <a:rect l="l" t="t" r="r" b="b"/>
              <a:pathLst>
                <a:path w="18026" h="12115" extrusionOk="0">
                  <a:moveTo>
                    <a:pt x="17048" y="977"/>
                  </a:moveTo>
                  <a:lnTo>
                    <a:pt x="17048" y="3127"/>
                  </a:lnTo>
                  <a:lnTo>
                    <a:pt x="978" y="3127"/>
                  </a:lnTo>
                  <a:lnTo>
                    <a:pt x="978" y="977"/>
                  </a:lnTo>
                  <a:close/>
                  <a:moveTo>
                    <a:pt x="17048" y="5447"/>
                  </a:moveTo>
                  <a:lnTo>
                    <a:pt x="17048" y="11137"/>
                  </a:lnTo>
                  <a:lnTo>
                    <a:pt x="978" y="11137"/>
                  </a:lnTo>
                  <a:lnTo>
                    <a:pt x="978" y="5447"/>
                  </a:lnTo>
                  <a:close/>
                  <a:moveTo>
                    <a:pt x="978" y="1"/>
                  </a:moveTo>
                  <a:lnTo>
                    <a:pt x="782" y="25"/>
                  </a:lnTo>
                  <a:lnTo>
                    <a:pt x="587" y="74"/>
                  </a:lnTo>
                  <a:lnTo>
                    <a:pt x="416" y="172"/>
                  </a:lnTo>
                  <a:lnTo>
                    <a:pt x="294" y="294"/>
                  </a:lnTo>
                  <a:lnTo>
                    <a:pt x="172" y="440"/>
                  </a:lnTo>
                  <a:lnTo>
                    <a:pt x="74" y="611"/>
                  </a:lnTo>
                  <a:lnTo>
                    <a:pt x="25" y="782"/>
                  </a:lnTo>
                  <a:lnTo>
                    <a:pt x="1" y="977"/>
                  </a:lnTo>
                  <a:lnTo>
                    <a:pt x="1" y="11137"/>
                  </a:lnTo>
                  <a:lnTo>
                    <a:pt x="25" y="11333"/>
                  </a:lnTo>
                  <a:lnTo>
                    <a:pt x="74" y="11504"/>
                  </a:lnTo>
                  <a:lnTo>
                    <a:pt x="172" y="11675"/>
                  </a:lnTo>
                  <a:lnTo>
                    <a:pt x="294" y="11821"/>
                  </a:lnTo>
                  <a:lnTo>
                    <a:pt x="416" y="11943"/>
                  </a:lnTo>
                  <a:lnTo>
                    <a:pt x="587" y="12041"/>
                  </a:lnTo>
                  <a:lnTo>
                    <a:pt x="782" y="12090"/>
                  </a:lnTo>
                  <a:lnTo>
                    <a:pt x="978" y="12114"/>
                  </a:lnTo>
                  <a:lnTo>
                    <a:pt x="17048" y="12114"/>
                  </a:lnTo>
                  <a:lnTo>
                    <a:pt x="17243" y="12090"/>
                  </a:lnTo>
                  <a:lnTo>
                    <a:pt x="17439" y="12041"/>
                  </a:lnTo>
                  <a:lnTo>
                    <a:pt x="17610" y="11943"/>
                  </a:lnTo>
                  <a:lnTo>
                    <a:pt x="17732" y="11821"/>
                  </a:lnTo>
                  <a:lnTo>
                    <a:pt x="17854" y="11675"/>
                  </a:lnTo>
                  <a:lnTo>
                    <a:pt x="17952" y="11504"/>
                  </a:lnTo>
                  <a:lnTo>
                    <a:pt x="18001" y="11333"/>
                  </a:lnTo>
                  <a:lnTo>
                    <a:pt x="18025" y="11137"/>
                  </a:lnTo>
                  <a:lnTo>
                    <a:pt x="18025" y="977"/>
                  </a:lnTo>
                  <a:lnTo>
                    <a:pt x="18001" y="782"/>
                  </a:lnTo>
                  <a:lnTo>
                    <a:pt x="17952" y="611"/>
                  </a:lnTo>
                  <a:lnTo>
                    <a:pt x="17854" y="440"/>
                  </a:lnTo>
                  <a:lnTo>
                    <a:pt x="17732" y="294"/>
                  </a:lnTo>
                  <a:lnTo>
                    <a:pt x="17610" y="172"/>
                  </a:lnTo>
                  <a:lnTo>
                    <a:pt x="17439" y="74"/>
                  </a:lnTo>
                  <a:lnTo>
                    <a:pt x="17243" y="25"/>
                  </a:lnTo>
                  <a:lnTo>
                    <a:pt x="1704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34" name="Google Shape;534;p33"/>
            <p:cNvSpPr/>
            <p:nvPr/>
          </p:nvSpPr>
          <p:spPr>
            <a:xfrm>
              <a:off x="1293175" y="3895475"/>
              <a:ext cx="174050" cy="12225"/>
            </a:xfrm>
            <a:custGeom>
              <a:avLst/>
              <a:gdLst/>
              <a:ahLst/>
              <a:cxnLst/>
              <a:rect l="l" t="t" r="r" b="b"/>
              <a:pathLst>
                <a:path w="6962" h="489" extrusionOk="0">
                  <a:moveTo>
                    <a:pt x="245" y="0"/>
                  </a:moveTo>
                  <a:lnTo>
                    <a:pt x="147" y="25"/>
                  </a:lnTo>
                  <a:lnTo>
                    <a:pt x="74" y="74"/>
                  </a:lnTo>
                  <a:lnTo>
                    <a:pt x="25" y="147"/>
                  </a:lnTo>
                  <a:lnTo>
                    <a:pt x="1" y="244"/>
                  </a:lnTo>
                  <a:lnTo>
                    <a:pt x="25" y="342"/>
                  </a:lnTo>
                  <a:lnTo>
                    <a:pt x="74" y="415"/>
                  </a:lnTo>
                  <a:lnTo>
                    <a:pt x="147" y="464"/>
                  </a:lnTo>
                  <a:lnTo>
                    <a:pt x="245" y="489"/>
                  </a:lnTo>
                  <a:lnTo>
                    <a:pt x="6717" y="489"/>
                  </a:lnTo>
                  <a:lnTo>
                    <a:pt x="6815" y="464"/>
                  </a:lnTo>
                  <a:lnTo>
                    <a:pt x="6888" y="415"/>
                  </a:lnTo>
                  <a:lnTo>
                    <a:pt x="6961" y="342"/>
                  </a:lnTo>
                  <a:lnTo>
                    <a:pt x="6961" y="244"/>
                  </a:lnTo>
                  <a:lnTo>
                    <a:pt x="6961" y="147"/>
                  </a:lnTo>
                  <a:lnTo>
                    <a:pt x="6888" y="74"/>
                  </a:lnTo>
                  <a:lnTo>
                    <a:pt x="6815" y="25"/>
                  </a:lnTo>
                  <a:lnTo>
                    <a:pt x="6717"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35" name="Google Shape;535;p33"/>
            <p:cNvSpPr/>
            <p:nvPr/>
          </p:nvSpPr>
          <p:spPr>
            <a:xfrm>
              <a:off x="1293175" y="3935775"/>
              <a:ext cx="122750" cy="12225"/>
            </a:xfrm>
            <a:custGeom>
              <a:avLst/>
              <a:gdLst/>
              <a:ahLst/>
              <a:cxnLst/>
              <a:rect l="l" t="t" r="r" b="b"/>
              <a:pathLst>
                <a:path w="4910" h="489" extrusionOk="0">
                  <a:moveTo>
                    <a:pt x="245" y="0"/>
                  </a:moveTo>
                  <a:lnTo>
                    <a:pt x="147" y="25"/>
                  </a:lnTo>
                  <a:lnTo>
                    <a:pt x="74" y="73"/>
                  </a:lnTo>
                  <a:lnTo>
                    <a:pt x="25" y="147"/>
                  </a:lnTo>
                  <a:lnTo>
                    <a:pt x="1" y="244"/>
                  </a:lnTo>
                  <a:lnTo>
                    <a:pt x="25" y="342"/>
                  </a:lnTo>
                  <a:lnTo>
                    <a:pt x="74" y="415"/>
                  </a:lnTo>
                  <a:lnTo>
                    <a:pt x="147" y="464"/>
                  </a:lnTo>
                  <a:lnTo>
                    <a:pt x="245" y="489"/>
                  </a:lnTo>
                  <a:lnTo>
                    <a:pt x="4666" y="489"/>
                  </a:lnTo>
                  <a:lnTo>
                    <a:pt x="4763" y="464"/>
                  </a:lnTo>
                  <a:lnTo>
                    <a:pt x="4837" y="415"/>
                  </a:lnTo>
                  <a:lnTo>
                    <a:pt x="4885" y="342"/>
                  </a:lnTo>
                  <a:lnTo>
                    <a:pt x="4910" y="244"/>
                  </a:lnTo>
                  <a:lnTo>
                    <a:pt x="4885" y="147"/>
                  </a:lnTo>
                  <a:lnTo>
                    <a:pt x="4837" y="73"/>
                  </a:lnTo>
                  <a:lnTo>
                    <a:pt x="4763" y="25"/>
                  </a:lnTo>
                  <a:lnTo>
                    <a:pt x="4666"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36" name="Google Shape;536;p33"/>
            <p:cNvSpPr/>
            <p:nvPr/>
          </p:nvSpPr>
          <p:spPr>
            <a:xfrm>
              <a:off x="1570375" y="3901575"/>
              <a:ext cx="62300" cy="40325"/>
            </a:xfrm>
            <a:custGeom>
              <a:avLst/>
              <a:gdLst/>
              <a:ahLst/>
              <a:cxnLst/>
              <a:rect l="l" t="t" r="r" b="b"/>
              <a:pathLst>
                <a:path w="2492" h="1613" extrusionOk="0">
                  <a:moveTo>
                    <a:pt x="392" y="0"/>
                  </a:moveTo>
                  <a:lnTo>
                    <a:pt x="294" y="25"/>
                  </a:lnTo>
                  <a:lnTo>
                    <a:pt x="221" y="74"/>
                  </a:lnTo>
                  <a:lnTo>
                    <a:pt x="147" y="147"/>
                  </a:lnTo>
                  <a:lnTo>
                    <a:pt x="99" y="220"/>
                  </a:lnTo>
                  <a:lnTo>
                    <a:pt x="50" y="294"/>
                  </a:lnTo>
                  <a:lnTo>
                    <a:pt x="25" y="391"/>
                  </a:lnTo>
                  <a:lnTo>
                    <a:pt x="1" y="489"/>
                  </a:lnTo>
                  <a:lnTo>
                    <a:pt x="1" y="1124"/>
                  </a:lnTo>
                  <a:lnTo>
                    <a:pt x="25" y="1222"/>
                  </a:lnTo>
                  <a:lnTo>
                    <a:pt x="50" y="1319"/>
                  </a:lnTo>
                  <a:lnTo>
                    <a:pt x="99" y="1393"/>
                  </a:lnTo>
                  <a:lnTo>
                    <a:pt x="147" y="1466"/>
                  </a:lnTo>
                  <a:lnTo>
                    <a:pt x="221" y="1515"/>
                  </a:lnTo>
                  <a:lnTo>
                    <a:pt x="294" y="1564"/>
                  </a:lnTo>
                  <a:lnTo>
                    <a:pt x="392" y="1588"/>
                  </a:lnTo>
                  <a:lnTo>
                    <a:pt x="489" y="1612"/>
                  </a:lnTo>
                  <a:lnTo>
                    <a:pt x="2004" y="1612"/>
                  </a:lnTo>
                  <a:lnTo>
                    <a:pt x="2101" y="1588"/>
                  </a:lnTo>
                  <a:lnTo>
                    <a:pt x="2199" y="1564"/>
                  </a:lnTo>
                  <a:lnTo>
                    <a:pt x="2272" y="1515"/>
                  </a:lnTo>
                  <a:lnTo>
                    <a:pt x="2345" y="1466"/>
                  </a:lnTo>
                  <a:lnTo>
                    <a:pt x="2394" y="1393"/>
                  </a:lnTo>
                  <a:lnTo>
                    <a:pt x="2443" y="1319"/>
                  </a:lnTo>
                  <a:lnTo>
                    <a:pt x="2492" y="1222"/>
                  </a:lnTo>
                  <a:lnTo>
                    <a:pt x="2492" y="1124"/>
                  </a:lnTo>
                  <a:lnTo>
                    <a:pt x="2492" y="489"/>
                  </a:lnTo>
                  <a:lnTo>
                    <a:pt x="2492" y="391"/>
                  </a:lnTo>
                  <a:lnTo>
                    <a:pt x="2443" y="294"/>
                  </a:lnTo>
                  <a:lnTo>
                    <a:pt x="2394" y="220"/>
                  </a:lnTo>
                  <a:lnTo>
                    <a:pt x="2345" y="147"/>
                  </a:lnTo>
                  <a:lnTo>
                    <a:pt x="2272" y="74"/>
                  </a:lnTo>
                  <a:lnTo>
                    <a:pt x="2199" y="25"/>
                  </a:lnTo>
                  <a:lnTo>
                    <a:pt x="210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537" name="Google Shape;537;p33"/>
          <p:cNvGrpSpPr/>
          <p:nvPr/>
        </p:nvGrpSpPr>
        <p:grpSpPr>
          <a:xfrm>
            <a:off x="6641933" y="4256321"/>
            <a:ext cx="415459" cy="331567"/>
            <a:chOff x="1921475" y="3695200"/>
            <a:chExt cx="438400" cy="349875"/>
          </a:xfrm>
        </p:grpSpPr>
        <p:sp>
          <p:nvSpPr>
            <p:cNvPr id="538" name="Google Shape;538;p33"/>
            <p:cNvSpPr/>
            <p:nvPr/>
          </p:nvSpPr>
          <p:spPr>
            <a:xfrm>
              <a:off x="2246900" y="3992550"/>
              <a:ext cx="52525" cy="52525"/>
            </a:xfrm>
            <a:custGeom>
              <a:avLst/>
              <a:gdLst/>
              <a:ahLst/>
              <a:cxnLst/>
              <a:rect l="l" t="t" r="r" b="b"/>
              <a:pathLst>
                <a:path w="2101"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3" y="1783"/>
                  </a:lnTo>
                  <a:lnTo>
                    <a:pt x="1930" y="1637"/>
                  </a:lnTo>
                  <a:lnTo>
                    <a:pt x="2028" y="1441"/>
                  </a:lnTo>
                  <a:lnTo>
                    <a:pt x="2077" y="1246"/>
                  </a:lnTo>
                  <a:lnTo>
                    <a:pt x="2101" y="1051"/>
                  </a:lnTo>
                  <a:lnTo>
                    <a:pt x="2077" y="831"/>
                  </a:lnTo>
                  <a:lnTo>
                    <a:pt x="2028" y="636"/>
                  </a:lnTo>
                  <a:lnTo>
                    <a:pt x="1930" y="440"/>
                  </a:lnTo>
                  <a:lnTo>
                    <a:pt x="1783" y="294"/>
                  </a:lnTo>
                  <a:lnTo>
                    <a:pt x="1637" y="171"/>
                  </a:lnTo>
                  <a:lnTo>
                    <a:pt x="1466" y="74"/>
                  </a:lnTo>
                  <a:lnTo>
                    <a:pt x="127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39" name="Google Shape;539;p33"/>
            <p:cNvSpPr/>
            <p:nvPr/>
          </p:nvSpPr>
          <p:spPr>
            <a:xfrm>
              <a:off x="2033800" y="3992550"/>
              <a:ext cx="52550" cy="52525"/>
            </a:xfrm>
            <a:custGeom>
              <a:avLst/>
              <a:gdLst/>
              <a:ahLst/>
              <a:cxnLst/>
              <a:rect l="l" t="t" r="r" b="b"/>
              <a:pathLst>
                <a:path w="2102"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4" y="1783"/>
                  </a:lnTo>
                  <a:lnTo>
                    <a:pt x="1930" y="1637"/>
                  </a:lnTo>
                  <a:lnTo>
                    <a:pt x="2028" y="1441"/>
                  </a:lnTo>
                  <a:lnTo>
                    <a:pt x="2077" y="1246"/>
                  </a:lnTo>
                  <a:lnTo>
                    <a:pt x="2101" y="1051"/>
                  </a:lnTo>
                  <a:lnTo>
                    <a:pt x="2077" y="831"/>
                  </a:lnTo>
                  <a:lnTo>
                    <a:pt x="2028" y="636"/>
                  </a:lnTo>
                  <a:lnTo>
                    <a:pt x="1930" y="440"/>
                  </a:lnTo>
                  <a:lnTo>
                    <a:pt x="1784" y="294"/>
                  </a:lnTo>
                  <a:lnTo>
                    <a:pt x="1637" y="171"/>
                  </a:lnTo>
                  <a:lnTo>
                    <a:pt x="1466" y="74"/>
                  </a:lnTo>
                  <a:lnTo>
                    <a:pt x="127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40" name="Google Shape;540;p33"/>
            <p:cNvSpPr/>
            <p:nvPr/>
          </p:nvSpPr>
          <p:spPr>
            <a:xfrm>
              <a:off x="1921475" y="3695200"/>
              <a:ext cx="438400" cy="297975"/>
            </a:xfrm>
            <a:custGeom>
              <a:avLst/>
              <a:gdLst/>
              <a:ahLst/>
              <a:cxnLst/>
              <a:rect l="l" t="t" r="r" b="b"/>
              <a:pathLst>
                <a:path w="17536" h="11919" extrusionOk="0">
                  <a:moveTo>
                    <a:pt x="15729" y="3371"/>
                  </a:moveTo>
                  <a:lnTo>
                    <a:pt x="15826" y="3395"/>
                  </a:lnTo>
                  <a:lnTo>
                    <a:pt x="15899" y="3444"/>
                  </a:lnTo>
                  <a:lnTo>
                    <a:pt x="15948" y="3517"/>
                  </a:lnTo>
                  <a:lnTo>
                    <a:pt x="15973" y="3615"/>
                  </a:lnTo>
                  <a:lnTo>
                    <a:pt x="15948" y="3713"/>
                  </a:lnTo>
                  <a:lnTo>
                    <a:pt x="13994" y="8060"/>
                  </a:lnTo>
                  <a:lnTo>
                    <a:pt x="13946" y="8133"/>
                  </a:lnTo>
                  <a:lnTo>
                    <a:pt x="13897" y="8158"/>
                  </a:lnTo>
                  <a:lnTo>
                    <a:pt x="13848" y="8207"/>
                  </a:lnTo>
                  <a:lnTo>
                    <a:pt x="13775" y="8207"/>
                  </a:lnTo>
                  <a:lnTo>
                    <a:pt x="13677" y="8182"/>
                  </a:lnTo>
                  <a:lnTo>
                    <a:pt x="13604" y="8133"/>
                  </a:lnTo>
                  <a:lnTo>
                    <a:pt x="13555" y="8036"/>
                  </a:lnTo>
                  <a:lnTo>
                    <a:pt x="13530" y="7962"/>
                  </a:lnTo>
                  <a:lnTo>
                    <a:pt x="13555" y="7865"/>
                  </a:lnTo>
                  <a:lnTo>
                    <a:pt x="15509" y="3517"/>
                  </a:lnTo>
                  <a:lnTo>
                    <a:pt x="15558" y="3420"/>
                  </a:lnTo>
                  <a:lnTo>
                    <a:pt x="15631" y="3371"/>
                  </a:lnTo>
                  <a:close/>
                  <a:moveTo>
                    <a:pt x="13628" y="3273"/>
                  </a:moveTo>
                  <a:lnTo>
                    <a:pt x="13726" y="3298"/>
                  </a:lnTo>
                  <a:lnTo>
                    <a:pt x="13824" y="3322"/>
                  </a:lnTo>
                  <a:lnTo>
                    <a:pt x="13872" y="3395"/>
                  </a:lnTo>
                  <a:lnTo>
                    <a:pt x="13897" y="3493"/>
                  </a:lnTo>
                  <a:lnTo>
                    <a:pt x="13897" y="3591"/>
                  </a:lnTo>
                  <a:lnTo>
                    <a:pt x="12602" y="8158"/>
                  </a:lnTo>
                  <a:lnTo>
                    <a:pt x="12578" y="8231"/>
                  </a:lnTo>
                  <a:lnTo>
                    <a:pt x="12505" y="8304"/>
                  </a:lnTo>
                  <a:lnTo>
                    <a:pt x="12456" y="8329"/>
                  </a:lnTo>
                  <a:lnTo>
                    <a:pt x="12358" y="8353"/>
                  </a:lnTo>
                  <a:lnTo>
                    <a:pt x="12309" y="8329"/>
                  </a:lnTo>
                  <a:lnTo>
                    <a:pt x="12212" y="8304"/>
                  </a:lnTo>
                  <a:lnTo>
                    <a:pt x="12163" y="8231"/>
                  </a:lnTo>
                  <a:lnTo>
                    <a:pt x="12138" y="8133"/>
                  </a:lnTo>
                  <a:lnTo>
                    <a:pt x="12138" y="8036"/>
                  </a:lnTo>
                  <a:lnTo>
                    <a:pt x="13433" y="3469"/>
                  </a:lnTo>
                  <a:lnTo>
                    <a:pt x="13482" y="3371"/>
                  </a:lnTo>
                  <a:lnTo>
                    <a:pt x="13530" y="3298"/>
                  </a:lnTo>
                  <a:lnTo>
                    <a:pt x="13628" y="3273"/>
                  </a:lnTo>
                  <a:close/>
                  <a:moveTo>
                    <a:pt x="11625" y="3200"/>
                  </a:moveTo>
                  <a:lnTo>
                    <a:pt x="11723" y="3224"/>
                  </a:lnTo>
                  <a:lnTo>
                    <a:pt x="11796" y="3298"/>
                  </a:lnTo>
                  <a:lnTo>
                    <a:pt x="11821" y="3371"/>
                  </a:lnTo>
                  <a:lnTo>
                    <a:pt x="11845" y="3469"/>
                  </a:lnTo>
                  <a:lnTo>
                    <a:pt x="11210" y="8280"/>
                  </a:lnTo>
                  <a:lnTo>
                    <a:pt x="11186" y="8353"/>
                  </a:lnTo>
                  <a:lnTo>
                    <a:pt x="11137" y="8426"/>
                  </a:lnTo>
                  <a:lnTo>
                    <a:pt x="11064" y="8475"/>
                  </a:lnTo>
                  <a:lnTo>
                    <a:pt x="10966" y="8500"/>
                  </a:lnTo>
                  <a:lnTo>
                    <a:pt x="10942" y="8500"/>
                  </a:lnTo>
                  <a:lnTo>
                    <a:pt x="10844" y="8451"/>
                  </a:lnTo>
                  <a:lnTo>
                    <a:pt x="10771" y="8402"/>
                  </a:lnTo>
                  <a:lnTo>
                    <a:pt x="10722" y="8304"/>
                  </a:lnTo>
                  <a:lnTo>
                    <a:pt x="10722" y="8207"/>
                  </a:lnTo>
                  <a:lnTo>
                    <a:pt x="11357" y="3420"/>
                  </a:lnTo>
                  <a:lnTo>
                    <a:pt x="11381" y="3322"/>
                  </a:lnTo>
                  <a:lnTo>
                    <a:pt x="11454" y="3249"/>
                  </a:lnTo>
                  <a:lnTo>
                    <a:pt x="11528" y="3200"/>
                  </a:lnTo>
                  <a:close/>
                  <a:moveTo>
                    <a:pt x="9525" y="3102"/>
                  </a:moveTo>
                  <a:lnTo>
                    <a:pt x="9623" y="3127"/>
                  </a:lnTo>
                  <a:lnTo>
                    <a:pt x="9696" y="3175"/>
                  </a:lnTo>
                  <a:lnTo>
                    <a:pt x="9745" y="3249"/>
                  </a:lnTo>
                  <a:lnTo>
                    <a:pt x="9769" y="3346"/>
                  </a:lnTo>
                  <a:lnTo>
                    <a:pt x="9818" y="8378"/>
                  </a:lnTo>
                  <a:lnTo>
                    <a:pt x="9794" y="8475"/>
                  </a:lnTo>
                  <a:lnTo>
                    <a:pt x="9745" y="8573"/>
                  </a:lnTo>
                  <a:lnTo>
                    <a:pt x="9672" y="8622"/>
                  </a:lnTo>
                  <a:lnTo>
                    <a:pt x="9574" y="8646"/>
                  </a:lnTo>
                  <a:lnTo>
                    <a:pt x="9476" y="8622"/>
                  </a:lnTo>
                  <a:lnTo>
                    <a:pt x="9403" y="8573"/>
                  </a:lnTo>
                  <a:lnTo>
                    <a:pt x="9354" y="8475"/>
                  </a:lnTo>
                  <a:lnTo>
                    <a:pt x="9330" y="8402"/>
                  </a:lnTo>
                  <a:lnTo>
                    <a:pt x="9281" y="3346"/>
                  </a:lnTo>
                  <a:lnTo>
                    <a:pt x="9305" y="3273"/>
                  </a:lnTo>
                  <a:lnTo>
                    <a:pt x="9354" y="3175"/>
                  </a:lnTo>
                  <a:lnTo>
                    <a:pt x="9427" y="3127"/>
                  </a:lnTo>
                  <a:lnTo>
                    <a:pt x="9525" y="3102"/>
                  </a:lnTo>
                  <a:close/>
                  <a:moveTo>
                    <a:pt x="7522" y="3029"/>
                  </a:moveTo>
                  <a:lnTo>
                    <a:pt x="7620" y="3078"/>
                  </a:lnTo>
                  <a:lnTo>
                    <a:pt x="7669" y="3151"/>
                  </a:lnTo>
                  <a:lnTo>
                    <a:pt x="7693" y="3249"/>
                  </a:lnTo>
                  <a:lnTo>
                    <a:pt x="8402" y="8500"/>
                  </a:lnTo>
                  <a:lnTo>
                    <a:pt x="8402" y="8597"/>
                  </a:lnTo>
                  <a:lnTo>
                    <a:pt x="8353" y="8671"/>
                  </a:lnTo>
                  <a:lnTo>
                    <a:pt x="8279" y="8744"/>
                  </a:lnTo>
                  <a:lnTo>
                    <a:pt x="8206" y="8768"/>
                  </a:lnTo>
                  <a:lnTo>
                    <a:pt x="8084" y="8768"/>
                  </a:lnTo>
                  <a:lnTo>
                    <a:pt x="8011" y="8720"/>
                  </a:lnTo>
                  <a:lnTo>
                    <a:pt x="7962" y="8646"/>
                  </a:lnTo>
                  <a:lnTo>
                    <a:pt x="7913" y="8573"/>
                  </a:lnTo>
                  <a:lnTo>
                    <a:pt x="7229" y="3298"/>
                  </a:lnTo>
                  <a:lnTo>
                    <a:pt x="7229" y="3200"/>
                  </a:lnTo>
                  <a:lnTo>
                    <a:pt x="7278" y="3127"/>
                  </a:lnTo>
                  <a:lnTo>
                    <a:pt x="7327" y="3053"/>
                  </a:lnTo>
                  <a:lnTo>
                    <a:pt x="7425" y="3029"/>
                  </a:lnTo>
                  <a:close/>
                  <a:moveTo>
                    <a:pt x="5446" y="2956"/>
                  </a:moveTo>
                  <a:lnTo>
                    <a:pt x="5520" y="2980"/>
                  </a:lnTo>
                  <a:lnTo>
                    <a:pt x="5593" y="3053"/>
                  </a:lnTo>
                  <a:lnTo>
                    <a:pt x="5642" y="3127"/>
                  </a:lnTo>
                  <a:lnTo>
                    <a:pt x="7009" y="8622"/>
                  </a:lnTo>
                  <a:lnTo>
                    <a:pt x="7009" y="8720"/>
                  </a:lnTo>
                  <a:lnTo>
                    <a:pt x="6985" y="8793"/>
                  </a:lnTo>
                  <a:lnTo>
                    <a:pt x="6912" y="8866"/>
                  </a:lnTo>
                  <a:lnTo>
                    <a:pt x="6814" y="8915"/>
                  </a:lnTo>
                  <a:lnTo>
                    <a:pt x="6692" y="8915"/>
                  </a:lnTo>
                  <a:lnTo>
                    <a:pt x="6619" y="8866"/>
                  </a:lnTo>
                  <a:lnTo>
                    <a:pt x="6570" y="8817"/>
                  </a:lnTo>
                  <a:lnTo>
                    <a:pt x="6521" y="8744"/>
                  </a:lnTo>
                  <a:lnTo>
                    <a:pt x="5153" y="3249"/>
                  </a:lnTo>
                  <a:lnTo>
                    <a:pt x="5153" y="3151"/>
                  </a:lnTo>
                  <a:lnTo>
                    <a:pt x="5178" y="3053"/>
                  </a:lnTo>
                  <a:lnTo>
                    <a:pt x="5251" y="3005"/>
                  </a:lnTo>
                  <a:lnTo>
                    <a:pt x="5349" y="2956"/>
                  </a:lnTo>
                  <a:close/>
                  <a:moveTo>
                    <a:pt x="391" y="0"/>
                  </a:moveTo>
                  <a:lnTo>
                    <a:pt x="293" y="25"/>
                  </a:lnTo>
                  <a:lnTo>
                    <a:pt x="220" y="74"/>
                  </a:lnTo>
                  <a:lnTo>
                    <a:pt x="147" y="123"/>
                  </a:lnTo>
                  <a:lnTo>
                    <a:pt x="73" y="196"/>
                  </a:lnTo>
                  <a:lnTo>
                    <a:pt x="25" y="294"/>
                  </a:lnTo>
                  <a:lnTo>
                    <a:pt x="0" y="367"/>
                  </a:lnTo>
                  <a:lnTo>
                    <a:pt x="0" y="489"/>
                  </a:lnTo>
                  <a:lnTo>
                    <a:pt x="0" y="587"/>
                  </a:lnTo>
                  <a:lnTo>
                    <a:pt x="25" y="660"/>
                  </a:lnTo>
                  <a:lnTo>
                    <a:pt x="73" y="758"/>
                  </a:lnTo>
                  <a:lnTo>
                    <a:pt x="147" y="831"/>
                  </a:lnTo>
                  <a:lnTo>
                    <a:pt x="220" y="880"/>
                  </a:lnTo>
                  <a:lnTo>
                    <a:pt x="293" y="929"/>
                  </a:lnTo>
                  <a:lnTo>
                    <a:pt x="391" y="953"/>
                  </a:lnTo>
                  <a:lnTo>
                    <a:pt x="489" y="977"/>
                  </a:lnTo>
                  <a:lnTo>
                    <a:pt x="3346" y="977"/>
                  </a:lnTo>
                  <a:lnTo>
                    <a:pt x="5300" y="9281"/>
                  </a:lnTo>
                  <a:lnTo>
                    <a:pt x="4518" y="11235"/>
                  </a:lnTo>
                  <a:lnTo>
                    <a:pt x="4494" y="11357"/>
                  </a:lnTo>
                  <a:lnTo>
                    <a:pt x="4494" y="11479"/>
                  </a:lnTo>
                  <a:lnTo>
                    <a:pt x="4518" y="11577"/>
                  </a:lnTo>
                  <a:lnTo>
                    <a:pt x="4567" y="11699"/>
                  </a:lnTo>
                  <a:lnTo>
                    <a:pt x="4592" y="11724"/>
                  </a:lnTo>
                  <a:lnTo>
                    <a:pt x="4811" y="11577"/>
                  </a:lnTo>
                  <a:lnTo>
                    <a:pt x="5031" y="11479"/>
                  </a:lnTo>
                  <a:lnTo>
                    <a:pt x="5275" y="11406"/>
                  </a:lnTo>
                  <a:lnTo>
                    <a:pt x="5715" y="11406"/>
                  </a:lnTo>
                  <a:lnTo>
                    <a:pt x="5886" y="11430"/>
                  </a:lnTo>
                  <a:lnTo>
                    <a:pt x="6033" y="11479"/>
                  </a:lnTo>
                  <a:lnTo>
                    <a:pt x="6179" y="11528"/>
                  </a:lnTo>
                  <a:lnTo>
                    <a:pt x="6326" y="11601"/>
                  </a:lnTo>
                  <a:lnTo>
                    <a:pt x="6448" y="11699"/>
                  </a:lnTo>
                  <a:lnTo>
                    <a:pt x="6570" y="11797"/>
                  </a:lnTo>
                  <a:lnTo>
                    <a:pt x="6692" y="11919"/>
                  </a:lnTo>
                  <a:lnTo>
                    <a:pt x="12920" y="11919"/>
                  </a:lnTo>
                  <a:lnTo>
                    <a:pt x="13042" y="11797"/>
                  </a:lnTo>
                  <a:lnTo>
                    <a:pt x="13164" y="11699"/>
                  </a:lnTo>
                  <a:lnTo>
                    <a:pt x="13286" y="11601"/>
                  </a:lnTo>
                  <a:lnTo>
                    <a:pt x="13433" y="11528"/>
                  </a:lnTo>
                  <a:lnTo>
                    <a:pt x="13579" y="11479"/>
                  </a:lnTo>
                  <a:lnTo>
                    <a:pt x="13726" y="11430"/>
                  </a:lnTo>
                  <a:lnTo>
                    <a:pt x="13897" y="11406"/>
                  </a:lnTo>
                  <a:lnTo>
                    <a:pt x="14312" y="11406"/>
                  </a:lnTo>
                  <a:lnTo>
                    <a:pt x="14556" y="11479"/>
                  </a:lnTo>
                  <a:lnTo>
                    <a:pt x="14776" y="11553"/>
                  </a:lnTo>
                  <a:lnTo>
                    <a:pt x="14971" y="11699"/>
                  </a:lnTo>
                  <a:lnTo>
                    <a:pt x="15020" y="11553"/>
                  </a:lnTo>
                  <a:lnTo>
                    <a:pt x="15045" y="11430"/>
                  </a:lnTo>
                  <a:lnTo>
                    <a:pt x="15045" y="11308"/>
                  </a:lnTo>
                  <a:lnTo>
                    <a:pt x="15020" y="11235"/>
                  </a:lnTo>
                  <a:lnTo>
                    <a:pt x="14971" y="11137"/>
                  </a:lnTo>
                  <a:lnTo>
                    <a:pt x="14898" y="11064"/>
                  </a:lnTo>
                  <a:lnTo>
                    <a:pt x="14825" y="11015"/>
                  </a:lnTo>
                  <a:lnTo>
                    <a:pt x="14752" y="10966"/>
                  </a:lnTo>
                  <a:lnTo>
                    <a:pt x="14654" y="10942"/>
                  </a:lnTo>
                  <a:lnTo>
                    <a:pt x="5691" y="10942"/>
                  </a:lnTo>
                  <a:lnTo>
                    <a:pt x="6106" y="9916"/>
                  </a:lnTo>
                  <a:lnTo>
                    <a:pt x="6252" y="9941"/>
                  </a:lnTo>
                  <a:lnTo>
                    <a:pt x="6423" y="9941"/>
                  </a:lnTo>
                  <a:lnTo>
                    <a:pt x="13848" y="9257"/>
                  </a:lnTo>
                  <a:lnTo>
                    <a:pt x="14019" y="9232"/>
                  </a:lnTo>
                  <a:lnTo>
                    <a:pt x="14190" y="9159"/>
                  </a:lnTo>
                  <a:lnTo>
                    <a:pt x="14336" y="9086"/>
                  </a:lnTo>
                  <a:lnTo>
                    <a:pt x="14507" y="8988"/>
                  </a:lnTo>
                  <a:lnTo>
                    <a:pt x="14654" y="8890"/>
                  </a:lnTo>
                  <a:lnTo>
                    <a:pt x="14776" y="8768"/>
                  </a:lnTo>
                  <a:lnTo>
                    <a:pt x="14874" y="8622"/>
                  </a:lnTo>
                  <a:lnTo>
                    <a:pt x="14971" y="8475"/>
                  </a:lnTo>
                  <a:lnTo>
                    <a:pt x="17463" y="3151"/>
                  </a:lnTo>
                  <a:lnTo>
                    <a:pt x="17511" y="3005"/>
                  </a:lnTo>
                  <a:lnTo>
                    <a:pt x="17536" y="2882"/>
                  </a:lnTo>
                  <a:lnTo>
                    <a:pt x="17511" y="2760"/>
                  </a:lnTo>
                  <a:lnTo>
                    <a:pt x="17487" y="2638"/>
                  </a:lnTo>
                  <a:lnTo>
                    <a:pt x="17414" y="2565"/>
                  </a:lnTo>
                  <a:lnTo>
                    <a:pt x="17292" y="2492"/>
                  </a:lnTo>
                  <a:lnTo>
                    <a:pt x="17169" y="2443"/>
                  </a:lnTo>
                  <a:lnTo>
                    <a:pt x="17023" y="2418"/>
                  </a:lnTo>
                  <a:lnTo>
                    <a:pt x="4592" y="2003"/>
                  </a:lnTo>
                  <a:lnTo>
                    <a:pt x="4225" y="367"/>
                  </a:lnTo>
                  <a:lnTo>
                    <a:pt x="4152" y="220"/>
                  </a:lnTo>
                  <a:lnTo>
                    <a:pt x="4054" y="98"/>
                  </a:lnTo>
                  <a:lnTo>
                    <a:pt x="3908" y="25"/>
                  </a:lnTo>
                  <a:lnTo>
                    <a:pt x="3737"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541" name="Google Shape;541;p33"/>
          <p:cNvGrpSpPr/>
          <p:nvPr/>
        </p:nvGrpSpPr>
        <p:grpSpPr>
          <a:xfrm>
            <a:off x="7284790" y="4251109"/>
            <a:ext cx="407357" cy="341424"/>
            <a:chOff x="2599825" y="3689700"/>
            <a:chExt cx="429850" cy="360275"/>
          </a:xfrm>
        </p:grpSpPr>
        <p:sp>
          <p:nvSpPr>
            <p:cNvPr id="542" name="Google Shape;542;p33"/>
            <p:cNvSpPr/>
            <p:nvPr/>
          </p:nvSpPr>
          <p:spPr>
            <a:xfrm>
              <a:off x="2599825" y="3689700"/>
              <a:ext cx="429850" cy="169150"/>
            </a:xfrm>
            <a:custGeom>
              <a:avLst/>
              <a:gdLst/>
              <a:ahLst/>
              <a:cxnLst/>
              <a:rect l="l" t="t" r="r" b="b"/>
              <a:pathLst>
                <a:path w="17194" h="6766" extrusionOk="0">
                  <a:moveTo>
                    <a:pt x="10160" y="978"/>
                  </a:moveTo>
                  <a:lnTo>
                    <a:pt x="10258" y="1002"/>
                  </a:lnTo>
                  <a:lnTo>
                    <a:pt x="10355" y="1026"/>
                  </a:lnTo>
                  <a:lnTo>
                    <a:pt x="10429" y="1075"/>
                  </a:lnTo>
                  <a:lnTo>
                    <a:pt x="10502" y="1124"/>
                  </a:lnTo>
                  <a:lnTo>
                    <a:pt x="10575" y="1197"/>
                  </a:lnTo>
                  <a:lnTo>
                    <a:pt x="10600" y="1295"/>
                  </a:lnTo>
                  <a:lnTo>
                    <a:pt x="10649" y="1368"/>
                  </a:lnTo>
                  <a:lnTo>
                    <a:pt x="10649" y="1466"/>
                  </a:lnTo>
                  <a:lnTo>
                    <a:pt x="10649" y="1881"/>
                  </a:lnTo>
                  <a:lnTo>
                    <a:pt x="6545" y="1881"/>
                  </a:lnTo>
                  <a:lnTo>
                    <a:pt x="6545" y="1466"/>
                  </a:lnTo>
                  <a:lnTo>
                    <a:pt x="6545" y="1368"/>
                  </a:lnTo>
                  <a:lnTo>
                    <a:pt x="6594" y="1295"/>
                  </a:lnTo>
                  <a:lnTo>
                    <a:pt x="6619" y="1197"/>
                  </a:lnTo>
                  <a:lnTo>
                    <a:pt x="6692" y="1124"/>
                  </a:lnTo>
                  <a:lnTo>
                    <a:pt x="6765" y="1075"/>
                  </a:lnTo>
                  <a:lnTo>
                    <a:pt x="6839" y="1026"/>
                  </a:lnTo>
                  <a:lnTo>
                    <a:pt x="6936" y="1002"/>
                  </a:lnTo>
                  <a:lnTo>
                    <a:pt x="7034" y="978"/>
                  </a:lnTo>
                  <a:close/>
                  <a:moveTo>
                    <a:pt x="7034" y="1"/>
                  </a:moveTo>
                  <a:lnTo>
                    <a:pt x="6887" y="25"/>
                  </a:lnTo>
                  <a:lnTo>
                    <a:pt x="6741" y="50"/>
                  </a:lnTo>
                  <a:lnTo>
                    <a:pt x="6472" y="123"/>
                  </a:lnTo>
                  <a:lnTo>
                    <a:pt x="6204" y="269"/>
                  </a:lnTo>
                  <a:lnTo>
                    <a:pt x="6008" y="440"/>
                  </a:lnTo>
                  <a:lnTo>
                    <a:pt x="5813" y="660"/>
                  </a:lnTo>
                  <a:lnTo>
                    <a:pt x="5691" y="904"/>
                  </a:lnTo>
                  <a:lnTo>
                    <a:pt x="5593" y="1173"/>
                  </a:lnTo>
                  <a:lnTo>
                    <a:pt x="5569" y="1320"/>
                  </a:lnTo>
                  <a:lnTo>
                    <a:pt x="5569" y="1466"/>
                  </a:lnTo>
                  <a:lnTo>
                    <a:pt x="5569" y="1881"/>
                  </a:lnTo>
                  <a:lnTo>
                    <a:pt x="391" y="1881"/>
                  </a:lnTo>
                  <a:lnTo>
                    <a:pt x="293" y="1906"/>
                  </a:lnTo>
                  <a:lnTo>
                    <a:pt x="220" y="1955"/>
                  </a:lnTo>
                  <a:lnTo>
                    <a:pt x="147" y="2028"/>
                  </a:lnTo>
                  <a:lnTo>
                    <a:pt x="73" y="2077"/>
                  </a:lnTo>
                  <a:lnTo>
                    <a:pt x="49" y="2174"/>
                  </a:lnTo>
                  <a:lnTo>
                    <a:pt x="0" y="2272"/>
                  </a:lnTo>
                  <a:lnTo>
                    <a:pt x="0" y="2370"/>
                  </a:lnTo>
                  <a:lnTo>
                    <a:pt x="0" y="5789"/>
                  </a:lnTo>
                  <a:lnTo>
                    <a:pt x="24" y="5984"/>
                  </a:lnTo>
                  <a:lnTo>
                    <a:pt x="73" y="6155"/>
                  </a:lnTo>
                  <a:lnTo>
                    <a:pt x="171" y="6326"/>
                  </a:lnTo>
                  <a:lnTo>
                    <a:pt x="293" y="6473"/>
                  </a:lnTo>
                  <a:lnTo>
                    <a:pt x="440" y="6595"/>
                  </a:lnTo>
                  <a:lnTo>
                    <a:pt x="586" y="6693"/>
                  </a:lnTo>
                  <a:lnTo>
                    <a:pt x="782" y="6741"/>
                  </a:lnTo>
                  <a:lnTo>
                    <a:pt x="977" y="6766"/>
                  </a:lnTo>
                  <a:lnTo>
                    <a:pt x="7742" y="6766"/>
                  </a:lnTo>
                  <a:lnTo>
                    <a:pt x="7742" y="6155"/>
                  </a:lnTo>
                  <a:lnTo>
                    <a:pt x="7767" y="6058"/>
                  </a:lnTo>
                  <a:lnTo>
                    <a:pt x="7791" y="5984"/>
                  </a:lnTo>
                  <a:lnTo>
                    <a:pt x="7840" y="5887"/>
                  </a:lnTo>
                  <a:lnTo>
                    <a:pt x="7889" y="5813"/>
                  </a:lnTo>
                  <a:lnTo>
                    <a:pt x="7962" y="5765"/>
                  </a:lnTo>
                  <a:lnTo>
                    <a:pt x="8060" y="5716"/>
                  </a:lnTo>
                  <a:lnTo>
                    <a:pt x="8133" y="5691"/>
                  </a:lnTo>
                  <a:lnTo>
                    <a:pt x="8231" y="5667"/>
                  </a:lnTo>
                  <a:lnTo>
                    <a:pt x="8963" y="5667"/>
                  </a:lnTo>
                  <a:lnTo>
                    <a:pt x="9061" y="5691"/>
                  </a:lnTo>
                  <a:lnTo>
                    <a:pt x="9134" y="5716"/>
                  </a:lnTo>
                  <a:lnTo>
                    <a:pt x="9232" y="5765"/>
                  </a:lnTo>
                  <a:lnTo>
                    <a:pt x="9305" y="5813"/>
                  </a:lnTo>
                  <a:lnTo>
                    <a:pt x="9354" y="5887"/>
                  </a:lnTo>
                  <a:lnTo>
                    <a:pt x="9403" y="5984"/>
                  </a:lnTo>
                  <a:lnTo>
                    <a:pt x="9427" y="6058"/>
                  </a:lnTo>
                  <a:lnTo>
                    <a:pt x="9452" y="6155"/>
                  </a:lnTo>
                  <a:lnTo>
                    <a:pt x="9452" y="6766"/>
                  </a:lnTo>
                  <a:lnTo>
                    <a:pt x="16217" y="6766"/>
                  </a:lnTo>
                  <a:lnTo>
                    <a:pt x="16412" y="6741"/>
                  </a:lnTo>
                  <a:lnTo>
                    <a:pt x="16608" y="6693"/>
                  </a:lnTo>
                  <a:lnTo>
                    <a:pt x="16754" y="6595"/>
                  </a:lnTo>
                  <a:lnTo>
                    <a:pt x="16901" y="6473"/>
                  </a:lnTo>
                  <a:lnTo>
                    <a:pt x="17023" y="6326"/>
                  </a:lnTo>
                  <a:lnTo>
                    <a:pt x="17121" y="6155"/>
                  </a:lnTo>
                  <a:lnTo>
                    <a:pt x="17169" y="5984"/>
                  </a:lnTo>
                  <a:lnTo>
                    <a:pt x="17194" y="5789"/>
                  </a:lnTo>
                  <a:lnTo>
                    <a:pt x="17194" y="2370"/>
                  </a:lnTo>
                  <a:lnTo>
                    <a:pt x="17194" y="2272"/>
                  </a:lnTo>
                  <a:lnTo>
                    <a:pt x="17145" y="2174"/>
                  </a:lnTo>
                  <a:lnTo>
                    <a:pt x="17121" y="2077"/>
                  </a:lnTo>
                  <a:lnTo>
                    <a:pt x="17047" y="2028"/>
                  </a:lnTo>
                  <a:lnTo>
                    <a:pt x="16974" y="1955"/>
                  </a:lnTo>
                  <a:lnTo>
                    <a:pt x="16901" y="1906"/>
                  </a:lnTo>
                  <a:lnTo>
                    <a:pt x="16803" y="1881"/>
                  </a:lnTo>
                  <a:lnTo>
                    <a:pt x="11625" y="1881"/>
                  </a:lnTo>
                  <a:lnTo>
                    <a:pt x="11625" y="1466"/>
                  </a:lnTo>
                  <a:lnTo>
                    <a:pt x="11625" y="1320"/>
                  </a:lnTo>
                  <a:lnTo>
                    <a:pt x="11601" y="1173"/>
                  </a:lnTo>
                  <a:lnTo>
                    <a:pt x="11503" y="904"/>
                  </a:lnTo>
                  <a:lnTo>
                    <a:pt x="11381" y="660"/>
                  </a:lnTo>
                  <a:lnTo>
                    <a:pt x="11186" y="440"/>
                  </a:lnTo>
                  <a:lnTo>
                    <a:pt x="10990" y="269"/>
                  </a:lnTo>
                  <a:lnTo>
                    <a:pt x="10722" y="123"/>
                  </a:lnTo>
                  <a:lnTo>
                    <a:pt x="10453" y="50"/>
                  </a:lnTo>
                  <a:lnTo>
                    <a:pt x="10307" y="25"/>
                  </a:lnTo>
                  <a:lnTo>
                    <a:pt x="10160"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43" name="Google Shape;543;p33"/>
            <p:cNvSpPr/>
            <p:nvPr/>
          </p:nvSpPr>
          <p:spPr>
            <a:xfrm>
              <a:off x="2599825" y="3861275"/>
              <a:ext cx="429850" cy="188700"/>
            </a:xfrm>
            <a:custGeom>
              <a:avLst/>
              <a:gdLst/>
              <a:ahLst/>
              <a:cxnLst/>
              <a:rect l="l" t="t" r="r" b="b"/>
              <a:pathLst>
                <a:path w="17194" h="7548" extrusionOk="0">
                  <a:moveTo>
                    <a:pt x="0" y="1"/>
                  </a:moveTo>
                  <a:lnTo>
                    <a:pt x="0" y="7059"/>
                  </a:lnTo>
                  <a:lnTo>
                    <a:pt x="0" y="7157"/>
                  </a:lnTo>
                  <a:lnTo>
                    <a:pt x="49" y="7230"/>
                  </a:lnTo>
                  <a:lnTo>
                    <a:pt x="73" y="7327"/>
                  </a:lnTo>
                  <a:lnTo>
                    <a:pt x="147" y="7401"/>
                  </a:lnTo>
                  <a:lnTo>
                    <a:pt x="220" y="7450"/>
                  </a:lnTo>
                  <a:lnTo>
                    <a:pt x="293" y="7498"/>
                  </a:lnTo>
                  <a:lnTo>
                    <a:pt x="391" y="7523"/>
                  </a:lnTo>
                  <a:lnTo>
                    <a:pt x="489" y="7547"/>
                  </a:lnTo>
                  <a:lnTo>
                    <a:pt x="16705" y="7547"/>
                  </a:lnTo>
                  <a:lnTo>
                    <a:pt x="16803" y="7523"/>
                  </a:lnTo>
                  <a:lnTo>
                    <a:pt x="16901" y="7498"/>
                  </a:lnTo>
                  <a:lnTo>
                    <a:pt x="16974" y="7450"/>
                  </a:lnTo>
                  <a:lnTo>
                    <a:pt x="17047" y="7401"/>
                  </a:lnTo>
                  <a:lnTo>
                    <a:pt x="17121" y="7327"/>
                  </a:lnTo>
                  <a:lnTo>
                    <a:pt x="17145" y="7230"/>
                  </a:lnTo>
                  <a:lnTo>
                    <a:pt x="17194" y="7157"/>
                  </a:lnTo>
                  <a:lnTo>
                    <a:pt x="17194" y="7059"/>
                  </a:lnTo>
                  <a:lnTo>
                    <a:pt x="17194" y="1"/>
                  </a:lnTo>
                  <a:lnTo>
                    <a:pt x="16974" y="172"/>
                  </a:lnTo>
                  <a:lnTo>
                    <a:pt x="16754" y="294"/>
                  </a:lnTo>
                  <a:lnTo>
                    <a:pt x="16486" y="367"/>
                  </a:lnTo>
                  <a:lnTo>
                    <a:pt x="16217" y="391"/>
                  </a:lnTo>
                  <a:lnTo>
                    <a:pt x="9452" y="391"/>
                  </a:lnTo>
                  <a:lnTo>
                    <a:pt x="9452" y="855"/>
                  </a:lnTo>
                  <a:lnTo>
                    <a:pt x="9427" y="953"/>
                  </a:lnTo>
                  <a:lnTo>
                    <a:pt x="9403" y="1051"/>
                  </a:lnTo>
                  <a:lnTo>
                    <a:pt x="9354" y="1148"/>
                  </a:lnTo>
                  <a:lnTo>
                    <a:pt x="9305" y="1197"/>
                  </a:lnTo>
                  <a:lnTo>
                    <a:pt x="9232" y="1271"/>
                  </a:lnTo>
                  <a:lnTo>
                    <a:pt x="9134" y="1319"/>
                  </a:lnTo>
                  <a:lnTo>
                    <a:pt x="9061" y="1344"/>
                  </a:lnTo>
                  <a:lnTo>
                    <a:pt x="8133" y="1344"/>
                  </a:lnTo>
                  <a:lnTo>
                    <a:pt x="8060" y="1319"/>
                  </a:lnTo>
                  <a:lnTo>
                    <a:pt x="7962" y="1271"/>
                  </a:lnTo>
                  <a:lnTo>
                    <a:pt x="7889" y="1197"/>
                  </a:lnTo>
                  <a:lnTo>
                    <a:pt x="7840" y="1148"/>
                  </a:lnTo>
                  <a:lnTo>
                    <a:pt x="7791" y="1051"/>
                  </a:lnTo>
                  <a:lnTo>
                    <a:pt x="7767" y="953"/>
                  </a:lnTo>
                  <a:lnTo>
                    <a:pt x="7742" y="855"/>
                  </a:lnTo>
                  <a:lnTo>
                    <a:pt x="7742" y="391"/>
                  </a:lnTo>
                  <a:lnTo>
                    <a:pt x="977" y="391"/>
                  </a:lnTo>
                  <a:lnTo>
                    <a:pt x="708" y="367"/>
                  </a:lnTo>
                  <a:lnTo>
                    <a:pt x="440" y="294"/>
                  </a:lnTo>
                  <a:lnTo>
                    <a:pt x="220" y="172"/>
                  </a:lnTo>
                  <a:lnTo>
                    <a:pt x="0"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544" name="Google Shape;544;p33"/>
          <p:cNvGrpSpPr/>
          <p:nvPr/>
        </p:nvGrpSpPr>
        <p:grpSpPr>
          <a:xfrm>
            <a:off x="7943257" y="4215808"/>
            <a:ext cx="368029" cy="384235"/>
            <a:chOff x="3294650" y="3652450"/>
            <a:chExt cx="388350" cy="405450"/>
          </a:xfrm>
        </p:grpSpPr>
        <p:sp>
          <p:nvSpPr>
            <p:cNvPr id="545" name="Google Shape;545;p33"/>
            <p:cNvSpPr/>
            <p:nvPr/>
          </p:nvSpPr>
          <p:spPr>
            <a:xfrm>
              <a:off x="3294650" y="3681775"/>
              <a:ext cx="376150" cy="376125"/>
            </a:xfrm>
            <a:custGeom>
              <a:avLst/>
              <a:gdLst/>
              <a:ahLst/>
              <a:cxnLst/>
              <a:rect l="l" t="t" r="r" b="b"/>
              <a:pathLst>
                <a:path w="15046" h="15045" extrusionOk="0">
                  <a:moveTo>
                    <a:pt x="7132" y="0"/>
                  </a:moveTo>
                  <a:lnTo>
                    <a:pt x="6766" y="49"/>
                  </a:lnTo>
                  <a:lnTo>
                    <a:pt x="6375" y="98"/>
                  </a:lnTo>
                  <a:lnTo>
                    <a:pt x="6009" y="147"/>
                  </a:lnTo>
                  <a:lnTo>
                    <a:pt x="5642" y="244"/>
                  </a:lnTo>
                  <a:lnTo>
                    <a:pt x="5276" y="342"/>
                  </a:lnTo>
                  <a:lnTo>
                    <a:pt x="4934" y="464"/>
                  </a:lnTo>
                  <a:lnTo>
                    <a:pt x="4592" y="586"/>
                  </a:lnTo>
                  <a:lnTo>
                    <a:pt x="4250" y="733"/>
                  </a:lnTo>
                  <a:lnTo>
                    <a:pt x="3933" y="904"/>
                  </a:lnTo>
                  <a:lnTo>
                    <a:pt x="3615" y="1099"/>
                  </a:lnTo>
                  <a:lnTo>
                    <a:pt x="3322" y="1295"/>
                  </a:lnTo>
                  <a:lnTo>
                    <a:pt x="3029" y="1490"/>
                  </a:lnTo>
                  <a:lnTo>
                    <a:pt x="2736" y="1710"/>
                  </a:lnTo>
                  <a:lnTo>
                    <a:pt x="2467" y="1954"/>
                  </a:lnTo>
                  <a:lnTo>
                    <a:pt x="2199" y="2198"/>
                  </a:lnTo>
                  <a:lnTo>
                    <a:pt x="1954" y="2467"/>
                  </a:lnTo>
                  <a:lnTo>
                    <a:pt x="1710" y="2736"/>
                  </a:lnTo>
                  <a:lnTo>
                    <a:pt x="1490" y="3029"/>
                  </a:lnTo>
                  <a:lnTo>
                    <a:pt x="1295" y="3322"/>
                  </a:lnTo>
                  <a:lnTo>
                    <a:pt x="1100" y="3615"/>
                  </a:lnTo>
                  <a:lnTo>
                    <a:pt x="904" y="3932"/>
                  </a:lnTo>
                  <a:lnTo>
                    <a:pt x="733" y="4250"/>
                  </a:lnTo>
                  <a:lnTo>
                    <a:pt x="587" y="4592"/>
                  </a:lnTo>
                  <a:lnTo>
                    <a:pt x="465" y="4934"/>
                  </a:lnTo>
                  <a:lnTo>
                    <a:pt x="342" y="5276"/>
                  </a:lnTo>
                  <a:lnTo>
                    <a:pt x="245" y="5642"/>
                  </a:lnTo>
                  <a:lnTo>
                    <a:pt x="147" y="6008"/>
                  </a:lnTo>
                  <a:lnTo>
                    <a:pt x="98" y="6375"/>
                  </a:lnTo>
                  <a:lnTo>
                    <a:pt x="49" y="6765"/>
                  </a:lnTo>
                  <a:lnTo>
                    <a:pt x="0" y="7132"/>
                  </a:lnTo>
                  <a:lnTo>
                    <a:pt x="0" y="7522"/>
                  </a:lnTo>
                  <a:lnTo>
                    <a:pt x="0" y="7913"/>
                  </a:lnTo>
                  <a:lnTo>
                    <a:pt x="49" y="8280"/>
                  </a:lnTo>
                  <a:lnTo>
                    <a:pt x="98" y="8670"/>
                  </a:lnTo>
                  <a:lnTo>
                    <a:pt x="147" y="9037"/>
                  </a:lnTo>
                  <a:lnTo>
                    <a:pt x="245" y="9403"/>
                  </a:lnTo>
                  <a:lnTo>
                    <a:pt x="342" y="9769"/>
                  </a:lnTo>
                  <a:lnTo>
                    <a:pt x="465" y="10111"/>
                  </a:lnTo>
                  <a:lnTo>
                    <a:pt x="587" y="10453"/>
                  </a:lnTo>
                  <a:lnTo>
                    <a:pt x="733" y="10795"/>
                  </a:lnTo>
                  <a:lnTo>
                    <a:pt x="904" y="11113"/>
                  </a:lnTo>
                  <a:lnTo>
                    <a:pt x="1100" y="11430"/>
                  </a:lnTo>
                  <a:lnTo>
                    <a:pt x="1295" y="11723"/>
                  </a:lnTo>
                  <a:lnTo>
                    <a:pt x="1490" y="12016"/>
                  </a:lnTo>
                  <a:lnTo>
                    <a:pt x="1710" y="12309"/>
                  </a:lnTo>
                  <a:lnTo>
                    <a:pt x="1954" y="12578"/>
                  </a:lnTo>
                  <a:lnTo>
                    <a:pt x="2199" y="12847"/>
                  </a:lnTo>
                  <a:lnTo>
                    <a:pt x="2467" y="13091"/>
                  </a:lnTo>
                  <a:lnTo>
                    <a:pt x="2736" y="13335"/>
                  </a:lnTo>
                  <a:lnTo>
                    <a:pt x="3029" y="13555"/>
                  </a:lnTo>
                  <a:lnTo>
                    <a:pt x="3322" y="13750"/>
                  </a:lnTo>
                  <a:lnTo>
                    <a:pt x="3615" y="13946"/>
                  </a:lnTo>
                  <a:lnTo>
                    <a:pt x="3933" y="14141"/>
                  </a:lnTo>
                  <a:lnTo>
                    <a:pt x="4250" y="14312"/>
                  </a:lnTo>
                  <a:lnTo>
                    <a:pt x="4592" y="14459"/>
                  </a:lnTo>
                  <a:lnTo>
                    <a:pt x="4934" y="14581"/>
                  </a:lnTo>
                  <a:lnTo>
                    <a:pt x="5276" y="14703"/>
                  </a:lnTo>
                  <a:lnTo>
                    <a:pt x="5642" y="14801"/>
                  </a:lnTo>
                  <a:lnTo>
                    <a:pt x="6009" y="14898"/>
                  </a:lnTo>
                  <a:lnTo>
                    <a:pt x="6375" y="14947"/>
                  </a:lnTo>
                  <a:lnTo>
                    <a:pt x="6766" y="14996"/>
                  </a:lnTo>
                  <a:lnTo>
                    <a:pt x="7132" y="15045"/>
                  </a:lnTo>
                  <a:lnTo>
                    <a:pt x="7914" y="15045"/>
                  </a:lnTo>
                  <a:lnTo>
                    <a:pt x="8280" y="14996"/>
                  </a:lnTo>
                  <a:lnTo>
                    <a:pt x="8671" y="14947"/>
                  </a:lnTo>
                  <a:lnTo>
                    <a:pt x="9037" y="14898"/>
                  </a:lnTo>
                  <a:lnTo>
                    <a:pt x="9403" y="14801"/>
                  </a:lnTo>
                  <a:lnTo>
                    <a:pt x="9770" y="14703"/>
                  </a:lnTo>
                  <a:lnTo>
                    <a:pt x="10112" y="14581"/>
                  </a:lnTo>
                  <a:lnTo>
                    <a:pt x="10454" y="14459"/>
                  </a:lnTo>
                  <a:lnTo>
                    <a:pt x="10795" y="14312"/>
                  </a:lnTo>
                  <a:lnTo>
                    <a:pt x="11113" y="14141"/>
                  </a:lnTo>
                  <a:lnTo>
                    <a:pt x="11430" y="13946"/>
                  </a:lnTo>
                  <a:lnTo>
                    <a:pt x="11724" y="13750"/>
                  </a:lnTo>
                  <a:lnTo>
                    <a:pt x="12017" y="13555"/>
                  </a:lnTo>
                  <a:lnTo>
                    <a:pt x="12310" y="13335"/>
                  </a:lnTo>
                  <a:lnTo>
                    <a:pt x="12578" y="13091"/>
                  </a:lnTo>
                  <a:lnTo>
                    <a:pt x="12847" y="12847"/>
                  </a:lnTo>
                  <a:lnTo>
                    <a:pt x="13091" y="12578"/>
                  </a:lnTo>
                  <a:lnTo>
                    <a:pt x="13335" y="12309"/>
                  </a:lnTo>
                  <a:lnTo>
                    <a:pt x="13555" y="12016"/>
                  </a:lnTo>
                  <a:lnTo>
                    <a:pt x="13751" y="11723"/>
                  </a:lnTo>
                  <a:lnTo>
                    <a:pt x="13946" y="11430"/>
                  </a:lnTo>
                  <a:lnTo>
                    <a:pt x="14141" y="11113"/>
                  </a:lnTo>
                  <a:lnTo>
                    <a:pt x="14312" y="10795"/>
                  </a:lnTo>
                  <a:lnTo>
                    <a:pt x="14459" y="10453"/>
                  </a:lnTo>
                  <a:lnTo>
                    <a:pt x="14581" y="10111"/>
                  </a:lnTo>
                  <a:lnTo>
                    <a:pt x="14703" y="9769"/>
                  </a:lnTo>
                  <a:lnTo>
                    <a:pt x="14801" y="9403"/>
                  </a:lnTo>
                  <a:lnTo>
                    <a:pt x="14899" y="9037"/>
                  </a:lnTo>
                  <a:lnTo>
                    <a:pt x="14947" y="8670"/>
                  </a:lnTo>
                  <a:lnTo>
                    <a:pt x="14996" y="8280"/>
                  </a:lnTo>
                  <a:lnTo>
                    <a:pt x="15045" y="7913"/>
                  </a:lnTo>
                  <a:lnTo>
                    <a:pt x="15045" y="7522"/>
                  </a:lnTo>
                  <a:lnTo>
                    <a:pt x="7523" y="7522"/>
                  </a:lnTo>
                  <a:lnTo>
                    <a:pt x="7523"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46" name="Google Shape;546;p33"/>
            <p:cNvSpPr/>
            <p:nvPr/>
          </p:nvSpPr>
          <p:spPr>
            <a:xfrm>
              <a:off x="3494925" y="3760525"/>
              <a:ext cx="188075" cy="97100"/>
            </a:xfrm>
            <a:custGeom>
              <a:avLst/>
              <a:gdLst/>
              <a:ahLst/>
              <a:cxnLst/>
              <a:rect l="l" t="t" r="r" b="b"/>
              <a:pathLst>
                <a:path w="7523" h="3884" extrusionOk="0">
                  <a:moveTo>
                    <a:pt x="2491" y="2956"/>
                  </a:moveTo>
                  <a:lnTo>
                    <a:pt x="2491" y="3396"/>
                  </a:lnTo>
                  <a:lnTo>
                    <a:pt x="1759" y="3396"/>
                  </a:lnTo>
                  <a:lnTo>
                    <a:pt x="2491" y="2956"/>
                  </a:lnTo>
                  <a:close/>
                  <a:moveTo>
                    <a:pt x="3346" y="2443"/>
                  </a:moveTo>
                  <a:lnTo>
                    <a:pt x="3346" y="3396"/>
                  </a:lnTo>
                  <a:lnTo>
                    <a:pt x="2980" y="3396"/>
                  </a:lnTo>
                  <a:lnTo>
                    <a:pt x="2980" y="2663"/>
                  </a:lnTo>
                  <a:lnTo>
                    <a:pt x="3346" y="2443"/>
                  </a:lnTo>
                  <a:close/>
                  <a:moveTo>
                    <a:pt x="4201" y="1930"/>
                  </a:moveTo>
                  <a:lnTo>
                    <a:pt x="4201" y="3396"/>
                  </a:lnTo>
                  <a:lnTo>
                    <a:pt x="3835" y="3396"/>
                  </a:lnTo>
                  <a:lnTo>
                    <a:pt x="3835" y="2150"/>
                  </a:lnTo>
                  <a:lnTo>
                    <a:pt x="3835" y="2150"/>
                  </a:lnTo>
                  <a:lnTo>
                    <a:pt x="4201" y="1930"/>
                  </a:lnTo>
                  <a:close/>
                  <a:moveTo>
                    <a:pt x="5056" y="1393"/>
                  </a:moveTo>
                  <a:lnTo>
                    <a:pt x="5056" y="3396"/>
                  </a:lnTo>
                  <a:lnTo>
                    <a:pt x="4689" y="3396"/>
                  </a:lnTo>
                  <a:lnTo>
                    <a:pt x="4689" y="1637"/>
                  </a:lnTo>
                  <a:lnTo>
                    <a:pt x="5056" y="1393"/>
                  </a:lnTo>
                  <a:close/>
                  <a:moveTo>
                    <a:pt x="5911" y="885"/>
                  </a:moveTo>
                  <a:lnTo>
                    <a:pt x="5911" y="3396"/>
                  </a:lnTo>
                  <a:lnTo>
                    <a:pt x="5544" y="3396"/>
                  </a:lnTo>
                  <a:lnTo>
                    <a:pt x="5544" y="1100"/>
                  </a:lnTo>
                  <a:lnTo>
                    <a:pt x="5911" y="885"/>
                  </a:lnTo>
                  <a:close/>
                  <a:moveTo>
                    <a:pt x="6399" y="978"/>
                  </a:moveTo>
                  <a:lnTo>
                    <a:pt x="6619" y="1539"/>
                  </a:lnTo>
                  <a:lnTo>
                    <a:pt x="6790" y="2031"/>
                  </a:lnTo>
                  <a:lnTo>
                    <a:pt x="6790" y="3396"/>
                  </a:lnTo>
                  <a:lnTo>
                    <a:pt x="6399" y="3396"/>
                  </a:lnTo>
                  <a:lnTo>
                    <a:pt x="6399" y="978"/>
                  </a:lnTo>
                  <a:close/>
                  <a:moveTo>
                    <a:pt x="6448" y="1"/>
                  </a:moveTo>
                  <a:lnTo>
                    <a:pt x="0" y="3884"/>
                  </a:lnTo>
                  <a:lnTo>
                    <a:pt x="7523" y="3884"/>
                  </a:lnTo>
                  <a:lnTo>
                    <a:pt x="7498" y="3347"/>
                  </a:lnTo>
                  <a:lnTo>
                    <a:pt x="7449" y="2834"/>
                  </a:lnTo>
                  <a:lnTo>
                    <a:pt x="7352" y="2321"/>
                  </a:lnTo>
                  <a:lnTo>
                    <a:pt x="7229" y="1832"/>
                  </a:lnTo>
                  <a:lnTo>
                    <a:pt x="7083" y="1344"/>
                  </a:lnTo>
                  <a:lnTo>
                    <a:pt x="6912" y="880"/>
                  </a:lnTo>
                  <a:lnTo>
                    <a:pt x="6692" y="440"/>
                  </a:lnTo>
                  <a:lnTo>
                    <a:pt x="644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47" name="Google Shape;547;p33"/>
            <p:cNvSpPr/>
            <p:nvPr/>
          </p:nvSpPr>
          <p:spPr>
            <a:xfrm>
              <a:off x="3494925" y="3652450"/>
              <a:ext cx="161200" cy="188100"/>
            </a:xfrm>
            <a:custGeom>
              <a:avLst/>
              <a:gdLst/>
              <a:ahLst/>
              <a:cxnLst/>
              <a:rect l="l" t="t" r="r" b="b"/>
              <a:pathLst>
                <a:path w="6448" h="7524" extrusionOk="0">
                  <a:moveTo>
                    <a:pt x="489" y="514"/>
                  </a:moveTo>
                  <a:lnTo>
                    <a:pt x="879" y="538"/>
                  </a:lnTo>
                  <a:lnTo>
                    <a:pt x="1270" y="611"/>
                  </a:lnTo>
                  <a:lnTo>
                    <a:pt x="1661" y="685"/>
                  </a:lnTo>
                  <a:lnTo>
                    <a:pt x="2052" y="782"/>
                  </a:lnTo>
                  <a:lnTo>
                    <a:pt x="2418" y="929"/>
                  </a:lnTo>
                  <a:lnTo>
                    <a:pt x="2809" y="1075"/>
                  </a:lnTo>
                  <a:lnTo>
                    <a:pt x="3151" y="1246"/>
                  </a:lnTo>
                  <a:lnTo>
                    <a:pt x="3517" y="1417"/>
                  </a:lnTo>
                  <a:lnTo>
                    <a:pt x="3835" y="1637"/>
                  </a:lnTo>
                  <a:lnTo>
                    <a:pt x="4152" y="1857"/>
                  </a:lnTo>
                  <a:lnTo>
                    <a:pt x="4445" y="2077"/>
                  </a:lnTo>
                  <a:lnTo>
                    <a:pt x="4738" y="2321"/>
                  </a:lnTo>
                  <a:lnTo>
                    <a:pt x="5031" y="2590"/>
                  </a:lnTo>
                  <a:lnTo>
                    <a:pt x="5276" y="2883"/>
                  </a:lnTo>
                  <a:lnTo>
                    <a:pt x="5520" y="3176"/>
                  </a:lnTo>
                  <a:lnTo>
                    <a:pt x="5764" y="3493"/>
                  </a:lnTo>
                  <a:lnTo>
                    <a:pt x="489" y="6668"/>
                  </a:lnTo>
                  <a:lnTo>
                    <a:pt x="489" y="514"/>
                  </a:lnTo>
                  <a:close/>
                  <a:moveTo>
                    <a:pt x="0" y="1"/>
                  </a:moveTo>
                  <a:lnTo>
                    <a:pt x="0" y="7523"/>
                  </a:lnTo>
                  <a:lnTo>
                    <a:pt x="6448" y="3640"/>
                  </a:lnTo>
                  <a:lnTo>
                    <a:pt x="6179" y="3249"/>
                  </a:lnTo>
                  <a:lnTo>
                    <a:pt x="5911" y="2858"/>
                  </a:lnTo>
                  <a:lnTo>
                    <a:pt x="5593" y="2492"/>
                  </a:lnTo>
                  <a:lnTo>
                    <a:pt x="5276" y="2150"/>
                  </a:lnTo>
                  <a:lnTo>
                    <a:pt x="4909" y="1833"/>
                  </a:lnTo>
                  <a:lnTo>
                    <a:pt x="4543" y="1540"/>
                  </a:lnTo>
                  <a:lnTo>
                    <a:pt x="4152" y="1246"/>
                  </a:lnTo>
                  <a:lnTo>
                    <a:pt x="3761" y="1002"/>
                  </a:lnTo>
                  <a:lnTo>
                    <a:pt x="3322" y="782"/>
                  </a:lnTo>
                  <a:lnTo>
                    <a:pt x="2882" y="587"/>
                  </a:lnTo>
                  <a:lnTo>
                    <a:pt x="2443" y="416"/>
                  </a:lnTo>
                  <a:lnTo>
                    <a:pt x="1978" y="270"/>
                  </a:lnTo>
                  <a:lnTo>
                    <a:pt x="1490" y="147"/>
                  </a:lnTo>
                  <a:lnTo>
                    <a:pt x="1002" y="74"/>
                  </a:lnTo>
                  <a:lnTo>
                    <a:pt x="513" y="25"/>
                  </a:lnTo>
                  <a:lnTo>
                    <a:pt x="0"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548" name="Google Shape;548;p33"/>
          <p:cNvGrpSpPr/>
          <p:nvPr/>
        </p:nvGrpSpPr>
        <p:grpSpPr>
          <a:xfrm>
            <a:off x="8551403" y="4264423"/>
            <a:ext cx="429343" cy="314793"/>
            <a:chOff x="3936375" y="3703750"/>
            <a:chExt cx="453050" cy="332175"/>
          </a:xfrm>
        </p:grpSpPr>
        <p:sp>
          <p:nvSpPr>
            <p:cNvPr id="549" name="Google Shape;549;p33"/>
            <p:cNvSpPr/>
            <p:nvPr/>
          </p:nvSpPr>
          <p:spPr>
            <a:xfrm>
              <a:off x="3936375" y="3703750"/>
              <a:ext cx="453050" cy="332175"/>
            </a:xfrm>
            <a:custGeom>
              <a:avLst/>
              <a:gdLst/>
              <a:ahLst/>
              <a:cxnLst/>
              <a:rect l="l" t="t" r="r" b="b"/>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50" name="Google Shape;550;p33"/>
            <p:cNvSpPr/>
            <p:nvPr/>
          </p:nvSpPr>
          <p:spPr>
            <a:xfrm>
              <a:off x="3988875" y="3864325"/>
              <a:ext cx="77575" cy="133125"/>
            </a:xfrm>
            <a:custGeom>
              <a:avLst/>
              <a:gdLst/>
              <a:ahLst/>
              <a:cxnLst/>
              <a:rect l="l" t="t" r="r" b="b"/>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51" name="Google Shape;551;p33"/>
            <p:cNvSpPr/>
            <p:nvPr/>
          </p:nvSpPr>
          <p:spPr>
            <a:xfrm>
              <a:off x="4259350" y="3864325"/>
              <a:ext cx="77575" cy="133125"/>
            </a:xfrm>
            <a:custGeom>
              <a:avLst/>
              <a:gdLst/>
              <a:ahLst/>
              <a:cxnLst/>
              <a:rect l="l" t="t" r="r" b="b"/>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52" name="Google Shape;552;p33"/>
            <p:cNvSpPr/>
            <p:nvPr/>
          </p:nvSpPr>
          <p:spPr>
            <a:xfrm>
              <a:off x="4078625" y="3717800"/>
              <a:ext cx="77575" cy="279650"/>
            </a:xfrm>
            <a:custGeom>
              <a:avLst/>
              <a:gdLst/>
              <a:ahLst/>
              <a:cxnLst/>
              <a:rect l="l" t="t" r="r" b="b"/>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53" name="Google Shape;553;p33"/>
            <p:cNvSpPr/>
            <p:nvPr/>
          </p:nvSpPr>
          <p:spPr>
            <a:xfrm>
              <a:off x="4168375" y="3788625"/>
              <a:ext cx="78175" cy="208825"/>
            </a:xfrm>
            <a:custGeom>
              <a:avLst/>
              <a:gdLst/>
              <a:ahLst/>
              <a:cxnLst/>
              <a:rect l="l" t="t" r="r" b="b"/>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554" name="Google Shape;554;p33"/>
          <p:cNvGrpSpPr/>
          <p:nvPr/>
        </p:nvGrpSpPr>
        <p:grpSpPr>
          <a:xfrm>
            <a:off x="9190207" y="4264423"/>
            <a:ext cx="429343" cy="314793"/>
            <a:chOff x="4610450" y="3703750"/>
            <a:chExt cx="453050" cy="332175"/>
          </a:xfrm>
        </p:grpSpPr>
        <p:sp>
          <p:nvSpPr>
            <p:cNvPr id="555" name="Google Shape;555;p33"/>
            <p:cNvSpPr/>
            <p:nvPr/>
          </p:nvSpPr>
          <p:spPr>
            <a:xfrm>
              <a:off x="4610450" y="3703750"/>
              <a:ext cx="453050" cy="332175"/>
            </a:xfrm>
            <a:custGeom>
              <a:avLst/>
              <a:gdLst/>
              <a:ahLst/>
              <a:cxnLst/>
              <a:rect l="l" t="t" r="r" b="b"/>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56" name="Google Shape;556;p33"/>
            <p:cNvSpPr/>
            <p:nvPr/>
          </p:nvSpPr>
          <p:spPr>
            <a:xfrm>
              <a:off x="4642200" y="3730000"/>
              <a:ext cx="389550" cy="249150"/>
            </a:xfrm>
            <a:custGeom>
              <a:avLst/>
              <a:gdLst/>
              <a:ahLst/>
              <a:cxnLst/>
              <a:rect l="l" t="t" r="r" b="b"/>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557" name="Google Shape;557;p33"/>
          <p:cNvGrpSpPr/>
          <p:nvPr/>
        </p:nvGrpSpPr>
        <p:grpSpPr>
          <a:xfrm>
            <a:off x="9844055" y="4232605"/>
            <a:ext cx="399254" cy="378430"/>
            <a:chOff x="5300400" y="3670175"/>
            <a:chExt cx="421300" cy="399325"/>
          </a:xfrm>
        </p:grpSpPr>
        <p:sp>
          <p:nvSpPr>
            <p:cNvPr id="558" name="Google Shape;558;p33"/>
            <p:cNvSpPr/>
            <p:nvPr/>
          </p:nvSpPr>
          <p:spPr>
            <a:xfrm>
              <a:off x="5300400" y="3708025"/>
              <a:ext cx="421300" cy="267450"/>
            </a:xfrm>
            <a:custGeom>
              <a:avLst/>
              <a:gdLst/>
              <a:ahLst/>
              <a:cxnLst/>
              <a:rect l="l" t="t" r="r" b="b"/>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59" name="Google Shape;559;p33"/>
            <p:cNvSpPr/>
            <p:nvPr/>
          </p:nvSpPr>
          <p:spPr>
            <a:xfrm>
              <a:off x="5498825" y="3670175"/>
              <a:ext cx="24450" cy="25650"/>
            </a:xfrm>
            <a:custGeom>
              <a:avLst/>
              <a:gdLst/>
              <a:ahLst/>
              <a:cxnLst/>
              <a:rect l="l" t="t" r="r" b="b"/>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60" name="Google Shape;560;p33"/>
            <p:cNvSpPr/>
            <p:nvPr/>
          </p:nvSpPr>
          <p:spPr>
            <a:xfrm>
              <a:off x="5366325" y="3987675"/>
              <a:ext cx="61100" cy="81825"/>
            </a:xfrm>
            <a:custGeom>
              <a:avLst/>
              <a:gdLst/>
              <a:ahLst/>
              <a:cxnLst/>
              <a:rect l="l" t="t" r="r" b="b"/>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61" name="Google Shape;561;p33"/>
            <p:cNvSpPr/>
            <p:nvPr/>
          </p:nvSpPr>
          <p:spPr>
            <a:xfrm>
              <a:off x="5594700" y="3987675"/>
              <a:ext cx="61075" cy="81825"/>
            </a:xfrm>
            <a:custGeom>
              <a:avLst/>
              <a:gdLst/>
              <a:ahLst/>
              <a:cxnLst/>
              <a:rect l="l" t="t" r="r" b="b"/>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62" name="Google Shape;562;p33"/>
            <p:cNvSpPr/>
            <p:nvPr/>
          </p:nvSpPr>
          <p:spPr>
            <a:xfrm>
              <a:off x="5324825" y="3732450"/>
              <a:ext cx="372475" cy="218600"/>
            </a:xfrm>
            <a:custGeom>
              <a:avLst/>
              <a:gdLst/>
              <a:ahLst/>
              <a:cxnLst/>
              <a:rect l="l" t="t" r="r" b="b"/>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sp>
        <p:nvSpPr>
          <p:cNvPr id="563" name="Google Shape;563;p33"/>
          <p:cNvSpPr/>
          <p:nvPr/>
        </p:nvSpPr>
        <p:spPr>
          <a:xfrm>
            <a:off x="10460350" y="4199662"/>
            <a:ext cx="444411" cy="444387"/>
          </a:xfrm>
          <a:custGeom>
            <a:avLst/>
            <a:gdLst/>
            <a:ahLst/>
            <a:cxnLst/>
            <a:rect l="l" t="t" r="r" b="b"/>
            <a:pathLst>
              <a:path w="18758" h="18757" extrusionOk="0">
                <a:moveTo>
                  <a:pt x="10039" y="2467"/>
                </a:moveTo>
                <a:lnTo>
                  <a:pt x="10380" y="2491"/>
                </a:lnTo>
                <a:lnTo>
                  <a:pt x="10674" y="2516"/>
                </a:lnTo>
                <a:lnTo>
                  <a:pt x="10869" y="2540"/>
                </a:lnTo>
                <a:lnTo>
                  <a:pt x="10967" y="2564"/>
                </a:lnTo>
                <a:lnTo>
                  <a:pt x="10991" y="2589"/>
                </a:lnTo>
                <a:lnTo>
                  <a:pt x="10967" y="2638"/>
                </a:lnTo>
                <a:lnTo>
                  <a:pt x="10893" y="2784"/>
                </a:lnTo>
                <a:lnTo>
                  <a:pt x="10771" y="2955"/>
                </a:lnTo>
                <a:lnTo>
                  <a:pt x="10600" y="3151"/>
                </a:lnTo>
                <a:lnTo>
                  <a:pt x="10405" y="3322"/>
                </a:lnTo>
                <a:lnTo>
                  <a:pt x="10209" y="3468"/>
                </a:lnTo>
                <a:lnTo>
                  <a:pt x="10039" y="3590"/>
                </a:lnTo>
                <a:lnTo>
                  <a:pt x="9941" y="3615"/>
                </a:lnTo>
                <a:lnTo>
                  <a:pt x="9843" y="3639"/>
                </a:lnTo>
                <a:lnTo>
                  <a:pt x="9745" y="3663"/>
                </a:lnTo>
                <a:lnTo>
                  <a:pt x="9648" y="3737"/>
                </a:lnTo>
                <a:lnTo>
                  <a:pt x="9550" y="3810"/>
                </a:lnTo>
                <a:lnTo>
                  <a:pt x="9452" y="3883"/>
                </a:lnTo>
                <a:lnTo>
                  <a:pt x="9355" y="3957"/>
                </a:lnTo>
                <a:lnTo>
                  <a:pt x="9257" y="3981"/>
                </a:lnTo>
                <a:lnTo>
                  <a:pt x="9159" y="4005"/>
                </a:lnTo>
                <a:lnTo>
                  <a:pt x="9086" y="4005"/>
                </a:lnTo>
                <a:lnTo>
                  <a:pt x="8988" y="4054"/>
                </a:lnTo>
                <a:lnTo>
                  <a:pt x="8866" y="4128"/>
                </a:lnTo>
                <a:lnTo>
                  <a:pt x="8793" y="4201"/>
                </a:lnTo>
                <a:lnTo>
                  <a:pt x="8695" y="4274"/>
                </a:lnTo>
                <a:lnTo>
                  <a:pt x="8598" y="4323"/>
                </a:lnTo>
                <a:lnTo>
                  <a:pt x="8500" y="4372"/>
                </a:lnTo>
                <a:lnTo>
                  <a:pt x="8304" y="4372"/>
                </a:lnTo>
                <a:lnTo>
                  <a:pt x="8207" y="4323"/>
                </a:lnTo>
                <a:lnTo>
                  <a:pt x="8109" y="4274"/>
                </a:lnTo>
                <a:lnTo>
                  <a:pt x="8036" y="4201"/>
                </a:lnTo>
                <a:lnTo>
                  <a:pt x="7963" y="4103"/>
                </a:lnTo>
                <a:lnTo>
                  <a:pt x="7938" y="4005"/>
                </a:lnTo>
                <a:lnTo>
                  <a:pt x="7963" y="3908"/>
                </a:lnTo>
                <a:lnTo>
                  <a:pt x="8036" y="3810"/>
                </a:lnTo>
                <a:lnTo>
                  <a:pt x="8109" y="3712"/>
                </a:lnTo>
                <a:lnTo>
                  <a:pt x="8158" y="3615"/>
                </a:lnTo>
                <a:lnTo>
                  <a:pt x="8207" y="3517"/>
                </a:lnTo>
                <a:lnTo>
                  <a:pt x="8207" y="3419"/>
                </a:lnTo>
                <a:lnTo>
                  <a:pt x="8182" y="3273"/>
                </a:lnTo>
                <a:lnTo>
                  <a:pt x="8158" y="3199"/>
                </a:lnTo>
                <a:lnTo>
                  <a:pt x="8109" y="3151"/>
                </a:lnTo>
                <a:lnTo>
                  <a:pt x="8060" y="3102"/>
                </a:lnTo>
                <a:lnTo>
                  <a:pt x="7987" y="3077"/>
                </a:lnTo>
                <a:lnTo>
                  <a:pt x="7840" y="3053"/>
                </a:lnTo>
                <a:lnTo>
                  <a:pt x="7669" y="3028"/>
                </a:lnTo>
                <a:lnTo>
                  <a:pt x="7596" y="2980"/>
                </a:lnTo>
                <a:lnTo>
                  <a:pt x="7547" y="2955"/>
                </a:lnTo>
                <a:lnTo>
                  <a:pt x="7523" y="2906"/>
                </a:lnTo>
                <a:lnTo>
                  <a:pt x="7547" y="2833"/>
                </a:lnTo>
                <a:lnTo>
                  <a:pt x="7572" y="2760"/>
                </a:lnTo>
                <a:lnTo>
                  <a:pt x="7645" y="2662"/>
                </a:lnTo>
                <a:lnTo>
                  <a:pt x="7694" y="2638"/>
                </a:lnTo>
                <a:lnTo>
                  <a:pt x="7792" y="2589"/>
                </a:lnTo>
                <a:lnTo>
                  <a:pt x="8036" y="2540"/>
                </a:lnTo>
                <a:lnTo>
                  <a:pt x="8329" y="2491"/>
                </a:lnTo>
                <a:lnTo>
                  <a:pt x="8671" y="2467"/>
                </a:lnTo>
                <a:close/>
                <a:moveTo>
                  <a:pt x="11455" y="4763"/>
                </a:moveTo>
                <a:lnTo>
                  <a:pt x="11528" y="4787"/>
                </a:lnTo>
                <a:lnTo>
                  <a:pt x="11577" y="4811"/>
                </a:lnTo>
                <a:lnTo>
                  <a:pt x="11626" y="4885"/>
                </a:lnTo>
                <a:lnTo>
                  <a:pt x="11650" y="4958"/>
                </a:lnTo>
                <a:lnTo>
                  <a:pt x="11626" y="5031"/>
                </a:lnTo>
                <a:lnTo>
                  <a:pt x="11577" y="5153"/>
                </a:lnTo>
                <a:lnTo>
                  <a:pt x="11528" y="5251"/>
                </a:lnTo>
                <a:lnTo>
                  <a:pt x="11455" y="5324"/>
                </a:lnTo>
                <a:lnTo>
                  <a:pt x="11357" y="5398"/>
                </a:lnTo>
                <a:lnTo>
                  <a:pt x="11260" y="5471"/>
                </a:lnTo>
                <a:lnTo>
                  <a:pt x="11162" y="5520"/>
                </a:lnTo>
                <a:lnTo>
                  <a:pt x="10991" y="5520"/>
                </a:lnTo>
                <a:lnTo>
                  <a:pt x="10942" y="5471"/>
                </a:lnTo>
                <a:lnTo>
                  <a:pt x="10893" y="5398"/>
                </a:lnTo>
                <a:lnTo>
                  <a:pt x="10869" y="5324"/>
                </a:lnTo>
                <a:lnTo>
                  <a:pt x="10893" y="5251"/>
                </a:lnTo>
                <a:lnTo>
                  <a:pt x="10942" y="5153"/>
                </a:lnTo>
                <a:lnTo>
                  <a:pt x="10991" y="5031"/>
                </a:lnTo>
                <a:lnTo>
                  <a:pt x="11064" y="4958"/>
                </a:lnTo>
                <a:lnTo>
                  <a:pt x="11162" y="4885"/>
                </a:lnTo>
                <a:lnTo>
                  <a:pt x="11260" y="4811"/>
                </a:lnTo>
                <a:lnTo>
                  <a:pt x="11357" y="4787"/>
                </a:lnTo>
                <a:lnTo>
                  <a:pt x="11455" y="4763"/>
                </a:lnTo>
                <a:close/>
                <a:moveTo>
                  <a:pt x="16437" y="12260"/>
                </a:moveTo>
                <a:lnTo>
                  <a:pt x="16511" y="12285"/>
                </a:lnTo>
                <a:lnTo>
                  <a:pt x="16535" y="12334"/>
                </a:lnTo>
                <a:lnTo>
                  <a:pt x="16559" y="12407"/>
                </a:lnTo>
                <a:lnTo>
                  <a:pt x="16584" y="12578"/>
                </a:lnTo>
                <a:lnTo>
                  <a:pt x="16584" y="12651"/>
                </a:lnTo>
                <a:lnTo>
                  <a:pt x="16535" y="12749"/>
                </a:lnTo>
                <a:lnTo>
                  <a:pt x="16486" y="12871"/>
                </a:lnTo>
                <a:lnTo>
                  <a:pt x="16413" y="12944"/>
                </a:lnTo>
                <a:lnTo>
                  <a:pt x="16340" y="13042"/>
                </a:lnTo>
                <a:lnTo>
                  <a:pt x="16266" y="13140"/>
                </a:lnTo>
                <a:lnTo>
                  <a:pt x="16218" y="13237"/>
                </a:lnTo>
                <a:lnTo>
                  <a:pt x="16218" y="13335"/>
                </a:lnTo>
                <a:lnTo>
                  <a:pt x="16193" y="13482"/>
                </a:lnTo>
                <a:lnTo>
                  <a:pt x="16144" y="13555"/>
                </a:lnTo>
                <a:lnTo>
                  <a:pt x="16120" y="13628"/>
                </a:lnTo>
                <a:lnTo>
                  <a:pt x="16071" y="13653"/>
                </a:lnTo>
                <a:lnTo>
                  <a:pt x="15973" y="13653"/>
                </a:lnTo>
                <a:lnTo>
                  <a:pt x="15924" y="13628"/>
                </a:lnTo>
                <a:lnTo>
                  <a:pt x="15900" y="13555"/>
                </a:lnTo>
                <a:lnTo>
                  <a:pt x="15851" y="13433"/>
                </a:lnTo>
                <a:lnTo>
                  <a:pt x="15851" y="13286"/>
                </a:lnTo>
                <a:lnTo>
                  <a:pt x="15827" y="13140"/>
                </a:lnTo>
                <a:lnTo>
                  <a:pt x="15851" y="12969"/>
                </a:lnTo>
                <a:lnTo>
                  <a:pt x="15924" y="12798"/>
                </a:lnTo>
                <a:lnTo>
                  <a:pt x="15998" y="12627"/>
                </a:lnTo>
                <a:lnTo>
                  <a:pt x="16120" y="12480"/>
                </a:lnTo>
                <a:lnTo>
                  <a:pt x="16242" y="12383"/>
                </a:lnTo>
                <a:lnTo>
                  <a:pt x="16340" y="12309"/>
                </a:lnTo>
                <a:lnTo>
                  <a:pt x="16437" y="12260"/>
                </a:lnTo>
                <a:close/>
                <a:moveTo>
                  <a:pt x="13922" y="3615"/>
                </a:moveTo>
                <a:lnTo>
                  <a:pt x="14239" y="3639"/>
                </a:lnTo>
                <a:lnTo>
                  <a:pt x="14483" y="3639"/>
                </a:lnTo>
                <a:lnTo>
                  <a:pt x="14679" y="3688"/>
                </a:lnTo>
                <a:lnTo>
                  <a:pt x="14777" y="3712"/>
                </a:lnTo>
                <a:lnTo>
                  <a:pt x="14825" y="3737"/>
                </a:lnTo>
                <a:lnTo>
                  <a:pt x="14874" y="3761"/>
                </a:lnTo>
                <a:lnTo>
                  <a:pt x="14923" y="3737"/>
                </a:lnTo>
                <a:lnTo>
                  <a:pt x="14972" y="3712"/>
                </a:lnTo>
                <a:lnTo>
                  <a:pt x="15045" y="3688"/>
                </a:lnTo>
                <a:lnTo>
                  <a:pt x="15143" y="3663"/>
                </a:lnTo>
                <a:lnTo>
                  <a:pt x="15485" y="3639"/>
                </a:lnTo>
                <a:lnTo>
                  <a:pt x="15900" y="4103"/>
                </a:lnTo>
                <a:lnTo>
                  <a:pt x="16291" y="4616"/>
                </a:lnTo>
                <a:lnTo>
                  <a:pt x="16633" y="5153"/>
                </a:lnTo>
                <a:lnTo>
                  <a:pt x="16926" y="5715"/>
                </a:lnTo>
                <a:lnTo>
                  <a:pt x="17194" y="6301"/>
                </a:lnTo>
                <a:lnTo>
                  <a:pt x="17390" y="6912"/>
                </a:lnTo>
                <a:lnTo>
                  <a:pt x="17561" y="7547"/>
                </a:lnTo>
                <a:lnTo>
                  <a:pt x="17683" y="8182"/>
                </a:lnTo>
                <a:lnTo>
                  <a:pt x="17414" y="8157"/>
                </a:lnTo>
                <a:lnTo>
                  <a:pt x="17317" y="8133"/>
                </a:lnTo>
                <a:lnTo>
                  <a:pt x="17268" y="8084"/>
                </a:lnTo>
                <a:lnTo>
                  <a:pt x="17219" y="8060"/>
                </a:lnTo>
                <a:lnTo>
                  <a:pt x="17146" y="8035"/>
                </a:lnTo>
                <a:lnTo>
                  <a:pt x="16975" y="8011"/>
                </a:lnTo>
                <a:lnTo>
                  <a:pt x="16877" y="7986"/>
                </a:lnTo>
                <a:lnTo>
                  <a:pt x="16779" y="7938"/>
                </a:lnTo>
                <a:lnTo>
                  <a:pt x="16682" y="7889"/>
                </a:lnTo>
                <a:lnTo>
                  <a:pt x="16584" y="7815"/>
                </a:lnTo>
                <a:lnTo>
                  <a:pt x="16511" y="7742"/>
                </a:lnTo>
                <a:lnTo>
                  <a:pt x="16437" y="7693"/>
                </a:lnTo>
                <a:lnTo>
                  <a:pt x="16364" y="7693"/>
                </a:lnTo>
                <a:lnTo>
                  <a:pt x="16315" y="7718"/>
                </a:lnTo>
                <a:lnTo>
                  <a:pt x="16291" y="7767"/>
                </a:lnTo>
                <a:lnTo>
                  <a:pt x="16291" y="7840"/>
                </a:lnTo>
                <a:lnTo>
                  <a:pt x="16340" y="7913"/>
                </a:lnTo>
                <a:lnTo>
                  <a:pt x="16413" y="8011"/>
                </a:lnTo>
                <a:lnTo>
                  <a:pt x="16486" y="8084"/>
                </a:lnTo>
                <a:lnTo>
                  <a:pt x="16584" y="8133"/>
                </a:lnTo>
                <a:lnTo>
                  <a:pt x="16706" y="8182"/>
                </a:lnTo>
                <a:lnTo>
                  <a:pt x="16779" y="8182"/>
                </a:lnTo>
                <a:lnTo>
                  <a:pt x="16877" y="8206"/>
                </a:lnTo>
                <a:lnTo>
                  <a:pt x="16975" y="8255"/>
                </a:lnTo>
                <a:lnTo>
                  <a:pt x="17072" y="8304"/>
                </a:lnTo>
                <a:lnTo>
                  <a:pt x="17170" y="8377"/>
                </a:lnTo>
                <a:lnTo>
                  <a:pt x="17194" y="8426"/>
                </a:lnTo>
                <a:lnTo>
                  <a:pt x="17219" y="8475"/>
                </a:lnTo>
                <a:lnTo>
                  <a:pt x="17194" y="8621"/>
                </a:lnTo>
                <a:lnTo>
                  <a:pt x="17097" y="8792"/>
                </a:lnTo>
                <a:lnTo>
                  <a:pt x="16975" y="8963"/>
                </a:lnTo>
                <a:lnTo>
                  <a:pt x="16804" y="9110"/>
                </a:lnTo>
                <a:lnTo>
                  <a:pt x="16657" y="9232"/>
                </a:lnTo>
                <a:lnTo>
                  <a:pt x="16511" y="9305"/>
                </a:lnTo>
                <a:lnTo>
                  <a:pt x="16413" y="9330"/>
                </a:lnTo>
                <a:lnTo>
                  <a:pt x="16242" y="9354"/>
                </a:lnTo>
                <a:lnTo>
                  <a:pt x="16169" y="9378"/>
                </a:lnTo>
                <a:lnTo>
                  <a:pt x="16120" y="9427"/>
                </a:lnTo>
                <a:lnTo>
                  <a:pt x="16071" y="9452"/>
                </a:lnTo>
                <a:lnTo>
                  <a:pt x="16022" y="9476"/>
                </a:lnTo>
                <a:lnTo>
                  <a:pt x="15973" y="9452"/>
                </a:lnTo>
                <a:lnTo>
                  <a:pt x="15924" y="9427"/>
                </a:lnTo>
                <a:lnTo>
                  <a:pt x="15900" y="9378"/>
                </a:lnTo>
                <a:lnTo>
                  <a:pt x="15851" y="9305"/>
                </a:lnTo>
                <a:lnTo>
                  <a:pt x="15827" y="9134"/>
                </a:lnTo>
                <a:lnTo>
                  <a:pt x="15802" y="9037"/>
                </a:lnTo>
                <a:lnTo>
                  <a:pt x="15729" y="8890"/>
                </a:lnTo>
                <a:lnTo>
                  <a:pt x="15607" y="8743"/>
                </a:lnTo>
                <a:lnTo>
                  <a:pt x="15460" y="8573"/>
                </a:lnTo>
                <a:lnTo>
                  <a:pt x="15314" y="8402"/>
                </a:lnTo>
                <a:lnTo>
                  <a:pt x="15192" y="8255"/>
                </a:lnTo>
                <a:lnTo>
                  <a:pt x="15094" y="8108"/>
                </a:lnTo>
                <a:lnTo>
                  <a:pt x="15070" y="8011"/>
                </a:lnTo>
                <a:lnTo>
                  <a:pt x="15070" y="7938"/>
                </a:lnTo>
                <a:lnTo>
                  <a:pt x="15045" y="7889"/>
                </a:lnTo>
                <a:lnTo>
                  <a:pt x="15021" y="7889"/>
                </a:lnTo>
                <a:lnTo>
                  <a:pt x="14972" y="7913"/>
                </a:lnTo>
                <a:lnTo>
                  <a:pt x="14948" y="7962"/>
                </a:lnTo>
                <a:lnTo>
                  <a:pt x="14899" y="8035"/>
                </a:lnTo>
                <a:lnTo>
                  <a:pt x="14874" y="8182"/>
                </a:lnTo>
                <a:lnTo>
                  <a:pt x="14899" y="8279"/>
                </a:lnTo>
                <a:lnTo>
                  <a:pt x="14972" y="8402"/>
                </a:lnTo>
                <a:lnTo>
                  <a:pt x="15045" y="8548"/>
                </a:lnTo>
                <a:lnTo>
                  <a:pt x="15167" y="8670"/>
                </a:lnTo>
                <a:lnTo>
                  <a:pt x="15265" y="8792"/>
                </a:lnTo>
                <a:lnTo>
                  <a:pt x="15363" y="8914"/>
                </a:lnTo>
                <a:lnTo>
                  <a:pt x="15436" y="9037"/>
                </a:lnTo>
                <a:lnTo>
                  <a:pt x="15460" y="9134"/>
                </a:lnTo>
                <a:lnTo>
                  <a:pt x="15460" y="9232"/>
                </a:lnTo>
                <a:lnTo>
                  <a:pt x="15509" y="9330"/>
                </a:lnTo>
                <a:lnTo>
                  <a:pt x="15558" y="9427"/>
                </a:lnTo>
                <a:lnTo>
                  <a:pt x="15631" y="9525"/>
                </a:lnTo>
                <a:lnTo>
                  <a:pt x="15753" y="9598"/>
                </a:lnTo>
                <a:lnTo>
                  <a:pt x="15900" y="9647"/>
                </a:lnTo>
                <a:lnTo>
                  <a:pt x="16047" y="9696"/>
                </a:lnTo>
                <a:lnTo>
                  <a:pt x="16218" y="9720"/>
                </a:lnTo>
                <a:lnTo>
                  <a:pt x="16364" y="9720"/>
                </a:lnTo>
                <a:lnTo>
                  <a:pt x="16486" y="9769"/>
                </a:lnTo>
                <a:lnTo>
                  <a:pt x="16559" y="9818"/>
                </a:lnTo>
                <a:lnTo>
                  <a:pt x="16584" y="9867"/>
                </a:lnTo>
                <a:lnTo>
                  <a:pt x="16584" y="9916"/>
                </a:lnTo>
                <a:lnTo>
                  <a:pt x="16559" y="10013"/>
                </a:lnTo>
                <a:lnTo>
                  <a:pt x="16437" y="10209"/>
                </a:lnTo>
                <a:lnTo>
                  <a:pt x="16242" y="10429"/>
                </a:lnTo>
                <a:lnTo>
                  <a:pt x="16022" y="10673"/>
                </a:lnTo>
                <a:lnTo>
                  <a:pt x="15802" y="10917"/>
                </a:lnTo>
                <a:lnTo>
                  <a:pt x="15631" y="11186"/>
                </a:lnTo>
                <a:lnTo>
                  <a:pt x="15485" y="11430"/>
                </a:lnTo>
                <a:lnTo>
                  <a:pt x="15460" y="11528"/>
                </a:lnTo>
                <a:lnTo>
                  <a:pt x="15460" y="11625"/>
                </a:lnTo>
                <a:lnTo>
                  <a:pt x="15460" y="11772"/>
                </a:lnTo>
                <a:lnTo>
                  <a:pt x="15485" y="11918"/>
                </a:lnTo>
                <a:lnTo>
                  <a:pt x="15509" y="12016"/>
                </a:lnTo>
                <a:lnTo>
                  <a:pt x="15558" y="12089"/>
                </a:lnTo>
                <a:lnTo>
                  <a:pt x="15583" y="12138"/>
                </a:lnTo>
                <a:lnTo>
                  <a:pt x="15607" y="12212"/>
                </a:lnTo>
                <a:lnTo>
                  <a:pt x="15631" y="12383"/>
                </a:lnTo>
                <a:lnTo>
                  <a:pt x="15607" y="12480"/>
                </a:lnTo>
                <a:lnTo>
                  <a:pt x="15509" y="12651"/>
                </a:lnTo>
                <a:lnTo>
                  <a:pt x="15363" y="12847"/>
                </a:lnTo>
                <a:lnTo>
                  <a:pt x="15167" y="13042"/>
                </a:lnTo>
                <a:lnTo>
                  <a:pt x="14972" y="13237"/>
                </a:lnTo>
                <a:lnTo>
                  <a:pt x="14825" y="13433"/>
                </a:lnTo>
                <a:lnTo>
                  <a:pt x="14728" y="13604"/>
                </a:lnTo>
                <a:lnTo>
                  <a:pt x="14679" y="13701"/>
                </a:lnTo>
                <a:lnTo>
                  <a:pt x="14654" y="13823"/>
                </a:lnTo>
                <a:lnTo>
                  <a:pt x="14581" y="13970"/>
                </a:lnTo>
                <a:lnTo>
                  <a:pt x="14459" y="14117"/>
                </a:lnTo>
                <a:lnTo>
                  <a:pt x="14313" y="14288"/>
                </a:lnTo>
                <a:lnTo>
                  <a:pt x="14142" y="14434"/>
                </a:lnTo>
                <a:lnTo>
                  <a:pt x="13995" y="14556"/>
                </a:lnTo>
                <a:lnTo>
                  <a:pt x="13848" y="14629"/>
                </a:lnTo>
                <a:lnTo>
                  <a:pt x="13726" y="14654"/>
                </a:lnTo>
                <a:lnTo>
                  <a:pt x="13653" y="14654"/>
                </a:lnTo>
                <a:lnTo>
                  <a:pt x="13555" y="14605"/>
                </a:lnTo>
                <a:lnTo>
                  <a:pt x="13458" y="14556"/>
                </a:lnTo>
                <a:lnTo>
                  <a:pt x="13360" y="14483"/>
                </a:lnTo>
                <a:lnTo>
                  <a:pt x="13287" y="14385"/>
                </a:lnTo>
                <a:lnTo>
                  <a:pt x="13213" y="14288"/>
                </a:lnTo>
                <a:lnTo>
                  <a:pt x="13189" y="14190"/>
                </a:lnTo>
                <a:lnTo>
                  <a:pt x="13165" y="14092"/>
                </a:lnTo>
                <a:lnTo>
                  <a:pt x="13140" y="13921"/>
                </a:lnTo>
                <a:lnTo>
                  <a:pt x="13116" y="13848"/>
                </a:lnTo>
                <a:lnTo>
                  <a:pt x="13067" y="13799"/>
                </a:lnTo>
                <a:lnTo>
                  <a:pt x="13043" y="13750"/>
                </a:lnTo>
                <a:lnTo>
                  <a:pt x="12994" y="13677"/>
                </a:lnTo>
                <a:lnTo>
                  <a:pt x="12969" y="13530"/>
                </a:lnTo>
                <a:lnTo>
                  <a:pt x="12945" y="13359"/>
                </a:lnTo>
                <a:lnTo>
                  <a:pt x="12920" y="13286"/>
                </a:lnTo>
                <a:lnTo>
                  <a:pt x="12872" y="13237"/>
                </a:lnTo>
                <a:lnTo>
                  <a:pt x="12847" y="13164"/>
                </a:lnTo>
                <a:lnTo>
                  <a:pt x="12823" y="13066"/>
                </a:lnTo>
                <a:lnTo>
                  <a:pt x="12798" y="12920"/>
                </a:lnTo>
                <a:lnTo>
                  <a:pt x="12774" y="12749"/>
                </a:lnTo>
                <a:lnTo>
                  <a:pt x="12798" y="12602"/>
                </a:lnTo>
                <a:lnTo>
                  <a:pt x="12823" y="12456"/>
                </a:lnTo>
                <a:lnTo>
                  <a:pt x="12847" y="12358"/>
                </a:lnTo>
                <a:lnTo>
                  <a:pt x="12872" y="12285"/>
                </a:lnTo>
                <a:lnTo>
                  <a:pt x="12920" y="12236"/>
                </a:lnTo>
                <a:lnTo>
                  <a:pt x="12945" y="12163"/>
                </a:lnTo>
                <a:lnTo>
                  <a:pt x="12969" y="11992"/>
                </a:lnTo>
                <a:lnTo>
                  <a:pt x="12945" y="11894"/>
                </a:lnTo>
                <a:lnTo>
                  <a:pt x="12896" y="11772"/>
                </a:lnTo>
                <a:lnTo>
                  <a:pt x="12798" y="11650"/>
                </a:lnTo>
                <a:lnTo>
                  <a:pt x="12701" y="11528"/>
                </a:lnTo>
                <a:lnTo>
                  <a:pt x="12578" y="11381"/>
                </a:lnTo>
                <a:lnTo>
                  <a:pt x="12481" y="11210"/>
                </a:lnTo>
                <a:lnTo>
                  <a:pt x="12432" y="11015"/>
                </a:lnTo>
                <a:lnTo>
                  <a:pt x="12408" y="10844"/>
                </a:lnTo>
                <a:lnTo>
                  <a:pt x="12408" y="10697"/>
                </a:lnTo>
                <a:lnTo>
                  <a:pt x="12383" y="10551"/>
                </a:lnTo>
                <a:lnTo>
                  <a:pt x="12334" y="10453"/>
                </a:lnTo>
                <a:lnTo>
                  <a:pt x="12310" y="10380"/>
                </a:lnTo>
                <a:lnTo>
                  <a:pt x="12261" y="10331"/>
                </a:lnTo>
                <a:lnTo>
                  <a:pt x="12188" y="10307"/>
                </a:lnTo>
                <a:lnTo>
                  <a:pt x="12017" y="10282"/>
                </a:lnTo>
                <a:lnTo>
                  <a:pt x="11870" y="10307"/>
                </a:lnTo>
                <a:lnTo>
                  <a:pt x="11797" y="10331"/>
                </a:lnTo>
                <a:lnTo>
                  <a:pt x="11748" y="10380"/>
                </a:lnTo>
                <a:lnTo>
                  <a:pt x="11675" y="10429"/>
                </a:lnTo>
                <a:lnTo>
                  <a:pt x="11553" y="10453"/>
                </a:lnTo>
                <a:lnTo>
                  <a:pt x="11406" y="10478"/>
                </a:lnTo>
                <a:lnTo>
                  <a:pt x="11260" y="10478"/>
                </a:lnTo>
                <a:lnTo>
                  <a:pt x="11089" y="10453"/>
                </a:lnTo>
                <a:lnTo>
                  <a:pt x="10893" y="10355"/>
                </a:lnTo>
                <a:lnTo>
                  <a:pt x="10674" y="10233"/>
                </a:lnTo>
                <a:lnTo>
                  <a:pt x="10503" y="10087"/>
                </a:lnTo>
                <a:lnTo>
                  <a:pt x="10429" y="10013"/>
                </a:lnTo>
                <a:lnTo>
                  <a:pt x="10356" y="9891"/>
                </a:lnTo>
                <a:lnTo>
                  <a:pt x="10234" y="9598"/>
                </a:lnTo>
                <a:lnTo>
                  <a:pt x="10161" y="9281"/>
                </a:lnTo>
                <a:lnTo>
                  <a:pt x="10112" y="8963"/>
                </a:lnTo>
                <a:lnTo>
                  <a:pt x="10136" y="8792"/>
                </a:lnTo>
                <a:lnTo>
                  <a:pt x="10161" y="8621"/>
                </a:lnTo>
                <a:lnTo>
                  <a:pt x="10258" y="8279"/>
                </a:lnTo>
                <a:lnTo>
                  <a:pt x="10332" y="8108"/>
                </a:lnTo>
                <a:lnTo>
                  <a:pt x="10405" y="7962"/>
                </a:lnTo>
                <a:lnTo>
                  <a:pt x="10503" y="7815"/>
                </a:lnTo>
                <a:lnTo>
                  <a:pt x="10600" y="7718"/>
                </a:lnTo>
                <a:lnTo>
                  <a:pt x="10796" y="7522"/>
                </a:lnTo>
                <a:lnTo>
                  <a:pt x="10991" y="7376"/>
                </a:lnTo>
                <a:lnTo>
                  <a:pt x="11162" y="7278"/>
                </a:lnTo>
                <a:lnTo>
                  <a:pt x="11260" y="7229"/>
                </a:lnTo>
                <a:lnTo>
                  <a:pt x="11431" y="7205"/>
                </a:lnTo>
                <a:lnTo>
                  <a:pt x="11504" y="7180"/>
                </a:lnTo>
                <a:lnTo>
                  <a:pt x="11553" y="7132"/>
                </a:lnTo>
                <a:lnTo>
                  <a:pt x="11626" y="7107"/>
                </a:lnTo>
                <a:lnTo>
                  <a:pt x="11724" y="7083"/>
                </a:lnTo>
                <a:lnTo>
                  <a:pt x="11870" y="7058"/>
                </a:lnTo>
                <a:lnTo>
                  <a:pt x="12188" y="7058"/>
                </a:lnTo>
                <a:lnTo>
                  <a:pt x="12359" y="7107"/>
                </a:lnTo>
                <a:lnTo>
                  <a:pt x="12481" y="7156"/>
                </a:lnTo>
                <a:lnTo>
                  <a:pt x="12603" y="7229"/>
                </a:lnTo>
                <a:lnTo>
                  <a:pt x="12676" y="7303"/>
                </a:lnTo>
                <a:lnTo>
                  <a:pt x="12774" y="7376"/>
                </a:lnTo>
                <a:lnTo>
                  <a:pt x="12896" y="7425"/>
                </a:lnTo>
                <a:lnTo>
                  <a:pt x="12969" y="7425"/>
                </a:lnTo>
                <a:lnTo>
                  <a:pt x="13140" y="7449"/>
                </a:lnTo>
                <a:lnTo>
                  <a:pt x="13213" y="7498"/>
                </a:lnTo>
                <a:lnTo>
                  <a:pt x="13262" y="7522"/>
                </a:lnTo>
                <a:lnTo>
                  <a:pt x="13311" y="7547"/>
                </a:lnTo>
                <a:lnTo>
                  <a:pt x="13360" y="7571"/>
                </a:lnTo>
                <a:lnTo>
                  <a:pt x="13409" y="7547"/>
                </a:lnTo>
                <a:lnTo>
                  <a:pt x="13458" y="7522"/>
                </a:lnTo>
                <a:lnTo>
                  <a:pt x="13507" y="7498"/>
                </a:lnTo>
                <a:lnTo>
                  <a:pt x="13580" y="7449"/>
                </a:lnTo>
                <a:lnTo>
                  <a:pt x="13726" y="7425"/>
                </a:lnTo>
                <a:lnTo>
                  <a:pt x="13897" y="7449"/>
                </a:lnTo>
                <a:lnTo>
                  <a:pt x="13971" y="7498"/>
                </a:lnTo>
                <a:lnTo>
                  <a:pt x="14019" y="7522"/>
                </a:lnTo>
                <a:lnTo>
                  <a:pt x="14093" y="7571"/>
                </a:lnTo>
                <a:lnTo>
                  <a:pt x="14190" y="7596"/>
                </a:lnTo>
                <a:lnTo>
                  <a:pt x="14337" y="7620"/>
                </a:lnTo>
                <a:lnTo>
                  <a:pt x="14654" y="7620"/>
                </a:lnTo>
                <a:lnTo>
                  <a:pt x="14801" y="7596"/>
                </a:lnTo>
                <a:lnTo>
                  <a:pt x="14899" y="7571"/>
                </a:lnTo>
                <a:lnTo>
                  <a:pt x="14972" y="7522"/>
                </a:lnTo>
                <a:lnTo>
                  <a:pt x="15021" y="7473"/>
                </a:lnTo>
                <a:lnTo>
                  <a:pt x="15045" y="7400"/>
                </a:lnTo>
                <a:lnTo>
                  <a:pt x="15070" y="7229"/>
                </a:lnTo>
                <a:lnTo>
                  <a:pt x="15070" y="7205"/>
                </a:lnTo>
                <a:lnTo>
                  <a:pt x="15045" y="7156"/>
                </a:lnTo>
                <a:lnTo>
                  <a:pt x="14948" y="7107"/>
                </a:lnTo>
                <a:lnTo>
                  <a:pt x="14825" y="7058"/>
                </a:lnTo>
                <a:lnTo>
                  <a:pt x="14679" y="7058"/>
                </a:lnTo>
                <a:lnTo>
                  <a:pt x="14532" y="7034"/>
                </a:lnTo>
                <a:lnTo>
                  <a:pt x="14361" y="6985"/>
                </a:lnTo>
                <a:lnTo>
                  <a:pt x="14215" y="6936"/>
                </a:lnTo>
                <a:lnTo>
                  <a:pt x="14117" y="6863"/>
                </a:lnTo>
                <a:lnTo>
                  <a:pt x="14019" y="6790"/>
                </a:lnTo>
                <a:lnTo>
                  <a:pt x="13922" y="6716"/>
                </a:lnTo>
                <a:lnTo>
                  <a:pt x="13824" y="6692"/>
                </a:lnTo>
                <a:lnTo>
                  <a:pt x="13726" y="6668"/>
                </a:lnTo>
                <a:lnTo>
                  <a:pt x="13653" y="6643"/>
                </a:lnTo>
                <a:lnTo>
                  <a:pt x="13555" y="6619"/>
                </a:lnTo>
                <a:lnTo>
                  <a:pt x="13458" y="6545"/>
                </a:lnTo>
                <a:lnTo>
                  <a:pt x="13360" y="6472"/>
                </a:lnTo>
                <a:lnTo>
                  <a:pt x="13287" y="6399"/>
                </a:lnTo>
                <a:lnTo>
                  <a:pt x="13189" y="6374"/>
                </a:lnTo>
                <a:lnTo>
                  <a:pt x="13116" y="6350"/>
                </a:lnTo>
                <a:lnTo>
                  <a:pt x="13067" y="6374"/>
                </a:lnTo>
                <a:lnTo>
                  <a:pt x="13018" y="6399"/>
                </a:lnTo>
                <a:lnTo>
                  <a:pt x="12945" y="6399"/>
                </a:lnTo>
                <a:lnTo>
                  <a:pt x="12872" y="6350"/>
                </a:lnTo>
                <a:lnTo>
                  <a:pt x="12774" y="6277"/>
                </a:lnTo>
                <a:lnTo>
                  <a:pt x="12701" y="6228"/>
                </a:lnTo>
                <a:lnTo>
                  <a:pt x="12627" y="6179"/>
                </a:lnTo>
                <a:lnTo>
                  <a:pt x="12505" y="6179"/>
                </a:lnTo>
                <a:lnTo>
                  <a:pt x="12456" y="6228"/>
                </a:lnTo>
                <a:lnTo>
                  <a:pt x="12383" y="6252"/>
                </a:lnTo>
                <a:lnTo>
                  <a:pt x="12212" y="6277"/>
                </a:lnTo>
                <a:lnTo>
                  <a:pt x="12114" y="6326"/>
                </a:lnTo>
                <a:lnTo>
                  <a:pt x="11968" y="6399"/>
                </a:lnTo>
                <a:lnTo>
                  <a:pt x="11797" y="6521"/>
                </a:lnTo>
                <a:lnTo>
                  <a:pt x="11650" y="6668"/>
                </a:lnTo>
                <a:lnTo>
                  <a:pt x="11479" y="6814"/>
                </a:lnTo>
                <a:lnTo>
                  <a:pt x="11309" y="6936"/>
                </a:lnTo>
                <a:lnTo>
                  <a:pt x="11186" y="7009"/>
                </a:lnTo>
                <a:lnTo>
                  <a:pt x="11064" y="7058"/>
                </a:lnTo>
                <a:lnTo>
                  <a:pt x="10918" y="7009"/>
                </a:lnTo>
                <a:lnTo>
                  <a:pt x="10844" y="6985"/>
                </a:lnTo>
                <a:lnTo>
                  <a:pt x="10796" y="6961"/>
                </a:lnTo>
                <a:lnTo>
                  <a:pt x="10747" y="6912"/>
                </a:lnTo>
                <a:lnTo>
                  <a:pt x="10722" y="6838"/>
                </a:lnTo>
                <a:lnTo>
                  <a:pt x="10698" y="6668"/>
                </a:lnTo>
                <a:lnTo>
                  <a:pt x="10722" y="6497"/>
                </a:lnTo>
                <a:lnTo>
                  <a:pt x="10747" y="6423"/>
                </a:lnTo>
                <a:lnTo>
                  <a:pt x="10796" y="6374"/>
                </a:lnTo>
                <a:lnTo>
                  <a:pt x="10844" y="6350"/>
                </a:lnTo>
                <a:lnTo>
                  <a:pt x="10967" y="6326"/>
                </a:lnTo>
                <a:lnTo>
                  <a:pt x="11113" y="6301"/>
                </a:lnTo>
                <a:lnTo>
                  <a:pt x="11260" y="6277"/>
                </a:lnTo>
                <a:lnTo>
                  <a:pt x="11406" y="6277"/>
                </a:lnTo>
                <a:lnTo>
                  <a:pt x="11528" y="6228"/>
                </a:lnTo>
                <a:lnTo>
                  <a:pt x="11602" y="6179"/>
                </a:lnTo>
                <a:lnTo>
                  <a:pt x="11626" y="6130"/>
                </a:lnTo>
                <a:lnTo>
                  <a:pt x="11650" y="6106"/>
                </a:lnTo>
                <a:lnTo>
                  <a:pt x="11602" y="5935"/>
                </a:lnTo>
                <a:lnTo>
                  <a:pt x="11577" y="5862"/>
                </a:lnTo>
                <a:lnTo>
                  <a:pt x="11553" y="5813"/>
                </a:lnTo>
                <a:lnTo>
                  <a:pt x="11504" y="5764"/>
                </a:lnTo>
                <a:lnTo>
                  <a:pt x="11504" y="5715"/>
                </a:lnTo>
                <a:lnTo>
                  <a:pt x="11504" y="5666"/>
                </a:lnTo>
                <a:lnTo>
                  <a:pt x="11553" y="5617"/>
                </a:lnTo>
                <a:lnTo>
                  <a:pt x="11602" y="5593"/>
                </a:lnTo>
                <a:lnTo>
                  <a:pt x="11675" y="5544"/>
                </a:lnTo>
                <a:lnTo>
                  <a:pt x="11821" y="5520"/>
                </a:lnTo>
                <a:lnTo>
                  <a:pt x="11919" y="5520"/>
                </a:lnTo>
                <a:lnTo>
                  <a:pt x="12017" y="5471"/>
                </a:lnTo>
                <a:lnTo>
                  <a:pt x="12114" y="5398"/>
                </a:lnTo>
                <a:lnTo>
                  <a:pt x="12212" y="5324"/>
                </a:lnTo>
                <a:lnTo>
                  <a:pt x="12285" y="5251"/>
                </a:lnTo>
                <a:lnTo>
                  <a:pt x="12359" y="5153"/>
                </a:lnTo>
                <a:lnTo>
                  <a:pt x="12383" y="5031"/>
                </a:lnTo>
                <a:lnTo>
                  <a:pt x="12408" y="4958"/>
                </a:lnTo>
                <a:lnTo>
                  <a:pt x="12383" y="4787"/>
                </a:lnTo>
                <a:lnTo>
                  <a:pt x="12334" y="4714"/>
                </a:lnTo>
                <a:lnTo>
                  <a:pt x="12310" y="4665"/>
                </a:lnTo>
                <a:lnTo>
                  <a:pt x="12310" y="4640"/>
                </a:lnTo>
                <a:lnTo>
                  <a:pt x="12310" y="4592"/>
                </a:lnTo>
                <a:lnTo>
                  <a:pt x="12383" y="4469"/>
                </a:lnTo>
                <a:lnTo>
                  <a:pt x="12505" y="4298"/>
                </a:lnTo>
                <a:lnTo>
                  <a:pt x="12701" y="4103"/>
                </a:lnTo>
                <a:lnTo>
                  <a:pt x="12798" y="4005"/>
                </a:lnTo>
                <a:lnTo>
                  <a:pt x="12945" y="3908"/>
                </a:lnTo>
                <a:lnTo>
                  <a:pt x="13091" y="3834"/>
                </a:lnTo>
                <a:lnTo>
                  <a:pt x="13262" y="3761"/>
                </a:lnTo>
                <a:lnTo>
                  <a:pt x="13604" y="3663"/>
                </a:lnTo>
                <a:lnTo>
                  <a:pt x="13775" y="3639"/>
                </a:lnTo>
                <a:lnTo>
                  <a:pt x="13922" y="3615"/>
                </a:lnTo>
                <a:close/>
                <a:moveTo>
                  <a:pt x="6888" y="2467"/>
                </a:moveTo>
                <a:lnTo>
                  <a:pt x="6986" y="2491"/>
                </a:lnTo>
                <a:lnTo>
                  <a:pt x="7083" y="2516"/>
                </a:lnTo>
                <a:lnTo>
                  <a:pt x="7132" y="2540"/>
                </a:lnTo>
                <a:lnTo>
                  <a:pt x="7181" y="2589"/>
                </a:lnTo>
                <a:lnTo>
                  <a:pt x="7181" y="2638"/>
                </a:lnTo>
                <a:lnTo>
                  <a:pt x="7181" y="2711"/>
                </a:lnTo>
                <a:lnTo>
                  <a:pt x="7132" y="2784"/>
                </a:lnTo>
                <a:lnTo>
                  <a:pt x="7083" y="2858"/>
                </a:lnTo>
                <a:lnTo>
                  <a:pt x="6937" y="3028"/>
                </a:lnTo>
                <a:lnTo>
                  <a:pt x="6864" y="3175"/>
                </a:lnTo>
                <a:lnTo>
                  <a:pt x="6839" y="3322"/>
                </a:lnTo>
                <a:lnTo>
                  <a:pt x="6864" y="3395"/>
                </a:lnTo>
                <a:lnTo>
                  <a:pt x="6888" y="3419"/>
                </a:lnTo>
                <a:lnTo>
                  <a:pt x="6961" y="3517"/>
                </a:lnTo>
                <a:lnTo>
                  <a:pt x="7010" y="3615"/>
                </a:lnTo>
                <a:lnTo>
                  <a:pt x="7059" y="3712"/>
                </a:lnTo>
                <a:lnTo>
                  <a:pt x="7083" y="3810"/>
                </a:lnTo>
                <a:lnTo>
                  <a:pt x="7059" y="3908"/>
                </a:lnTo>
                <a:lnTo>
                  <a:pt x="7010" y="4005"/>
                </a:lnTo>
                <a:lnTo>
                  <a:pt x="6961" y="4103"/>
                </a:lnTo>
                <a:lnTo>
                  <a:pt x="6888" y="4201"/>
                </a:lnTo>
                <a:lnTo>
                  <a:pt x="6839" y="4225"/>
                </a:lnTo>
                <a:lnTo>
                  <a:pt x="6644" y="4225"/>
                </a:lnTo>
                <a:lnTo>
                  <a:pt x="6473" y="4128"/>
                </a:lnTo>
                <a:lnTo>
                  <a:pt x="6302" y="4005"/>
                </a:lnTo>
                <a:lnTo>
                  <a:pt x="6155" y="3859"/>
                </a:lnTo>
                <a:lnTo>
                  <a:pt x="5984" y="3786"/>
                </a:lnTo>
                <a:lnTo>
                  <a:pt x="5838" y="3761"/>
                </a:lnTo>
                <a:lnTo>
                  <a:pt x="5789" y="3786"/>
                </a:lnTo>
                <a:lnTo>
                  <a:pt x="5740" y="3810"/>
                </a:lnTo>
                <a:lnTo>
                  <a:pt x="5642" y="3883"/>
                </a:lnTo>
                <a:lnTo>
                  <a:pt x="5545" y="3957"/>
                </a:lnTo>
                <a:lnTo>
                  <a:pt x="5447" y="3981"/>
                </a:lnTo>
                <a:lnTo>
                  <a:pt x="5349" y="4005"/>
                </a:lnTo>
                <a:lnTo>
                  <a:pt x="5203" y="4030"/>
                </a:lnTo>
                <a:lnTo>
                  <a:pt x="5129" y="4054"/>
                </a:lnTo>
                <a:lnTo>
                  <a:pt x="5081" y="4103"/>
                </a:lnTo>
                <a:lnTo>
                  <a:pt x="5032" y="4128"/>
                </a:lnTo>
                <a:lnTo>
                  <a:pt x="4959" y="4152"/>
                </a:lnTo>
                <a:lnTo>
                  <a:pt x="4788" y="4201"/>
                </a:lnTo>
                <a:lnTo>
                  <a:pt x="4690" y="4201"/>
                </a:lnTo>
                <a:lnTo>
                  <a:pt x="4592" y="4250"/>
                </a:lnTo>
                <a:lnTo>
                  <a:pt x="4494" y="4298"/>
                </a:lnTo>
                <a:lnTo>
                  <a:pt x="4397" y="4372"/>
                </a:lnTo>
                <a:lnTo>
                  <a:pt x="4372" y="4421"/>
                </a:lnTo>
                <a:lnTo>
                  <a:pt x="4372" y="4494"/>
                </a:lnTo>
                <a:lnTo>
                  <a:pt x="4372" y="4616"/>
                </a:lnTo>
                <a:lnTo>
                  <a:pt x="4470" y="4787"/>
                </a:lnTo>
                <a:lnTo>
                  <a:pt x="4592" y="4958"/>
                </a:lnTo>
                <a:lnTo>
                  <a:pt x="4690" y="5031"/>
                </a:lnTo>
                <a:lnTo>
                  <a:pt x="4788" y="5056"/>
                </a:lnTo>
                <a:lnTo>
                  <a:pt x="4885" y="5080"/>
                </a:lnTo>
                <a:lnTo>
                  <a:pt x="5007" y="5080"/>
                </a:lnTo>
                <a:lnTo>
                  <a:pt x="5129" y="5056"/>
                </a:lnTo>
                <a:lnTo>
                  <a:pt x="5227" y="5007"/>
                </a:lnTo>
                <a:lnTo>
                  <a:pt x="5349" y="4933"/>
                </a:lnTo>
                <a:lnTo>
                  <a:pt x="5447" y="4860"/>
                </a:lnTo>
                <a:lnTo>
                  <a:pt x="5642" y="4665"/>
                </a:lnTo>
                <a:lnTo>
                  <a:pt x="5838" y="4518"/>
                </a:lnTo>
                <a:lnTo>
                  <a:pt x="6009" y="4421"/>
                </a:lnTo>
                <a:lnTo>
                  <a:pt x="6131" y="4372"/>
                </a:lnTo>
                <a:lnTo>
                  <a:pt x="6204" y="4396"/>
                </a:lnTo>
                <a:lnTo>
                  <a:pt x="6253" y="4445"/>
                </a:lnTo>
                <a:lnTo>
                  <a:pt x="6302" y="4494"/>
                </a:lnTo>
                <a:lnTo>
                  <a:pt x="6302" y="4567"/>
                </a:lnTo>
                <a:lnTo>
                  <a:pt x="6326" y="4640"/>
                </a:lnTo>
                <a:lnTo>
                  <a:pt x="6375" y="4714"/>
                </a:lnTo>
                <a:lnTo>
                  <a:pt x="6424" y="4738"/>
                </a:lnTo>
                <a:lnTo>
                  <a:pt x="6497" y="4763"/>
                </a:lnTo>
                <a:lnTo>
                  <a:pt x="6595" y="4787"/>
                </a:lnTo>
                <a:lnTo>
                  <a:pt x="6693" y="4811"/>
                </a:lnTo>
                <a:lnTo>
                  <a:pt x="6790" y="4885"/>
                </a:lnTo>
                <a:lnTo>
                  <a:pt x="6888" y="4958"/>
                </a:lnTo>
                <a:lnTo>
                  <a:pt x="6937" y="5031"/>
                </a:lnTo>
                <a:lnTo>
                  <a:pt x="6961" y="5153"/>
                </a:lnTo>
                <a:lnTo>
                  <a:pt x="6937" y="5251"/>
                </a:lnTo>
                <a:lnTo>
                  <a:pt x="6888" y="5324"/>
                </a:lnTo>
                <a:lnTo>
                  <a:pt x="6790" y="5398"/>
                </a:lnTo>
                <a:lnTo>
                  <a:pt x="6693" y="5471"/>
                </a:lnTo>
                <a:lnTo>
                  <a:pt x="6595" y="5520"/>
                </a:lnTo>
                <a:lnTo>
                  <a:pt x="6497" y="5520"/>
                </a:lnTo>
                <a:lnTo>
                  <a:pt x="6399" y="5544"/>
                </a:lnTo>
                <a:lnTo>
                  <a:pt x="6253" y="5642"/>
                </a:lnTo>
                <a:lnTo>
                  <a:pt x="6082" y="5764"/>
                </a:lnTo>
                <a:lnTo>
                  <a:pt x="5935" y="5910"/>
                </a:lnTo>
                <a:lnTo>
                  <a:pt x="5764" y="6057"/>
                </a:lnTo>
                <a:lnTo>
                  <a:pt x="5594" y="6179"/>
                </a:lnTo>
                <a:lnTo>
                  <a:pt x="5471" y="6252"/>
                </a:lnTo>
                <a:lnTo>
                  <a:pt x="5349" y="6277"/>
                </a:lnTo>
                <a:lnTo>
                  <a:pt x="5227" y="6326"/>
                </a:lnTo>
                <a:lnTo>
                  <a:pt x="5056" y="6448"/>
                </a:lnTo>
                <a:lnTo>
                  <a:pt x="4812" y="6643"/>
                </a:lnTo>
                <a:lnTo>
                  <a:pt x="4568" y="6887"/>
                </a:lnTo>
                <a:lnTo>
                  <a:pt x="4226" y="7229"/>
                </a:lnTo>
                <a:lnTo>
                  <a:pt x="4104" y="7327"/>
                </a:lnTo>
                <a:lnTo>
                  <a:pt x="3957" y="7449"/>
                </a:lnTo>
                <a:lnTo>
                  <a:pt x="3640" y="7644"/>
                </a:lnTo>
                <a:lnTo>
                  <a:pt x="3347" y="7767"/>
                </a:lnTo>
                <a:lnTo>
                  <a:pt x="3200" y="7791"/>
                </a:lnTo>
                <a:lnTo>
                  <a:pt x="3078" y="7815"/>
                </a:lnTo>
                <a:lnTo>
                  <a:pt x="2834" y="7815"/>
                </a:lnTo>
                <a:lnTo>
                  <a:pt x="2614" y="7864"/>
                </a:lnTo>
                <a:lnTo>
                  <a:pt x="2443" y="7938"/>
                </a:lnTo>
                <a:lnTo>
                  <a:pt x="2321" y="8011"/>
                </a:lnTo>
                <a:lnTo>
                  <a:pt x="2248" y="8084"/>
                </a:lnTo>
                <a:lnTo>
                  <a:pt x="2174" y="8182"/>
                </a:lnTo>
                <a:lnTo>
                  <a:pt x="2125" y="8279"/>
                </a:lnTo>
                <a:lnTo>
                  <a:pt x="2125" y="8377"/>
                </a:lnTo>
                <a:lnTo>
                  <a:pt x="2125" y="8475"/>
                </a:lnTo>
                <a:lnTo>
                  <a:pt x="2174" y="8573"/>
                </a:lnTo>
                <a:lnTo>
                  <a:pt x="2248" y="8670"/>
                </a:lnTo>
                <a:lnTo>
                  <a:pt x="2321" y="8768"/>
                </a:lnTo>
                <a:lnTo>
                  <a:pt x="2394" y="8841"/>
                </a:lnTo>
                <a:lnTo>
                  <a:pt x="2492" y="8890"/>
                </a:lnTo>
                <a:lnTo>
                  <a:pt x="2614" y="8939"/>
                </a:lnTo>
                <a:lnTo>
                  <a:pt x="2687" y="8939"/>
                </a:lnTo>
                <a:lnTo>
                  <a:pt x="2809" y="8988"/>
                </a:lnTo>
                <a:lnTo>
                  <a:pt x="2956" y="9085"/>
                </a:lnTo>
                <a:lnTo>
                  <a:pt x="3151" y="9232"/>
                </a:lnTo>
                <a:lnTo>
                  <a:pt x="3371" y="9427"/>
                </a:lnTo>
                <a:lnTo>
                  <a:pt x="3566" y="9623"/>
                </a:lnTo>
                <a:lnTo>
                  <a:pt x="3762" y="9769"/>
                </a:lnTo>
                <a:lnTo>
                  <a:pt x="3908" y="9867"/>
                </a:lnTo>
                <a:lnTo>
                  <a:pt x="4030" y="9891"/>
                </a:lnTo>
                <a:lnTo>
                  <a:pt x="4177" y="9867"/>
                </a:lnTo>
                <a:lnTo>
                  <a:pt x="4250" y="9843"/>
                </a:lnTo>
                <a:lnTo>
                  <a:pt x="4324" y="9818"/>
                </a:lnTo>
                <a:lnTo>
                  <a:pt x="4372" y="9769"/>
                </a:lnTo>
                <a:lnTo>
                  <a:pt x="4494" y="9745"/>
                </a:lnTo>
                <a:lnTo>
                  <a:pt x="4641" y="9720"/>
                </a:lnTo>
                <a:lnTo>
                  <a:pt x="4959" y="9720"/>
                </a:lnTo>
                <a:lnTo>
                  <a:pt x="5105" y="9769"/>
                </a:lnTo>
                <a:lnTo>
                  <a:pt x="5252" y="9818"/>
                </a:lnTo>
                <a:lnTo>
                  <a:pt x="5349" y="9916"/>
                </a:lnTo>
                <a:lnTo>
                  <a:pt x="5447" y="9989"/>
                </a:lnTo>
                <a:lnTo>
                  <a:pt x="5545" y="10038"/>
                </a:lnTo>
                <a:lnTo>
                  <a:pt x="5642" y="10087"/>
                </a:lnTo>
                <a:lnTo>
                  <a:pt x="5740" y="10087"/>
                </a:lnTo>
                <a:lnTo>
                  <a:pt x="5838" y="10136"/>
                </a:lnTo>
                <a:lnTo>
                  <a:pt x="5984" y="10209"/>
                </a:lnTo>
                <a:lnTo>
                  <a:pt x="6155" y="10331"/>
                </a:lnTo>
                <a:lnTo>
                  <a:pt x="6302" y="10478"/>
                </a:lnTo>
                <a:lnTo>
                  <a:pt x="6473" y="10624"/>
                </a:lnTo>
                <a:lnTo>
                  <a:pt x="6644" y="10746"/>
                </a:lnTo>
                <a:lnTo>
                  <a:pt x="6790" y="10819"/>
                </a:lnTo>
                <a:lnTo>
                  <a:pt x="6888" y="10844"/>
                </a:lnTo>
                <a:lnTo>
                  <a:pt x="6961" y="10868"/>
                </a:lnTo>
                <a:lnTo>
                  <a:pt x="7083" y="10917"/>
                </a:lnTo>
                <a:lnTo>
                  <a:pt x="7181" y="10966"/>
                </a:lnTo>
                <a:lnTo>
                  <a:pt x="7254" y="11039"/>
                </a:lnTo>
                <a:lnTo>
                  <a:pt x="7352" y="11113"/>
                </a:lnTo>
                <a:lnTo>
                  <a:pt x="7450" y="11186"/>
                </a:lnTo>
                <a:lnTo>
                  <a:pt x="7547" y="11210"/>
                </a:lnTo>
                <a:lnTo>
                  <a:pt x="7645" y="11235"/>
                </a:lnTo>
                <a:lnTo>
                  <a:pt x="7743" y="11259"/>
                </a:lnTo>
                <a:lnTo>
                  <a:pt x="7840" y="11283"/>
                </a:lnTo>
                <a:lnTo>
                  <a:pt x="7938" y="11357"/>
                </a:lnTo>
                <a:lnTo>
                  <a:pt x="8036" y="11430"/>
                </a:lnTo>
                <a:lnTo>
                  <a:pt x="8109" y="11528"/>
                </a:lnTo>
                <a:lnTo>
                  <a:pt x="8158" y="11625"/>
                </a:lnTo>
                <a:lnTo>
                  <a:pt x="8207" y="11723"/>
                </a:lnTo>
                <a:lnTo>
                  <a:pt x="8207" y="11796"/>
                </a:lnTo>
                <a:lnTo>
                  <a:pt x="8207" y="11894"/>
                </a:lnTo>
                <a:lnTo>
                  <a:pt x="8158" y="11992"/>
                </a:lnTo>
                <a:lnTo>
                  <a:pt x="8109" y="12089"/>
                </a:lnTo>
                <a:lnTo>
                  <a:pt x="8036" y="12187"/>
                </a:lnTo>
                <a:lnTo>
                  <a:pt x="7963" y="12285"/>
                </a:lnTo>
                <a:lnTo>
                  <a:pt x="7889" y="12383"/>
                </a:lnTo>
                <a:lnTo>
                  <a:pt x="7840" y="12480"/>
                </a:lnTo>
                <a:lnTo>
                  <a:pt x="7840" y="12578"/>
                </a:lnTo>
                <a:lnTo>
                  <a:pt x="7816" y="12676"/>
                </a:lnTo>
                <a:lnTo>
                  <a:pt x="7718" y="12822"/>
                </a:lnTo>
                <a:lnTo>
                  <a:pt x="7596" y="12969"/>
                </a:lnTo>
                <a:lnTo>
                  <a:pt x="7450" y="13140"/>
                </a:lnTo>
                <a:lnTo>
                  <a:pt x="7303" y="13311"/>
                </a:lnTo>
                <a:lnTo>
                  <a:pt x="7181" y="13457"/>
                </a:lnTo>
                <a:lnTo>
                  <a:pt x="7108" y="13604"/>
                </a:lnTo>
                <a:lnTo>
                  <a:pt x="7083" y="13701"/>
                </a:lnTo>
                <a:lnTo>
                  <a:pt x="7034" y="13823"/>
                </a:lnTo>
                <a:lnTo>
                  <a:pt x="6961" y="13970"/>
                </a:lnTo>
                <a:lnTo>
                  <a:pt x="6839" y="14117"/>
                </a:lnTo>
                <a:lnTo>
                  <a:pt x="6693" y="14288"/>
                </a:lnTo>
                <a:lnTo>
                  <a:pt x="6546" y="14434"/>
                </a:lnTo>
                <a:lnTo>
                  <a:pt x="6424" y="14605"/>
                </a:lnTo>
                <a:lnTo>
                  <a:pt x="6351" y="14752"/>
                </a:lnTo>
                <a:lnTo>
                  <a:pt x="6302" y="14849"/>
                </a:lnTo>
                <a:lnTo>
                  <a:pt x="6277" y="14947"/>
                </a:lnTo>
                <a:lnTo>
                  <a:pt x="6229" y="15069"/>
                </a:lnTo>
                <a:lnTo>
                  <a:pt x="6131" y="15216"/>
                </a:lnTo>
                <a:lnTo>
                  <a:pt x="6033" y="15338"/>
                </a:lnTo>
                <a:lnTo>
                  <a:pt x="5911" y="15460"/>
                </a:lnTo>
                <a:lnTo>
                  <a:pt x="5813" y="15582"/>
                </a:lnTo>
                <a:lnTo>
                  <a:pt x="5764" y="15704"/>
                </a:lnTo>
                <a:lnTo>
                  <a:pt x="5740" y="15802"/>
                </a:lnTo>
                <a:lnTo>
                  <a:pt x="5764" y="15973"/>
                </a:lnTo>
                <a:lnTo>
                  <a:pt x="5789" y="16046"/>
                </a:lnTo>
                <a:lnTo>
                  <a:pt x="5838" y="16095"/>
                </a:lnTo>
                <a:lnTo>
                  <a:pt x="5862" y="16144"/>
                </a:lnTo>
                <a:lnTo>
                  <a:pt x="5911" y="16217"/>
                </a:lnTo>
                <a:lnTo>
                  <a:pt x="5935" y="16388"/>
                </a:lnTo>
                <a:lnTo>
                  <a:pt x="5911" y="16461"/>
                </a:lnTo>
                <a:lnTo>
                  <a:pt x="5862" y="16510"/>
                </a:lnTo>
                <a:lnTo>
                  <a:pt x="5813" y="16559"/>
                </a:lnTo>
                <a:lnTo>
                  <a:pt x="5642" y="16559"/>
                </a:lnTo>
                <a:lnTo>
                  <a:pt x="5545" y="16510"/>
                </a:lnTo>
                <a:lnTo>
                  <a:pt x="5447" y="16461"/>
                </a:lnTo>
                <a:lnTo>
                  <a:pt x="5349" y="16388"/>
                </a:lnTo>
                <a:lnTo>
                  <a:pt x="5276" y="16266"/>
                </a:lnTo>
                <a:lnTo>
                  <a:pt x="5227" y="16119"/>
                </a:lnTo>
                <a:lnTo>
                  <a:pt x="5178" y="15973"/>
                </a:lnTo>
                <a:lnTo>
                  <a:pt x="5178" y="15802"/>
                </a:lnTo>
                <a:lnTo>
                  <a:pt x="5154" y="15655"/>
                </a:lnTo>
                <a:lnTo>
                  <a:pt x="5105" y="15484"/>
                </a:lnTo>
                <a:lnTo>
                  <a:pt x="5056" y="15338"/>
                </a:lnTo>
                <a:lnTo>
                  <a:pt x="4983" y="15240"/>
                </a:lnTo>
                <a:lnTo>
                  <a:pt x="4934" y="15191"/>
                </a:lnTo>
                <a:lnTo>
                  <a:pt x="4910" y="15093"/>
                </a:lnTo>
                <a:lnTo>
                  <a:pt x="4836" y="14849"/>
                </a:lnTo>
                <a:lnTo>
                  <a:pt x="4812" y="14556"/>
                </a:lnTo>
                <a:lnTo>
                  <a:pt x="4788" y="14214"/>
                </a:lnTo>
                <a:lnTo>
                  <a:pt x="4788" y="13970"/>
                </a:lnTo>
                <a:lnTo>
                  <a:pt x="4788" y="13799"/>
                </a:lnTo>
                <a:lnTo>
                  <a:pt x="4739" y="13604"/>
                </a:lnTo>
                <a:lnTo>
                  <a:pt x="4714" y="13433"/>
                </a:lnTo>
                <a:lnTo>
                  <a:pt x="4641" y="13237"/>
                </a:lnTo>
                <a:lnTo>
                  <a:pt x="4568" y="13066"/>
                </a:lnTo>
                <a:lnTo>
                  <a:pt x="4494" y="12920"/>
                </a:lnTo>
                <a:lnTo>
                  <a:pt x="4397" y="12773"/>
                </a:lnTo>
                <a:lnTo>
                  <a:pt x="4324" y="12676"/>
                </a:lnTo>
                <a:lnTo>
                  <a:pt x="4128" y="12456"/>
                </a:lnTo>
                <a:lnTo>
                  <a:pt x="3982" y="12260"/>
                </a:lnTo>
                <a:lnTo>
                  <a:pt x="3884" y="12114"/>
                </a:lnTo>
                <a:lnTo>
                  <a:pt x="3835" y="11992"/>
                </a:lnTo>
                <a:lnTo>
                  <a:pt x="3811" y="11845"/>
                </a:lnTo>
                <a:lnTo>
                  <a:pt x="3786" y="11772"/>
                </a:lnTo>
                <a:lnTo>
                  <a:pt x="3737" y="11723"/>
                </a:lnTo>
                <a:lnTo>
                  <a:pt x="3713" y="11650"/>
                </a:lnTo>
                <a:lnTo>
                  <a:pt x="3664" y="11528"/>
                </a:lnTo>
                <a:lnTo>
                  <a:pt x="3664" y="11381"/>
                </a:lnTo>
                <a:lnTo>
                  <a:pt x="3640" y="11235"/>
                </a:lnTo>
                <a:lnTo>
                  <a:pt x="3664" y="11088"/>
                </a:lnTo>
                <a:lnTo>
                  <a:pt x="3664" y="10942"/>
                </a:lnTo>
                <a:lnTo>
                  <a:pt x="3713" y="10819"/>
                </a:lnTo>
                <a:lnTo>
                  <a:pt x="3737" y="10771"/>
                </a:lnTo>
                <a:lnTo>
                  <a:pt x="3786" y="10697"/>
                </a:lnTo>
                <a:lnTo>
                  <a:pt x="3811" y="10648"/>
                </a:lnTo>
                <a:lnTo>
                  <a:pt x="3835" y="10478"/>
                </a:lnTo>
                <a:lnTo>
                  <a:pt x="3811" y="10307"/>
                </a:lnTo>
                <a:lnTo>
                  <a:pt x="3786" y="10233"/>
                </a:lnTo>
                <a:lnTo>
                  <a:pt x="3737" y="10184"/>
                </a:lnTo>
                <a:lnTo>
                  <a:pt x="3689" y="10160"/>
                </a:lnTo>
                <a:lnTo>
                  <a:pt x="3615" y="10111"/>
                </a:lnTo>
                <a:lnTo>
                  <a:pt x="3444" y="10087"/>
                </a:lnTo>
                <a:lnTo>
                  <a:pt x="3347" y="10062"/>
                </a:lnTo>
                <a:lnTo>
                  <a:pt x="3200" y="9989"/>
                </a:lnTo>
                <a:lnTo>
                  <a:pt x="3054" y="9867"/>
                </a:lnTo>
                <a:lnTo>
                  <a:pt x="2883" y="9720"/>
                </a:lnTo>
                <a:lnTo>
                  <a:pt x="2712" y="9574"/>
                </a:lnTo>
                <a:lnTo>
                  <a:pt x="2565" y="9452"/>
                </a:lnTo>
                <a:lnTo>
                  <a:pt x="2419" y="9354"/>
                </a:lnTo>
                <a:lnTo>
                  <a:pt x="2321" y="9330"/>
                </a:lnTo>
                <a:lnTo>
                  <a:pt x="2199" y="9281"/>
                </a:lnTo>
                <a:lnTo>
                  <a:pt x="2003" y="9159"/>
                </a:lnTo>
                <a:lnTo>
                  <a:pt x="1784" y="8988"/>
                </a:lnTo>
                <a:lnTo>
                  <a:pt x="1539" y="8768"/>
                </a:lnTo>
                <a:lnTo>
                  <a:pt x="1246" y="8402"/>
                </a:lnTo>
                <a:lnTo>
                  <a:pt x="1078" y="8185"/>
                </a:lnTo>
                <a:lnTo>
                  <a:pt x="1124" y="7840"/>
                </a:lnTo>
                <a:lnTo>
                  <a:pt x="1197" y="7473"/>
                </a:lnTo>
                <a:lnTo>
                  <a:pt x="1295" y="7132"/>
                </a:lnTo>
                <a:lnTo>
                  <a:pt x="1393" y="6790"/>
                </a:lnTo>
                <a:lnTo>
                  <a:pt x="1515" y="6448"/>
                </a:lnTo>
                <a:lnTo>
                  <a:pt x="1637" y="6106"/>
                </a:lnTo>
                <a:lnTo>
                  <a:pt x="1784" y="5788"/>
                </a:lnTo>
                <a:lnTo>
                  <a:pt x="1954" y="5471"/>
                </a:lnTo>
                <a:lnTo>
                  <a:pt x="2125" y="5153"/>
                </a:lnTo>
                <a:lnTo>
                  <a:pt x="2296" y="4860"/>
                </a:lnTo>
                <a:lnTo>
                  <a:pt x="2516" y="4567"/>
                </a:lnTo>
                <a:lnTo>
                  <a:pt x="2712" y="4298"/>
                </a:lnTo>
                <a:lnTo>
                  <a:pt x="3151" y="3737"/>
                </a:lnTo>
                <a:lnTo>
                  <a:pt x="3664" y="3248"/>
                </a:lnTo>
                <a:lnTo>
                  <a:pt x="4079" y="3248"/>
                </a:lnTo>
                <a:lnTo>
                  <a:pt x="4299" y="3297"/>
                </a:lnTo>
                <a:lnTo>
                  <a:pt x="4470" y="3346"/>
                </a:lnTo>
                <a:lnTo>
                  <a:pt x="4592" y="3419"/>
                </a:lnTo>
                <a:lnTo>
                  <a:pt x="4690" y="3493"/>
                </a:lnTo>
                <a:lnTo>
                  <a:pt x="4788" y="3517"/>
                </a:lnTo>
                <a:lnTo>
                  <a:pt x="4885" y="3493"/>
                </a:lnTo>
                <a:lnTo>
                  <a:pt x="4983" y="3419"/>
                </a:lnTo>
                <a:lnTo>
                  <a:pt x="5056" y="3346"/>
                </a:lnTo>
                <a:lnTo>
                  <a:pt x="5178" y="3297"/>
                </a:lnTo>
                <a:lnTo>
                  <a:pt x="5276" y="3248"/>
                </a:lnTo>
                <a:lnTo>
                  <a:pt x="5349" y="3248"/>
                </a:lnTo>
                <a:lnTo>
                  <a:pt x="5471" y="3199"/>
                </a:lnTo>
                <a:lnTo>
                  <a:pt x="5594" y="3126"/>
                </a:lnTo>
                <a:lnTo>
                  <a:pt x="5764" y="3004"/>
                </a:lnTo>
                <a:lnTo>
                  <a:pt x="5935" y="2858"/>
                </a:lnTo>
                <a:lnTo>
                  <a:pt x="6131" y="2711"/>
                </a:lnTo>
                <a:lnTo>
                  <a:pt x="6375" y="2589"/>
                </a:lnTo>
                <a:lnTo>
                  <a:pt x="6619" y="2516"/>
                </a:lnTo>
                <a:lnTo>
                  <a:pt x="6888" y="2467"/>
                </a:lnTo>
                <a:close/>
                <a:moveTo>
                  <a:pt x="9379" y="0"/>
                </a:moveTo>
                <a:lnTo>
                  <a:pt x="8891" y="24"/>
                </a:lnTo>
                <a:lnTo>
                  <a:pt x="8427" y="49"/>
                </a:lnTo>
                <a:lnTo>
                  <a:pt x="7963" y="122"/>
                </a:lnTo>
                <a:lnTo>
                  <a:pt x="7499" y="195"/>
                </a:lnTo>
                <a:lnTo>
                  <a:pt x="7034" y="293"/>
                </a:lnTo>
                <a:lnTo>
                  <a:pt x="6595" y="440"/>
                </a:lnTo>
                <a:lnTo>
                  <a:pt x="6155" y="586"/>
                </a:lnTo>
                <a:lnTo>
                  <a:pt x="5740" y="733"/>
                </a:lnTo>
                <a:lnTo>
                  <a:pt x="5325" y="928"/>
                </a:lnTo>
                <a:lnTo>
                  <a:pt x="4910" y="1148"/>
                </a:lnTo>
                <a:lnTo>
                  <a:pt x="4519" y="1368"/>
                </a:lnTo>
                <a:lnTo>
                  <a:pt x="4128" y="1612"/>
                </a:lnTo>
                <a:lnTo>
                  <a:pt x="3762" y="1881"/>
                </a:lnTo>
                <a:lnTo>
                  <a:pt x="3420" y="2149"/>
                </a:lnTo>
                <a:lnTo>
                  <a:pt x="3078" y="2442"/>
                </a:lnTo>
                <a:lnTo>
                  <a:pt x="2760" y="2760"/>
                </a:lnTo>
                <a:lnTo>
                  <a:pt x="2443" y="3077"/>
                </a:lnTo>
                <a:lnTo>
                  <a:pt x="2150" y="3419"/>
                </a:lnTo>
                <a:lnTo>
                  <a:pt x="1881" y="3761"/>
                </a:lnTo>
                <a:lnTo>
                  <a:pt x="1613" y="4128"/>
                </a:lnTo>
                <a:lnTo>
                  <a:pt x="1368" y="4518"/>
                </a:lnTo>
                <a:lnTo>
                  <a:pt x="1149" y="4909"/>
                </a:lnTo>
                <a:lnTo>
                  <a:pt x="929" y="5324"/>
                </a:lnTo>
                <a:lnTo>
                  <a:pt x="733" y="5739"/>
                </a:lnTo>
                <a:lnTo>
                  <a:pt x="587" y="6155"/>
                </a:lnTo>
                <a:lnTo>
                  <a:pt x="440" y="6594"/>
                </a:lnTo>
                <a:lnTo>
                  <a:pt x="294" y="7034"/>
                </a:lnTo>
                <a:lnTo>
                  <a:pt x="196" y="7498"/>
                </a:lnTo>
                <a:lnTo>
                  <a:pt x="123" y="7962"/>
                </a:lnTo>
                <a:lnTo>
                  <a:pt x="49" y="8426"/>
                </a:lnTo>
                <a:lnTo>
                  <a:pt x="25" y="8890"/>
                </a:lnTo>
                <a:lnTo>
                  <a:pt x="1" y="9378"/>
                </a:lnTo>
                <a:lnTo>
                  <a:pt x="25" y="9867"/>
                </a:lnTo>
                <a:lnTo>
                  <a:pt x="49" y="10331"/>
                </a:lnTo>
                <a:lnTo>
                  <a:pt x="123" y="10795"/>
                </a:lnTo>
                <a:lnTo>
                  <a:pt x="196" y="11259"/>
                </a:lnTo>
                <a:lnTo>
                  <a:pt x="294" y="11723"/>
                </a:lnTo>
                <a:lnTo>
                  <a:pt x="440" y="12163"/>
                </a:lnTo>
                <a:lnTo>
                  <a:pt x="587" y="12602"/>
                </a:lnTo>
                <a:lnTo>
                  <a:pt x="733" y="13018"/>
                </a:lnTo>
                <a:lnTo>
                  <a:pt x="929" y="13433"/>
                </a:lnTo>
                <a:lnTo>
                  <a:pt x="1149" y="13848"/>
                </a:lnTo>
                <a:lnTo>
                  <a:pt x="1368" y="14239"/>
                </a:lnTo>
                <a:lnTo>
                  <a:pt x="1613" y="14629"/>
                </a:lnTo>
                <a:lnTo>
                  <a:pt x="1881" y="14996"/>
                </a:lnTo>
                <a:lnTo>
                  <a:pt x="2150" y="15338"/>
                </a:lnTo>
                <a:lnTo>
                  <a:pt x="2443" y="15680"/>
                </a:lnTo>
                <a:lnTo>
                  <a:pt x="2760" y="15997"/>
                </a:lnTo>
                <a:lnTo>
                  <a:pt x="3078" y="16315"/>
                </a:lnTo>
                <a:lnTo>
                  <a:pt x="3420" y="16608"/>
                </a:lnTo>
                <a:lnTo>
                  <a:pt x="3762" y="16876"/>
                </a:lnTo>
                <a:lnTo>
                  <a:pt x="4128" y="17145"/>
                </a:lnTo>
                <a:lnTo>
                  <a:pt x="4519" y="17389"/>
                </a:lnTo>
                <a:lnTo>
                  <a:pt x="4910" y="17609"/>
                </a:lnTo>
                <a:lnTo>
                  <a:pt x="5325" y="17829"/>
                </a:lnTo>
                <a:lnTo>
                  <a:pt x="5740" y="18024"/>
                </a:lnTo>
                <a:lnTo>
                  <a:pt x="6155" y="18171"/>
                </a:lnTo>
                <a:lnTo>
                  <a:pt x="6595" y="18317"/>
                </a:lnTo>
                <a:lnTo>
                  <a:pt x="7034" y="18464"/>
                </a:lnTo>
                <a:lnTo>
                  <a:pt x="7499" y="18562"/>
                </a:lnTo>
                <a:lnTo>
                  <a:pt x="7963" y="18635"/>
                </a:lnTo>
                <a:lnTo>
                  <a:pt x="8427" y="18708"/>
                </a:lnTo>
                <a:lnTo>
                  <a:pt x="8891" y="18733"/>
                </a:lnTo>
                <a:lnTo>
                  <a:pt x="9379" y="18757"/>
                </a:lnTo>
                <a:lnTo>
                  <a:pt x="9868" y="18733"/>
                </a:lnTo>
                <a:lnTo>
                  <a:pt x="10332" y="18708"/>
                </a:lnTo>
                <a:lnTo>
                  <a:pt x="10796" y="18635"/>
                </a:lnTo>
                <a:lnTo>
                  <a:pt x="11260" y="18562"/>
                </a:lnTo>
                <a:lnTo>
                  <a:pt x="11724" y="18464"/>
                </a:lnTo>
                <a:lnTo>
                  <a:pt x="12163" y="18317"/>
                </a:lnTo>
                <a:lnTo>
                  <a:pt x="12603" y="18171"/>
                </a:lnTo>
                <a:lnTo>
                  <a:pt x="13018" y="18024"/>
                </a:lnTo>
                <a:lnTo>
                  <a:pt x="13433" y="17829"/>
                </a:lnTo>
                <a:lnTo>
                  <a:pt x="13848" y="17609"/>
                </a:lnTo>
                <a:lnTo>
                  <a:pt x="14239" y="17389"/>
                </a:lnTo>
                <a:lnTo>
                  <a:pt x="14630" y="17145"/>
                </a:lnTo>
                <a:lnTo>
                  <a:pt x="14996" y="16876"/>
                </a:lnTo>
                <a:lnTo>
                  <a:pt x="15338" y="16608"/>
                </a:lnTo>
                <a:lnTo>
                  <a:pt x="15680" y="16315"/>
                </a:lnTo>
                <a:lnTo>
                  <a:pt x="15998" y="15997"/>
                </a:lnTo>
                <a:lnTo>
                  <a:pt x="16315" y="15680"/>
                </a:lnTo>
                <a:lnTo>
                  <a:pt x="16608" y="15338"/>
                </a:lnTo>
                <a:lnTo>
                  <a:pt x="16877" y="14996"/>
                </a:lnTo>
                <a:lnTo>
                  <a:pt x="17146" y="14629"/>
                </a:lnTo>
                <a:lnTo>
                  <a:pt x="17390" y="14239"/>
                </a:lnTo>
                <a:lnTo>
                  <a:pt x="17610" y="13848"/>
                </a:lnTo>
                <a:lnTo>
                  <a:pt x="17829" y="13433"/>
                </a:lnTo>
                <a:lnTo>
                  <a:pt x="18025" y="13018"/>
                </a:lnTo>
                <a:lnTo>
                  <a:pt x="18171" y="12602"/>
                </a:lnTo>
                <a:lnTo>
                  <a:pt x="18318" y="12163"/>
                </a:lnTo>
                <a:lnTo>
                  <a:pt x="18464" y="11723"/>
                </a:lnTo>
                <a:lnTo>
                  <a:pt x="18562" y="11259"/>
                </a:lnTo>
                <a:lnTo>
                  <a:pt x="18635" y="10795"/>
                </a:lnTo>
                <a:lnTo>
                  <a:pt x="18709" y="10331"/>
                </a:lnTo>
                <a:lnTo>
                  <a:pt x="18733" y="9867"/>
                </a:lnTo>
                <a:lnTo>
                  <a:pt x="18758" y="9378"/>
                </a:lnTo>
                <a:lnTo>
                  <a:pt x="18733" y="8890"/>
                </a:lnTo>
                <a:lnTo>
                  <a:pt x="18709" y="8426"/>
                </a:lnTo>
                <a:lnTo>
                  <a:pt x="18635" y="7962"/>
                </a:lnTo>
                <a:lnTo>
                  <a:pt x="18562" y="7498"/>
                </a:lnTo>
                <a:lnTo>
                  <a:pt x="18464" y="7034"/>
                </a:lnTo>
                <a:lnTo>
                  <a:pt x="18318" y="6594"/>
                </a:lnTo>
                <a:lnTo>
                  <a:pt x="18171" y="6155"/>
                </a:lnTo>
                <a:lnTo>
                  <a:pt x="18025" y="5739"/>
                </a:lnTo>
                <a:lnTo>
                  <a:pt x="17829" y="5324"/>
                </a:lnTo>
                <a:lnTo>
                  <a:pt x="17610" y="4909"/>
                </a:lnTo>
                <a:lnTo>
                  <a:pt x="17390" y="4518"/>
                </a:lnTo>
                <a:lnTo>
                  <a:pt x="17146" y="4128"/>
                </a:lnTo>
                <a:lnTo>
                  <a:pt x="16877" y="3761"/>
                </a:lnTo>
                <a:lnTo>
                  <a:pt x="16608" y="3419"/>
                </a:lnTo>
                <a:lnTo>
                  <a:pt x="16315" y="3077"/>
                </a:lnTo>
                <a:lnTo>
                  <a:pt x="15998" y="2760"/>
                </a:lnTo>
                <a:lnTo>
                  <a:pt x="15680" y="2442"/>
                </a:lnTo>
                <a:lnTo>
                  <a:pt x="15338" y="2149"/>
                </a:lnTo>
                <a:lnTo>
                  <a:pt x="14996" y="1881"/>
                </a:lnTo>
                <a:lnTo>
                  <a:pt x="14630" y="1612"/>
                </a:lnTo>
                <a:lnTo>
                  <a:pt x="14239" y="1368"/>
                </a:lnTo>
                <a:lnTo>
                  <a:pt x="13848" y="1148"/>
                </a:lnTo>
                <a:lnTo>
                  <a:pt x="13433" y="928"/>
                </a:lnTo>
                <a:lnTo>
                  <a:pt x="13018" y="733"/>
                </a:lnTo>
                <a:lnTo>
                  <a:pt x="12603" y="586"/>
                </a:lnTo>
                <a:lnTo>
                  <a:pt x="12163" y="440"/>
                </a:lnTo>
                <a:lnTo>
                  <a:pt x="11724" y="293"/>
                </a:lnTo>
                <a:lnTo>
                  <a:pt x="11260" y="195"/>
                </a:lnTo>
                <a:lnTo>
                  <a:pt x="10796" y="122"/>
                </a:lnTo>
                <a:lnTo>
                  <a:pt x="10332" y="49"/>
                </a:lnTo>
                <a:lnTo>
                  <a:pt x="9868" y="24"/>
                </a:lnTo>
                <a:lnTo>
                  <a:pt x="9379"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nvGrpSpPr>
          <p:cNvPr id="564" name="Google Shape;564;p33"/>
          <p:cNvGrpSpPr/>
          <p:nvPr/>
        </p:nvGrpSpPr>
        <p:grpSpPr>
          <a:xfrm>
            <a:off x="11127443" y="4227960"/>
            <a:ext cx="387693" cy="387717"/>
            <a:chOff x="6654650" y="3665275"/>
            <a:chExt cx="409100" cy="409125"/>
          </a:xfrm>
        </p:grpSpPr>
        <p:sp>
          <p:nvSpPr>
            <p:cNvPr id="565" name="Google Shape;565;p33"/>
            <p:cNvSpPr/>
            <p:nvPr/>
          </p:nvSpPr>
          <p:spPr>
            <a:xfrm>
              <a:off x="6808525" y="3819150"/>
              <a:ext cx="211875" cy="211900"/>
            </a:xfrm>
            <a:custGeom>
              <a:avLst/>
              <a:gdLst/>
              <a:ahLst/>
              <a:cxnLst/>
              <a:rect l="l" t="t" r="r" b="b"/>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66" name="Google Shape;566;p33"/>
            <p:cNvSpPr/>
            <p:nvPr/>
          </p:nvSpPr>
          <p:spPr>
            <a:xfrm>
              <a:off x="6654650" y="3665275"/>
              <a:ext cx="409100" cy="409125"/>
            </a:xfrm>
            <a:custGeom>
              <a:avLst/>
              <a:gdLst/>
              <a:ahLst/>
              <a:cxnLst/>
              <a:rect l="l" t="t" r="r" b="b"/>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567" name="Google Shape;567;p33"/>
          <p:cNvGrpSpPr/>
          <p:nvPr/>
        </p:nvGrpSpPr>
        <p:grpSpPr>
          <a:xfrm>
            <a:off x="5362005" y="4850559"/>
            <a:ext cx="420104" cy="420128"/>
            <a:chOff x="570875" y="4322250"/>
            <a:chExt cx="443300" cy="443325"/>
          </a:xfrm>
        </p:grpSpPr>
        <p:sp>
          <p:nvSpPr>
            <p:cNvPr id="568" name="Google Shape;568;p33"/>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69" name="Google Shape;569;p33"/>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70" name="Google Shape;570;p33"/>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71" name="Google Shape;571;p33"/>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sp>
        <p:nvSpPr>
          <p:cNvPr id="572" name="Google Shape;572;p33"/>
          <p:cNvSpPr/>
          <p:nvPr/>
        </p:nvSpPr>
        <p:spPr>
          <a:xfrm>
            <a:off x="5983457" y="4932199"/>
            <a:ext cx="454836" cy="256939"/>
          </a:xfrm>
          <a:custGeom>
            <a:avLst/>
            <a:gdLst/>
            <a:ahLst/>
            <a:cxnLst/>
            <a:rect l="l" t="t"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nvGrpSpPr>
          <p:cNvPr id="573" name="Google Shape;573;p33"/>
          <p:cNvGrpSpPr/>
          <p:nvPr/>
        </p:nvGrpSpPr>
        <p:grpSpPr>
          <a:xfrm>
            <a:off x="6696899" y="4819334"/>
            <a:ext cx="305530" cy="482578"/>
            <a:chOff x="1979475" y="4289300"/>
            <a:chExt cx="322400" cy="509225"/>
          </a:xfrm>
        </p:grpSpPr>
        <p:sp>
          <p:nvSpPr>
            <p:cNvPr id="574" name="Google Shape;574;p33"/>
            <p:cNvSpPr/>
            <p:nvPr/>
          </p:nvSpPr>
          <p:spPr>
            <a:xfrm>
              <a:off x="2187075" y="4509100"/>
              <a:ext cx="114800" cy="114800"/>
            </a:xfrm>
            <a:custGeom>
              <a:avLst/>
              <a:gdLst/>
              <a:ahLst/>
              <a:cxnLst/>
              <a:rect l="l" t="t" r="r" b="b"/>
              <a:pathLst>
                <a:path w="4592" h="4592" extrusionOk="0">
                  <a:moveTo>
                    <a:pt x="4396" y="0"/>
                  </a:moveTo>
                  <a:lnTo>
                    <a:pt x="3981" y="49"/>
                  </a:lnTo>
                  <a:lnTo>
                    <a:pt x="3419" y="171"/>
                  </a:lnTo>
                  <a:lnTo>
                    <a:pt x="2784" y="367"/>
                  </a:lnTo>
                  <a:lnTo>
                    <a:pt x="2100" y="587"/>
                  </a:lnTo>
                  <a:lnTo>
                    <a:pt x="1465" y="831"/>
                  </a:lnTo>
                  <a:lnTo>
                    <a:pt x="1172" y="953"/>
                  </a:lnTo>
                  <a:lnTo>
                    <a:pt x="928" y="1099"/>
                  </a:lnTo>
                  <a:lnTo>
                    <a:pt x="708" y="1246"/>
                  </a:lnTo>
                  <a:lnTo>
                    <a:pt x="562" y="1368"/>
                  </a:lnTo>
                  <a:lnTo>
                    <a:pt x="440" y="1515"/>
                  </a:lnTo>
                  <a:lnTo>
                    <a:pt x="318" y="1637"/>
                  </a:lnTo>
                  <a:lnTo>
                    <a:pt x="244" y="1808"/>
                  </a:lnTo>
                  <a:lnTo>
                    <a:pt x="171" y="1954"/>
                  </a:lnTo>
                  <a:lnTo>
                    <a:pt x="98" y="2101"/>
                  </a:lnTo>
                  <a:lnTo>
                    <a:pt x="49" y="2272"/>
                  </a:lnTo>
                  <a:lnTo>
                    <a:pt x="25" y="2443"/>
                  </a:lnTo>
                  <a:lnTo>
                    <a:pt x="0" y="2589"/>
                  </a:lnTo>
                  <a:lnTo>
                    <a:pt x="0" y="2760"/>
                  </a:lnTo>
                  <a:lnTo>
                    <a:pt x="25" y="2931"/>
                  </a:lnTo>
                  <a:lnTo>
                    <a:pt x="49" y="3102"/>
                  </a:lnTo>
                  <a:lnTo>
                    <a:pt x="98" y="3273"/>
                  </a:lnTo>
                  <a:lnTo>
                    <a:pt x="147" y="3420"/>
                  </a:lnTo>
                  <a:lnTo>
                    <a:pt x="220" y="3566"/>
                  </a:lnTo>
                  <a:lnTo>
                    <a:pt x="318" y="3737"/>
                  </a:lnTo>
                  <a:lnTo>
                    <a:pt x="415" y="3859"/>
                  </a:lnTo>
                  <a:lnTo>
                    <a:pt x="2418" y="1857"/>
                  </a:lnTo>
                  <a:lnTo>
                    <a:pt x="2491" y="1808"/>
                  </a:lnTo>
                  <a:lnTo>
                    <a:pt x="2638" y="1808"/>
                  </a:lnTo>
                  <a:lnTo>
                    <a:pt x="2711" y="1857"/>
                  </a:lnTo>
                  <a:lnTo>
                    <a:pt x="2760" y="1930"/>
                  </a:lnTo>
                  <a:lnTo>
                    <a:pt x="2784" y="2028"/>
                  </a:lnTo>
                  <a:lnTo>
                    <a:pt x="2760" y="2101"/>
                  </a:lnTo>
                  <a:lnTo>
                    <a:pt x="2711" y="2174"/>
                  </a:lnTo>
                  <a:lnTo>
                    <a:pt x="708" y="4177"/>
                  </a:lnTo>
                  <a:lnTo>
                    <a:pt x="855" y="4274"/>
                  </a:lnTo>
                  <a:lnTo>
                    <a:pt x="1001" y="4372"/>
                  </a:lnTo>
                  <a:lnTo>
                    <a:pt x="1172" y="4445"/>
                  </a:lnTo>
                  <a:lnTo>
                    <a:pt x="1319" y="4494"/>
                  </a:lnTo>
                  <a:lnTo>
                    <a:pt x="1490" y="4543"/>
                  </a:lnTo>
                  <a:lnTo>
                    <a:pt x="1661" y="4568"/>
                  </a:lnTo>
                  <a:lnTo>
                    <a:pt x="1807" y="4592"/>
                  </a:lnTo>
                  <a:lnTo>
                    <a:pt x="1978" y="4568"/>
                  </a:lnTo>
                  <a:lnTo>
                    <a:pt x="2149" y="4568"/>
                  </a:lnTo>
                  <a:lnTo>
                    <a:pt x="2320" y="4543"/>
                  </a:lnTo>
                  <a:lnTo>
                    <a:pt x="2491" y="4494"/>
                  </a:lnTo>
                  <a:lnTo>
                    <a:pt x="2638" y="4421"/>
                  </a:lnTo>
                  <a:lnTo>
                    <a:pt x="2784" y="4348"/>
                  </a:lnTo>
                  <a:lnTo>
                    <a:pt x="2931" y="4250"/>
                  </a:lnTo>
                  <a:lnTo>
                    <a:pt x="3077" y="4152"/>
                  </a:lnTo>
                  <a:lnTo>
                    <a:pt x="3200" y="4030"/>
                  </a:lnTo>
                  <a:lnTo>
                    <a:pt x="3346" y="3859"/>
                  </a:lnTo>
                  <a:lnTo>
                    <a:pt x="3493" y="3664"/>
                  </a:lnTo>
                  <a:lnTo>
                    <a:pt x="3615" y="3395"/>
                  </a:lnTo>
                  <a:lnTo>
                    <a:pt x="3761" y="3127"/>
                  </a:lnTo>
                  <a:lnTo>
                    <a:pt x="4005" y="2467"/>
                  </a:lnTo>
                  <a:lnTo>
                    <a:pt x="4225" y="1808"/>
                  </a:lnTo>
                  <a:lnTo>
                    <a:pt x="4421" y="1148"/>
                  </a:lnTo>
                  <a:lnTo>
                    <a:pt x="4543" y="611"/>
                  </a:lnTo>
                  <a:lnTo>
                    <a:pt x="4592" y="196"/>
                  </a:lnTo>
                  <a:lnTo>
                    <a:pt x="4592" y="74"/>
                  </a:lnTo>
                  <a:lnTo>
                    <a:pt x="4567"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75" name="Google Shape;575;p33"/>
            <p:cNvSpPr/>
            <p:nvPr/>
          </p:nvSpPr>
          <p:spPr>
            <a:xfrm>
              <a:off x="1979475" y="4542675"/>
              <a:ext cx="156925" cy="156950"/>
            </a:xfrm>
            <a:custGeom>
              <a:avLst/>
              <a:gdLst/>
              <a:ahLst/>
              <a:cxnLst/>
              <a:rect l="l" t="t" r="r" b="b"/>
              <a:pathLst>
                <a:path w="6277" h="6278" extrusionOk="0">
                  <a:moveTo>
                    <a:pt x="122" y="1"/>
                  </a:moveTo>
                  <a:lnTo>
                    <a:pt x="25" y="25"/>
                  </a:lnTo>
                  <a:lnTo>
                    <a:pt x="0" y="123"/>
                  </a:lnTo>
                  <a:lnTo>
                    <a:pt x="0" y="294"/>
                  </a:lnTo>
                  <a:lnTo>
                    <a:pt x="25" y="538"/>
                  </a:lnTo>
                  <a:lnTo>
                    <a:pt x="74" y="856"/>
                  </a:lnTo>
                  <a:lnTo>
                    <a:pt x="244" y="1613"/>
                  </a:lnTo>
                  <a:lnTo>
                    <a:pt x="489" y="2492"/>
                  </a:lnTo>
                  <a:lnTo>
                    <a:pt x="806" y="3420"/>
                  </a:lnTo>
                  <a:lnTo>
                    <a:pt x="977" y="3860"/>
                  </a:lnTo>
                  <a:lnTo>
                    <a:pt x="1148" y="4275"/>
                  </a:lnTo>
                  <a:lnTo>
                    <a:pt x="1319" y="4666"/>
                  </a:lnTo>
                  <a:lnTo>
                    <a:pt x="1514" y="5007"/>
                  </a:lnTo>
                  <a:lnTo>
                    <a:pt x="1710" y="5301"/>
                  </a:lnTo>
                  <a:lnTo>
                    <a:pt x="1905" y="5520"/>
                  </a:lnTo>
                  <a:lnTo>
                    <a:pt x="2076" y="5691"/>
                  </a:lnTo>
                  <a:lnTo>
                    <a:pt x="2272" y="5838"/>
                  </a:lnTo>
                  <a:lnTo>
                    <a:pt x="2467" y="5960"/>
                  </a:lnTo>
                  <a:lnTo>
                    <a:pt x="2687" y="6058"/>
                  </a:lnTo>
                  <a:lnTo>
                    <a:pt x="2907" y="6155"/>
                  </a:lnTo>
                  <a:lnTo>
                    <a:pt x="3126" y="6204"/>
                  </a:lnTo>
                  <a:lnTo>
                    <a:pt x="3371" y="6253"/>
                  </a:lnTo>
                  <a:lnTo>
                    <a:pt x="3590" y="6277"/>
                  </a:lnTo>
                  <a:lnTo>
                    <a:pt x="3835" y="6277"/>
                  </a:lnTo>
                  <a:lnTo>
                    <a:pt x="4054" y="6253"/>
                  </a:lnTo>
                  <a:lnTo>
                    <a:pt x="4299" y="6204"/>
                  </a:lnTo>
                  <a:lnTo>
                    <a:pt x="4519" y="6155"/>
                  </a:lnTo>
                  <a:lnTo>
                    <a:pt x="4738" y="6058"/>
                  </a:lnTo>
                  <a:lnTo>
                    <a:pt x="4958" y="5960"/>
                  </a:lnTo>
                  <a:lnTo>
                    <a:pt x="5154" y="5838"/>
                  </a:lnTo>
                  <a:lnTo>
                    <a:pt x="5349" y="5691"/>
                  </a:lnTo>
                  <a:lnTo>
                    <a:pt x="2003" y="2345"/>
                  </a:lnTo>
                  <a:lnTo>
                    <a:pt x="1954" y="2272"/>
                  </a:lnTo>
                  <a:lnTo>
                    <a:pt x="1954" y="2174"/>
                  </a:lnTo>
                  <a:lnTo>
                    <a:pt x="1954" y="2101"/>
                  </a:lnTo>
                  <a:lnTo>
                    <a:pt x="2003" y="2003"/>
                  </a:lnTo>
                  <a:lnTo>
                    <a:pt x="2101" y="1955"/>
                  </a:lnTo>
                  <a:lnTo>
                    <a:pt x="2272" y="1955"/>
                  </a:lnTo>
                  <a:lnTo>
                    <a:pt x="2345" y="2003"/>
                  </a:lnTo>
                  <a:lnTo>
                    <a:pt x="5691" y="5349"/>
                  </a:lnTo>
                  <a:lnTo>
                    <a:pt x="5837" y="5154"/>
                  </a:lnTo>
                  <a:lnTo>
                    <a:pt x="5959" y="4959"/>
                  </a:lnTo>
                  <a:lnTo>
                    <a:pt x="6057" y="4739"/>
                  </a:lnTo>
                  <a:lnTo>
                    <a:pt x="6155" y="4519"/>
                  </a:lnTo>
                  <a:lnTo>
                    <a:pt x="6204" y="4299"/>
                  </a:lnTo>
                  <a:lnTo>
                    <a:pt x="6253" y="4055"/>
                  </a:lnTo>
                  <a:lnTo>
                    <a:pt x="6277" y="3835"/>
                  </a:lnTo>
                  <a:lnTo>
                    <a:pt x="6277" y="3591"/>
                  </a:lnTo>
                  <a:lnTo>
                    <a:pt x="6253" y="3371"/>
                  </a:lnTo>
                  <a:lnTo>
                    <a:pt x="6204" y="3127"/>
                  </a:lnTo>
                  <a:lnTo>
                    <a:pt x="6155" y="2907"/>
                  </a:lnTo>
                  <a:lnTo>
                    <a:pt x="6057" y="2687"/>
                  </a:lnTo>
                  <a:lnTo>
                    <a:pt x="5959" y="2467"/>
                  </a:lnTo>
                  <a:lnTo>
                    <a:pt x="5837" y="2272"/>
                  </a:lnTo>
                  <a:lnTo>
                    <a:pt x="5691" y="2077"/>
                  </a:lnTo>
                  <a:lnTo>
                    <a:pt x="5520" y="1906"/>
                  </a:lnTo>
                  <a:lnTo>
                    <a:pt x="5300" y="1710"/>
                  </a:lnTo>
                  <a:lnTo>
                    <a:pt x="5007" y="1515"/>
                  </a:lnTo>
                  <a:lnTo>
                    <a:pt x="4665" y="1320"/>
                  </a:lnTo>
                  <a:lnTo>
                    <a:pt x="4274" y="1149"/>
                  </a:lnTo>
                  <a:lnTo>
                    <a:pt x="3859" y="978"/>
                  </a:lnTo>
                  <a:lnTo>
                    <a:pt x="3419" y="807"/>
                  </a:lnTo>
                  <a:lnTo>
                    <a:pt x="2491" y="489"/>
                  </a:lnTo>
                  <a:lnTo>
                    <a:pt x="1612" y="245"/>
                  </a:lnTo>
                  <a:lnTo>
                    <a:pt x="855" y="74"/>
                  </a:lnTo>
                  <a:lnTo>
                    <a:pt x="538" y="25"/>
                  </a:lnTo>
                  <a:lnTo>
                    <a:pt x="293"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76" name="Google Shape;576;p33"/>
            <p:cNvSpPr/>
            <p:nvPr/>
          </p:nvSpPr>
          <p:spPr>
            <a:xfrm>
              <a:off x="2041125" y="4289300"/>
              <a:ext cx="240000" cy="509225"/>
            </a:xfrm>
            <a:custGeom>
              <a:avLst/>
              <a:gdLst/>
              <a:ahLst/>
              <a:cxnLst/>
              <a:rect l="l" t="t" r="r" b="b"/>
              <a:pathLst>
                <a:path w="9600" h="20369" extrusionOk="0">
                  <a:moveTo>
                    <a:pt x="4788" y="3664"/>
                  </a:moveTo>
                  <a:lnTo>
                    <a:pt x="5032" y="3688"/>
                  </a:lnTo>
                  <a:lnTo>
                    <a:pt x="5228" y="3761"/>
                  </a:lnTo>
                  <a:lnTo>
                    <a:pt x="5423" y="3859"/>
                  </a:lnTo>
                  <a:lnTo>
                    <a:pt x="5594" y="3981"/>
                  </a:lnTo>
                  <a:lnTo>
                    <a:pt x="5716" y="4152"/>
                  </a:lnTo>
                  <a:lnTo>
                    <a:pt x="5838" y="4347"/>
                  </a:lnTo>
                  <a:lnTo>
                    <a:pt x="5887" y="4567"/>
                  </a:lnTo>
                  <a:lnTo>
                    <a:pt x="5911" y="4787"/>
                  </a:lnTo>
                  <a:lnTo>
                    <a:pt x="5887" y="5007"/>
                  </a:lnTo>
                  <a:lnTo>
                    <a:pt x="5838" y="5227"/>
                  </a:lnTo>
                  <a:lnTo>
                    <a:pt x="5716" y="5422"/>
                  </a:lnTo>
                  <a:lnTo>
                    <a:pt x="5594" y="5569"/>
                  </a:lnTo>
                  <a:lnTo>
                    <a:pt x="5423" y="5715"/>
                  </a:lnTo>
                  <a:lnTo>
                    <a:pt x="5228" y="5813"/>
                  </a:lnTo>
                  <a:lnTo>
                    <a:pt x="5032" y="5886"/>
                  </a:lnTo>
                  <a:lnTo>
                    <a:pt x="4788" y="5911"/>
                  </a:lnTo>
                  <a:lnTo>
                    <a:pt x="4568" y="5886"/>
                  </a:lnTo>
                  <a:lnTo>
                    <a:pt x="4348" y="5813"/>
                  </a:lnTo>
                  <a:lnTo>
                    <a:pt x="4177" y="5715"/>
                  </a:lnTo>
                  <a:lnTo>
                    <a:pt x="4006" y="5569"/>
                  </a:lnTo>
                  <a:lnTo>
                    <a:pt x="3860" y="5422"/>
                  </a:lnTo>
                  <a:lnTo>
                    <a:pt x="3762" y="5227"/>
                  </a:lnTo>
                  <a:lnTo>
                    <a:pt x="3689" y="5007"/>
                  </a:lnTo>
                  <a:lnTo>
                    <a:pt x="3664" y="4787"/>
                  </a:lnTo>
                  <a:lnTo>
                    <a:pt x="3689" y="4567"/>
                  </a:lnTo>
                  <a:lnTo>
                    <a:pt x="3762" y="4347"/>
                  </a:lnTo>
                  <a:lnTo>
                    <a:pt x="3860" y="4152"/>
                  </a:lnTo>
                  <a:lnTo>
                    <a:pt x="4006" y="3981"/>
                  </a:lnTo>
                  <a:lnTo>
                    <a:pt x="4177" y="3859"/>
                  </a:lnTo>
                  <a:lnTo>
                    <a:pt x="4348" y="3761"/>
                  </a:lnTo>
                  <a:lnTo>
                    <a:pt x="4568" y="3688"/>
                  </a:lnTo>
                  <a:lnTo>
                    <a:pt x="4788" y="3664"/>
                  </a:lnTo>
                  <a:close/>
                  <a:moveTo>
                    <a:pt x="4568" y="0"/>
                  </a:moveTo>
                  <a:lnTo>
                    <a:pt x="4348" y="49"/>
                  </a:lnTo>
                  <a:lnTo>
                    <a:pt x="4153" y="122"/>
                  </a:lnTo>
                  <a:lnTo>
                    <a:pt x="3933" y="220"/>
                  </a:lnTo>
                  <a:lnTo>
                    <a:pt x="3738" y="342"/>
                  </a:lnTo>
                  <a:lnTo>
                    <a:pt x="3542" y="489"/>
                  </a:lnTo>
                  <a:lnTo>
                    <a:pt x="3347" y="684"/>
                  </a:lnTo>
                  <a:lnTo>
                    <a:pt x="3176" y="904"/>
                  </a:lnTo>
                  <a:lnTo>
                    <a:pt x="2907" y="855"/>
                  </a:lnTo>
                  <a:lnTo>
                    <a:pt x="2663" y="855"/>
                  </a:lnTo>
                  <a:lnTo>
                    <a:pt x="2394" y="904"/>
                  </a:lnTo>
                  <a:lnTo>
                    <a:pt x="2175" y="953"/>
                  </a:lnTo>
                  <a:lnTo>
                    <a:pt x="1955" y="1026"/>
                  </a:lnTo>
                  <a:lnTo>
                    <a:pt x="1759" y="1124"/>
                  </a:lnTo>
                  <a:lnTo>
                    <a:pt x="1564" y="1246"/>
                  </a:lnTo>
                  <a:lnTo>
                    <a:pt x="1393" y="1392"/>
                  </a:lnTo>
                  <a:lnTo>
                    <a:pt x="1271" y="1563"/>
                  </a:lnTo>
                  <a:lnTo>
                    <a:pt x="1124" y="1734"/>
                  </a:lnTo>
                  <a:lnTo>
                    <a:pt x="1027" y="1930"/>
                  </a:lnTo>
                  <a:lnTo>
                    <a:pt x="953" y="2149"/>
                  </a:lnTo>
                  <a:lnTo>
                    <a:pt x="905" y="2394"/>
                  </a:lnTo>
                  <a:lnTo>
                    <a:pt x="880" y="2638"/>
                  </a:lnTo>
                  <a:lnTo>
                    <a:pt x="880" y="2906"/>
                  </a:lnTo>
                  <a:lnTo>
                    <a:pt x="905" y="3175"/>
                  </a:lnTo>
                  <a:lnTo>
                    <a:pt x="685" y="3346"/>
                  </a:lnTo>
                  <a:lnTo>
                    <a:pt x="514" y="3517"/>
                  </a:lnTo>
                  <a:lnTo>
                    <a:pt x="343" y="3712"/>
                  </a:lnTo>
                  <a:lnTo>
                    <a:pt x="221" y="3932"/>
                  </a:lnTo>
                  <a:lnTo>
                    <a:pt x="123" y="4128"/>
                  </a:lnTo>
                  <a:lnTo>
                    <a:pt x="50" y="4347"/>
                  </a:lnTo>
                  <a:lnTo>
                    <a:pt x="25" y="4567"/>
                  </a:lnTo>
                  <a:lnTo>
                    <a:pt x="1" y="4787"/>
                  </a:lnTo>
                  <a:lnTo>
                    <a:pt x="25" y="5007"/>
                  </a:lnTo>
                  <a:lnTo>
                    <a:pt x="50" y="5227"/>
                  </a:lnTo>
                  <a:lnTo>
                    <a:pt x="123" y="5422"/>
                  </a:lnTo>
                  <a:lnTo>
                    <a:pt x="221" y="5642"/>
                  </a:lnTo>
                  <a:lnTo>
                    <a:pt x="343" y="5837"/>
                  </a:lnTo>
                  <a:lnTo>
                    <a:pt x="514" y="6033"/>
                  </a:lnTo>
                  <a:lnTo>
                    <a:pt x="685" y="6228"/>
                  </a:lnTo>
                  <a:lnTo>
                    <a:pt x="905" y="6399"/>
                  </a:lnTo>
                  <a:lnTo>
                    <a:pt x="880" y="6668"/>
                  </a:lnTo>
                  <a:lnTo>
                    <a:pt x="880" y="6936"/>
                  </a:lnTo>
                  <a:lnTo>
                    <a:pt x="905" y="7181"/>
                  </a:lnTo>
                  <a:lnTo>
                    <a:pt x="953" y="7400"/>
                  </a:lnTo>
                  <a:lnTo>
                    <a:pt x="1027" y="7620"/>
                  </a:lnTo>
                  <a:lnTo>
                    <a:pt x="1124" y="7816"/>
                  </a:lnTo>
                  <a:lnTo>
                    <a:pt x="1271" y="8011"/>
                  </a:lnTo>
                  <a:lnTo>
                    <a:pt x="1393" y="8182"/>
                  </a:lnTo>
                  <a:lnTo>
                    <a:pt x="1564" y="8328"/>
                  </a:lnTo>
                  <a:lnTo>
                    <a:pt x="1759" y="8451"/>
                  </a:lnTo>
                  <a:lnTo>
                    <a:pt x="1955" y="8548"/>
                  </a:lnTo>
                  <a:lnTo>
                    <a:pt x="2175" y="8621"/>
                  </a:lnTo>
                  <a:lnTo>
                    <a:pt x="2394" y="8670"/>
                  </a:lnTo>
                  <a:lnTo>
                    <a:pt x="2663" y="8695"/>
                  </a:lnTo>
                  <a:lnTo>
                    <a:pt x="2907" y="8695"/>
                  </a:lnTo>
                  <a:lnTo>
                    <a:pt x="3176" y="8670"/>
                  </a:lnTo>
                  <a:lnTo>
                    <a:pt x="3420" y="8939"/>
                  </a:lnTo>
                  <a:lnTo>
                    <a:pt x="3664" y="9159"/>
                  </a:lnTo>
                  <a:lnTo>
                    <a:pt x="3933" y="9354"/>
                  </a:lnTo>
                  <a:lnTo>
                    <a:pt x="4202" y="9476"/>
                  </a:lnTo>
                  <a:lnTo>
                    <a:pt x="4202" y="19783"/>
                  </a:lnTo>
                  <a:lnTo>
                    <a:pt x="4226" y="19905"/>
                  </a:lnTo>
                  <a:lnTo>
                    <a:pt x="4251" y="20027"/>
                  </a:lnTo>
                  <a:lnTo>
                    <a:pt x="4299" y="20125"/>
                  </a:lnTo>
                  <a:lnTo>
                    <a:pt x="4373" y="20198"/>
                  </a:lnTo>
                  <a:lnTo>
                    <a:pt x="4470" y="20271"/>
                  </a:lnTo>
                  <a:lnTo>
                    <a:pt x="4568" y="20345"/>
                  </a:lnTo>
                  <a:lnTo>
                    <a:pt x="4666" y="20369"/>
                  </a:lnTo>
                  <a:lnTo>
                    <a:pt x="4910" y="20369"/>
                  </a:lnTo>
                  <a:lnTo>
                    <a:pt x="5032" y="20345"/>
                  </a:lnTo>
                  <a:lnTo>
                    <a:pt x="5130" y="20271"/>
                  </a:lnTo>
                  <a:lnTo>
                    <a:pt x="5203" y="20198"/>
                  </a:lnTo>
                  <a:lnTo>
                    <a:pt x="5276" y="20125"/>
                  </a:lnTo>
                  <a:lnTo>
                    <a:pt x="5350" y="20027"/>
                  </a:lnTo>
                  <a:lnTo>
                    <a:pt x="5374" y="19905"/>
                  </a:lnTo>
                  <a:lnTo>
                    <a:pt x="5374" y="19783"/>
                  </a:lnTo>
                  <a:lnTo>
                    <a:pt x="5374" y="9476"/>
                  </a:lnTo>
                  <a:lnTo>
                    <a:pt x="5667" y="9354"/>
                  </a:lnTo>
                  <a:lnTo>
                    <a:pt x="5936" y="9159"/>
                  </a:lnTo>
                  <a:lnTo>
                    <a:pt x="6180" y="8939"/>
                  </a:lnTo>
                  <a:lnTo>
                    <a:pt x="6400" y="8670"/>
                  </a:lnTo>
                  <a:lnTo>
                    <a:pt x="6668" y="8695"/>
                  </a:lnTo>
                  <a:lnTo>
                    <a:pt x="6937" y="8695"/>
                  </a:lnTo>
                  <a:lnTo>
                    <a:pt x="7181" y="8670"/>
                  </a:lnTo>
                  <a:lnTo>
                    <a:pt x="7426" y="8621"/>
                  </a:lnTo>
                  <a:lnTo>
                    <a:pt x="7645" y="8548"/>
                  </a:lnTo>
                  <a:lnTo>
                    <a:pt x="7841" y="8451"/>
                  </a:lnTo>
                  <a:lnTo>
                    <a:pt x="8012" y="8328"/>
                  </a:lnTo>
                  <a:lnTo>
                    <a:pt x="8183" y="8182"/>
                  </a:lnTo>
                  <a:lnTo>
                    <a:pt x="8329" y="8011"/>
                  </a:lnTo>
                  <a:lnTo>
                    <a:pt x="8451" y="7816"/>
                  </a:lnTo>
                  <a:lnTo>
                    <a:pt x="8549" y="7620"/>
                  </a:lnTo>
                  <a:lnTo>
                    <a:pt x="8622" y="7400"/>
                  </a:lnTo>
                  <a:lnTo>
                    <a:pt x="8696" y="7181"/>
                  </a:lnTo>
                  <a:lnTo>
                    <a:pt x="8720" y="6936"/>
                  </a:lnTo>
                  <a:lnTo>
                    <a:pt x="8720" y="6668"/>
                  </a:lnTo>
                  <a:lnTo>
                    <a:pt x="8696" y="6399"/>
                  </a:lnTo>
                  <a:lnTo>
                    <a:pt x="8891" y="6228"/>
                  </a:lnTo>
                  <a:lnTo>
                    <a:pt x="9086" y="6033"/>
                  </a:lnTo>
                  <a:lnTo>
                    <a:pt x="9233" y="5837"/>
                  </a:lnTo>
                  <a:lnTo>
                    <a:pt x="9355" y="5642"/>
                  </a:lnTo>
                  <a:lnTo>
                    <a:pt x="9453" y="5422"/>
                  </a:lnTo>
                  <a:lnTo>
                    <a:pt x="9526" y="5227"/>
                  </a:lnTo>
                  <a:lnTo>
                    <a:pt x="9575" y="5007"/>
                  </a:lnTo>
                  <a:lnTo>
                    <a:pt x="9599" y="4787"/>
                  </a:lnTo>
                  <a:lnTo>
                    <a:pt x="9575" y="4567"/>
                  </a:lnTo>
                  <a:lnTo>
                    <a:pt x="9526" y="4347"/>
                  </a:lnTo>
                  <a:lnTo>
                    <a:pt x="9453" y="4128"/>
                  </a:lnTo>
                  <a:lnTo>
                    <a:pt x="9355" y="3932"/>
                  </a:lnTo>
                  <a:lnTo>
                    <a:pt x="9233" y="3712"/>
                  </a:lnTo>
                  <a:lnTo>
                    <a:pt x="9086" y="3517"/>
                  </a:lnTo>
                  <a:lnTo>
                    <a:pt x="8891" y="3346"/>
                  </a:lnTo>
                  <a:lnTo>
                    <a:pt x="8696" y="3175"/>
                  </a:lnTo>
                  <a:lnTo>
                    <a:pt x="8720" y="2906"/>
                  </a:lnTo>
                  <a:lnTo>
                    <a:pt x="8720" y="2638"/>
                  </a:lnTo>
                  <a:lnTo>
                    <a:pt x="8696" y="2394"/>
                  </a:lnTo>
                  <a:lnTo>
                    <a:pt x="8622" y="2149"/>
                  </a:lnTo>
                  <a:lnTo>
                    <a:pt x="8549" y="1930"/>
                  </a:lnTo>
                  <a:lnTo>
                    <a:pt x="8451" y="1734"/>
                  </a:lnTo>
                  <a:lnTo>
                    <a:pt x="8329" y="1563"/>
                  </a:lnTo>
                  <a:lnTo>
                    <a:pt x="8183" y="1392"/>
                  </a:lnTo>
                  <a:lnTo>
                    <a:pt x="8012" y="1246"/>
                  </a:lnTo>
                  <a:lnTo>
                    <a:pt x="7841" y="1124"/>
                  </a:lnTo>
                  <a:lnTo>
                    <a:pt x="7645" y="1026"/>
                  </a:lnTo>
                  <a:lnTo>
                    <a:pt x="7426" y="953"/>
                  </a:lnTo>
                  <a:lnTo>
                    <a:pt x="7181" y="904"/>
                  </a:lnTo>
                  <a:lnTo>
                    <a:pt x="6937" y="855"/>
                  </a:lnTo>
                  <a:lnTo>
                    <a:pt x="6668" y="855"/>
                  </a:lnTo>
                  <a:lnTo>
                    <a:pt x="6400" y="904"/>
                  </a:lnTo>
                  <a:lnTo>
                    <a:pt x="6229" y="684"/>
                  </a:lnTo>
                  <a:lnTo>
                    <a:pt x="6058" y="489"/>
                  </a:lnTo>
                  <a:lnTo>
                    <a:pt x="5863" y="342"/>
                  </a:lnTo>
                  <a:lnTo>
                    <a:pt x="5643" y="220"/>
                  </a:lnTo>
                  <a:lnTo>
                    <a:pt x="5447" y="122"/>
                  </a:lnTo>
                  <a:lnTo>
                    <a:pt x="5228" y="49"/>
                  </a:lnTo>
                  <a:lnTo>
                    <a:pt x="5008"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577" name="Google Shape;577;p33"/>
          <p:cNvGrpSpPr/>
          <p:nvPr/>
        </p:nvGrpSpPr>
        <p:grpSpPr>
          <a:xfrm>
            <a:off x="7308503" y="4825683"/>
            <a:ext cx="360495" cy="469880"/>
            <a:chOff x="2624850" y="4296000"/>
            <a:chExt cx="380400" cy="495825"/>
          </a:xfrm>
        </p:grpSpPr>
        <p:sp>
          <p:nvSpPr>
            <p:cNvPr id="578" name="Google Shape;578;p33"/>
            <p:cNvSpPr/>
            <p:nvPr/>
          </p:nvSpPr>
          <p:spPr>
            <a:xfrm>
              <a:off x="2845875" y="4296000"/>
              <a:ext cx="126425" cy="125800"/>
            </a:xfrm>
            <a:custGeom>
              <a:avLst/>
              <a:gdLst/>
              <a:ahLst/>
              <a:cxnLst/>
              <a:rect l="l" t="t" r="r" b="b"/>
              <a:pathLst>
                <a:path w="5057" h="5032" extrusionOk="0">
                  <a:moveTo>
                    <a:pt x="4812" y="1"/>
                  </a:moveTo>
                  <a:lnTo>
                    <a:pt x="4372" y="74"/>
                  </a:lnTo>
                  <a:lnTo>
                    <a:pt x="3762" y="196"/>
                  </a:lnTo>
                  <a:lnTo>
                    <a:pt x="3053" y="392"/>
                  </a:lnTo>
                  <a:lnTo>
                    <a:pt x="2321" y="636"/>
                  </a:lnTo>
                  <a:lnTo>
                    <a:pt x="1612" y="929"/>
                  </a:lnTo>
                  <a:lnTo>
                    <a:pt x="1295" y="1075"/>
                  </a:lnTo>
                  <a:lnTo>
                    <a:pt x="1026" y="1222"/>
                  </a:lnTo>
                  <a:lnTo>
                    <a:pt x="782" y="1368"/>
                  </a:lnTo>
                  <a:lnTo>
                    <a:pt x="611" y="1515"/>
                  </a:lnTo>
                  <a:lnTo>
                    <a:pt x="489" y="1662"/>
                  </a:lnTo>
                  <a:lnTo>
                    <a:pt x="367" y="1808"/>
                  </a:lnTo>
                  <a:lnTo>
                    <a:pt x="269" y="1979"/>
                  </a:lnTo>
                  <a:lnTo>
                    <a:pt x="172" y="2150"/>
                  </a:lnTo>
                  <a:lnTo>
                    <a:pt x="123" y="2321"/>
                  </a:lnTo>
                  <a:lnTo>
                    <a:pt x="74" y="2492"/>
                  </a:lnTo>
                  <a:lnTo>
                    <a:pt x="25" y="2687"/>
                  </a:lnTo>
                  <a:lnTo>
                    <a:pt x="1" y="2858"/>
                  </a:lnTo>
                  <a:lnTo>
                    <a:pt x="1" y="3054"/>
                  </a:lnTo>
                  <a:lnTo>
                    <a:pt x="25" y="3225"/>
                  </a:lnTo>
                  <a:lnTo>
                    <a:pt x="49" y="3420"/>
                  </a:lnTo>
                  <a:lnTo>
                    <a:pt x="98" y="3591"/>
                  </a:lnTo>
                  <a:lnTo>
                    <a:pt x="172" y="3762"/>
                  </a:lnTo>
                  <a:lnTo>
                    <a:pt x="245" y="3933"/>
                  </a:lnTo>
                  <a:lnTo>
                    <a:pt x="342" y="4104"/>
                  </a:lnTo>
                  <a:lnTo>
                    <a:pt x="440" y="4250"/>
                  </a:lnTo>
                  <a:lnTo>
                    <a:pt x="2638" y="2052"/>
                  </a:lnTo>
                  <a:lnTo>
                    <a:pt x="2736" y="2003"/>
                  </a:lnTo>
                  <a:lnTo>
                    <a:pt x="2809" y="1979"/>
                  </a:lnTo>
                  <a:lnTo>
                    <a:pt x="2907" y="2003"/>
                  </a:lnTo>
                  <a:lnTo>
                    <a:pt x="2980" y="2052"/>
                  </a:lnTo>
                  <a:lnTo>
                    <a:pt x="3029" y="2126"/>
                  </a:lnTo>
                  <a:lnTo>
                    <a:pt x="3053" y="2223"/>
                  </a:lnTo>
                  <a:lnTo>
                    <a:pt x="3029" y="2321"/>
                  </a:lnTo>
                  <a:lnTo>
                    <a:pt x="2980" y="2394"/>
                  </a:lnTo>
                  <a:lnTo>
                    <a:pt x="782" y="4592"/>
                  </a:lnTo>
                  <a:lnTo>
                    <a:pt x="953" y="4690"/>
                  </a:lnTo>
                  <a:lnTo>
                    <a:pt x="1100" y="4788"/>
                  </a:lnTo>
                  <a:lnTo>
                    <a:pt x="1271" y="4885"/>
                  </a:lnTo>
                  <a:lnTo>
                    <a:pt x="1466" y="4934"/>
                  </a:lnTo>
                  <a:lnTo>
                    <a:pt x="1637" y="4983"/>
                  </a:lnTo>
                  <a:lnTo>
                    <a:pt x="1808" y="5008"/>
                  </a:lnTo>
                  <a:lnTo>
                    <a:pt x="2003" y="5032"/>
                  </a:lnTo>
                  <a:lnTo>
                    <a:pt x="2174" y="5032"/>
                  </a:lnTo>
                  <a:lnTo>
                    <a:pt x="2370" y="5008"/>
                  </a:lnTo>
                  <a:lnTo>
                    <a:pt x="2541" y="4983"/>
                  </a:lnTo>
                  <a:lnTo>
                    <a:pt x="2712" y="4934"/>
                  </a:lnTo>
                  <a:lnTo>
                    <a:pt x="2907" y="4861"/>
                  </a:lnTo>
                  <a:lnTo>
                    <a:pt x="3053" y="4788"/>
                  </a:lnTo>
                  <a:lnTo>
                    <a:pt x="3224" y="4690"/>
                  </a:lnTo>
                  <a:lnTo>
                    <a:pt x="3371" y="4568"/>
                  </a:lnTo>
                  <a:lnTo>
                    <a:pt x="3517" y="4421"/>
                  </a:lnTo>
                  <a:lnTo>
                    <a:pt x="3664" y="4250"/>
                  </a:lnTo>
                  <a:lnTo>
                    <a:pt x="3835" y="4006"/>
                  </a:lnTo>
                  <a:lnTo>
                    <a:pt x="3981" y="3738"/>
                  </a:lnTo>
                  <a:lnTo>
                    <a:pt x="4128" y="3420"/>
                  </a:lnTo>
                  <a:lnTo>
                    <a:pt x="4397" y="2736"/>
                  </a:lnTo>
                  <a:lnTo>
                    <a:pt x="4641" y="1979"/>
                  </a:lnTo>
                  <a:lnTo>
                    <a:pt x="4836" y="1271"/>
                  </a:lnTo>
                  <a:lnTo>
                    <a:pt x="4983" y="660"/>
                  </a:lnTo>
                  <a:lnTo>
                    <a:pt x="5032" y="221"/>
                  </a:lnTo>
                  <a:lnTo>
                    <a:pt x="5056" y="98"/>
                  </a:lnTo>
                  <a:lnTo>
                    <a:pt x="5032" y="25"/>
                  </a:lnTo>
                  <a:lnTo>
                    <a:pt x="495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79" name="Google Shape;579;p33"/>
            <p:cNvSpPr/>
            <p:nvPr/>
          </p:nvSpPr>
          <p:spPr>
            <a:xfrm>
              <a:off x="2635850" y="4316150"/>
              <a:ext cx="369400" cy="475675"/>
            </a:xfrm>
            <a:custGeom>
              <a:avLst/>
              <a:gdLst/>
              <a:ahLst/>
              <a:cxnLst/>
              <a:rect l="l" t="t" r="r" b="b"/>
              <a:pathLst>
                <a:path w="14776" h="19027" extrusionOk="0">
                  <a:moveTo>
                    <a:pt x="7400" y="1"/>
                  </a:moveTo>
                  <a:lnTo>
                    <a:pt x="7254" y="25"/>
                  </a:lnTo>
                  <a:lnTo>
                    <a:pt x="7132" y="50"/>
                  </a:lnTo>
                  <a:lnTo>
                    <a:pt x="7034" y="123"/>
                  </a:lnTo>
                  <a:lnTo>
                    <a:pt x="6936" y="196"/>
                  </a:lnTo>
                  <a:lnTo>
                    <a:pt x="6863" y="294"/>
                  </a:lnTo>
                  <a:lnTo>
                    <a:pt x="6790" y="392"/>
                  </a:lnTo>
                  <a:lnTo>
                    <a:pt x="6765" y="514"/>
                  </a:lnTo>
                  <a:lnTo>
                    <a:pt x="6741" y="636"/>
                  </a:lnTo>
                  <a:lnTo>
                    <a:pt x="6741" y="4226"/>
                  </a:lnTo>
                  <a:lnTo>
                    <a:pt x="6887" y="4592"/>
                  </a:lnTo>
                  <a:lnTo>
                    <a:pt x="7009" y="4959"/>
                  </a:lnTo>
                  <a:lnTo>
                    <a:pt x="7058" y="5325"/>
                  </a:lnTo>
                  <a:lnTo>
                    <a:pt x="7083" y="5716"/>
                  </a:lnTo>
                  <a:lnTo>
                    <a:pt x="7058" y="6107"/>
                  </a:lnTo>
                  <a:lnTo>
                    <a:pt x="7009" y="6473"/>
                  </a:lnTo>
                  <a:lnTo>
                    <a:pt x="6887" y="6864"/>
                  </a:lnTo>
                  <a:lnTo>
                    <a:pt x="6741" y="7230"/>
                  </a:lnTo>
                  <a:lnTo>
                    <a:pt x="6741" y="13629"/>
                  </a:lnTo>
                  <a:lnTo>
                    <a:pt x="6203" y="13678"/>
                  </a:lnTo>
                  <a:lnTo>
                    <a:pt x="5666" y="13775"/>
                  </a:lnTo>
                  <a:lnTo>
                    <a:pt x="5153" y="13897"/>
                  </a:lnTo>
                  <a:lnTo>
                    <a:pt x="4640" y="14044"/>
                  </a:lnTo>
                  <a:lnTo>
                    <a:pt x="4152" y="14239"/>
                  </a:lnTo>
                  <a:lnTo>
                    <a:pt x="3688" y="14459"/>
                  </a:lnTo>
                  <a:lnTo>
                    <a:pt x="3224" y="14703"/>
                  </a:lnTo>
                  <a:lnTo>
                    <a:pt x="2784" y="14972"/>
                  </a:lnTo>
                  <a:lnTo>
                    <a:pt x="2369" y="15265"/>
                  </a:lnTo>
                  <a:lnTo>
                    <a:pt x="1954" y="15583"/>
                  </a:lnTo>
                  <a:lnTo>
                    <a:pt x="1588" y="15925"/>
                  </a:lnTo>
                  <a:lnTo>
                    <a:pt x="1221" y="16291"/>
                  </a:lnTo>
                  <a:lnTo>
                    <a:pt x="879" y="16682"/>
                  </a:lnTo>
                  <a:lnTo>
                    <a:pt x="562" y="17097"/>
                  </a:lnTo>
                  <a:lnTo>
                    <a:pt x="269" y="17512"/>
                  </a:lnTo>
                  <a:lnTo>
                    <a:pt x="0" y="17952"/>
                  </a:lnTo>
                  <a:lnTo>
                    <a:pt x="293" y="18074"/>
                  </a:lnTo>
                  <a:lnTo>
                    <a:pt x="611" y="18196"/>
                  </a:lnTo>
                  <a:lnTo>
                    <a:pt x="1319" y="18391"/>
                  </a:lnTo>
                  <a:lnTo>
                    <a:pt x="2125" y="18587"/>
                  </a:lnTo>
                  <a:lnTo>
                    <a:pt x="3053" y="18733"/>
                  </a:lnTo>
                  <a:lnTo>
                    <a:pt x="4030" y="18855"/>
                  </a:lnTo>
                  <a:lnTo>
                    <a:pt x="5104" y="18953"/>
                  </a:lnTo>
                  <a:lnTo>
                    <a:pt x="6228" y="19002"/>
                  </a:lnTo>
                  <a:lnTo>
                    <a:pt x="7376" y="19026"/>
                  </a:lnTo>
                  <a:lnTo>
                    <a:pt x="8548" y="19002"/>
                  </a:lnTo>
                  <a:lnTo>
                    <a:pt x="9672" y="18953"/>
                  </a:lnTo>
                  <a:lnTo>
                    <a:pt x="10746" y="18855"/>
                  </a:lnTo>
                  <a:lnTo>
                    <a:pt x="11723" y="18733"/>
                  </a:lnTo>
                  <a:lnTo>
                    <a:pt x="12651" y="18587"/>
                  </a:lnTo>
                  <a:lnTo>
                    <a:pt x="13457" y="18391"/>
                  </a:lnTo>
                  <a:lnTo>
                    <a:pt x="14165" y="18196"/>
                  </a:lnTo>
                  <a:lnTo>
                    <a:pt x="14483" y="18074"/>
                  </a:lnTo>
                  <a:lnTo>
                    <a:pt x="14776" y="17952"/>
                  </a:lnTo>
                  <a:lnTo>
                    <a:pt x="14507" y="17512"/>
                  </a:lnTo>
                  <a:lnTo>
                    <a:pt x="14214" y="17097"/>
                  </a:lnTo>
                  <a:lnTo>
                    <a:pt x="13897" y="16682"/>
                  </a:lnTo>
                  <a:lnTo>
                    <a:pt x="13555" y="16291"/>
                  </a:lnTo>
                  <a:lnTo>
                    <a:pt x="13188" y="15925"/>
                  </a:lnTo>
                  <a:lnTo>
                    <a:pt x="12822" y="15583"/>
                  </a:lnTo>
                  <a:lnTo>
                    <a:pt x="12407" y="15265"/>
                  </a:lnTo>
                  <a:lnTo>
                    <a:pt x="11992" y="14972"/>
                  </a:lnTo>
                  <a:lnTo>
                    <a:pt x="11552" y="14703"/>
                  </a:lnTo>
                  <a:lnTo>
                    <a:pt x="11088" y="14459"/>
                  </a:lnTo>
                  <a:lnTo>
                    <a:pt x="10624" y="14239"/>
                  </a:lnTo>
                  <a:lnTo>
                    <a:pt x="10136" y="14044"/>
                  </a:lnTo>
                  <a:lnTo>
                    <a:pt x="9623" y="13897"/>
                  </a:lnTo>
                  <a:lnTo>
                    <a:pt x="9110" y="13775"/>
                  </a:lnTo>
                  <a:lnTo>
                    <a:pt x="8573" y="13678"/>
                  </a:lnTo>
                  <a:lnTo>
                    <a:pt x="8035" y="13629"/>
                  </a:lnTo>
                  <a:lnTo>
                    <a:pt x="8035" y="3347"/>
                  </a:lnTo>
                  <a:lnTo>
                    <a:pt x="7913" y="3054"/>
                  </a:lnTo>
                  <a:lnTo>
                    <a:pt x="7840" y="2761"/>
                  </a:lnTo>
                  <a:lnTo>
                    <a:pt x="7791" y="2467"/>
                  </a:lnTo>
                  <a:lnTo>
                    <a:pt x="7767" y="2174"/>
                  </a:lnTo>
                  <a:lnTo>
                    <a:pt x="7791" y="1857"/>
                  </a:lnTo>
                  <a:lnTo>
                    <a:pt x="7840" y="1564"/>
                  </a:lnTo>
                  <a:lnTo>
                    <a:pt x="7913" y="1271"/>
                  </a:lnTo>
                  <a:lnTo>
                    <a:pt x="8035" y="978"/>
                  </a:lnTo>
                  <a:lnTo>
                    <a:pt x="8035" y="636"/>
                  </a:lnTo>
                  <a:lnTo>
                    <a:pt x="8011" y="514"/>
                  </a:lnTo>
                  <a:lnTo>
                    <a:pt x="7986" y="392"/>
                  </a:lnTo>
                  <a:lnTo>
                    <a:pt x="7913" y="294"/>
                  </a:lnTo>
                  <a:lnTo>
                    <a:pt x="7840" y="196"/>
                  </a:lnTo>
                  <a:lnTo>
                    <a:pt x="7742" y="123"/>
                  </a:lnTo>
                  <a:lnTo>
                    <a:pt x="7644" y="50"/>
                  </a:lnTo>
                  <a:lnTo>
                    <a:pt x="7522" y="25"/>
                  </a:lnTo>
                  <a:lnTo>
                    <a:pt x="7400"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80" name="Google Shape;580;p33"/>
            <p:cNvSpPr/>
            <p:nvPr/>
          </p:nvSpPr>
          <p:spPr>
            <a:xfrm>
              <a:off x="2624850" y="4357675"/>
              <a:ext cx="171600" cy="171600"/>
            </a:xfrm>
            <a:custGeom>
              <a:avLst/>
              <a:gdLst/>
              <a:ahLst/>
              <a:cxnLst/>
              <a:rect l="l" t="t" r="r" b="b"/>
              <a:pathLst>
                <a:path w="6864" h="6864" extrusionOk="0">
                  <a:moveTo>
                    <a:pt x="74" y="1"/>
                  </a:moveTo>
                  <a:lnTo>
                    <a:pt x="25" y="25"/>
                  </a:lnTo>
                  <a:lnTo>
                    <a:pt x="0" y="74"/>
                  </a:lnTo>
                  <a:lnTo>
                    <a:pt x="0" y="123"/>
                  </a:lnTo>
                  <a:lnTo>
                    <a:pt x="0" y="318"/>
                  </a:lnTo>
                  <a:lnTo>
                    <a:pt x="25" y="587"/>
                  </a:lnTo>
                  <a:lnTo>
                    <a:pt x="74" y="929"/>
                  </a:lnTo>
                  <a:lnTo>
                    <a:pt x="269" y="1759"/>
                  </a:lnTo>
                  <a:lnTo>
                    <a:pt x="538" y="2736"/>
                  </a:lnTo>
                  <a:lnTo>
                    <a:pt x="880" y="3737"/>
                  </a:lnTo>
                  <a:lnTo>
                    <a:pt x="1051" y="4226"/>
                  </a:lnTo>
                  <a:lnTo>
                    <a:pt x="1246" y="4690"/>
                  </a:lnTo>
                  <a:lnTo>
                    <a:pt x="1441" y="5105"/>
                  </a:lnTo>
                  <a:lnTo>
                    <a:pt x="1661" y="5496"/>
                  </a:lnTo>
                  <a:lnTo>
                    <a:pt x="1857" y="5813"/>
                  </a:lnTo>
                  <a:lnTo>
                    <a:pt x="2076" y="6057"/>
                  </a:lnTo>
                  <a:lnTo>
                    <a:pt x="2272" y="6228"/>
                  </a:lnTo>
                  <a:lnTo>
                    <a:pt x="2492" y="6399"/>
                  </a:lnTo>
                  <a:lnTo>
                    <a:pt x="2711" y="6521"/>
                  </a:lnTo>
                  <a:lnTo>
                    <a:pt x="2956" y="6644"/>
                  </a:lnTo>
                  <a:lnTo>
                    <a:pt x="3200" y="6741"/>
                  </a:lnTo>
                  <a:lnTo>
                    <a:pt x="3444" y="6815"/>
                  </a:lnTo>
                  <a:lnTo>
                    <a:pt x="3688" y="6863"/>
                  </a:lnTo>
                  <a:lnTo>
                    <a:pt x="4201" y="6863"/>
                  </a:lnTo>
                  <a:lnTo>
                    <a:pt x="4445" y="6839"/>
                  </a:lnTo>
                  <a:lnTo>
                    <a:pt x="4690" y="6815"/>
                  </a:lnTo>
                  <a:lnTo>
                    <a:pt x="4958" y="6741"/>
                  </a:lnTo>
                  <a:lnTo>
                    <a:pt x="5178" y="6644"/>
                  </a:lnTo>
                  <a:lnTo>
                    <a:pt x="5422" y="6521"/>
                  </a:lnTo>
                  <a:lnTo>
                    <a:pt x="5642" y="6399"/>
                  </a:lnTo>
                  <a:lnTo>
                    <a:pt x="5862" y="6228"/>
                  </a:lnTo>
                  <a:lnTo>
                    <a:pt x="2198" y="2565"/>
                  </a:lnTo>
                  <a:lnTo>
                    <a:pt x="2150" y="2492"/>
                  </a:lnTo>
                  <a:lnTo>
                    <a:pt x="2125" y="2394"/>
                  </a:lnTo>
                  <a:lnTo>
                    <a:pt x="2150" y="2296"/>
                  </a:lnTo>
                  <a:lnTo>
                    <a:pt x="2198" y="2199"/>
                  </a:lnTo>
                  <a:lnTo>
                    <a:pt x="2296" y="2150"/>
                  </a:lnTo>
                  <a:lnTo>
                    <a:pt x="2394" y="2125"/>
                  </a:lnTo>
                  <a:lnTo>
                    <a:pt x="2492" y="2150"/>
                  </a:lnTo>
                  <a:lnTo>
                    <a:pt x="2565" y="2199"/>
                  </a:lnTo>
                  <a:lnTo>
                    <a:pt x="6228" y="5862"/>
                  </a:lnTo>
                  <a:lnTo>
                    <a:pt x="6375" y="5642"/>
                  </a:lnTo>
                  <a:lnTo>
                    <a:pt x="6521" y="5422"/>
                  </a:lnTo>
                  <a:lnTo>
                    <a:pt x="6643" y="5203"/>
                  </a:lnTo>
                  <a:lnTo>
                    <a:pt x="6741" y="4958"/>
                  </a:lnTo>
                  <a:lnTo>
                    <a:pt x="6814" y="4714"/>
                  </a:lnTo>
                  <a:lnTo>
                    <a:pt x="6839" y="4446"/>
                  </a:lnTo>
                  <a:lnTo>
                    <a:pt x="6863" y="4201"/>
                  </a:lnTo>
                  <a:lnTo>
                    <a:pt x="6863" y="3933"/>
                  </a:lnTo>
                  <a:lnTo>
                    <a:pt x="6839" y="3688"/>
                  </a:lnTo>
                  <a:lnTo>
                    <a:pt x="6814" y="3444"/>
                  </a:lnTo>
                  <a:lnTo>
                    <a:pt x="6741" y="3200"/>
                  </a:lnTo>
                  <a:lnTo>
                    <a:pt x="6643" y="2956"/>
                  </a:lnTo>
                  <a:lnTo>
                    <a:pt x="6521" y="2711"/>
                  </a:lnTo>
                  <a:lnTo>
                    <a:pt x="6399" y="2492"/>
                  </a:lnTo>
                  <a:lnTo>
                    <a:pt x="6228" y="2272"/>
                  </a:lnTo>
                  <a:lnTo>
                    <a:pt x="6057" y="2076"/>
                  </a:lnTo>
                  <a:lnTo>
                    <a:pt x="5813" y="1857"/>
                  </a:lnTo>
                  <a:lnTo>
                    <a:pt x="5496" y="1661"/>
                  </a:lnTo>
                  <a:lnTo>
                    <a:pt x="5105" y="1466"/>
                  </a:lnTo>
                  <a:lnTo>
                    <a:pt x="4690" y="1246"/>
                  </a:lnTo>
                  <a:lnTo>
                    <a:pt x="4226" y="1051"/>
                  </a:lnTo>
                  <a:lnTo>
                    <a:pt x="3737" y="880"/>
                  </a:lnTo>
                  <a:lnTo>
                    <a:pt x="2736" y="538"/>
                  </a:lnTo>
                  <a:lnTo>
                    <a:pt x="1759" y="269"/>
                  </a:lnTo>
                  <a:lnTo>
                    <a:pt x="928" y="74"/>
                  </a:lnTo>
                  <a:lnTo>
                    <a:pt x="587" y="25"/>
                  </a:lnTo>
                  <a:lnTo>
                    <a:pt x="31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sp>
        <p:nvSpPr>
          <p:cNvPr id="581" name="Google Shape;581;p33"/>
          <p:cNvSpPr/>
          <p:nvPr/>
        </p:nvSpPr>
        <p:spPr>
          <a:xfrm>
            <a:off x="8573436" y="4867970"/>
            <a:ext cx="385371" cy="385395"/>
          </a:xfrm>
          <a:custGeom>
            <a:avLst/>
            <a:gdLst/>
            <a:ahLst/>
            <a:cxnLst/>
            <a:rect l="l" t="t" r="r" b="b"/>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82" name="Google Shape;582;p33"/>
          <p:cNvSpPr/>
          <p:nvPr/>
        </p:nvSpPr>
        <p:spPr>
          <a:xfrm>
            <a:off x="7934624" y="4892277"/>
            <a:ext cx="385371" cy="336779"/>
          </a:xfrm>
          <a:custGeom>
            <a:avLst/>
            <a:gdLst/>
            <a:ahLst/>
            <a:cxnLst/>
            <a:rect l="l" t="t" r="r" b="b"/>
            <a:pathLst>
              <a:path w="16266" h="14215" extrusionOk="0">
                <a:moveTo>
                  <a:pt x="8597" y="4397"/>
                </a:moveTo>
                <a:lnTo>
                  <a:pt x="8719" y="4421"/>
                </a:lnTo>
                <a:lnTo>
                  <a:pt x="8866" y="4445"/>
                </a:lnTo>
                <a:lnTo>
                  <a:pt x="8988" y="4519"/>
                </a:lnTo>
                <a:lnTo>
                  <a:pt x="9085" y="4616"/>
                </a:lnTo>
                <a:lnTo>
                  <a:pt x="9159" y="4714"/>
                </a:lnTo>
                <a:lnTo>
                  <a:pt x="9208" y="4836"/>
                </a:lnTo>
                <a:lnTo>
                  <a:pt x="9232" y="4958"/>
                </a:lnTo>
                <a:lnTo>
                  <a:pt x="9256" y="5105"/>
                </a:lnTo>
                <a:lnTo>
                  <a:pt x="8963" y="8939"/>
                </a:lnTo>
                <a:lnTo>
                  <a:pt x="8939" y="9086"/>
                </a:lnTo>
                <a:lnTo>
                  <a:pt x="8890" y="9232"/>
                </a:lnTo>
                <a:lnTo>
                  <a:pt x="8817" y="9330"/>
                </a:lnTo>
                <a:lnTo>
                  <a:pt x="8719" y="9452"/>
                </a:lnTo>
                <a:lnTo>
                  <a:pt x="8597" y="9525"/>
                </a:lnTo>
                <a:lnTo>
                  <a:pt x="8475" y="9599"/>
                </a:lnTo>
                <a:lnTo>
                  <a:pt x="8353" y="9648"/>
                </a:lnTo>
                <a:lnTo>
                  <a:pt x="7913" y="9648"/>
                </a:lnTo>
                <a:lnTo>
                  <a:pt x="7791" y="9599"/>
                </a:lnTo>
                <a:lnTo>
                  <a:pt x="7669" y="9525"/>
                </a:lnTo>
                <a:lnTo>
                  <a:pt x="7547" y="9452"/>
                </a:lnTo>
                <a:lnTo>
                  <a:pt x="7449" y="9330"/>
                </a:lnTo>
                <a:lnTo>
                  <a:pt x="7376" y="9232"/>
                </a:lnTo>
                <a:lnTo>
                  <a:pt x="7327" y="9086"/>
                </a:lnTo>
                <a:lnTo>
                  <a:pt x="7303" y="8939"/>
                </a:lnTo>
                <a:lnTo>
                  <a:pt x="7010" y="5105"/>
                </a:lnTo>
                <a:lnTo>
                  <a:pt x="7034" y="4958"/>
                </a:lnTo>
                <a:lnTo>
                  <a:pt x="7058" y="4836"/>
                </a:lnTo>
                <a:lnTo>
                  <a:pt x="7107" y="4714"/>
                </a:lnTo>
                <a:lnTo>
                  <a:pt x="7180" y="4616"/>
                </a:lnTo>
                <a:lnTo>
                  <a:pt x="7278" y="4519"/>
                </a:lnTo>
                <a:lnTo>
                  <a:pt x="7400" y="4445"/>
                </a:lnTo>
                <a:lnTo>
                  <a:pt x="7547" y="4421"/>
                </a:lnTo>
                <a:lnTo>
                  <a:pt x="7669" y="4397"/>
                </a:lnTo>
                <a:close/>
                <a:moveTo>
                  <a:pt x="8133" y="10429"/>
                </a:moveTo>
                <a:lnTo>
                  <a:pt x="8328" y="10454"/>
                </a:lnTo>
                <a:lnTo>
                  <a:pt x="8499" y="10502"/>
                </a:lnTo>
                <a:lnTo>
                  <a:pt x="8670" y="10600"/>
                </a:lnTo>
                <a:lnTo>
                  <a:pt x="8817" y="10722"/>
                </a:lnTo>
                <a:lnTo>
                  <a:pt x="8939" y="10869"/>
                </a:lnTo>
                <a:lnTo>
                  <a:pt x="9037" y="11040"/>
                </a:lnTo>
                <a:lnTo>
                  <a:pt x="9085" y="11211"/>
                </a:lnTo>
                <a:lnTo>
                  <a:pt x="9110" y="11406"/>
                </a:lnTo>
                <a:lnTo>
                  <a:pt x="9085" y="11601"/>
                </a:lnTo>
                <a:lnTo>
                  <a:pt x="9037" y="11797"/>
                </a:lnTo>
                <a:lnTo>
                  <a:pt x="8939" y="11943"/>
                </a:lnTo>
                <a:lnTo>
                  <a:pt x="8817" y="12090"/>
                </a:lnTo>
                <a:lnTo>
                  <a:pt x="8670" y="12212"/>
                </a:lnTo>
                <a:lnTo>
                  <a:pt x="8499" y="12310"/>
                </a:lnTo>
                <a:lnTo>
                  <a:pt x="8328" y="12359"/>
                </a:lnTo>
                <a:lnTo>
                  <a:pt x="8133" y="12383"/>
                </a:lnTo>
                <a:lnTo>
                  <a:pt x="7938" y="12359"/>
                </a:lnTo>
                <a:lnTo>
                  <a:pt x="7742" y="12310"/>
                </a:lnTo>
                <a:lnTo>
                  <a:pt x="7596" y="12212"/>
                </a:lnTo>
                <a:lnTo>
                  <a:pt x="7449" y="12090"/>
                </a:lnTo>
                <a:lnTo>
                  <a:pt x="7327" y="11943"/>
                </a:lnTo>
                <a:lnTo>
                  <a:pt x="7229" y="11797"/>
                </a:lnTo>
                <a:lnTo>
                  <a:pt x="7180" y="11601"/>
                </a:lnTo>
                <a:lnTo>
                  <a:pt x="7156" y="11406"/>
                </a:lnTo>
                <a:lnTo>
                  <a:pt x="7180" y="11211"/>
                </a:lnTo>
                <a:lnTo>
                  <a:pt x="7229" y="11040"/>
                </a:lnTo>
                <a:lnTo>
                  <a:pt x="7327" y="10869"/>
                </a:lnTo>
                <a:lnTo>
                  <a:pt x="7449" y="10722"/>
                </a:lnTo>
                <a:lnTo>
                  <a:pt x="7596" y="10600"/>
                </a:lnTo>
                <a:lnTo>
                  <a:pt x="7742" y="10502"/>
                </a:lnTo>
                <a:lnTo>
                  <a:pt x="7938" y="10454"/>
                </a:lnTo>
                <a:lnTo>
                  <a:pt x="8133" y="10429"/>
                </a:lnTo>
                <a:close/>
                <a:moveTo>
                  <a:pt x="7986" y="0"/>
                </a:moveTo>
                <a:lnTo>
                  <a:pt x="7864" y="25"/>
                </a:lnTo>
                <a:lnTo>
                  <a:pt x="7742" y="74"/>
                </a:lnTo>
                <a:lnTo>
                  <a:pt x="7620" y="123"/>
                </a:lnTo>
                <a:lnTo>
                  <a:pt x="7522" y="196"/>
                </a:lnTo>
                <a:lnTo>
                  <a:pt x="7425" y="294"/>
                </a:lnTo>
                <a:lnTo>
                  <a:pt x="7327" y="391"/>
                </a:lnTo>
                <a:lnTo>
                  <a:pt x="7254" y="489"/>
                </a:lnTo>
                <a:lnTo>
                  <a:pt x="147" y="12700"/>
                </a:lnTo>
                <a:lnTo>
                  <a:pt x="73" y="12823"/>
                </a:lnTo>
                <a:lnTo>
                  <a:pt x="25" y="12945"/>
                </a:lnTo>
                <a:lnTo>
                  <a:pt x="0" y="13067"/>
                </a:lnTo>
                <a:lnTo>
                  <a:pt x="0" y="13213"/>
                </a:lnTo>
                <a:lnTo>
                  <a:pt x="0" y="13335"/>
                </a:lnTo>
                <a:lnTo>
                  <a:pt x="25" y="13458"/>
                </a:lnTo>
                <a:lnTo>
                  <a:pt x="73" y="13604"/>
                </a:lnTo>
                <a:lnTo>
                  <a:pt x="147" y="13726"/>
                </a:lnTo>
                <a:lnTo>
                  <a:pt x="220" y="13824"/>
                </a:lnTo>
                <a:lnTo>
                  <a:pt x="293" y="13922"/>
                </a:lnTo>
                <a:lnTo>
                  <a:pt x="391" y="14019"/>
                </a:lnTo>
                <a:lnTo>
                  <a:pt x="513" y="14093"/>
                </a:lnTo>
                <a:lnTo>
                  <a:pt x="635" y="14141"/>
                </a:lnTo>
                <a:lnTo>
                  <a:pt x="757" y="14190"/>
                </a:lnTo>
                <a:lnTo>
                  <a:pt x="879" y="14215"/>
                </a:lnTo>
                <a:lnTo>
                  <a:pt x="15387" y="14215"/>
                </a:lnTo>
                <a:lnTo>
                  <a:pt x="15509" y="14190"/>
                </a:lnTo>
                <a:lnTo>
                  <a:pt x="15631" y="14141"/>
                </a:lnTo>
                <a:lnTo>
                  <a:pt x="15753" y="14093"/>
                </a:lnTo>
                <a:lnTo>
                  <a:pt x="15875" y="14019"/>
                </a:lnTo>
                <a:lnTo>
                  <a:pt x="15973" y="13922"/>
                </a:lnTo>
                <a:lnTo>
                  <a:pt x="16046" y="13824"/>
                </a:lnTo>
                <a:lnTo>
                  <a:pt x="16119" y="13726"/>
                </a:lnTo>
                <a:lnTo>
                  <a:pt x="16193" y="13604"/>
                </a:lnTo>
                <a:lnTo>
                  <a:pt x="16241" y="13458"/>
                </a:lnTo>
                <a:lnTo>
                  <a:pt x="16266" y="13335"/>
                </a:lnTo>
                <a:lnTo>
                  <a:pt x="16266" y="13213"/>
                </a:lnTo>
                <a:lnTo>
                  <a:pt x="16266" y="13067"/>
                </a:lnTo>
                <a:lnTo>
                  <a:pt x="16241" y="12945"/>
                </a:lnTo>
                <a:lnTo>
                  <a:pt x="16193" y="12823"/>
                </a:lnTo>
                <a:lnTo>
                  <a:pt x="16119" y="12700"/>
                </a:lnTo>
                <a:lnTo>
                  <a:pt x="9012" y="489"/>
                </a:lnTo>
                <a:lnTo>
                  <a:pt x="8939" y="391"/>
                </a:lnTo>
                <a:lnTo>
                  <a:pt x="8841" y="294"/>
                </a:lnTo>
                <a:lnTo>
                  <a:pt x="8744" y="196"/>
                </a:lnTo>
                <a:lnTo>
                  <a:pt x="8646" y="123"/>
                </a:lnTo>
                <a:lnTo>
                  <a:pt x="8524" y="74"/>
                </a:lnTo>
                <a:lnTo>
                  <a:pt x="8402" y="25"/>
                </a:lnTo>
                <a:lnTo>
                  <a:pt x="8255"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83" name="Google Shape;583;p33"/>
          <p:cNvSpPr/>
          <p:nvPr/>
        </p:nvSpPr>
        <p:spPr>
          <a:xfrm>
            <a:off x="9210493" y="4866239"/>
            <a:ext cx="388877" cy="388854"/>
          </a:xfrm>
          <a:custGeom>
            <a:avLst/>
            <a:gdLst/>
            <a:ahLst/>
            <a:cxnLst/>
            <a:rect l="l" t="t" r="r" b="b"/>
            <a:pathLst>
              <a:path w="16414" h="16413" extrusionOk="0">
                <a:moveTo>
                  <a:pt x="10088" y="5080"/>
                </a:moveTo>
                <a:lnTo>
                  <a:pt x="10234" y="5105"/>
                </a:lnTo>
                <a:lnTo>
                  <a:pt x="10307" y="5129"/>
                </a:lnTo>
                <a:lnTo>
                  <a:pt x="10356" y="5178"/>
                </a:lnTo>
                <a:lnTo>
                  <a:pt x="11235" y="6057"/>
                </a:lnTo>
                <a:lnTo>
                  <a:pt x="11284" y="6106"/>
                </a:lnTo>
                <a:lnTo>
                  <a:pt x="11309" y="6179"/>
                </a:lnTo>
                <a:lnTo>
                  <a:pt x="11333" y="6326"/>
                </a:lnTo>
                <a:lnTo>
                  <a:pt x="11309" y="6473"/>
                </a:lnTo>
                <a:lnTo>
                  <a:pt x="11284" y="6546"/>
                </a:lnTo>
                <a:lnTo>
                  <a:pt x="11235" y="6595"/>
                </a:lnTo>
                <a:lnTo>
                  <a:pt x="9892" y="7938"/>
                </a:lnTo>
                <a:lnTo>
                  <a:pt x="9843" y="7987"/>
                </a:lnTo>
                <a:lnTo>
                  <a:pt x="9819" y="8060"/>
                </a:lnTo>
                <a:lnTo>
                  <a:pt x="9795" y="8207"/>
                </a:lnTo>
                <a:lnTo>
                  <a:pt x="9819" y="8353"/>
                </a:lnTo>
                <a:lnTo>
                  <a:pt x="9843" y="8426"/>
                </a:lnTo>
                <a:lnTo>
                  <a:pt x="9892" y="8475"/>
                </a:lnTo>
                <a:lnTo>
                  <a:pt x="11235" y="9818"/>
                </a:lnTo>
                <a:lnTo>
                  <a:pt x="11284" y="9867"/>
                </a:lnTo>
                <a:lnTo>
                  <a:pt x="11309" y="9941"/>
                </a:lnTo>
                <a:lnTo>
                  <a:pt x="11333" y="10087"/>
                </a:lnTo>
                <a:lnTo>
                  <a:pt x="11309" y="10234"/>
                </a:lnTo>
                <a:lnTo>
                  <a:pt x="11284" y="10307"/>
                </a:lnTo>
                <a:lnTo>
                  <a:pt x="11235" y="10356"/>
                </a:lnTo>
                <a:lnTo>
                  <a:pt x="10356" y="11235"/>
                </a:lnTo>
                <a:lnTo>
                  <a:pt x="10307" y="11284"/>
                </a:lnTo>
                <a:lnTo>
                  <a:pt x="10234" y="11308"/>
                </a:lnTo>
                <a:lnTo>
                  <a:pt x="10088" y="11333"/>
                </a:lnTo>
                <a:lnTo>
                  <a:pt x="9941" y="11308"/>
                </a:lnTo>
                <a:lnTo>
                  <a:pt x="9868" y="11284"/>
                </a:lnTo>
                <a:lnTo>
                  <a:pt x="9819" y="11235"/>
                </a:lnTo>
                <a:lnTo>
                  <a:pt x="8476" y="9892"/>
                </a:lnTo>
                <a:lnTo>
                  <a:pt x="8427" y="9843"/>
                </a:lnTo>
                <a:lnTo>
                  <a:pt x="8354" y="9818"/>
                </a:lnTo>
                <a:lnTo>
                  <a:pt x="8207" y="9794"/>
                </a:lnTo>
                <a:lnTo>
                  <a:pt x="8061" y="9818"/>
                </a:lnTo>
                <a:lnTo>
                  <a:pt x="7987" y="9843"/>
                </a:lnTo>
                <a:lnTo>
                  <a:pt x="7938" y="9892"/>
                </a:lnTo>
                <a:lnTo>
                  <a:pt x="6595" y="11235"/>
                </a:lnTo>
                <a:lnTo>
                  <a:pt x="6546" y="11284"/>
                </a:lnTo>
                <a:lnTo>
                  <a:pt x="6473" y="11308"/>
                </a:lnTo>
                <a:lnTo>
                  <a:pt x="6326" y="11333"/>
                </a:lnTo>
                <a:lnTo>
                  <a:pt x="6180" y="11308"/>
                </a:lnTo>
                <a:lnTo>
                  <a:pt x="6107" y="11284"/>
                </a:lnTo>
                <a:lnTo>
                  <a:pt x="6058" y="11235"/>
                </a:lnTo>
                <a:lnTo>
                  <a:pt x="5179" y="10356"/>
                </a:lnTo>
                <a:lnTo>
                  <a:pt x="5130" y="10307"/>
                </a:lnTo>
                <a:lnTo>
                  <a:pt x="5105" y="10234"/>
                </a:lnTo>
                <a:lnTo>
                  <a:pt x="5081" y="10087"/>
                </a:lnTo>
                <a:lnTo>
                  <a:pt x="5105" y="9941"/>
                </a:lnTo>
                <a:lnTo>
                  <a:pt x="5130" y="9867"/>
                </a:lnTo>
                <a:lnTo>
                  <a:pt x="5179" y="9818"/>
                </a:lnTo>
                <a:lnTo>
                  <a:pt x="6522" y="8475"/>
                </a:lnTo>
                <a:lnTo>
                  <a:pt x="6571" y="8426"/>
                </a:lnTo>
                <a:lnTo>
                  <a:pt x="6595" y="8353"/>
                </a:lnTo>
                <a:lnTo>
                  <a:pt x="6620" y="8207"/>
                </a:lnTo>
                <a:lnTo>
                  <a:pt x="6595" y="8060"/>
                </a:lnTo>
                <a:lnTo>
                  <a:pt x="6571" y="7987"/>
                </a:lnTo>
                <a:lnTo>
                  <a:pt x="6522" y="7938"/>
                </a:lnTo>
                <a:lnTo>
                  <a:pt x="5179" y="6595"/>
                </a:lnTo>
                <a:lnTo>
                  <a:pt x="5130" y="6546"/>
                </a:lnTo>
                <a:lnTo>
                  <a:pt x="5105" y="6473"/>
                </a:lnTo>
                <a:lnTo>
                  <a:pt x="5081" y="6326"/>
                </a:lnTo>
                <a:lnTo>
                  <a:pt x="5105" y="6179"/>
                </a:lnTo>
                <a:lnTo>
                  <a:pt x="5130" y="6106"/>
                </a:lnTo>
                <a:lnTo>
                  <a:pt x="5179" y="6057"/>
                </a:lnTo>
                <a:lnTo>
                  <a:pt x="6058" y="5178"/>
                </a:lnTo>
                <a:lnTo>
                  <a:pt x="6107" y="5129"/>
                </a:lnTo>
                <a:lnTo>
                  <a:pt x="6180" y="5105"/>
                </a:lnTo>
                <a:lnTo>
                  <a:pt x="6326" y="5080"/>
                </a:lnTo>
                <a:lnTo>
                  <a:pt x="6473" y="5105"/>
                </a:lnTo>
                <a:lnTo>
                  <a:pt x="6546" y="5129"/>
                </a:lnTo>
                <a:lnTo>
                  <a:pt x="6595" y="5178"/>
                </a:lnTo>
                <a:lnTo>
                  <a:pt x="7938" y="6521"/>
                </a:lnTo>
                <a:lnTo>
                  <a:pt x="7987" y="6570"/>
                </a:lnTo>
                <a:lnTo>
                  <a:pt x="8061" y="6595"/>
                </a:lnTo>
                <a:lnTo>
                  <a:pt x="8207" y="6619"/>
                </a:lnTo>
                <a:lnTo>
                  <a:pt x="8354" y="6595"/>
                </a:lnTo>
                <a:lnTo>
                  <a:pt x="8427" y="6570"/>
                </a:lnTo>
                <a:lnTo>
                  <a:pt x="8476" y="6521"/>
                </a:lnTo>
                <a:lnTo>
                  <a:pt x="9819" y="5178"/>
                </a:lnTo>
                <a:lnTo>
                  <a:pt x="9868" y="5129"/>
                </a:lnTo>
                <a:lnTo>
                  <a:pt x="9941" y="5105"/>
                </a:lnTo>
                <a:lnTo>
                  <a:pt x="10088" y="5080"/>
                </a:lnTo>
                <a:close/>
                <a:moveTo>
                  <a:pt x="5130" y="0"/>
                </a:moveTo>
                <a:lnTo>
                  <a:pt x="4934" y="25"/>
                </a:lnTo>
                <a:lnTo>
                  <a:pt x="4739" y="74"/>
                </a:lnTo>
                <a:lnTo>
                  <a:pt x="4568" y="171"/>
                </a:lnTo>
                <a:lnTo>
                  <a:pt x="4397" y="293"/>
                </a:lnTo>
                <a:lnTo>
                  <a:pt x="294" y="4397"/>
                </a:lnTo>
                <a:lnTo>
                  <a:pt x="172" y="4568"/>
                </a:lnTo>
                <a:lnTo>
                  <a:pt x="74" y="4738"/>
                </a:lnTo>
                <a:lnTo>
                  <a:pt x="25" y="4934"/>
                </a:lnTo>
                <a:lnTo>
                  <a:pt x="1" y="5129"/>
                </a:lnTo>
                <a:lnTo>
                  <a:pt x="1" y="11284"/>
                </a:lnTo>
                <a:lnTo>
                  <a:pt x="25" y="11479"/>
                </a:lnTo>
                <a:lnTo>
                  <a:pt x="74" y="11675"/>
                </a:lnTo>
                <a:lnTo>
                  <a:pt x="172" y="11846"/>
                </a:lnTo>
                <a:lnTo>
                  <a:pt x="294" y="12017"/>
                </a:lnTo>
                <a:lnTo>
                  <a:pt x="4397" y="16120"/>
                </a:lnTo>
                <a:lnTo>
                  <a:pt x="4568" y="16242"/>
                </a:lnTo>
                <a:lnTo>
                  <a:pt x="4739" y="16339"/>
                </a:lnTo>
                <a:lnTo>
                  <a:pt x="4934" y="16388"/>
                </a:lnTo>
                <a:lnTo>
                  <a:pt x="5130" y="16413"/>
                </a:lnTo>
                <a:lnTo>
                  <a:pt x="11284" y="16413"/>
                </a:lnTo>
                <a:lnTo>
                  <a:pt x="11480" y="16388"/>
                </a:lnTo>
                <a:lnTo>
                  <a:pt x="11675" y="16339"/>
                </a:lnTo>
                <a:lnTo>
                  <a:pt x="11846" y="16242"/>
                </a:lnTo>
                <a:lnTo>
                  <a:pt x="12017" y="16120"/>
                </a:lnTo>
                <a:lnTo>
                  <a:pt x="16120" y="12017"/>
                </a:lnTo>
                <a:lnTo>
                  <a:pt x="16242" y="11846"/>
                </a:lnTo>
                <a:lnTo>
                  <a:pt x="16340" y="11675"/>
                </a:lnTo>
                <a:lnTo>
                  <a:pt x="16389" y="11479"/>
                </a:lnTo>
                <a:lnTo>
                  <a:pt x="16413" y="11284"/>
                </a:lnTo>
                <a:lnTo>
                  <a:pt x="16413" y="5129"/>
                </a:lnTo>
                <a:lnTo>
                  <a:pt x="16389" y="4934"/>
                </a:lnTo>
                <a:lnTo>
                  <a:pt x="16340" y="4738"/>
                </a:lnTo>
                <a:lnTo>
                  <a:pt x="16242" y="4568"/>
                </a:lnTo>
                <a:lnTo>
                  <a:pt x="16120" y="4397"/>
                </a:lnTo>
                <a:lnTo>
                  <a:pt x="12017" y="293"/>
                </a:lnTo>
                <a:lnTo>
                  <a:pt x="11846" y="171"/>
                </a:lnTo>
                <a:lnTo>
                  <a:pt x="11675" y="74"/>
                </a:lnTo>
                <a:lnTo>
                  <a:pt x="11480" y="25"/>
                </a:lnTo>
                <a:lnTo>
                  <a:pt x="1128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nvGrpSpPr>
          <p:cNvPr id="584" name="Google Shape;584;p33"/>
          <p:cNvGrpSpPr/>
          <p:nvPr/>
        </p:nvGrpSpPr>
        <p:grpSpPr>
          <a:xfrm>
            <a:off x="9820908" y="4871977"/>
            <a:ext cx="445549" cy="377292"/>
            <a:chOff x="5275975" y="4344850"/>
            <a:chExt cx="470150" cy="398125"/>
          </a:xfrm>
        </p:grpSpPr>
        <p:sp>
          <p:nvSpPr>
            <p:cNvPr id="585" name="Google Shape;585;p33"/>
            <p:cNvSpPr/>
            <p:nvPr/>
          </p:nvSpPr>
          <p:spPr>
            <a:xfrm>
              <a:off x="5661250" y="4690450"/>
              <a:ext cx="65950" cy="52525"/>
            </a:xfrm>
            <a:custGeom>
              <a:avLst/>
              <a:gdLst/>
              <a:ahLst/>
              <a:cxnLst/>
              <a:rect l="l" t="t" r="r" b="b"/>
              <a:pathLst>
                <a:path w="2638" h="2101" extrusionOk="0">
                  <a:moveTo>
                    <a:pt x="0" y="0"/>
                  </a:moveTo>
                  <a:lnTo>
                    <a:pt x="0" y="782"/>
                  </a:lnTo>
                  <a:lnTo>
                    <a:pt x="25" y="1050"/>
                  </a:lnTo>
                  <a:lnTo>
                    <a:pt x="122" y="1295"/>
                  </a:lnTo>
                  <a:lnTo>
                    <a:pt x="244" y="1514"/>
                  </a:lnTo>
                  <a:lnTo>
                    <a:pt x="391" y="1710"/>
                  </a:lnTo>
                  <a:lnTo>
                    <a:pt x="586" y="1856"/>
                  </a:lnTo>
                  <a:lnTo>
                    <a:pt x="806" y="1978"/>
                  </a:lnTo>
                  <a:lnTo>
                    <a:pt x="1050" y="2076"/>
                  </a:lnTo>
                  <a:lnTo>
                    <a:pt x="1319" y="2100"/>
                  </a:lnTo>
                  <a:lnTo>
                    <a:pt x="1588" y="2076"/>
                  </a:lnTo>
                  <a:lnTo>
                    <a:pt x="1832" y="1978"/>
                  </a:lnTo>
                  <a:lnTo>
                    <a:pt x="2052" y="1856"/>
                  </a:lnTo>
                  <a:lnTo>
                    <a:pt x="2247" y="1710"/>
                  </a:lnTo>
                  <a:lnTo>
                    <a:pt x="2418" y="1514"/>
                  </a:lnTo>
                  <a:lnTo>
                    <a:pt x="2540" y="1295"/>
                  </a:lnTo>
                  <a:lnTo>
                    <a:pt x="2613" y="1050"/>
                  </a:lnTo>
                  <a:lnTo>
                    <a:pt x="2638" y="782"/>
                  </a:lnTo>
                  <a:lnTo>
                    <a:pt x="2638"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86" name="Google Shape;586;p33"/>
            <p:cNvSpPr/>
            <p:nvPr/>
          </p:nvSpPr>
          <p:spPr>
            <a:xfrm>
              <a:off x="5294900" y="4690450"/>
              <a:ext cx="65950" cy="52525"/>
            </a:xfrm>
            <a:custGeom>
              <a:avLst/>
              <a:gdLst/>
              <a:ahLst/>
              <a:cxnLst/>
              <a:rect l="l" t="t" r="r" b="b"/>
              <a:pathLst>
                <a:path w="2638" h="2101" extrusionOk="0">
                  <a:moveTo>
                    <a:pt x="0" y="0"/>
                  </a:moveTo>
                  <a:lnTo>
                    <a:pt x="0" y="782"/>
                  </a:lnTo>
                  <a:lnTo>
                    <a:pt x="25" y="1050"/>
                  </a:lnTo>
                  <a:lnTo>
                    <a:pt x="98" y="1295"/>
                  </a:lnTo>
                  <a:lnTo>
                    <a:pt x="220" y="1514"/>
                  </a:lnTo>
                  <a:lnTo>
                    <a:pt x="391" y="1710"/>
                  </a:lnTo>
                  <a:lnTo>
                    <a:pt x="586" y="1856"/>
                  </a:lnTo>
                  <a:lnTo>
                    <a:pt x="806" y="1978"/>
                  </a:lnTo>
                  <a:lnTo>
                    <a:pt x="1050" y="2076"/>
                  </a:lnTo>
                  <a:lnTo>
                    <a:pt x="1319" y="2100"/>
                  </a:lnTo>
                  <a:lnTo>
                    <a:pt x="1588" y="2076"/>
                  </a:lnTo>
                  <a:lnTo>
                    <a:pt x="1832" y="1978"/>
                  </a:lnTo>
                  <a:lnTo>
                    <a:pt x="2052" y="1856"/>
                  </a:lnTo>
                  <a:lnTo>
                    <a:pt x="2247" y="1710"/>
                  </a:lnTo>
                  <a:lnTo>
                    <a:pt x="2394" y="1514"/>
                  </a:lnTo>
                  <a:lnTo>
                    <a:pt x="2516" y="1295"/>
                  </a:lnTo>
                  <a:lnTo>
                    <a:pt x="2614" y="1050"/>
                  </a:lnTo>
                  <a:lnTo>
                    <a:pt x="2638" y="782"/>
                  </a:lnTo>
                  <a:lnTo>
                    <a:pt x="2638"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87" name="Google Shape;587;p33"/>
            <p:cNvSpPr/>
            <p:nvPr/>
          </p:nvSpPr>
          <p:spPr>
            <a:xfrm>
              <a:off x="5275975" y="4344850"/>
              <a:ext cx="470150" cy="334025"/>
            </a:xfrm>
            <a:custGeom>
              <a:avLst/>
              <a:gdLst/>
              <a:ahLst/>
              <a:cxnLst/>
              <a:rect l="l" t="t" r="r" b="b"/>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sp>
        <p:nvSpPr>
          <p:cNvPr id="588" name="Google Shape;588;p33"/>
          <p:cNvSpPr/>
          <p:nvPr/>
        </p:nvSpPr>
        <p:spPr>
          <a:xfrm>
            <a:off x="10482336" y="4860459"/>
            <a:ext cx="400439" cy="400415"/>
          </a:xfrm>
          <a:custGeom>
            <a:avLst/>
            <a:gdLst/>
            <a:ahLst/>
            <a:cxnLst/>
            <a:rect l="l" t="t" r="r" b="b"/>
            <a:pathLst>
              <a:path w="16902" h="16901" extrusionOk="0">
                <a:moveTo>
                  <a:pt x="14386" y="757"/>
                </a:moveTo>
                <a:lnTo>
                  <a:pt x="14557" y="782"/>
                </a:lnTo>
                <a:lnTo>
                  <a:pt x="14728" y="806"/>
                </a:lnTo>
                <a:lnTo>
                  <a:pt x="14899" y="831"/>
                </a:lnTo>
                <a:lnTo>
                  <a:pt x="15070" y="904"/>
                </a:lnTo>
                <a:lnTo>
                  <a:pt x="15216" y="977"/>
                </a:lnTo>
                <a:lnTo>
                  <a:pt x="15363" y="1050"/>
                </a:lnTo>
                <a:lnTo>
                  <a:pt x="15509" y="1148"/>
                </a:lnTo>
                <a:lnTo>
                  <a:pt x="15631" y="1270"/>
                </a:lnTo>
                <a:lnTo>
                  <a:pt x="15729" y="1392"/>
                </a:lnTo>
                <a:lnTo>
                  <a:pt x="15827" y="1539"/>
                </a:lnTo>
                <a:lnTo>
                  <a:pt x="15925" y="1661"/>
                </a:lnTo>
                <a:lnTo>
                  <a:pt x="15998" y="1807"/>
                </a:lnTo>
                <a:lnTo>
                  <a:pt x="16047" y="1978"/>
                </a:lnTo>
                <a:lnTo>
                  <a:pt x="16095" y="2125"/>
                </a:lnTo>
                <a:lnTo>
                  <a:pt x="16120" y="2296"/>
                </a:lnTo>
                <a:lnTo>
                  <a:pt x="16144" y="2467"/>
                </a:lnTo>
                <a:lnTo>
                  <a:pt x="16120" y="2565"/>
                </a:lnTo>
                <a:lnTo>
                  <a:pt x="16071" y="2638"/>
                </a:lnTo>
                <a:lnTo>
                  <a:pt x="15998" y="2687"/>
                </a:lnTo>
                <a:lnTo>
                  <a:pt x="15900" y="2711"/>
                </a:lnTo>
                <a:lnTo>
                  <a:pt x="15802" y="2687"/>
                </a:lnTo>
                <a:lnTo>
                  <a:pt x="15729" y="2638"/>
                </a:lnTo>
                <a:lnTo>
                  <a:pt x="15680" y="2565"/>
                </a:lnTo>
                <a:lnTo>
                  <a:pt x="15656" y="2467"/>
                </a:lnTo>
                <a:lnTo>
                  <a:pt x="15631" y="2247"/>
                </a:lnTo>
                <a:lnTo>
                  <a:pt x="15558" y="2003"/>
                </a:lnTo>
                <a:lnTo>
                  <a:pt x="15436" y="1807"/>
                </a:lnTo>
                <a:lnTo>
                  <a:pt x="15290" y="1612"/>
                </a:lnTo>
                <a:lnTo>
                  <a:pt x="15094" y="1466"/>
                </a:lnTo>
                <a:lnTo>
                  <a:pt x="14874" y="1343"/>
                </a:lnTo>
                <a:lnTo>
                  <a:pt x="14630" y="1270"/>
                </a:lnTo>
                <a:lnTo>
                  <a:pt x="14386" y="1246"/>
                </a:lnTo>
                <a:lnTo>
                  <a:pt x="14288" y="1246"/>
                </a:lnTo>
                <a:lnTo>
                  <a:pt x="14215" y="1172"/>
                </a:lnTo>
                <a:lnTo>
                  <a:pt x="14166" y="1099"/>
                </a:lnTo>
                <a:lnTo>
                  <a:pt x="14142" y="1002"/>
                </a:lnTo>
                <a:lnTo>
                  <a:pt x="14166" y="904"/>
                </a:lnTo>
                <a:lnTo>
                  <a:pt x="14215" y="831"/>
                </a:lnTo>
                <a:lnTo>
                  <a:pt x="14288" y="782"/>
                </a:lnTo>
                <a:lnTo>
                  <a:pt x="14386" y="757"/>
                </a:lnTo>
                <a:close/>
                <a:moveTo>
                  <a:pt x="15460" y="0"/>
                </a:moveTo>
                <a:lnTo>
                  <a:pt x="15167" y="25"/>
                </a:lnTo>
                <a:lnTo>
                  <a:pt x="14850" y="49"/>
                </a:lnTo>
                <a:lnTo>
                  <a:pt x="14557" y="122"/>
                </a:lnTo>
                <a:lnTo>
                  <a:pt x="14117" y="244"/>
                </a:lnTo>
                <a:lnTo>
                  <a:pt x="13873" y="318"/>
                </a:lnTo>
                <a:lnTo>
                  <a:pt x="13653" y="415"/>
                </a:lnTo>
                <a:lnTo>
                  <a:pt x="13458" y="537"/>
                </a:lnTo>
                <a:lnTo>
                  <a:pt x="13287" y="660"/>
                </a:lnTo>
                <a:lnTo>
                  <a:pt x="10625" y="3346"/>
                </a:lnTo>
                <a:lnTo>
                  <a:pt x="2858" y="1221"/>
                </a:lnTo>
                <a:lnTo>
                  <a:pt x="2712" y="1197"/>
                </a:lnTo>
                <a:lnTo>
                  <a:pt x="2590" y="1221"/>
                </a:lnTo>
                <a:lnTo>
                  <a:pt x="2467" y="1270"/>
                </a:lnTo>
                <a:lnTo>
                  <a:pt x="2345" y="1343"/>
                </a:lnTo>
                <a:lnTo>
                  <a:pt x="1613" y="2101"/>
                </a:lnTo>
                <a:lnTo>
                  <a:pt x="1539" y="2198"/>
                </a:lnTo>
                <a:lnTo>
                  <a:pt x="1491" y="2296"/>
                </a:lnTo>
                <a:lnTo>
                  <a:pt x="1466" y="2418"/>
                </a:lnTo>
                <a:lnTo>
                  <a:pt x="1466" y="2516"/>
                </a:lnTo>
                <a:lnTo>
                  <a:pt x="1491" y="2613"/>
                </a:lnTo>
                <a:lnTo>
                  <a:pt x="1515" y="2687"/>
                </a:lnTo>
                <a:lnTo>
                  <a:pt x="1613" y="2833"/>
                </a:lnTo>
                <a:lnTo>
                  <a:pt x="1710" y="2907"/>
                </a:lnTo>
                <a:lnTo>
                  <a:pt x="7425" y="6619"/>
                </a:lnTo>
                <a:lnTo>
                  <a:pt x="4177" y="10893"/>
                </a:lnTo>
                <a:lnTo>
                  <a:pt x="929" y="10331"/>
                </a:lnTo>
                <a:lnTo>
                  <a:pt x="831" y="10331"/>
                </a:lnTo>
                <a:lnTo>
                  <a:pt x="709" y="10356"/>
                </a:lnTo>
                <a:lnTo>
                  <a:pt x="611" y="10404"/>
                </a:lnTo>
                <a:lnTo>
                  <a:pt x="514" y="10478"/>
                </a:lnTo>
                <a:lnTo>
                  <a:pt x="147" y="10844"/>
                </a:lnTo>
                <a:lnTo>
                  <a:pt x="74" y="10942"/>
                </a:lnTo>
                <a:lnTo>
                  <a:pt x="25" y="11064"/>
                </a:lnTo>
                <a:lnTo>
                  <a:pt x="1" y="11186"/>
                </a:lnTo>
                <a:lnTo>
                  <a:pt x="1" y="11308"/>
                </a:lnTo>
                <a:lnTo>
                  <a:pt x="50" y="11455"/>
                </a:lnTo>
                <a:lnTo>
                  <a:pt x="147" y="11601"/>
                </a:lnTo>
                <a:lnTo>
                  <a:pt x="245" y="11674"/>
                </a:lnTo>
                <a:lnTo>
                  <a:pt x="3444" y="13457"/>
                </a:lnTo>
                <a:lnTo>
                  <a:pt x="5227" y="16657"/>
                </a:lnTo>
                <a:lnTo>
                  <a:pt x="5301" y="16754"/>
                </a:lnTo>
                <a:lnTo>
                  <a:pt x="5447" y="16852"/>
                </a:lnTo>
                <a:lnTo>
                  <a:pt x="5594" y="16901"/>
                </a:lnTo>
                <a:lnTo>
                  <a:pt x="5716" y="16901"/>
                </a:lnTo>
                <a:lnTo>
                  <a:pt x="5838" y="16877"/>
                </a:lnTo>
                <a:lnTo>
                  <a:pt x="5960" y="16828"/>
                </a:lnTo>
                <a:lnTo>
                  <a:pt x="6058" y="16754"/>
                </a:lnTo>
                <a:lnTo>
                  <a:pt x="6424" y="16388"/>
                </a:lnTo>
                <a:lnTo>
                  <a:pt x="6497" y="16290"/>
                </a:lnTo>
                <a:lnTo>
                  <a:pt x="6546" y="16193"/>
                </a:lnTo>
                <a:lnTo>
                  <a:pt x="6571" y="16071"/>
                </a:lnTo>
                <a:lnTo>
                  <a:pt x="6571" y="15973"/>
                </a:lnTo>
                <a:lnTo>
                  <a:pt x="6009" y="12725"/>
                </a:lnTo>
                <a:lnTo>
                  <a:pt x="10283" y="9476"/>
                </a:lnTo>
                <a:lnTo>
                  <a:pt x="13995" y="15191"/>
                </a:lnTo>
                <a:lnTo>
                  <a:pt x="14068" y="15289"/>
                </a:lnTo>
                <a:lnTo>
                  <a:pt x="14215" y="15387"/>
                </a:lnTo>
                <a:lnTo>
                  <a:pt x="14288" y="15411"/>
                </a:lnTo>
                <a:lnTo>
                  <a:pt x="14386" y="15436"/>
                </a:lnTo>
                <a:lnTo>
                  <a:pt x="14484" y="15436"/>
                </a:lnTo>
                <a:lnTo>
                  <a:pt x="14606" y="15411"/>
                </a:lnTo>
                <a:lnTo>
                  <a:pt x="14703" y="15362"/>
                </a:lnTo>
                <a:lnTo>
                  <a:pt x="14801" y="15289"/>
                </a:lnTo>
                <a:lnTo>
                  <a:pt x="15558" y="14556"/>
                </a:lnTo>
                <a:lnTo>
                  <a:pt x="15631" y="14434"/>
                </a:lnTo>
                <a:lnTo>
                  <a:pt x="15680" y="14312"/>
                </a:lnTo>
                <a:lnTo>
                  <a:pt x="15705" y="14190"/>
                </a:lnTo>
                <a:lnTo>
                  <a:pt x="15680" y="14043"/>
                </a:lnTo>
                <a:lnTo>
                  <a:pt x="13555" y="6277"/>
                </a:lnTo>
                <a:lnTo>
                  <a:pt x="16242" y="3615"/>
                </a:lnTo>
                <a:lnTo>
                  <a:pt x="16364" y="3444"/>
                </a:lnTo>
                <a:lnTo>
                  <a:pt x="16486" y="3248"/>
                </a:lnTo>
                <a:lnTo>
                  <a:pt x="16584" y="3029"/>
                </a:lnTo>
                <a:lnTo>
                  <a:pt x="16657" y="2784"/>
                </a:lnTo>
                <a:lnTo>
                  <a:pt x="16779" y="2345"/>
                </a:lnTo>
                <a:lnTo>
                  <a:pt x="16853" y="2052"/>
                </a:lnTo>
                <a:lnTo>
                  <a:pt x="16877" y="1734"/>
                </a:lnTo>
                <a:lnTo>
                  <a:pt x="16901" y="1441"/>
                </a:lnTo>
                <a:lnTo>
                  <a:pt x="16901" y="1197"/>
                </a:lnTo>
                <a:lnTo>
                  <a:pt x="16901" y="953"/>
                </a:lnTo>
                <a:lnTo>
                  <a:pt x="16853" y="757"/>
                </a:lnTo>
                <a:lnTo>
                  <a:pt x="16779" y="586"/>
                </a:lnTo>
                <a:lnTo>
                  <a:pt x="16706" y="415"/>
                </a:lnTo>
                <a:lnTo>
                  <a:pt x="16608" y="293"/>
                </a:lnTo>
                <a:lnTo>
                  <a:pt x="16486" y="196"/>
                </a:lnTo>
                <a:lnTo>
                  <a:pt x="16315" y="122"/>
                </a:lnTo>
                <a:lnTo>
                  <a:pt x="16144" y="49"/>
                </a:lnTo>
                <a:lnTo>
                  <a:pt x="15949"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nvGrpSpPr>
          <p:cNvPr id="589" name="Google Shape;589;p33"/>
          <p:cNvGrpSpPr/>
          <p:nvPr/>
        </p:nvGrpSpPr>
        <p:grpSpPr>
          <a:xfrm>
            <a:off x="11115858" y="4841320"/>
            <a:ext cx="410863" cy="438607"/>
            <a:chOff x="6642425" y="4312500"/>
            <a:chExt cx="433550" cy="462825"/>
          </a:xfrm>
        </p:grpSpPr>
        <p:sp>
          <p:nvSpPr>
            <p:cNvPr id="590" name="Google Shape;590;p33"/>
            <p:cNvSpPr/>
            <p:nvPr/>
          </p:nvSpPr>
          <p:spPr>
            <a:xfrm>
              <a:off x="6642425" y="4687375"/>
              <a:ext cx="433550" cy="39125"/>
            </a:xfrm>
            <a:custGeom>
              <a:avLst/>
              <a:gdLst/>
              <a:ahLst/>
              <a:cxnLst/>
              <a:rect l="l" t="t" r="r" b="b"/>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91" name="Google Shape;591;p33"/>
            <p:cNvSpPr/>
            <p:nvPr/>
          </p:nvSpPr>
          <p:spPr>
            <a:xfrm>
              <a:off x="6642425" y="4736225"/>
              <a:ext cx="433550" cy="39100"/>
            </a:xfrm>
            <a:custGeom>
              <a:avLst/>
              <a:gdLst/>
              <a:ahLst/>
              <a:cxnLst/>
              <a:rect l="l" t="t" r="r" b="b"/>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92" name="Google Shape;592;p33"/>
            <p:cNvSpPr/>
            <p:nvPr/>
          </p:nvSpPr>
          <p:spPr>
            <a:xfrm>
              <a:off x="6684575" y="4312500"/>
              <a:ext cx="349875" cy="377350"/>
            </a:xfrm>
            <a:custGeom>
              <a:avLst/>
              <a:gdLst/>
              <a:ahLst/>
              <a:cxnLst/>
              <a:rect l="l" t="t" r="r" b="b"/>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sp>
        <p:nvSpPr>
          <p:cNvPr id="593" name="Google Shape;593;p33"/>
          <p:cNvSpPr/>
          <p:nvPr/>
        </p:nvSpPr>
        <p:spPr>
          <a:xfrm>
            <a:off x="5308207" y="5543810"/>
            <a:ext cx="527712" cy="311334"/>
          </a:xfrm>
          <a:custGeom>
            <a:avLst/>
            <a:gdLst/>
            <a:ahLst/>
            <a:cxnLst/>
            <a:rect l="l" t="t" r="r" b="b"/>
            <a:pathLst>
              <a:path w="22274" h="13141" extrusionOk="0">
                <a:moveTo>
                  <a:pt x="14532" y="3786"/>
                </a:moveTo>
                <a:lnTo>
                  <a:pt x="11747" y="7084"/>
                </a:lnTo>
                <a:lnTo>
                  <a:pt x="11577" y="7035"/>
                </a:lnTo>
                <a:lnTo>
                  <a:pt x="11406" y="6986"/>
                </a:lnTo>
                <a:lnTo>
                  <a:pt x="11235" y="6937"/>
                </a:lnTo>
                <a:lnTo>
                  <a:pt x="10893" y="6937"/>
                </a:lnTo>
                <a:lnTo>
                  <a:pt x="10746" y="6961"/>
                </a:lnTo>
                <a:lnTo>
                  <a:pt x="9207" y="3786"/>
                </a:lnTo>
                <a:close/>
                <a:moveTo>
                  <a:pt x="7034" y="6082"/>
                </a:moveTo>
                <a:lnTo>
                  <a:pt x="7229" y="6302"/>
                </a:lnTo>
                <a:lnTo>
                  <a:pt x="7400" y="6522"/>
                </a:lnTo>
                <a:lnTo>
                  <a:pt x="7571" y="6766"/>
                </a:lnTo>
                <a:lnTo>
                  <a:pt x="7718" y="7010"/>
                </a:lnTo>
                <a:lnTo>
                  <a:pt x="7840" y="7279"/>
                </a:lnTo>
                <a:lnTo>
                  <a:pt x="7937" y="7572"/>
                </a:lnTo>
                <a:lnTo>
                  <a:pt x="8011" y="7841"/>
                </a:lnTo>
                <a:lnTo>
                  <a:pt x="8060" y="8134"/>
                </a:lnTo>
                <a:lnTo>
                  <a:pt x="5422" y="8134"/>
                </a:lnTo>
                <a:lnTo>
                  <a:pt x="7034" y="6082"/>
                </a:lnTo>
                <a:close/>
                <a:moveTo>
                  <a:pt x="8475" y="4275"/>
                </a:moveTo>
                <a:lnTo>
                  <a:pt x="9965" y="7352"/>
                </a:lnTo>
                <a:lnTo>
                  <a:pt x="9769" y="7523"/>
                </a:lnTo>
                <a:lnTo>
                  <a:pt x="9623" y="7743"/>
                </a:lnTo>
                <a:lnTo>
                  <a:pt x="9525" y="7963"/>
                </a:lnTo>
                <a:lnTo>
                  <a:pt x="9427" y="8183"/>
                </a:lnTo>
                <a:lnTo>
                  <a:pt x="9061" y="8183"/>
                </a:lnTo>
                <a:lnTo>
                  <a:pt x="8988" y="7767"/>
                </a:lnTo>
                <a:lnTo>
                  <a:pt x="8890" y="7377"/>
                </a:lnTo>
                <a:lnTo>
                  <a:pt x="8768" y="6986"/>
                </a:lnTo>
                <a:lnTo>
                  <a:pt x="8597" y="6619"/>
                </a:lnTo>
                <a:lnTo>
                  <a:pt x="8402" y="6253"/>
                </a:lnTo>
                <a:lnTo>
                  <a:pt x="8182" y="5936"/>
                </a:lnTo>
                <a:lnTo>
                  <a:pt x="7937" y="5618"/>
                </a:lnTo>
                <a:lnTo>
                  <a:pt x="7644" y="5325"/>
                </a:lnTo>
                <a:lnTo>
                  <a:pt x="8475" y="4275"/>
                </a:lnTo>
                <a:close/>
                <a:moveTo>
                  <a:pt x="11161" y="8012"/>
                </a:moveTo>
                <a:lnTo>
                  <a:pt x="11259" y="8060"/>
                </a:lnTo>
                <a:lnTo>
                  <a:pt x="11381" y="8109"/>
                </a:lnTo>
                <a:lnTo>
                  <a:pt x="11454" y="8183"/>
                </a:lnTo>
                <a:lnTo>
                  <a:pt x="11528" y="8280"/>
                </a:lnTo>
                <a:lnTo>
                  <a:pt x="11577" y="8378"/>
                </a:lnTo>
                <a:lnTo>
                  <a:pt x="11625" y="8476"/>
                </a:lnTo>
                <a:lnTo>
                  <a:pt x="11625" y="8598"/>
                </a:lnTo>
                <a:lnTo>
                  <a:pt x="11625" y="8695"/>
                </a:lnTo>
                <a:lnTo>
                  <a:pt x="11577" y="8818"/>
                </a:lnTo>
                <a:lnTo>
                  <a:pt x="11528" y="8915"/>
                </a:lnTo>
                <a:lnTo>
                  <a:pt x="11454" y="9013"/>
                </a:lnTo>
                <a:lnTo>
                  <a:pt x="11381" y="9062"/>
                </a:lnTo>
                <a:lnTo>
                  <a:pt x="11259" y="9135"/>
                </a:lnTo>
                <a:lnTo>
                  <a:pt x="11161" y="9159"/>
                </a:lnTo>
                <a:lnTo>
                  <a:pt x="11039" y="9184"/>
                </a:lnTo>
                <a:lnTo>
                  <a:pt x="10942" y="9159"/>
                </a:lnTo>
                <a:lnTo>
                  <a:pt x="10819" y="9135"/>
                </a:lnTo>
                <a:lnTo>
                  <a:pt x="10722" y="9062"/>
                </a:lnTo>
                <a:lnTo>
                  <a:pt x="10624" y="9013"/>
                </a:lnTo>
                <a:lnTo>
                  <a:pt x="10575" y="8915"/>
                </a:lnTo>
                <a:lnTo>
                  <a:pt x="10502" y="8818"/>
                </a:lnTo>
                <a:lnTo>
                  <a:pt x="10477" y="8695"/>
                </a:lnTo>
                <a:lnTo>
                  <a:pt x="10453" y="8598"/>
                </a:lnTo>
                <a:lnTo>
                  <a:pt x="10477" y="8476"/>
                </a:lnTo>
                <a:lnTo>
                  <a:pt x="10502" y="8378"/>
                </a:lnTo>
                <a:lnTo>
                  <a:pt x="10575" y="8280"/>
                </a:lnTo>
                <a:lnTo>
                  <a:pt x="10624" y="8183"/>
                </a:lnTo>
                <a:lnTo>
                  <a:pt x="10722" y="8109"/>
                </a:lnTo>
                <a:lnTo>
                  <a:pt x="10819" y="8060"/>
                </a:lnTo>
                <a:lnTo>
                  <a:pt x="10942" y="8012"/>
                </a:lnTo>
                <a:close/>
                <a:moveTo>
                  <a:pt x="4811" y="5081"/>
                </a:moveTo>
                <a:lnTo>
                  <a:pt x="5056" y="5105"/>
                </a:lnTo>
                <a:lnTo>
                  <a:pt x="5275" y="5154"/>
                </a:lnTo>
                <a:lnTo>
                  <a:pt x="5520" y="5203"/>
                </a:lnTo>
                <a:lnTo>
                  <a:pt x="5739" y="5276"/>
                </a:lnTo>
                <a:lnTo>
                  <a:pt x="5959" y="5374"/>
                </a:lnTo>
                <a:lnTo>
                  <a:pt x="6179" y="5472"/>
                </a:lnTo>
                <a:lnTo>
                  <a:pt x="6374" y="5569"/>
                </a:lnTo>
                <a:lnTo>
                  <a:pt x="4640" y="7816"/>
                </a:lnTo>
                <a:lnTo>
                  <a:pt x="4396" y="7816"/>
                </a:lnTo>
                <a:lnTo>
                  <a:pt x="4250" y="7865"/>
                </a:lnTo>
                <a:lnTo>
                  <a:pt x="4127" y="7938"/>
                </a:lnTo>
                <a:lnTo>
                  <a:pt x="4005" y="8036"/>
                </a:lnTo>
                <a:lnTo>
                  <a:pt x="3908" y="8158"/>
                </a:lnTo>
                <a:lnTo>
                  <a:pt x="3834" y="8280"/>
                </a:lnTo>
                <a:lnTo>
                  <a:pt x="3786" y="8427"/>
                </a:lnTo>
                <a:lnTo>
                  <a:pt x="3761" y="8598"/>
                </a:lnTo>
                <a:lnTo>
                  <a:pt x="3786" y="8744"/>
                </a:lnTo>
                <a:lnTo>
                  <a:pt x="3834" y="8891"/>
                </a:lnTo>
                <a:lnTo>
                  <a:pt x="3908" y="9037"/>
                </a:lnTo>
                <a:lnTo>
                  <a:pt x="4005" y="9135"/>
                </a:lnTo>
                <a:lnTo>
                  <a:pt x="4127" y="9233"/>
                </a:lnTo>
                <a:lnTo>
                  <a:pt x="4250" y="9306"/>
                </a:lnTo>
                <a:lnTo>
                  <a:pt x="4396" y="9355"/>
                </a:lnTo>
                <a:lnTo>
                  <a:pt x="4543" y="9379"/>
                </a:lnTo>
                <a:lnTo>
                  <a:pt x="4738" y="9355"/>
                </a:lnTo>
                <a:lnTo>
                  <a:pt x="4933" y="9282"/>
                </a:lnTo>
                <a:lnTo>
                  <a:pt x="5080" y="9159"/>
                </a:lnTo>
                <a:lnTo>
                  <a:pt x="5227" y="9013"/>
                </a:lnTo>
                <a:lnTo>
                  <a:pt x="8060" y="9013"/>
                </a:lnTo>
                <a:lnTo>
                  <a:pt x="8011" y="9330"/>
                </a:lnTo>
                <a:lnTo>
                  <a:pt x="7937" y="9648"/>
                </a:lnTo>
                <a:lnTo>
                  <a:pt x="7815" y="9965"/>
                </a:lnTo>
                <a:lnTo>
                  <a:pt x="7693" y="10259"/>
                </a:lnTo>
                <a:lnTo>
                  <a:pt x="7522" y="10527"/>
                </a:lnTo>
                <a:lnTo>
                  <a:pt x="7351" y="10771"/>
                </a:lnTo>
                <a:lnTo>
                  <a:pt x="7156" y="11016"/>
                </a:lnTo>
                <a:lnTo>
                  <a:pt x="6912" y="11235"/>
                </a:lnTo>
                <a:lnTo>
                  <a:pt x="6667" y="11431"/>
                </a:lnTo>
                <a:lnTo>
                  <a:pt x="6423" y="11626"/>
                </a:lnTo>
                <a:lnTo>
                  <a:pt x="6130" y="11773"/>
                </a:lnTo>
                <a:lnTo>
                  <a:pt x="5837" y="11895"/>
                </a:lnTo>
                <a:lnTo>
                  <a:pt x="5544" y="12017"/>
                </a:lnTo>
                <a:lnTo>
                  <a:pt x="5227" y="12090"/>
                </a:lnTo>
                <a:lnTo>
                  <a:pt x="4885" y="12139"/>
                </a:lnTo>
                <a:lnTo>
                  <a:pt x="4201" y="12139"/>
                </a:lnTo>
                <a:lnTo>
                  <a:pt x="3834" y="12066"/>
                </a:lnTo>
                <a:lnTo>
                  <a:pt x="3517" y="11993"/>
                </a:lnTo>
                <a:lnTo>
                  <a:pt x="3175" y="11870"/>
                </a:lnTo>
                <a:lnTo>
                  <a:pt x="2882" y="11724"/>
                </a:lnTo>
                <a:lnTo>
                  <a:pt x="2589" y="11553"/>
                </a:lnTo>
                <a:lnTo>
                  <a:pt x="2320" y="11333"/>
                </a:lnTo>
                <a:lnTo>
                  <a:pt x="2052" y="11113"/>
                </a:lnTo>
                <a:lnTo>
                  <a:pt x="1832" y="10869"/>
                </a:lnTo>
                <a:lnTo>
                  <a:pt x="1636" y="10576"/>
                </a:lnTo>
                <a:lnTo>
                  <a:pt x="1441" y="10283"/>
                </a:lnTo>
                <a:lnTo>
                  <a:pt x="1294" y="9990"/>
                </a:lnTo>
                <a:lnTo>
                  <a:pt x="1172" y="9672"/>
                </a:lnTo>
                <a:lnTo>
                  <a:pt x="1099" y="9330"/>
                </a:lnTo>
                <a:lnTo>
                  <a:pt x="1050" y="8964"/>
                </a:lnTo>
                <a:lnTo>
                  <a:pt x="1026" y="8598"/>
                </a:lnTo>
                <a:lnTo>
                  <a:pt x="1050" y="8256"/>
                </a:lnTo>
                <a:lnTo>
                  <a:pt x="1099" y="7889"/>
                </a:lnTo>
                <a:lnTo>
                  <a:pt x="1172" y="7548"/>
                </a:lnTo>
                <a:lnTo>
                  <a:pt x="1294" y="7230"/>
                </a:lnTo>
                <a:lnTo>
                  <a:pt x="1441" y="6913"/>
                </a:lnTo>
                <a:lnTo>
                  <a:pt x="1636" y="6644"/>
                </a:lnTo>
                <a:lnTo>
                  <a:pt x="1832" y="6351"/>
                </a:lnTo>
                <a:lnTo>
                  <a:pt x="2052" y="6107"/>
                </a:lnTo>
                <a:lnTo>
                  <a:pt x="2320" y="5887"/>
                </a:lnTo>
                <a:lnTo>
                  <a:pt x="2589" y="5667"/>
                </a:lnTo>
                <a:lnTo>
                  <a:pt x="2882" y="5496"/>
                </a:lnTo>
                <a:lnTo>
                  <a:pt x="3175" y="5349"/>
                </a:lnTo>
                <a:lnTo>
                  <a:pt x="3517" y="5227"/>
                </a:lnTo>
                <a:lnTo>
                  <a:pt x="3834" y="5154"/>
                </a:lnTo>
                <a:lnTo>
                  <a:pt x="4201" y="5081"/>
                </a:lnTo>
                <a:close/>
                <a:moveTo>
                  <a:pt x="18097" y="5081"/>
                </a:moveTo>
                <a:lnTo>
                  <a:pt x="18464" y="5154"/>
                </a:lnTo>
                <a:lnTo>
                  <a:pt x="18806" y="5227"/>
                </a:lnTo>
                <a:lnTo>
                  <a:pt x="19123" y="5349"/>
                </a:lnTo>
                <a:lnTo>
                  <a:pt x="19441" y="5496"/>
                </a:lnTo>
                <a:lnTo>
                  <a:pt x="19734" y="5667"/>
                </a:lnTo>
                <a:lnTo>
                  <a:pt x="20002" y="5887"/>
                </a:lnTo>
                <a:lnTo>
                  <a:pt x="20247" y="6107"/>
                </a:lnTo>
                <a:lnTo>
                  <a:pt x="20466" y="6351"/>
                </a:lnTo>
                <a:lnTo>
                  <a:pt x="20686" y="6644"/>
                </a:lnTo>
                <a:lnTo>
                  <a:pt x="20857" y="6913"/>
                </a:lnTo>
                <a:lnTo>
                  <a:pt x="21004" y="7230"/>
                </a:lnTo>
                <a:lnTo>
                  <a:pt x="21126" y="7548"/>
                </a:lnTo>
                <a:lnTo>
                  <a:pt x="21199" y="7889"/>
                </a:lnTo>
                <a:lnTo>
                  <a:pt x="21272" y="8256"/>
                </a:lnTo>
                <a:lnTo>
                  <a:pt x="21272" y="8598"/>
                </a:lnTo>
                <a:lnTo>
                  <a:pt x="21272" y="8964"/>
                </a:lnTo>
                <a:lnTo>
                  <a:pt x="21199" y="9330"/>
                </a:lnTo>
                <a:lnTo>
                  <a:pt x="21126" y="9672"/>
                </a:lnTo>
                <a:lnTo>
                  <a:pt x="21004" y="9990"/>
                </a:lnTo>
                <a:lnTo>
                  <a:pt x="20857" y="10283"/>
                </a:lnTo>
                <a:lnTo>
                  <a:pt x="20686" y="10576"/>
                </a:lnTo>
                <a:lnTo>
                  <a:pt x="20466" y="10869"/>
                </a:lnTo>
                <a:lnTo>
                  <a:pt x="20247" y="11113"/>
                </a:lnTo>
                <a:lnTo>
                  <a:pt x="20002" y="11333"/>
                </a:lnTo>
                <a:lnTo>
                  <a:pt x="19734" y="11553"/>
                </a:lnTo>
                <a:lnTo>
                  <a:pt x="19441" y="11724"/>
                </a:lnTo>
                <a:lnTo>
                  <a:pt x="19123" y="11870"/>
                </a:lnTo>
                <a:lnTo>
                  <a:pt x="18806" y="11993"/>
                </a:lnTo>
                <a:lnTo>
                  <a:pt x="18464" y="12066"/>
                </a:lnTo>
                <a:lnTo>
                  <a:pt x="18097" y="12139"/>
                </a:lnTo>
                <a:lnTo>
                  <a:pt x="17389" y="12139"/>
                </a:lnTo>
                <a:lnTo>
                  <a:pt x="17023" y="12066"/>
                </a:lnTo>
                <a:lnTo>
                  <a:pt x="16705" y="11993"/>
                </a:lnTo>
                <a:lnTo>
                  <a:pt x="16363" y="11870"/>
                </a:lnTo>
                <a:lnTo>
                  <a:pt x="16070" y="11724"/>
                </a:lnTo>
                <a:lnTo>
                  <a:pt x="15777" y="11553"/>
                </a:lnTo>
                <a:lnTo>
                  <a:pt x="15509" y="11333"/>
                </a:lnTo>
                <a:lnTo>
                  <a:pt x="15240" y="11113"/>
                </a:lnTo>
                <a:lnTo>
                  <a:pt x="15020" y="10869"/>
                </a:lnTo>
                <a:lnTo>
                  <a:pt x="14825" y="10576"/>
                </a:lnTo>
                <a:lnTo>
                  <a:pt x="14629" y="10283"/>
                </a:lnTo>
                <a:lnTo>
                  <a:pt x="14483" y="9990"/>
                </a:lnTo>
                <a:lnTo>
                  <a:pt x="14361" y="9672"/>
                </a:lnTo>
                <a:lnTo>
                  <a:pt x="14287" y="9330"/>
                </a:lnTo>
                <a:lnTo>
                  <a:pt x="14239" y="8964"/>
                </a:lnTo>
                <a:lnTo>
                  <a:pt x="14214" y="8598"/>
                </a:lnTo>
                <a:lnTo>
                  <a:pt x="14214" y="8354"/>
                </a:lnTo>
                <a:lnTo>
                  <a:pt x="14239" y="8109"/>
                </a:lnTo>
                <a:lnTo>
                  <a:pt x="14287" y="7889"/>
                </a:lnTo>
                <a:lnTo>
                  <a:pt x="14336" y="7645"/>
                </a:lnTo>
                <a:lnTo>
                  <a:pt x="14410" y="7425"/>
                </a:lnTo>
                <a:lnTo>
                  <a:pt x="14507" y="7206"/>
                </a:lnTo>
                <a:lnTo>
                  <a:pt x="14605" y="6986"/>
                </a:lnTo>
                <a:lnTo>
                  <a:pt x="14703" y="6790"/>
                </a:lnTo>
                <a:lnTo>
                  <a:pt x="14849" y="6595"/>
                </a:lnTo>
                <a:lnTo>
                  <a:pt x="14971" y="6424"/>
                </a:lnTo>
                <a:lnTo>
                  <a:pt x="15118" y="6229"/>
                </a:lnTo>
                <a:lnTo>
                  <a:pt x="15289" y="6082"/>
                </a:lnTo>
                <a:lnTo>
                  <a:pt x="15460" y="5911"/>
                </a:lnTo>
                <a:lnTo>
                  <a:pt x="15631" y="5765"/>
                </a:lnTo>
                <a:lnTo>
                  <a:pt x="15826" y="5643"/>
                </a:lnTo>
                <a:lnTo>
                  <a:pt x="16022" y="5520"/>
                </a:lnTo>
                <a:lnTo>
                  <a:pt x="17096" y="8134"/>
                </a:lnTo>
                <a:lnTo>
                  <a:pt x="17023" y="8231"/>
                </a:lnTo>
                <a:lnTo>
                  <a:pt x="16974" y="8354"/>
                </a:lnTo>
                <a:lnTo>
                  <a:pt x="16950" y="8476"/>
                </a:lnTo>
                <a:lnTo>
                  <a:pt x="16925" y="8598"/>
                </a:lnTo>
                <a:lnTo>
                  <a:pt x="16950" y="8744"/>
                </a:lnTo>
                <a:lnTo>
                  <a:pt x="16998" y="8891"/>
                </a:lnTo>
                <a:lnTo>
                  <a:pt x="17072" y="9037"/>
                </a:lnTo>
                <a:lnTo>
                  <a:pt x="17169" y="9135"/>
                </a:lnTo>
                <a:lnTo>
                  <a:pt x="17292" y="9233"/>
                </a:lnTo>
                <a:lnTo>
                  <a:pt x="17414" y="9306"/>
                </a:lnTo>
                <a:lnTo>
                  <a:pt x="17560" y="9355"/>
                </a:lnTo>
                <a:lnTo>
                  <a:pt x="17731" y="9379"/>
                </a:lnTo>
                <a:lnTo>
                  <a:pt x="17878" y="9355"/>
                </a:lnTo>
                <a:lnTo>
                  <a:pt x="18024" y="9306"/>
                </a:lnTo>
                <a:lnTo>
                  <a:pt x="18146" y="9233"/>
                </a:lnTo>
                <a:lnTo>
                  <a:pt x="18268" y="9135"/>
                </a:lnTo>
                <a:lnTo>
                  <a:pt x="18366" y="9037"/>
                </a:lnTo>
                <a:lnTo>
                  <a:pt x="18439" y="8891"/>
                </a:lnTo>
                <a:lnTo>
                  <a:pt x="18488" y="8744"/>
                </a:lnTo>
                <a:lnTo>
                  <a:pt x="18513" y="8598"/>
                </a:lnTo>
                <a:lnTo>
                  <a:pt x="18488" y="8451"/>
                </a:lnTo>
                <a:lnTo>
                  <a:pt x="18464" y="8329"/>
                </a:lnTo>
                <a:lnTo>
                  <a:pt x="18391" y="8207"/>
                </a:lnTo>
                <a:lnTo>
                  <a:pt x="18317" y="8085"/>
                </a:lnTo>
                <a:lnTo>
                  <a:pt x="18220" y="7987"/>
                </a:lnTo>
                <a:lnTo>
                  <a:pt x="18122" y="7914"/>
                </a:lnTo>
                <a:lnTo>
                  <a:pt x="18000" y="7865"/>
                </a:lnTo>
                <a:lnTo>
                  <a:pt x="17853" y="7816"/>
                </a:lnTo>
                <a:lnTo>
                  <a:pt x="16803" y="5203"/>
                </a:lnTo>
                <a:lnTo>
                  <a:pt x="17023" y="5154"/>
                </a:lnTo>
                <a:lnTo>
                  <a:pt x="17267" y="5105"/>
                </a:lnTo>
                <a:lnTo>
                  <a:pt x="17511" y="5081"/>
                </a:lnTo>
                <a:close/>
                <a:moveTo>
                  <a:pt x="6252" y="1"/>
                </a:moveTo>
                <a:lnTo>
                  <a:pt x="6179" y="25"/>
                </a:lnTo>
                <a:lnTo>
                  <a:pt x="6106" y="74"/>
                </a:lnTo>
                <a:lnTo>
                  <a:pt x="6057" y="123"/>
                </a:lnTo>
                <a:lnTo>
                  <a:pt x="6008" y="196"/>
                </a:lnTo>
                <a:lnTo>
                  <a:pt x="5959" y="245"/>
                </a:lnTo>
                <a:lnTo>
                  <a:pt x="5935" y="343"/>
                </a:lnTo>
                <a:lnTo>
                  <a:pt x="5935" y="416"/>
                </a:lnTo>
                <a:lnTo>
                  <a:pt x="5959" y="660"/>
                </a:lnTo>
                <a:lnTo>
                  <a:pt x="6057" y="978"/>
                </a:lnTo>
                <a:lnTo>
                  <a:pt x="6106" y="1124"/>
                </a:lnTo>
                <a:lnTo>
                  <a:pt x="6179" y="1222"/>
                </a:lnTo>
                <a:lnTo>
                  <a:pt x="6252" y="1320"/>
                </a:lnTo>
                <a:lnTo>
                  <a:pt x="6350" y="1344"/>
                </a:lnTo>
                <a:lnTo>
                  <a:pt x="7107" y="1344"/>
                </a:lnTo>
                <a:lnTo>
                  <a:pt x="8084" y="3396"/>
                </a:lnTo>
                <a:lnTo>
                  <a:pt x="6985" y="4788"/>
                </a:lnTo>
                <a:lnTo>
                  <a:pt x="6716" y="4617"/>
                </a:lnTo>
                <a:lnTo>
                  <a:pt x="6423" y="4470"/>
                </a:lnTo>
                <a:lnTo>
                  <a:pt x="6130" y="4348"/>
                </a:lnTo>
                <a:lnTo>
                  <a:pt x="5813" y="4250"/>
                </a:lnTo>
                <a:lnTo>
                  <a:pt x="5495" y="4177"/>
                </a:lnTo>
                <a:lnTo>
                  <a:pt x="5178" y="4104"/>
                </a:lnTo>
                <a:lnTo>
                  <a:pt x="4860" y="4079"/>
                </a:lnTo>
                <a:lnTo>
                  <a:pt x="4030" y="4079"/>
                </a:lnTo>
                <a:lnTo>
                  <a:pt x="3590" y="4153"/>
                </a:lnTo>
                <a:lnTo>
                  <a:pt x="3151" y="4275"/>
                </a:lnTo>
                <a:lnTo>
                  <a:pt x="2735" y="4421"/>
                </a:lnTo>
                <a:lnTo>
                  <a:pt x="2345" y="4617"/>
                </a:lnTo>
                <a:lnTo>
                  <a:pt x="1978" y="4837"/>
                </a:lnTo>
                <a:lnTo>
                  <a:pt x="1636" y="5105"/>
                </a:lnTo>
                <a:lnTo>
                  <a:pt x="1319" y="5398"/>
                </a:lnTo>
                <a:lnTo>
                  <a:pt x="1026" y="5716"/>
                </a:lnTo>
                <a:lnTo>
                  <a:pt x="782" y="6058"/>
                </a:lnTo>
                <a:lnTo>
                  <a:pt x="537" y="6449"/>
                </a:lnTo>
                <a:lnTo>
                  <a:pt x="366" y="6839"/>
                </a:lnTo>
                <a:lnTo>
                  <a:pt x="220" y="7254"/>
                </a:lnTo>
                <a:lnTo>
                  <a:pt x="98" y="7670"/>
                </a:lnTo>
                <a:lnTo>
                  <a:pt x="24" y="8134"/>
                </a:lnTo>
                <a:lnTo>
                  <a:pt x="0" y="8598"/>
                </a:lnTo>
                <a:lnTo>
                  <a:pt x="24" y="9062"/>
                </a:lnTo>
                <a:lnTo>
                  <a:pt x="98" y="9501"/>
                </a:lnTo>
                <a:lnTo>
                  <a:pt x="220" y="9941"/>
                </a:lnTo>
                <a:lnTo>
                  <a:pt x="366" y="10356"/>
                </a:lnTo>
                <a:lnTo>
                  <a:pt x="562" y="10747"/>
                </a:lnTo>
                <a:lnTo>
                  <a:pt x="782" y="11138"/>
                </a:lnTo>
                <a:lnTo>
                  <a:pt x="1050" y="11480"/>
                </a:lnTo>
                <a:lnTo>
                  <a:pt x="1343" y="11797"/>
                </a:lnTo>
                <a:lnTo>
                  <a:pt x="1661" y="12090"/>
                </a:lnTo>
                <a:lnTo>
                  <a:pt x="2003" y="12359"/>
                </a:lnTo>
                <a:lnTo>
                  <a:pt x="2369" y="12579"/>
                </a:lnTo>
                <a:lnTo>
                  <a:pt x="2760" y="12774"/>
                </a:lnTo>
                <a:lnTo>
                  <a:pt x="3175" y="12945"/>
                </a:lnTo>
                <a:lnTo>
                  <a:pt x="3615" y="13043"/>
                </a:lnTo>
                <a:lnTo>
                  <a:pt x="4079" y="13116"/>
                </a:lnTo>
                <a:lnTo>
                  <a:pt x="4518" y="13140"/>
                </a:lnTo>
                <a:lnTo>
                  <a:pt x="4982" y="13116"/>
                </a:lnTo>
                <a:lnTo>
                  <a:pt x="5397" y="13043"/>
                </a:lnTo>
                <a:lnTo>
                  <a:pt x="5813" y="12945"/>
                </a:lnTo>
                <a:lnTo>
                  <a:pt x="6228" y="12823"/>
                </a:lnTo>
                <a:lnTo>
                  <a:pt x="6594" y="12628"/>
                </a:lnTo>
                <a:lnTo>
                  <a:pt x="6961" y="12432"/>
                </a:lnTo>
                <a:lnTo>
                  <a:pt x="7302" y="12188"/>
                </a:lnTo>
                <a:lnTo>
                  <a:pt x="7620" y="11919"/>
                </a:lnTo>
                <a:lnTo>
                  <a:pt x="7913" y="11626"/>
                </a:lnTo>
                <a:lnTo>
                  <a:pt x="8182" y="11309"/>
                </a:lnTo>
                <a:lnTo>
                  <a:pt x="8402" y="10967"/>
                </a:lnTo>
                <a:lnTo>
                  <a:pt x="8597" y="10625"/>
                </a:lnTo>
                <a:lnTo>
                  <a:pt x="8768" y="10234"/>
                </a:lnTo>
                <a:lnTo>
                  <a:pt x="8890" y="9843"/>
                </a:lnTo>
                <a:lnTo>
                  <a:pt x="8988" y="9428"/>
                </a:lnTo>
                <a:lnTo>
                  <a:pt x="9061" y="9013"/>
                </a:lnTo>
                <a:lnTo>
                  <a:pt x="9427" y="9013"/>
                </a:lnTo>
                <a:lnTo>
                  <a:pt x="9525" y="9282"/>
                </a:lnTo>
                <a:lnTo>
                  <a:pt x="9647" y="9501"/>
                </a:lnTo>
                <a:lnTo>
                  <a:pt x="9818" y="9721"/>
                </a:lnTo>
                <a:lnTo>
                  <a:pt x="10013" y="9892"/>
                </a:lnTo>
                <a:lnTo>
                  <a:pt x="10233" y="10039"/>
                </a:lnTo>
                <a:lnTo>
                  <a:pt x="10477" y="10161"/>
                </a:lnTo>
                <a:lnTo>
                  <a:pt x="10746" y="10234"/>
                </a:lnTo>
                <a:lnTo>
                  <a:pt x="11186" y="10234"/>
                </a:lnTo>
                <a:lnTo>
                  <a:pt x="11357" y="10210"/>
                </a:lnTo>
                <a:lnTo>
                  <a:pt x="11503" y="10161"/>
                </a:lnTo>
                <a:lnTo>
                  <a:pt x="11674" y="10112"/>
                </a:lnTo>
                <a:lnTo>
                  <a:pt x="11821" y="10039"/>
                </a:lnTo>
                <a:lnTo>
                  <a:pt x="11943" y="9965"/>
                </a:lnTo>
                <a:lnTo>
                  <a:pt x="12065" y="9868"/>
                </a:lnTo>
                <a:lnTo>
                  <a:pt x="12187" y="9770"/>
                </a:lnTo>
                <a:lnTo>
                  <a:pt x="12309" y="9648"/>
                </a:lnTo>
                <a:lnTo>
                  <a:pt x="12382" y="9526"/>
                </a:lnTo>
                <a:lnTo>
                  <a:pt x="12480" y="9379"/>
                </a:lnTo>
                <a:lnTo>
                  <a:pt x="12553" y="9233"/>
                </a:lnTo>
                <a:lnTo>
                  <a:pt x="12602" y="9086"/>
                </a:lnTo>
                <a:lnTo>
                  <a:pt x="12651" y="8915"/>
                </a:lnTo>
                <a:lnTo>
                  <a:pt x="12676" y="8769"/>
                </a:lnTo>
                <a:lnTo>
                  <a:pt x="12676" y="8598"/>
                </a:lnTo>
                <a:lnTo>
                  <a:pt x="12651" y="8329"/>
                </a:lnTo>
                <a:lnTo>
                  <a:pt x="12602" y="8085"/>
                </a:lnTo>
                <a:lnTo>
                  <a:pt x="12505" y="7865"/>
                </a:lnTo>
                <a:lnTo>
                  <a:pt x="12358" y="7645"/>
                </a:lnTo>
                <a:lnTo>
                  <a:pt x="15411" y="4055"/>
                </a:lnTo>
                <a:lnTo>
                  <a:pt x="15631" y="4592"/>
                </a:lnTo>
                <a:lnTo>
                  <a:pt x="15362" y="4739"/>
                </a:lnTo>
                <a:lnTo>
                  <a:pt x="15093" y="4910"/>
                </a:lnTo>
                <a:lnTo>
                  <a:pt x="14849" y="5105"/>
                </a:lnTo>
                <a:lnTo>
                  <a:pt x="14605" y="5301"/>
                </a:lnTo>
                <a:lnTo>
                  <a:pt x="14385" y="5520"/>
                </a:lnTo>
                <a:lnTo>
                  <a:pt x="14190" y="5765"/>
                </a:lnTo>
                <a:lnTo>
                  <a:pt x="14019" y="6009"/>
                </a:lnTo>
                <a:lnTo>
                  <a:pt x="13848" y="6253"/>
                </a:lnTo>
                <a:lnTo>
                  <a:pt x="13701" y="6522"/>
                </a:lnTo>
                <a:lnTo>
                  <a:pt x="13579" y="6790"/>
                </a:lnTo>
                <a:lnTo>
                  <a:pt x="13457" y="7084"/>
                </a:lnTo>
                <a:lnTo>
                  <a:pt x="13359" y="7377"/>
                </a:lnTo>
                <a:lnTo>
                  <a:pt x="13286" y="7670"/>
                </a:lnTo>
                <a:lnTo>
                  <a:pt x="13237" y="7963"/>
                </a:lnTo>
                <a:lnTo>
                  <a:pt x="13213" y="8280"/>
                </a:lnTo>
                <a:lnTo>
                  <a:pt x="13188" y="8598"/>
                </a:lnTo>
                <a:lnTo>
                  <a:pt x="13213" y="9062"/>
                </a:lnTo>
                <a:lnTo>
                  <a:pt x="13286" y="9501"/>
                </a:lnTo>
                <a:lnTo>
                  <a:pt x="13408" y="9941"/>
                </a:lnTo>
                <a:lnTo>
                  <a:pt x="13555" y="10356"/>
                </a:lnTo>
                <a:lnTo>
                  <a:pt x="13750" y="10747"/>
                </a:lnTo>
                <a:lnTo>
                  <a:pt x="13970" y="11138"/>
                </a:lnTo>
                <a:lnTo>
                  <a:pt x="14239" y="11480"/>
                </a:lnTo>
                <a:lnTo>
                  <a:pt x="14532" y="11797"/>
                </a:lnTo>
                <a:lnTo>
                  <a:pt x="14849" y="12090"/>
                </a:lnTo>
                <a:lnTo>
                  <a:pt x="15191" y="12359"/>
                </a:lnTo>
                <a:lnTo>
                  <a:pt x="15582" y="12579"/>
                </a:lnTo>
                <a:lnTo>
                  <a:pt x="15973" y="12774"/>
                </a:lnTo>
                <a:lnTo>
                  <a:pt x="16388" y="12945"/>
                </a:lnTo>
                <a:lnTo>
                  <a:pt x="16827" y="13043"/>
                </a:lnTo>
                <a:lnTo>
                  <a:pt x="17267" y="13116"/>
                </a:lnTo>
                <a:lnTo>
                  <a:pt x="17756" y="13140"/>
                </a:lnTo>
                <a:lnTo>
                  <a:pt x="18195" y="13116"/>
                </a:lnTo>
                <a:lnTo>
                  <a:pt x="18659" y="13043"/>
                </a:lnTo>
                <a:lnTo>
                  <a:pt x="19099" y="12945"/>
                </a:lnTo>
                <a:lnTo>
                  <a:pt x="19514" y="12774"/>
                </a:lnTo>
                <a:lnTo>
                  <a:pt x="19905" y="12579"/>
                </a:lnTo>
                <a:lnTo>
                  <a:pt x="20271" y="12359"/>
                </a:lnTo>
                <a:lnTo>
                  <a:pt x="20613" y="12090"/>
                </a:lnTo>
                <a:lnTo>
                  <a:pt x="20931" y="11797"/>
                </a:lnTo>
                <a:lnTo>
                  <a:pt x="21224" y="11480"/>
                </a:lnTo>
                <a:lnTo>
                  <a:pt x="21492" y="11138"/>
                </a:lnTo>
                <a:lnTo>
                  <a:pt x="21712" y="10747"/>
                </a:lnTo>
                <a:lnTo>
                  <a:pt x="21907" y="10356"/>
                </a:lnTo>
                <a:lnTo>
                  <a:pt x="22054" y="9941"/>
                </a:lnTo>
                <a:lnTo>
                  <a:pt x="22176" y="9501"/>
                </a:lnTo>
                <a:lnTo>
                  <a:pt x="22249" y="9062"/>
                </a:lnTo>
                <a:lnTo>
                  <a:pt x="22274" y="8598"/>
                </a:lnTo>
                <a:lnTo>
                  <a:pt x="22249" y="8134"/>
                </a:lnTo>
                <a:lnTo>
                  <a:pt x="22176" y="7670"/>
                </a:lnTo>
                <a:lnTo>
                  <a:pt x="22054" y="7230"/>
                </a:lnTo>
                <a:lnTo>
                  <a:pt x="21907" y="6815"/>
                </a:lnTo>
                <a:lnTo>
                  <a:pt x="21712" y="6424"/>
                </a:lnTo>
                <a:lnTo>
                  <a:pt x="21492" y="6058"/>
                </a:lnTo>
                <a:lnTo>
                  <a:pt x="21224" y="5691"/>
                </a:lnTo>
                <a:lnTo>
                  <a:pt x="20931" y="5374"/>
                </a:lnTo>
                <a:lnTo>
                  <a:pt x="20613" y="5081"/>
                </a:lnTo>
                <a:lnTo>
                  <a:pt x="20271" y="4812"/>
                </a:lnTo>
                <a:lnTo>
                  <a:pt x="19905" y="4592"/>
                </a:lnTo>
                <a:lnTo>
                  <a:pt x="19514" y="4397"/>
                </a:lnTo>
                <a:lnTo>
                  <a:pt x="19099" y="4250"/>
                </a:lnTo>
                <a:lnTo>
                  <a:pt x="18659" y="4128"/>
                </a:lnTo>
                <a:lnTo>
                  <a:pt x="18195" y="4079"/>
                </a:lnTo>
                <a:lnTo>
                  <a:pt x="17756" y="4055"/>
                </a:lnTo>
                <a:lnTo>
                  <a:pt x="17414" y="4055"/>
                </a:lnTo>
                <a:lnTo>
                  <a:pt x="17072" y="4104"/>
                </a:lnTo>
                <a:lnTo>
                  <a:pt x="16754" y="4153"/>
                </a:lnTo>
                <a:lnTo>
                  <a:pt x="16412" y="4250"/>
                </a:lnTo>
                <a:lnTo>
                  <a:pt x="15240" y="1344"/>
                </a:lnTo>
                <a:lnTo>
                  <a:pt x="16144" y="1344"/>
                </a:lnTo>
                <a:lnTo>
                  <a:pt x="15997" y="1515"/>
                </a:lnTo>
                <a:lnTo>
                  <a:pt x="15924" y="1564"/>
                </a:lnTo>
                <a:lnTo>
                  <a:pt x="15899" y="1637"/>
                </a:lnTo>
                <a:lnTo>
                  <a:pt x="15875" y="1735"/>
                </a:lnTo>
                <a:lnTo>
                  <a:pt x="15875" y="1808"/>
                </a:lnTo>
                <a:lnTo>
                  <a:pt x="15875" y="1881"/>
                </a:lnTo>
                <a:lnTo>
                  <a:pt x="15899" y="1955"/>
                </a:lnTo>
                <a:lnTo>
                  <a:pt x="15924" y="2028"/>
                </a:lnTo>
                <a:lnTo>
                  <a:pt x="15997" y="2101"/>
                </a:lnTo>
                <a:lnTo>
                  <a:pt x="16046" y="2150"/>
                </a:lnTo>
                <a:lnTo>
                  <a:pt x="16119" y="2199"/>
                </a:lnTo>
                <a:lnTo>
                  <a:pt x="16192" y="2223"/>
                </a:lnTo>
                <a:lnTo>
                  <a:pt x="16363" y="2223"/>
                </a:lnTo>
                <a:lnTo>
                  <a:pt x="16437" y="2199"/>
                </a:lnTo>
                <a:lnTo>
                  <a:pt x="16510" y="2150"/>
                </a:lnTo>
                <a:lnTo>
                  <a:pt x="16583" y="2101"/>
                </a:lnTo>
                <a:lnTo>
                  <a:pt x="16754" y="1930"/>
                </a:lnTo>
                <a:lnTo>
                  <a:pt x="16852" y="1808"/>
                </a:lnTo>
                <a:lnTo>
                  <a:pt x="16925" y="1662"/>
                </a:lnTo>
                <a:lnTo>
                  <a:pt x="16998" y="1491"/>
                </a:lnTo>
                <a:lnTo>
                  <a:pt x="17047" y="1320"/>
                </a:lnTo>
                <a:lnTo>
                  <a:pt x="17047" y="1124"/>
                </a:lnTo>
                <a:lnTo>
                  <a:pt x="16998" y="953"/>
                </a:lnTo>
                <a:lnTo>
                  <a:pt x="16901" y="807"/>
                </a:lnTo>
                <a:lnTo>
                  <a:pt x="16779" y="685"/>
                </a:lnTo>
                <a:lnTo>
                  <a:pt x="16657" y="587"/>
                </a:lnTo>
                <a:lnTo>
                  <a:pt x="16486" y="538"/>
                </a:lnTo>
                <a:lnTo>
                  <a:pt x="16339" y="489"/>
                </a:lnTo>
                <a:lnTo>
                  <a:pt x="16192" y="465"/>
                </a:lnTo>
                <a:lnTo>
                  <a:pt x="14629" y="465"/>
                </a:lnTo>
                <a:lnTo>
                  <a:pt x="14507" y="489"/>
                </a:lnTo>
                <a:lnTo>
                  <a:pt x="14434" y="514"/>
                </a:lnTo>
                <a:lnTo>
                  <a:pt x="14312" y="611"/>
                </a:lnTo>
                <a:lnTo>
                  <a:pt x="14239" y="709"/>
                </a:lnTo>
                <a:lnTo>
                  <a:pt x="14214" y="807"/>
                </a:lnTo>
                <a:lnTo>
                  <a:pt x="14214" y="929"/>
                </a:lnTo>
                <a:lnTo>
                  <a:pt x="14239" y="1027"/>
                </a:lnTo>
                <a:lnTo>
                  <a:pt x="14996" y="2883"/>
                </a:lnTo>
                <a:lnTo>
                  <a:pt x="8792" y="2883"/>
                </a:lnTo>
                <a:lnTo>
                  <a:pt x="8035" y="1344"/>
                </a:lnTo>
                <a:lnTo>
                  <a:pt x="9427" y="1344"/>
                </a:lnTo>
                <a:lnTo>
                  <a:pt x="9525" y="1320"/>
                </a:lnTo>
                <a:lnTo>
                  <a:pt x="9598" y="1295"/>
                </a:lnTo>
                <a:lnTo>
                  <a:pt x="9672" y="1271"/>
                </a:lnTo>
                <a:lnTo>
                  <a:pt x="9720" y="1222"/>
                </a:lnTo>
                <a:lnTo>
                  <a:pt x="9794" y="1149"/>
                </a:lnTo>
                <a:lnTo>
                  <a:pt x="9818" y="1075"/>
                </a:lnTo>
                <a:lnTo>
                  <a:pt x="9842" y="1002"/>
                </a:lnTo>
                <a:lnTo>
                  <a:pt x="9842" y="904"/>
                </a:lnTo>
                <a:lnTo>
                  <a:pt x="9842" y="831"/>
                </a:lnTo>
                <a:lnTo>
                  <a:pt x="9818" y="734"/>
                </a:lnTo>
                <a:lnTo>
                  <a:pt x="9794" y="685"/>
                </a:lnTo>
                <a:lnTo>
                  <a:pt x="9720" y="611"/>
                </a:lnTo>
                <a:lnTo>
                  <a:pt x="9672" y="563"/>
                </a:lnTo>
                <a:lnTo>
                  <a:pt x="9598" y="514"/>
                </a:lnTo>
                <a:lnTo>
                  <a:pt x="9525" y="489"/>
                </a:lnTo>
                <a:lnTo>
                  <a:pt x="9427" y="489"/>
                </a:lnTo>
                <a:lnTo>
                  <a:pt x="6350"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nvGrpSpPr>
          <p:cNvPr id="594" name="Google Shape;594;p33"/>
          <p:cNvGrpSpPr/>
          <p:nvPr/>
        </p:nvGrpSpPr>
        <p:grpSpPr>
          <a:xfrm>
            <a:off x="6000216" y="5492278"/>
            <a:ext cx="421263" cy="414322"/>
            <a:chOff x="1244325" y="4999400"/>
            <a:chExt cx="444525" cy="437200"/>
          </a:xfrm>
        </p:grpSpPr>
        <p:sp>
          <p:nvSpPr>
            <p:cNvPr id="595" name="Google Shape;595;p33"/>
            <p:cNvSpPr/>
            <p:nvPr/>
          </p:nvSpPr>
          <p:spPr>
            <a:xfrm>
              <a:off x="1244325" y="5161200"/>
              <a:ext cx="374925" cy="222275"/>
            </a:xfrm>
            <a:custGeom>
              <a:avLst/>
              <a:gdLst/>
              <a:ahLst/>
              <a:cxnLst/>
              <a:rect l="l" t="t" r="r" b="b"/>
              <a:pathLst>
                <a:path w="14997" h="8891" extrusionOk="0">
                  <a:moveTo>
                    <a:pt x="2077" y="1661"/>
                  </a:moveTo>
                  <a:lnTo>
                    <a:pt x="2199" y="1685"/>
                  </a:lnTo>
                  <a:lnTo>
                    <a:pt x="2468" y="1783"/>
                  </a:lnTo>
                  <a:lnTo>
                    <a:pt x="2687" y="1930"/>
                  </a:lnTo>
                  <a:lnTo>
                    <a:pt x="2883" y="2076"/>
                  </a:lnTo>
                  <a:lnTo>
                    <a:pt x="2932" y="2443"/>
                  </a:lnTo>
                  <a:lnTo>
                    <a:pt x="3005" y="2833"/>
                  </a:lnTo>
                  <a:lnTo>
                    <a:pt x="3176" y="3664"/>
                  </a:lnTo>
                  <a:lnTo>
                    <a:pt x="3396" y="4470"/>
                  </a:lnTo>
                  <a:lnTo>
                    <a:pt x="3567" y="5154"/>
                  </a:lnTo>
                  <a:lnTo>
                    <a:pt x="3371" y="5105"/>
                  </a:lnTo>
                  <a:lnTo>
                    <a:pt x="3152" y="5031"/>
                  </a:lnTo>
                  <a:lnTo>
                    <a:pt x="2956" y="4934"/>
                  </a:lnTo>
                  <a:lnTo>
                    <a:pt x="2736" y="4812"/>
                  </a:lnTo>
                  <a:lnTo>
                    <a:pt x="2541" y="4690"/>
                  </a:lnTo>
                  <a:lnTo>
                    <a:pt x="2321" y="4543"/>
                  </a:lnTo>
                  <a:lnTo>
                    <a:pt x="2126" y="4372"/>
                  </a:lnTo>
                  <a:lnTo>
                    <a:pt x="1930" y="4201"/>
                  </a:lnTo>
                  <a:lnTo>
                    <a:pt x="1759" y="4006"/>
                  </a:lnTo>
                  <a:lnTo>
                    <a:pt x="1613" y="3810"/>
                  </a:lnTo>
                  <a:lnTo>
                    <a:pt x="1466" y="3590"/>
                  </a:lnTo>
                  <a:lnTo>
                    <a:pt x="1344" y="3395"/>
                  </a:lnTo>
                  <a:lnTo>
                    <a:pt x="1247" y="3175"/>
                  </a:lnTo>
                  <a:lnTo>
                    <a:pt x="1173" y="2931"/>
                  </a:lnTo>
                  <a:lnTo>
                    <a:pt x="1124" y="2711"/>
                  </a:lnTo>
                  <a:lnTo>
                    <a:pt x="1124" y="2491"/>
                  </a:lnTo>
                  <a:lnTo>
                    <a:pt x="1124" y="2320"/>
                  </a:lnTo>
                  <a:lnTo>
                    <a:pt x="1173" y="2174"/>
                  </a:lnTo>
                  <a:lnTo>
                    <a:pt x="1247" y="2027"/>
                  </a:lnTo>
                  <a:lnTo>
                    <a:pt x="1369" y="1905"/>
                  </a:lnTo>
                  <a:lnTo>
                    <a:pt x="1491" y="1808"/>
                  </a:lnTo>
                  <a:lnTo>
                    <a:pt x="1613" y="1734"/>
                  </a:lnTo>
                  <a:lnTo>
                    <a:pt x="1784" y="1685"/>
                  </a:lnTo>
                  <a:lnTo>
                    <a:pt x="1955" y="1661"/>
                  </a:lnTo>
                  <a:close/>
                  <a:moveTo>
                    <a:pt x="3225" y="0"/>
                  </a:moveTo>
                  <a:lnTo>
                    <a:pt x="3127" y="25"/>
                  </a:lnTo>
                  <a:lnTo>
                    <a:pt x="3029" y="98"/>
                  </a:lnTo>
                  <a:lnTo>
                    <a:pt x="2932" y="147"/>
                  </a:lnTo>
                  <a:lnTo>
                    <a:pt x="2883" y="245"/>
                  </a:lnTo>
                  <a:lnTo>
                    <a:pt x="2834" y="342"/>
                  </a:lnTo>
                  <a:lnTo>
                    <a:pt x="2785" y="440"/>
                  </a:lnTo>
                  <a:lnTo>
                    <a:pt x="2785" y="538"/>
                  </a:lnTo>
                  <a:lnTo>
                    <a:pt x="2785" y="709"/>
                  </a:lnTo>
                  <a:lnTo>
                    <a:pt x="2565" y="635"/>
                  </a:lnTo>
                  <a:lnTo>
                    <a:pt x="2370" y="586"/>
                  </a:lnTo>
                  <a:lnTo>
                    <a:pt x="2150" y="562"/>
                  </a:lnTo>
                  <a:lnTo>
                    <a:pt x="1955" y="538"/>
                  </a:lnTo>
                  <a:lnTo>
                    <a:pt x="1759" y="562"/>
                  </a:lnTo>
                  <a:lnTo>
                    <a:pt x="1564" y="586"/>
                  </a:lnTo>
                  <a:lnTo>
                    <a:pt x="1369" y="635"/>
                  </a:lnTo>
                  <a:lnTo>
                    <a:pt x="1198" y="709"/>
                  </a:lnTo>
                  <a:lnTo>
                    <a:pt x="1027" y="782"/>
                  </a:lnTo>
                  <a:lnTo>
                    <a:pt x="856" y="880"/>
                  </a:lnTo>
                  <a:lnTo>
                    <a:pt x="709" y="1002"/>
                  </a:lnTo>
                  <a:lnTo>
                    <a:pt x="563" y="1124"/>
                  </a:lnTo>
                  <a:lnTo>
                    <a:pt x="441" y="1246"/>
                  </a:lnTo>
                  <a:lnTo>
                    <a:pt x="343" y="1417"/>
                  </a:lnTo>
                  <a:lnTo>
                    <a:pt x="245" y="1563"/>
                  </a:lnTo>
                  <a:lnTo>
                    <a:pt x="147" y="1734"/>
                  </a:lnTo>
                  <a:lnTo>
                    <a:pt x="99" y="1905"/>
                  </a:lnTo>
                  <a:lnTo>
                    <a:pt x="50" y="2101"/>
                  </a:lnTo>
                  <a:lnTo>
                    <a:pt x="1" y="2296"/>
                  </a:lnTo>
                  <a:lnTo>
                    <a:pt x="1" y="2491"/>
                  </a:lnTo>
                  <a:lnTo>
                    <a:pt x="25" y="2858"/>
                  </a:lnTo>
                  <a:lnTo>
                    <a:pt x="99" y="3200"/>
                  </a:lnTo>
                  <a:lnTo>
                    <a:pt x="221" y="3566"/>
                  </a:lnTo>
                  <a:lnTo>
                    <a:pt x="367" y="3884"/>
                  </a:lnTo>
                  <a:lnTo>
                    <a:pt x="563" y="4225"/>
                  </a:lnTo>
                  <a:lnTo>
                    <a:pt x="782" y="4543"/>
                  </a:lnTo>
                  <a:lnTo>
                    <a:pt x="1027" y="4836"/>
                  </a:lnTo>
                  <a:lnTo>
                    <a:pt x="1295" y="5105"/>
                  </a:lnTo>
                  <a:lnTo>
                    <a:pt x="1588" y="5349"/>
                  </a:lnTo>
                  <a:lnTo>
                    <a:pt x="1906" y="5593"/>
                  </a:lnTo>
                  <a:lnTo>
                    <a:pt x="2248" y="5789"/>
                  </a:lnTo>
                  <a:lnTo>
                    <a:pt x="2590" y="5960"/>
                  </a:lnTo>
                  <a:lnTo>
                    <a:pt x="2932" y="6106"/>
                  </a:lnTo>
                  <a:lnTo>
                    <a:pt x="3274" y="6204"/>
                  </a:lnTo>
                  <a:lnTo>
                    <a:pt x="3616" y="6277"/>
                  </a:lnTo>
                  <a:lnTo>
                    <a:pt x="3957" y="6301"/>
                  </a:lnTo>
                  <a:lnTo>
                    <a:pt x="4080" y="6643"/>
                  </a:lnTo>
                  <a:lnTo>
                    <a:pt x="4226" y="6961"/>
                  </a:lnTo>
                  <a:lnTo>
                    <a:pt x="4519" y="7596"/>
                  </a:lnTo>
                  <a:lnTo>
                    <a:pt x="4812" y="8133"/>
                  </a:lnTo>
                  <a:lnTo>
                    <a:pt x="5081" y="8597"/>
                  </a:lnTo>
                  <a:lnTo>
                    <a:pt x="5154" y="8719"/>
                  </a:lnTo>
                  <a:lnTo>
                    <a:pt x="5276" y="8817"/>
                  </a:lnTo>
                  <a:lnTo>
                    <a:pt x="5423" y="8866"/>
                  </a:lnTo>
                  <a:lnTo>
                    <a:pt x="5569" y="8890"/>
                  </a:lnTo>
                  <a:lnTo>
                    <a:pt x="12212" y="8890"/>
                  </a:lnTo>
                  <a:lnTo>
                    <a:pt x="12359" y="8866"/>
                  </a:lnTo>
                  <a:lnTo>
                    <a:pt x="12506" y="8817"/>
                  </a:lnTo>
                  <a:lnTo>
                    <a:pt x="12628" y="8719"/>
                  </a:lnTo>
                  <a:lnTo>
                    <a:pt x="12701" y="8597"/>
                  </a:lnTo>
                  <a:lnTo>
                    <a:pt x="12994" y="8060"/>
                  </a:lnTo>
                  <a:lnTo>
                    <a:pt x="13360" y="7352"/>
                  </a:lnTo>
                  <a:lnTo>
                    <a:pt x="13727" y="6472"/>
                  </a:lnTo>
                  <a:lnTo>
                    <a:pt x="13922" y="6008"/>
                  </a:lnTo>
                  <a:lnTo>
                    <a:pt x="14117" y="5495"/>
                  </a:lnTo>
                  <a:lnTo>
                    <a:pt x="14288" y="4958"/>
                  </a:lnTo>
                  <a:lnTo>
                    <a:pt x="14459" y="4372"/>
                  </a:lnTo>
                  <a:lnTo>
                    <a:pt x="14606" y="3786"/>
                  </a:lnTo>
                  <a:lnTo>
                    <a:pt x="14752" y="3175"/>
                  </a:lnTo>
                  <a:lnTo>
                    <a:pt x="14850" y="2540"/>
                  </a:lnTo>
                  <a:lnTo>
                    <a:pt x="14923" y="1881"/>
                  </a:lnTo>
                  <a:lnTo>
                    <a:pt x="14972" y="1221"/>
                  </a:lnTo>
                  <a:lnTo>
                    <a:pt x="14997" y="538"/>
                  </a:lnTo>
                  <a:lnTo>
                    <a:pt x="14997" y="440"/>
                  </a:lnTo>
                  <a:lnTo>
                    <a:pt x="14948" y="342"/>
                  </a:lnTo>
                  <a:lnTo>
                    <a:pt x="14899" y="245"/>
                  </a:lnTo>
                  <a:lnTo>
                    <a:pt x="14850" y="147"/>
                  </a:lnTo>
                  <a:lnTo>
                    <a:pt x="14752" y="98"/>
                  </a:lnTo>
                  <a:lnTo>
                    <a:pt x="14655" y="25"/>
                  </a:lnTo>
                  <a:lnTo>
                    <a:pt x="14557"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96" name="Google Shape;596;p33"/>
            <p:cNvSpPr/>
            <p:nvPr/>
          </p:nvSpPr>
          <p:spPr>
            <a:xfrm>
              <a:off x="1244325" y="5397500"/>
              <a:ext cx="444525" cy="39100"/>
            </a:xfrm>
            <a:custGeom>
              <a:avLst/>
              <a:gdLst/>
              <a:ahLst/>
              <a:cxnLst/>
              <a:rect l="l" t="t" r="r" b="b"/>
              <a:pathLst>
                <a:path w="17781" h="1564" extrusionOk="0">
                  <a:moveTo>
                    <a:pt x="1" y="0"/>
                  </a:moveTo>
                  <a:lnTo>
                    <a:pt x="25" y="244"/>
                  </a:lnTo>
                  <a:lnTo>
                    <a:pt x="99" y="488"/>
                  </a:lnTo>
                  <a:lnTo>
                    <a:pt x="196" y="757"/>
                  </a:lnTo>
                  <a:lnTo>
                    <a:pt x="318" y="1001"/>
                  </a:lnTo>
                  <a:lnTo>
                    <a:pt x="489" y="1221"/>
                  </a:lnTo>
                  <a:lnTo>
                    <a:pt x="685" y="1392"/>
                  </a:lnTo>
                  <a:lnTo>
                    <a:pt x="782" y="1465"/>
                  </a:lnTo>
                  <a:lnTo>
                    <a:pt x="880" y="1514"/>
                  </a:lnTo>
                  <a:lnTo>
                    <a:pt x="1002" y="1539"/>
                  </a:lnTo>
                  <a:lnTo>
                    <a:pt x="1124" y="1563"/>
                  </a:lnTo>
                  <a:lnTo>
                    <a:pt x="16657" y="1563"/>
                  </a:lnTo>
                  <a:lnTo>
                    <a:pt x="16780" y="1539"/>
                  </a:lnTo>
                  <a:lnTo>
                    <a:pt x="16902" y="1514"/>
                  </a:lnTo>
                  <a:lnTo>
                    <a:pt x="16999" y="1465"/>
                  </a:lnTo>
                  <a:lnTo>
                    <a:pt x="17097" y="1392"/>
                  </a:lnTo>
                  <a:lnTo>
                    <a:pt x="17292" y="1221"/>
                  </a:lnTo>
                  <a:lnTo>
                    <a:pt x="17463" y="1001"/>
                  </a:lnTo>
                  <a:lnTo>
                    <a:pt x="17586" y="757"/>
                  </a:lnTo>
                  <a:lnTo>
                    <a:pt x="17683" y="488"/>
                  </a:lnTo>
                  <a:lnTo>
                    <a:pt x="17756" y="244"/>
                  </a:lnTo>
                  <a:lnTo>
                    <a:pt x="1778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97" name="Google Shape;597;p33"/>
            <p:cNvSpPr/>
            <p:nvPr/>
          </p:nvSpPr>
          <p:spPr>
            <a:xfrm>
              <a:off x="1451925" y="4999400"/>
              <a:ext cx="31175" cy="129450"/>
            </a:xfrm>
            <a:custGeom>
              <a:avLst/>
              <a:gdLst/>
              <a:ahLst/>
              <a:cxnLst/>
              <a:rect l="l" t="t" r="r" b="b"/>
              <a:pathLst>
                <a:path w="1247" h="5178" extrusionOk="0">
                  <a:moveTo>
                    <a:pt x="953" y="0"/>
                  </a:moveTo>
                  <a:lnTo>
                    <a:pt x="856" y="25"/>
                  </a:lnTo>
                  <a:lnTo>
                    <a:pt x="758" y="98"/>
                  </a:lnTo>
                  <a:lnTo>
                    <a:pt x="709" y="171"/>
                  </a:lnTo>
                  <a:lnTo>
                    <a:pt x="685" y="293"/>
                  </a:lnTo>
                  <a:lnTo>
                    <a:pt x="660" y="464"/>
                  </a:lnTo>
                  <a:lnTo>
                    <a:pt x="611" y="611"/>
                  </a:lnTo>
                  <a:lnTo>
                    <a:pt x="514" y="733"/>
                  </a:lnTo>
                  <a:lnTo>
                    <a:pt x="416" y="879"/>
                  </a:lnTo>
                  <a:lnTo>
                    <a:pt x="269" y="1026"/>
                  </a:lnTo>
                  <a:lnTo>
                    <a:pt x="147" y="1246"/>
                  </a:lnTo>
                  <a:lnTo>
                    <a:pt x="74" y="1368"/>
                  </a:lnTo>
                  <a:lnTo>
                    <a:pt x="50" y="1490"/>
                  </a:lnTo>
                  <a:lnTo>
                    <a:pt x="1" y="1661"/>
                  </a:lnTo>
                  <a:lnTo>
                    <a:pt x="1" y="1832"/>
                  </a:lnTo>
                  <a:lnTo>
                    <a:pt x="1" y="2003"/>
                  </a:lnTo>
                  <a:lnTo>
                    <a:pt x="50" y="2149"/>
                  </a:lnTo>
                  <a:lnTo>
                    <a:pt x="74" y="2296"/>
                  </a:lnTo>
                  <a:lnTo>
                    <a:pt x="147" y="2394"/>
                  </a:lnTo>
                  <a:lnTo>
                    <a:pt x="269" y="2613"/>
                  </a:lnTo>
                  <a:lnTo>
                    <a:pt x="416" y="2784"/>
                  </a:lnTo>
                  <a:lnTo>
                    <a:pt x="514" y="2907"/>
                  </a:lnTo>
                  <a:lnTo>
                    <a:pt x="611" y="3029"/>
                  </a:lnTo>
                  <a:lnTo>
                    <a:pt x="660" y="3175"/>
                  </a:lnTo>
                  <a:lnTo>
                    <a:pt x="685" y="3346"/>
                  </a:lnTo>
                  <a:lnTo>
                    <a:pt x="660" y="3542"/>
                  </a:lnTo>
                  <a:lnTo>
                    <a:pt x="611" y="3688"/>
                  </a:lnTo>
                  <a:lnTo>
                    <a:pt x="514" y="3810"/>
                  </a:lnTo>
                  <a:lnTo>
                    <a:pt x="416" y="3932"/>
                  </a:lnTo>
                  <a:lnTo>
                    <a:pt x="269" y="4103"/>
                  </a:lnTo>
                  <a:lnTo>
                    <a:pt x="147"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3" y="4445"/>
                  </a:lnTo>
                  <a:lnTo>
                    <a:pt x="831" y="4299"/>
                  </a:lnTo>
                  <a:lnTo>
                    <a:pt x="978" y="4152"/>
                  </a:lnTo>
                  <a:lnTo>
                    <a:pt x="1100" y="3932"/>
                  </a:lnTo>
                  <a:lnTo>
                    <a:pt x="1149" y="3810"/>
                  </a:lnTo>
                  <a:lnTo>
                    <a:pt x="1197" y="3688"/>
                  </a:lnTo>
                  <a:lnTo>
                    <a:pt x="1222" y="3542"/>
                  </a:lnTo>
                  <a:lnTo>
                    <a:pt x="1246" y="3346"/>
                  </a:lnTo>
                  <a:lnTo>
                    <a:pt x="1222" y="3175"/>
                  </a:lnTo>
                  <a:lnTo>
                    <a:pt x="1197" y="3029"/>
                  </a:lnTo>
                  <a:lnTo>
                    <a:pt x="1149" y="2882"/>
                  </a:lnTo>
                  <a:lnTo>
                    <a:pt x="1100" y="2784"/>
                  </a:lnTo>
                  <a:lnTo>
                    <a:pt x="978" y="2565"/>
                  </a:lnTo>
                  <a:lnTo>
                    <a:pt x="831" y="2394"/>
                  </a:lnTo>
                  <a:lnTo>
                    <a:pt x="733" y="2272"/>
                  </a:lnTo>
                  <a:lnTo>
                    <a:pt x="636" y="2149"/>
                  </a:lnTo>
                  <a:lnTo>
                    <a:pt x="587" y="2003"/>
                  </a:lnTo>
                  <a:lnTo>
                    <a:pt x="563" y="1832"/>
                  </a:lnTo>
                  <a:lnTo>
                    <a:pt x="587" y="1637"/>
                  </a:lnTo>
                  <a:lnTo>
                    <a:pt x="636" y="1490"/>
                  </a:lnTo>
                  <a:lnTo>
                    <a:pt x="733" y="1368"/>
                  </a:lnTo>
                  <a:lnTo>
                    <a:pt x="831" y="1246"/>
                  </a:lnTo>
                  <a:lnTo>
                    <a:pt x="978" y="1075"/>
                  </a:lnTo>
                  <a:lnTo>
                    <a:pt x="1100" y="879"/>
                  </a:lnTo>
                  <a:lnTo>
                    <a:pt x="1149" y="757"/>
                  </a:lnTo>
                  <a:lnTo>
                    <a:pt x="1197" y="611"/>
                  </a:lnTo>
                  <a:lnTo>
                    <a:pt x="1222" y="464"/>
                  </a:lnTo>
                  <a:lnTo>
                    <a:pt x="1246" y="293"/>
                  </a:lnTo>
                  <a:lnTo>
                    <a:pt x="1222" y="171"/>
                  </a:lnTo>
                  <a:lnTo>
                    <a:pt x="1149" y="98"/>
                  </a:lnTo>
                  <a:lnTo>
                    <a:pt x="1075" y="25"/>
                  </a:lnTo>
                  <a:lnTo>
                    <a:pt x="953"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98" name="Google Shape;598;p33"/>
            <p:cNvSpPr/>
            <p:nvPr/>
          </p:nvSpPr>
          <p:spPr>
            <a:xfrm>
              <a:off x="1407975" y="4999400"/>
              <a:ext cx="31150" cy="129450"/>
            </a:xfrm>
            <a:custGeom>
              <a:avLst/>
              <a:gdLst/>
              <a:ahLst/>
              <a:cxnLst/>
              <a:rect l="l" t="t" r="r" b="b"/>
              <a:pathLst>
                <a:path w="1246" h="5178" extrusionOk="0">
                  <a:moveTo>
                    <a:pt x="977" y="0"/>
                  </a:moveTo>
                  <a:lnTo>
                    <a:pt x="855" y="25"/>
                  </a:lnTo>
                  <a:lnTo>
                    <a:pt x="782" y="98"/>
                  </a:lnTo>
                  <a:lnTo>
                    <a:pt x="709" y="171"/>
                  </a:lnTo>
                  <a:lnTo>
                    <a:pt x="684" y="293"/>
                  </a:lnTo>
                  <a:lnTo>
                    <a:pt x="660" y="464"/>
                  </a:lnTo>
                  <a:lnTo>
                    <a:pt x="611" y="611"/>
                  </a:lnTo>
                  <a:lnTo>
                    <a:pt x="538" y="733"/>
                  </a:lnTo>
                  <a:lnTo>
                    <a:pt x="416" y="879"/>
                  </a:lnTo>
                  <a:lnTo>
                    <a:pt x="269" y="1026"/>
                  </a:lnTo>
                  <a:lnTo>
                    <a:pt x="147" y="1246"/>
                  </a:lnTo>
                  <a:lnTo>
                    <a:pt x="98" y="1368"/>
                  </a:lnTo>
                  <a:lnTo>
                    <a:pt x="49" y="1490"/>
                  </a:lnTo>
                  <a:lnTo>
                    <a:pt x="25" y="1661"/>
                  </a:lnTo>
                  <a:lnTo>
                    <a:pt x="0" y="1832"/>
                  </a:lnTo>
                  <a:lnTo>
                    <a:pt x="25" y="2003"/>
                  </a:lnTo>
                  <a:lnTo>
                    <a:pt x="49" y="2149"/>
                  </a:lnTo>
                  <a:lnTo>
                    <a:pt x="98" y="2296"/>
                  </a:lnTo>
                  <a:lnTo>
                    <a:pt x="147" y="2394"/>
                  </a:lnTo>
                  <a:lnTo>
                    <a:pt x="269" y="2613"/>
                  </a:lnTo>
                  <a:lnTo>
                    <a:pt x="416" y="2784"/>
                  </a:lnTo>
                  <a:lnTo>
                    <a:pt x="538" y="2907"/>
                  </a:lnTo>
                  <a:lnTo>
                    <a:pt x="611" y="3029"/>
                  </a:lnTo>
                  <a:lnTo>
                    <a:pt x="660" y="3175"/>
                  </a:lnTo>
                  <a:lnTo>
                    <a:pt x="684" y="3346"/>
                  </a:lnTo>
                  <a:lnTo>
                    <a:pt x="660" y="3542"/>
                  </a:lnTo>
                  <a:lnTo>
                    <a:pt x="611" y="3688"/>
                  </a:lnTo>
                  <a:lnTo>
                    <a:pt x="538"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3" y="5178"/>
                  </a:lnTo>
                  <a:lnTo>
                    <a:pt x="391" y="5153"/>
                  </a:lnTo>
                  <a:lnTo>
                    <a:pt x="489" y="5080"/>
                  </a:lnTo>
                  <a:lnTo>
                    <a:pt x="562" y="5007"/>
                  </a:lnTo>
                  <a:lnTo>
                    <a:pt x="586" y="4885"/>
                  </a:lnTo>
                  <a:lnTo>
                    <a:pt x="586" y="4714"/>
                  </a:lnTo>
                  <a:lnTo>
                    <a:pt x="660" y="4567"/>
                  </a:lnTo>
                  <a:lnTo>
                    <a:pt x="733" y="4445"/>
                  </a:lnTo>
                  <a:lnTo>
                    <a:pt x="831" y="4299"/>
                  </a:lnTo>
                  <a:lnTo>
                    <a:pt x="977" y="4152"/>
                  </a:lnTo>
                  <a:lnTo>
                    <a:pt x="1124" y="3932"/>
                  </a:lnTo>
                  <a:lnTo>
                    <a:pt x="1173" y="3810"/>
                  </a:lnTo>
                  <a:lnTo>
                    <a:pt x="1221" y="3688"/>
                  </a:lnTo>
                  <a:lnTo>
                    <a:pt x="1246" y="3542"/>
                  </a:lnTo>
                  <a:lnTo>
                    <a:pt x="1246" y="3346"/>
                  </a:lnTo>
                  <a:lnTo>
                    <a:pt x="1246" y="3175"/>
                  </a:lnTo>
                  <a:lnTo>
                    <a:pt x="1221" y="3029"/>
                  </a:lnTo>
                  <a:lnTo>
                    <a:pt x="1173" y="2882"/>
                  </a:lnTo>
                  <a:lnTo>
                    <a:pt x="1124" y="2784"/>
                  </a:lnTo>
                  <a:lnTo>
                    <a:pt x="977" y="2565"/>
                  </a:lnTo>
                  <a:lnTo>
                    <a:pt x="831" y="2394"/>
                  </a:lnTo>
                  <a:lnTo>
                    <a:pt x="733" y="2272"/>
                  </a:lnTo>
                  <a:lnTo>
                    <a:pt x="660" y="2149"/>
                  </a:lnTo>
                  <a:lnTo>
                    <a:pt x="586" y="2003"/>
                  </a:lnTo>
                  <a:lnTo>
                    <a:pt x="586" y="1832"/>
                  </a:lnTo>
                  <a:lnTo>
                    <a:pt x="586" y="1637"/>
                  </a:lnTo>
                  <a:lnTo>
                    <a:pt x="660" y="1490"/>
                  </a:lnTo>
                  <a:lnTo>
                    <a:pt x="733" y="1368"/>
                  </a:lnTo>
                  <a:lnTo>
                    <a:pt x="831" y="1246"/>
                  </a:lnTo>
                  <a:lnTo>
                    <a:pt x="977" y="1075"/>
                  </a:lnTo>
                  <a:lnTo>
                    <a:pt x="1124" y="879"/>
                  </a:lnTo>
                  <a:lnTo>
                    <a:pt x="1173" y="757"/>
                  </a:lnTo>
                  <a:lnTo>
                    <a:pt x="1221" y="611"/>
                  </a:lnTo>
                  <a:lnTo>
                    <a:pt x="1246" y="464"/>
                  </a:lnTo>
                  <a:lnTo>
                    <a:pt x="1246" y="293"/>
                  </a:lnTo>
                  <a:lnTo>
                    <a:pt x="1221" y="171"/>
                  </a:lnTo>
                  <a:lnTo>
                    <a:pt x="1173" y="98"/>
                  </a:lnTo>
                  <a:lnTo>
                    <a:pt x="1075" y="25"/>
                  </a:lnTo>
                  <a:lnTo>
                    <a:pt x="977"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99" name="Google Shape;599;p33"/>
            <p:cNvSpPr/>
            <p:nvPr/>
          </p:nvSpPr>
          <p:spPr>
            <a:xfrm>
              <a:off x="1495900" y="4999400"/>
              <a:ext cx="30550" cy="129450"/>
            </a:xfrm>
            <a:custGeom>
              <a:avLst/>
              <a:gdLst/>
              <a:ahLst/>
              <a:cxnLst/>
              <a:rect l="l" t="t" r="r" b="b"/>
              <a:pathLst>
                <a:path w="1222" h="5178" extrusionOk="0">
                  <a:moveTo>
                    <a:pt x="953" y="0"/>
                  </a:moveTo>
                  <a:lnTo>
                    <a:pt x="831" y="25"/>
                  </a:lnTo>
                  <a:lnTo>
                    <a:pt x="757" y="98"/>
                  </a:lnTo>
                  <a:lnTo>
                    <a:pt x="684" y="171"/>
                  </a:lnTo>
                  <a:lnTo>
                    <a:pt x="660" y="293"/>
                  </a:lnTo>
                  <a:lnTo>
                    <a:pt x="660" y="464"/>
                  </a:lnTo>
                  <a:lnTo>
                    <a:pt x="586" y="611"/>
                  </a:lnTo>
                  <a:lnTo>
                    <a:pt x="513" y="733"/>
                  </a:lnTo>
                  <a:lnTo>
                    <a:pt x="391" y="879"/>
                  </a:lnTo>
                  <a:lnTo>
                    <a:pt x="269" y="1026"/>
                  </a:lnTo>
                  <a:lnTo>
                    <a:pt x="122" y="1246"/>
                  </a:lnTo>
                  <a:lnTo>
                    <a:pt x="73" y="1368"/>
                  </a:lnTo>
                  <a:lnTo>
                    <a:pt x="25" y="1490"/>
                  </a:lnTo>
                  <a:lnTo>
                    <a:pt x="0" y="1661"/>
                  </a:lnTo>
                  <a:lnTo>
                    <a:pt x="0" y="1832"/>
                  </a:lnTo>
                  <a:lnTo>
                    <a:pt x="0" y="2003"/>
                  </a:lnTo>
                  <a:lnTo>
                    <a:pt x="25" y="2149"/>
                  </a:lnTo>
                  <a:lnTo>
                    <a:pt x="73" y="2296"/>
                  </a:lnTo>
                  <a:lnTo>
                    <a:pt x="122" y="2394"/>
                  </a:lnTo>
                  <a:lnTo>
                    <a:pt x="269" y="2613"/>
                  </a:lnTo>
                  <a:lnTo>
                    <a:pt x="391" y="2784"/>
                  </a:lnTo>
                  <a:lnTo>
                    <a:pt x="513" y="2907"/>
                  </a:lnTo>
                  <a:lnTo>
                    <a:pt x="586" y="3029"/>
                  </a:lnTo>
                  <a:lnTo>
                    <a:pt x="660" y="3175"/>
                  </a:lnTo>
                  <a:lnTo>
                    <a:pt x="660" y="3346"/>
                  </a:lnTo>
                  <a:lnTo>
                    <a:pt x="660" y="3542"/>
                  </a:lnTo>
                  <a:lnTo>
                    <a:pt x="586" y="3688"/>
                  </a:lnTo>
                  <a:lnTo>
                    <a:pt x="513" y="3810"/>
                  </a:lnTo>
                  <a:lnTo>
                    <a:pt x="391" y="3932"/>
                  </a:lnTo>
                  <a:lnTo>
                    <a:pt x="269" y="4103"/>
                  </a:lnTo>
                  <a:lnTo>
                    <a:pt x="122" y="4299"/>
                  </a:lnTo>
                  <a:lnTo>
                    <a:pt x="73" y="4421"/>
                  </a:lnTo>
                  <a:lnTo>
                    <a:pt x="25" y="4567"/>
                  </a:lnTo>
                  <a:lnTo>
                    <a:pt x="0" y="4714"/>
                  </a:lnTo>
                  <a:lnTo>
                    <a:pt x="0" y="4885"/>
                  </a:lnTo>
                  <a:lnTo>
                    <a:pt x="25" y="5007"/>
                  </a:lnTo>
                  <a:lnTo>
                    <a:pt x="73" y="5080"/>
                  </a:lnTo>
                  <a:lnTo>
                    <a:pt x="171" y="5153"/>
                  </a:lnTo>
                  <a:lnTo>
                    <a:pt x="269" y="5178"/>
                  </a:lnTo>
                  <a:lnTo>
                    <a:pt x="391" y="5153"/>
                  </a:lnTo>
                  <a:lnTo>
                    <a:pt x="464" y="5080"/>
                  </a:lnTo>
                  <a:lnTo>
                    <a:pt x="538" y="5007"/>
                  </a:lnTo>
                  <a:lnTo>
                    <a:pt x="562" y="4885"/>
                  </a:lnTo>
                  <a:lnTo>
                    <a:pt x="586" y="4714"/>
                  </a:lnTo>
                  <a:lnTo>
                    <a:pt x="635" y="4567"/>
                  </a:lnTo>
                  <a:lnTo>
                    <a:pt x="708" y="4445"/>
                  </a:lnTo>
                  <a:lnTo>
                    <a:pt x="831" y="4299"/>
                  </a:lnTo>
                  <a:lnTo>
                    <a:pt x="953" y="4152"/>
                  </a:lnTo>
                  <a:lnTo>
                    <a:pt x="1099" y="3932"/>
                  </a:lnTo>
                  <a:lnTo>
                    <a:pt x="1148" y="3810"/>
                  </a:lnTo>
                  <a:lnTo>
                    <a:pt x="1197" y="3688"/>
                  </a:lnTo>
                  <a:lnTo>
                    <a:pt x="1221" y="3542"/>
                  </a:lnTo>
                  <a:lnTo>
                    <a:pt x="1221" y="3346"/>
                  </a:lnTo>
                  <a:lnTo>
                    <a:pt x="1221" y="3175"/>
                  </a:lnTo>
                  <a:lnTo>
                    <a:pt x="1197" y="3029"/>
                  </a:lnTo>
                  <a:lnTo>
                    <a:pt x="1148" y="2882"/>
                  </a:lnTo>
                  <a:lnTo>
                    <a:pt x="1099" y="2784"/>
                  </a:lnTo>
                  <a:lnTo>
                    <a:pt x="953" y="2565"/>
                  </a:lnTo>
                  <a:lnTo>
                    <a:pt x="831" y="2394"/>
                  </a:lnTo>
                  <a:lnTo>
                    <a:pt x="708" y="2272"/>
                  </a:lnTo>
                  <a:lnTo>
                    <a:pt x="635" y="2149"/>
                  </a:lnTo>
                  <a:lnTo>
                    <a:pt x="586" y="2003"/>
                  </a:lnTo>
                  <a:lnTo>
                    <a:pt x="562" y="1832"/>
                  </a:lnTo>
                  <a:lnTo>
                    <a:pt x="586" y="1637"/>
                  </a:lnTo>
                  <a:lnTo>
                    <a:pt x="635" y="1490"/>
                  </a:lnTo>
                  <a:lnTo>
                    <a:pt x="708" y="1368"/>
                  </a:lnTo>
                  <a:lnTo>
                    <a:pt x="831" y="1246"/>
                  </a:lnTo>
                  <a:lnTo>
                    <a:pt x="953" y="1075"/>
                  </a:lnTo>
                  <a:lnTo>
                    <a:pt x="1099" y="879"/>
                  </a:lnTo>
                  <a:lnTo>
                    <a:pt x="1148" y="757"/>
                  </a:lnTo>
                  <a:lnTo>
                    <a:pt x="1197" y="611"/>
                  </a:lnTo>
                  <a:lnTo>
                    <a:pt x="1221" y="464"/>
                  </a:lnTo>
                  <a:lnTo>
                    <a:pt x="1221" y="293"/>
                  </a:lnTo>
                  <a:lnTo>
                    <a:pt x="1221" y="171"/>
                  </a:lnTo>
                  <a:lnTo>
                    <a:pt x="1148" y="98"/>
                  </a:lnTo>
                  <a:lnTo>
                    <a:pt x="1050" y="25"/>
                  </a:lnTo>
                  <a:lnTo>
                    <a:pt x="953"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600" name="Google Shape;600;p33"/>
          <p:cNvGrpSpPr/>
          <p:nvPr/>
        </p:nvGrpSpPr>
        <p:grpSpPr>
          <a:xfrm>
            <a:off x="6676642" y="5478963"/>
            <a:ext cx="346044" cy="440929"/>
            <a:chOff x="1958100" y="4985350"/>
            <a:chExt cx="365150" cy="465275"/>
          </a:xfrm>
        </p:grpSpPr>
        <p:sp>
          <p:nvSpPr>
            <p:cNvPr id="601" name="Google Shape;601;p33"/>
            <p:cNvSpPr/>
            <p:nvPr/>
          </p:nvSpPr>
          <p:spPr>
            <a:xfrm>
              <a:off x="1958100" y="4985350"/>
              <a:ext cx="365150" cy="465275"/>
            </a:xfrm>
            <a:custGeom>
              <a:avLst/>
              <a:gdLst/>
              <a:ahLst/>
              <a:cxnLst/>
              <a:rect l="l" t="t" r="r" b="b"/>
              <a:pathLst>
                <a:path w="14606" h="18611" extrusionOk="0">
                  <a:moveTo>
                    <a:pt x="4152" y="1734"/>
                  </a:moveTo>
                  <a:lnTo>
                    <a:pt x="4274" y="1759"/>
                  </a:lnTo>
                  <a:lnTo>
                    <a:pt x="4397" y="1783"/>
                  </a:lnTo>
                  <a:lnTo>
                    <a:pt x="4543" y="1808"/>
                  </a:lnTo>
                  <a:lnTo>
                    <a:pt x="4812" y="1930"/>
                  </a:lnTo>
                  <a:lnTo>
                    <a:pt x="5105" y="2125"/>
                  </a:lnTo>
                  <a:lnTo>
                    <a:pt x="5398" y="2394"/>
                  </a:lnTo>
                  <a:lnTo>
                    <a:pt x="5496" y="2516"/>
                  </a:lnTo>
                  <a:lnTo>
                    <a:pt x="5593" y="2638"/>
                  </a:lnTo>
                  <a:lnTo>
                    <a:pt x="5789" y="2956"/>
                  </a:lnTo>
                  <a:lnTo>
                    <a:pt x="5935" y="3322"/>
                  </a:lnTo>
                  <a:lnTo>
                    <a:pt x="6057" y="3688"/>
                  </a:lnTo>
                  <a:lnTo>
                    <a:pt x="6155" y="4079"/>
                  </a:lnTo>
                  <a:lnTo>
                    <a:pt x="6204" y="4470"/>
                  </a:lnTo>
                  <a:lnTo>
                    <a:pt x="6277" y="4836"/>
                  </a:lnTo>
                  <a:lnTo>
                    <a:pt x="6302" y="5154"/>
                  </a:lnTo>
                  <a:lnTo>
                    <a:pt x="5984" y="5129"/>
                  </a:lnTo>
                  <a:lnTo>
                    <a:pt x="5618" y="5080"/>
                  </a:lnTo>
                  <a:lnTo>
                    <a:pt x="5227" y="5007"/>
                  </a:lnTo>
                  <a:lnTo>
                    <a:pt x="4836" y="4909"/>
                  </a:lnTo>
                  <a:lnTo>
                    <a:pt x="4470" y="4787"/>
                  </a:lnTo>
                  <a:lnTo>
                    <a:pt x="4104" y="4641"/>
                  </a:lnTo>
                  <a:lnTo>
                    <a:pt x="3786" y="4445"/>
                  </a:lnTo>
                  <a:lnTo>
                    <a:pt x="3664" y="4348"/>
                  </a:lnTo>
                  <a:lnTo>
                    <a:pt x="3542" y="4250"/>
                  </a:lnTo>
                  <a:lnTo>
                    <a:pt x="3273" y="3957"/>
                  </a:lnTo>
                  <a:lnTo>
                    <a:pt x="3078" y="3664"/>
                  </a:lnTo>
                  <a:lnTo>
                    <a:pt x="2956" y="3395"/>
                  </a:lnTo>
                  <a:lnTo>
                    <a:pt x="2931" y="3273"/>
                  </a:lnTo>
                  <a:lnTo>
                    <a:pt x="2907" y="3127"/>
                  </a:lnTo>
                  <a:lnTo>
                    <a:pt x="2882" y="3004"/>
                  </a:lnTo>
                  <a:lnTo>
                    <a:pt x="2907" y="2858"/>
                  </a:lnTo>
                  <a:lnTo>
                    <a:pt x="2931" y="2736"/>
                  </a:lnTo>
                  <a:lnTo>
                    <a:pt x="2956" y="2614"/>
                  </a:lnTo>
                  <a:lnTo>
                    <a:pt x="3004" y="2492"/>
                  </a:lnTo>
                  <a:lnTo>
                    <a:pt x="3078" y="2369"/>
                  </a:lnTo>
                  <a:lnTo>
                    <a:pt x="3273" y="2125"/>
                  </a:lnTo>
                  <a:lnTo>
                    <a:pt x="3517" y="1930"/>
                  </a:lnTo>
                  <a:lnTo>
                    <a:pt x="3639" y="1857"/>
                  </a:lnTo>
                  <a:lnTo>
                    <a:pt x="3762" y="1808"/>
                  </a:lnTo>
                  <a:lnTo>
                    <a:pt x="3884" y="1783"/>
                  </a:lnTo>
                  <a:lnTo>
                    <a:pt x="4006" y="1759"/>
                  </a:lnTo>
                  <a:lnTo>
                    <a:pt x="4152" y="1734"/>
                  </a:lnTo>
                  <a:close/>
                  <a:moveTo>
                    <a:pt x="10454" y="1734"/>
                  </a:moveTo>
                  <a:lnTo>
                    <a:pt x="10600" y="1759"/>
                  </a:lnTo>
                  <a:lnTo>
                    <a:pt x="10722" y="1783"/>
                  </a:lnTo>
                  <a:lnTo>
                    <a:pt x="10844" y="1808"/>
                  </a:lnTo>
                  <a:lnTo>
                    <a:pt x="10966" y="1857"/>
                  </a:lnTo>
                  <a:lnTo>
                    <a:pt x="11089" y="1930"/>
                  </a:lnTo>
                  <a:lnTo>
                    <a:pt x="11333" y="2125"/>
                  </a:lnTo>
                  <a:lnTo>
                    <a:pt x="11528" y="2369"/>
                  </a:lnTo>
                  <a:lnTo>
                    <a:pt x="11601" y="2492"/>
                  </a:lnTo>
                  <a:lnTo>
                    <a:pt x="11650" y="2614"/>
                  </a:lnTo>
                  <a:lnTo>
                    <a:pt x="11675" y="2736"/>
                  </a:lnTo>
                  <a:lnTo>
                    <a:pt x="11699" y="2858"/>
                  </a:lnTo>
                  <a:lnTo>
                    <a:pt x="11724" y="3004"/>
                  </a:lnTo>
                  <a:lnTo>
                    <a:pt x="11699" y="3127"/>
                  </a:lnTo>
                  <a:lnTo>
                    <a:pt x="11675" y="3273"/>
                  </a:lnTo>
                  <a:lnTo>
                    <a:pt x="11650" y="3395"/>
                  </a:lnTo>
                  <a:lnTo>
                    <a:pt x="11528" y="3664"/>
                  </a:lnTo>
                  <a:lnTo>
                    <a:pt x="11333" y="3957"/>
                  </a:lnTo>
                  <a:lnTo>
                    <a:pt x="11064" y="4250"/>
                  </a:lnTo>
                  <a:lnTo>
                    <a:pt x="10942" y="4348"/>
                  </a:lnTo>
                  <a:lnTo>
                    <a:pt x="10820" y="4445"/>
                  </a:lnTo>
                  <a:lnTo>
                    <a:pt x="10502" y="4641"/>
                  </a:lnTo>
                  <a:lnTo>
                    <a:pt x="10136" y="4787"/>
                  </a:lnTo>
                  <a:lnTo>
                    <a:pt x="9770" y="4909"/>
                  </a:lnTo>
                  <a:lnTo>
                    <a:pt x="9379" y="5007"/>
                  </a:lnTo>
                  <a:lnTo>
                    <a:pt x="8988" y="5080"/>
                  </a:lnTo>
                  <a:lnTo>
                    <a:pt x="8622" y="5129"/>
                  </a:lnTo>
                  <a:lnTo>
                    <a:pt x="8304" y="5154"/>
                  </a:lnTo>
                  <a:lnTo>
                    <a:pt x="8329" y="4836"/>
                  </a:lnTo>
                  <a:lnTo>
                    <a:pt x="8402" y="4470"/>
                  </a:lnTo>
                  <a:lnTo>
                    <a:pt x="8451" y="4079"/>
                  </a:lnTo>
                  <a:lnTo>
                    <a:pt x="8549" y="3688"/>
                  </a:lnTo>
                  <a:lnTo>
                    <a:pt x="8671" y="3322"/>
                  </a:lnTo>
                  <a:lnTo>
                    <a:pt x="8817" y="2956"/>
                  </a:lnTo>
                  <a:lnTo>
                    <a:pt x="9013" y="2638"/>
                  </a:lnTo>
                  <a:lnTo>
                    <a:pt x="9110" y="2516"/>
                  </a:lnTo>
                  <a:lnTo>
                    <a:pt x="9208" y="2394"/>
                  </a:lnTo>
                  <a:lnTo>
                    <a:pt x="9501" y="2125"/>
                  </a:lnTo>
                  <a:lnTo>
                    <a:pt x="9794" y="1930"/>
                  </a:lnTo>
                  <a:lnTo>
                    <a:pt x="10063" y="1808"/>
                  </a:lnTo>
                  <a:lnTo>
                    <a:pt x="10209" y="1783"/>
                  </a:lnTo>
                  <a:lnTo>
                    <a:pt x="10331" y="1759"/>
                  </a:lnTo>
                  <a:lnTo>
                    <a:pt x="10454" y="1734"/>
                  </a:lnTo>
                  <a:close/>
                  <a:moveTo>
                    <a:pt x="3639" y="0"/>
                  </a:moveTo>
                  <a:lnTo>
                    <a:pt x="3395" y="25"/>
                  </a:lnTo>
                  <a:lnTo>
                    <a:pt x="3151" y="74"/>
                  </a:lnTo>
                  <a:lnTo>
                    <a:pt x="2907" y="147"/>
                  </a:lnTo>
                  <a:lnTo>
                    <a:pt x="2687" y="220"/>
                  </a:lnTo>
                  <a:lnTo>
                    <a:pt x="2467" y="342"/>
                  </a:lnTo>
                  <a:lnTo>
                    <a:pt x="2272" y="464"/>
                  </a:lnTo>
                  <a:lnTo>
                    <a:pt x="2101" y="611"/>
                  </a:lnTo>
                  <a:lnTo>
                    <a:pt x="1930" y="782"/>
                  </a:lnTo>
                  <a:lnTo>
                    <a:pt x="1759" y="953"/>
                  </a:lnTo>
                  <a:lnTo>
                    <a:pt x="1612" y="1124"/>
                  </a:lnTo>
                  <a:lnTo>
                    <a:pt x="1490" y="1344"/>
                  </a:lnTo>
                  <a:lnTo>
                    <a:pt x="1368" y="1539"/>
                  </a:lnTo>
                  <a:lnTo>
                    <a:pt x="1295" y="1759"/>
                  </a:lnTo>
                  <a:lnTo>
                    <a:pt x="1222" y="2003"/>
                  </a:lnTo>
                  <a:lnTo>
                    <a:pt x="1173" y="2247"/>
                  </a:lnTo>
                  <a:lnTo>
                    <a:pt x="1148" y="2492"/>
                  </a:lnTo>
                  <a:lnTo>
                    <a:pt x="1173" y="2760"/>
                  </a:lnTo>
                  <a:lnTo>
                    <a:pt x="1197" y="3029"/>
                  </a:lnTo>
                  <a:lnTo>
                    <a:pt x="1295" y="3298"/>
                  </a:lnTo>
                  <a:lnTo>
                    <a:pt x="1393" y="3566"/>
                  </a:lnTo>
                  <a:lnTo>
                    <a:pt x="1539" y="3859"/>
                  </a:lnTo>
                  <a:lnTo>
                    <a:pt x="1734" y="4152"/>
                  </a:lnTo>
                  <a:lnTo>
                    <a:pt x="1954" y="4445"/>
                  </a:lnTo>
                  <a:lnTo>
                    <a:pt x="2223" y="4739"/>
                  </a:lnTo>
                  <a:lnTo>
                    <a:pt x="2394" y="4885"/>
                  </a:lnTo>
                  <a:lnTo>
                    <a:pt x="2565" y="5007"/>
                  </a:lnTo>
                  <a:lnTo>
                    <a:pt x="2931" y="5251"/>
                  </a:lnTo>
                  <a:lnTo>
                    <a:pt x="3346" y="5471"/>
                  </a:lnTo>
                  <a:lnTo>
                    <a:pt x="3762" y="5642"/>
                  </a:lnTo>
                  <a:lnTo>
                    <a:pt x="391" y="5642"/>
                  </a:lnTo>
                  <a:lnTo>
                    <a:pt x="318" y="5667"/>
                  </a:lnTo>
                  <a:lnTo>
                    <a:pt x="220" y="5715"/>
                  </a:lnTo>
                  <a:lnTo>
                    <a:pt x="147" y="5789"/>
                  </a:lnTo>
                  <a:lnTo>
                    <a:pt x="98" y="5838"/>
                  </a:lnTo>
                  <a:lnTo>
                    <a:pt x="49" y="5935"/>
                  </a:lnTo>
                  <a:lnTo>
                    <a:pt x="25" y="6033"/>
                  </a:lnTo>
                  <a:lnTo>
                    <a:pt x="0" y="6131"/>
                  </a:lnTo>
                  <a:lnTo>
                    <a:pt x="0" y="9599"/>
                  </a:lnTo>
                  <a:lnTo>
                    <a:pt x="5325" y="9599"/>
                  </a:lnTo>
                  <a:lnTo>
                    <a:pt x="5325" y="6009"/>
                  </a:lnTo>
                  <a:lnTo>
                    <a:pt x="5813" y="6082"/>
                  </a:lnTo>
                  <a:lnTo>
                    <a:pt x="5813" y="18611"/>
                  </a:lnTo>
                  <a:lnTo>
                    <a:pt x="8793" y="18611"/>
                  </a:lnTo>
                  <a:lnTo>
                    <a:pt x="8793" y="6082"/>
                  </a:lnTo>
                  <a:lnTo>
                    <a:pt x="9281" y="6009"/>
                  </a:lnTo>
                  <a:lnTo>
                    <a:pt x="9281" y="9599"/>
                  </a:lnTo>
                  <a:lnTo>
                    <a:pt x="14605" y="9599"/>
                  </a:lnTo>
                  <a:lnTo>
                    <a:pt x="14605" y="6131"/>
                  </a:lnTo>
                  <a:lnTo>
                    <a:pt x="14581" y="6033"/>
                  </a:lnTo>
                  <a:lnTo>
                    <a:pt x="14557" y="5935"/>
                  </a:lnTo>
                  <a:lnTo>
                    <a:pt x="14508" y="5838"/>
                  </a:lnTo>
                  <a:lnTo>
                    <a:pt x="14459" y="5789"/>
                  </a:lnTo>
                  <a:lnTo>
                    <a:pt x="14386" y="5715"/>
                  </a:lnTo>
                  <a:lnTo>
                    <a:pt x="14288" y="5667"/>
                  </a:lnTo>
                  <a:lnTo>
                    <a:pt x="14215" y="5642"/>
                  </a:lnTo>
                  <a:lnTo>
                    <a:pt x="10844" y="5642"/>
                  </a:lnTo>
                  <a:lnTo>
                    <a:pt x="11259" y="5471"/>
                  </a:lnTo>
                  <a:lnTo>
                    <a:pt x="11675" y="5251"/>
                  </a:lnTo>
                  <a:lnTo>
                    <a:pt x="12041" y="5007"/>
                  </a:lnTo>
                  <a:lnTo>
                    <a:pt x="12212" y="4885"/>
                  </a:lnTo>
                  <a:lnTo>
                    <a:pt x="12383" y="4739"/>
                  </a:lnTo>
                  <a:lnTo>
                    <a:pt x="12652" y="4445"/>
                  </a:lnTo>
                  <a:lnTo>
                    <a:pt x="12871" y="4152"/>
                  </a:lnTo>
                  <a:lnTo>
                    <a:pt x="13067" y="3859"/>
                  </a:lnTo>
                  <a:lnTo>
                    <a:pt x="13213" y="3566"/>
                  </a:lnTo>
                  <a:lnTo>
                    <a:pt x="13311" y="3298"/>
                  </a:lnTo>
                  <a:lnTo>
                    <a:pt x="13409" y="3029"/>
                  </a:lnTo>
                  <a:lnTo>
                    <a:pt x="13433" y="2760"/>
                  </a:lnTo>
                  <a:lnTo>
                    <a:pt x="13458" y="2492"/>
                  </a:lnTo>
                  <a:lnTo>
                    <a:pt x="13433" y="2247"/>
                  </a:lnTo>
                  <a:lnTo>
                    <a:pt x="13384" y="2003"/>
                  </a:lnTo>
                  <a:lnTo>
                    <a:pt x="13311" y="1759"/>
                  </a:lnTo>
                  <a:lnTo>
                    <a:pt x="13238" y="1539"/>
                  </a:lnTo>
                  <a:lnTo>
                    <a:pt x="13116" y="1344"/>
                  </a:lnTo>
                  <a:lnTo>
                    <a:pt x="12994" y="1124"/>
                  </a:lnTo>
                  <a:lnTo>
                    <a:pt x="12847" y="953"/>
                  </a:lnTo>
                  <a:lnTo>
                    <a:pt x="12676" y="782"/>
                  </a:lnTo>
                  <a:lnTo>
                    <a:pt x="12505" y="611"/>
                  </a:lnTo>
                  <a:lnTo>
                    <a:pt x="12334" y="464"/>
                  </a:lnTo>
                  <a:lnTo>
                    <a:pt x="12139" y="342"/>
                  </a:lnTo>
                  <a:lnTo>
                    <a:pt x="11919" y="220"/>
                  </a:lnTo>
                  <a:lnTo>
                    <a:pt x="11699" y="147"/>
                  </a:lnTo>
                  <a:lnTo>
                    <a:pt x="11455" y="74"/>
                  </a:lnTo>
                  <a:lnTo>
                    <a:pt x="11211" y="25"/>
                  </a:lnTo>
                  <a:lnTo>
                    <a:pt x="10966" y="0"/>
                  </a:lnTo>
                  <a:lnTo>
                    <a:pt x="10698" y="25"/>
                  </a:lnTo>
                  <a:lnTo>
                    <a:pt x="10429" y="49"/>
                  </a:lnTo>
                  <a:lnTo>
                    <a:pt x="10160" y="147"/>
                  </a:lnTo>
                  <a:lnTo>
                    <a:pt x="9892" y="245"/>
                  </a:lnTo>
                  <a:lnTo>
                    <a:pt x="9599" y="391"/>
                  </a:lnTo>
                  <a:lnTo>
                    <a:pt x="9306" y="587"/>
                  </a:lnTo>
                  <a:lnTo>
                    <a:pt x="9013" y="806"/>
                  </a:lnTo>
                  <a:lnTo>
                    <a:pt x="8719" y="1075"/>
                  </a:lnTo>
                  <a:lnTo>
                    <a:pt x="8475" y="1368"/>
                  </a:lnTo>
                  <a:lnTo>
                    <a:pt x="8280" y="1661"/>
                  </a:lnTo>
                  <a:lnTo>
                    <a:pt x="8084" y="2003"/>
                  </a:lnTo>
                  <a:lnTo>
                    <a:pt x="7914" y="2369"/>
                  </a:lnTo>
                  <a:lnTo>
                    <a:pt x="7791" y="2736"/>
                  </a:lnTo>
                  <a:lnTo>
                    <a:pt x="7669" y="3102"/>
                  </a:lnTo>
                  <a:lnTo>
                    <a:pt x="7572" y="3469"/>
                  </a:lnTo>
                  <a:lnTo>
                    <a:pt x="7498" y="3835"/>
                  </a:lnTo>
                  <a:lnTo>
                    <a:pt x="7401" y="4519"/>
                  </a:lnTo>
                  <a:lnTo>
                    <a:pt x="7327" y="5080"/>
                  </a:lnTo>
                  <a:lnTo>
                    <a:pt x="7303" y="5667"/>
                  </a:lnTo>
                  <a:lnTo>
                    <a:pt x="7279" y="5080"/>
                  </a:lnTo>
                  <a:lnTo>
                    <a:pt x="7205" y="4519"/>
                  </a:lnTo>
                  <a:lnTo>
                    <a:pt x="7108" y="3835"/>
                  </a:lnTo>
                  <a:lnTo>
                    <a:pt x="7034" y="3469"/>
                  </a:lnTo>
                  <a:lnTo>
                    <a:pt x="6937" y="3102"/>
                  </a:lnTo>
                  <a:lnTo>
                    <a:pt x="6814" y="2736"/>
                  </a:lnTo>
                  <a:lnTo>
                    <a:pt x="6692" y="2369"/>
                  </a:lnTo>
                  <a:lnTo>
                    <a:pt x="6521" y="2003"/>
                  </a:lnTo>
                  <a:lnTo>
                    <a:pt x="6326" y="1661"/>
                  </a:lnTo>
                  <a:lnTo>
                    <a:pt x="6131" y="1368"/>
                  </a:lnTo>
                  <a:lnTo>
                    <a:pt x="5886" y="1075"/>
                  </a:lnTo>
                  <a:lnTo>
                    <a:pt x="5593" y="806"/>
                  </a:lnTo>
                  <a:lnTo>
                    <a:pt x="5300" y="587"/>
                  </a:lnTo>
                  <a:lnTo>
                    <a:pt x="5007" y="391"/>
                  </a:lnTo>
                  <a:lnTo>
                    <a:pt x="4714" y="245"/>
                  </a:lnTo>
                  <a:lnTo>
                    <a:pt x="4445" y="147"/>
                  </a:lnTo>
                  <a:lnTo>
                    <a:pt x="4177" y="49"/>
                  </a:lnTo>
                  <a:lnTo>
                    <a:pt x="3908" y="25"/>
                  </a:lnTo>
                  <a:lnTo>
                    <a:pt x="3639"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602" name="Google Shape;602;p33"/>
            <p:cNvSpPr/>
            <p:nvPr/>
          </p:nvSpPr>
          <p:spPr>
            <a:xfrm>
              <a:off x="1977625" y="5237525"/>
              <a:ext cx="113600" cy="213100"/>
            </a:xfrm>
            <a:custGeom>
              <a:avLst/>
              <a:gdLst/>
              <a:ahLst/>
              <a:cxnLst/>
              <a:rect l="l" t="t" r="r" b="b"/>
              <a:pathLst>
                <a:path w="4544" h="8524" extrusionOk="0">
                  <a:moveTo>
                    <a:pt x="1" y="0"/>
                  </a:moveTo>
                  <a:lnTo>
                    <a:pt x="1" y="8035"/>
                  </a:lnTo>
                  <a:lnTo>
                    <a:pt x="25" y="8133"/>
                  </a:lnTo>
                  <a:lnTo>
                    <a:pt x="50" y="8231"/>
                  </a:lnTo>
                  <a:lnTo>
                    <a:pt x="99" y="8304"/>
                  </a:lnTo>
                  <a:lnTo>
                    <a:pt x="148" y="8377"/>
                  </a:lnTo>
                  <a:lnTo>
                    <a:pt x="221" y="8426"/>
                  </a:lnTo>
                  <a:lnTo>
                    <a:pt x="318" y="8475"/>
                  </a:lnTo>
                  <a:lnTo>
                    <a:pt x="392" y="8499"/>
                  </a:lnTo>
                  <a:lnTo>
                    <a:pt x="489" y="8524"/>
                  </a:lnTo>
                  <a:lnTo>
                    <a:pt x="4544" y="8524"/>
                  </a:lnTo>
                  <a:lnTo>
                    <a:pt x="454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603" name="Google Shape;603;p33"/>
            <p:cNvSpPr/>
            <p:nvPr/>
          </p:nvSpPr>
          <p:spPr>
            <a:xfrm>
              <a:off x="2190125" y="5237525"/>
              <a:ext cx="113575" cy="213100"/>
            </a:xfrm>
            <a:custGeom>
              <a:avLst/>
              <a:gdLst/>
              <a:ahLst/>
              <a:cxnLst/>
              <a:rect l="l" t="t" r="r" b="b"/>
              <a:pathLst>
                <a:path w="4543" h="8524" extrusionOk="0">
                  <a:moveTo>
                    <a:pt x="0" y="0"/>
                  </a:moveTo>
                  <a:lnTo>
                    <a:pt x="0" y="8524"/>
                  </a:lnTo>
                  <a:lnTo>
                    <a:pt x="4054" y="8524"/>
                  </a:lnTo>
                  <a:lnTo>
                    <a:pt x="4152" y="8499"/>
                  </a:lnTo>
                  <a:lnTo>
                    <a:pt x="4225" y="8475"/>
                  </a:lnTo>
                  <a:lnTo>
                    <a:pt x="4323" y="8426"/>
                  </a:lnTo>
                  <a:lnTo>
                    <a:pt x="4396" y="8377"/>
                  </a:lnTo>
                  <a:lnTo>
                    <a:pt x="4445" y="8304"/>
                  </a:lnTo>
                  <a:lnTo>
                    <a:pt x="4494" y="8231"/>
                  </a:lnTo>
                  <a:lnTo>
                    <a:pt x="4518" y="8133"/>
                  </a:lnTo>
                  <a:lnTo>
                    <a:pt x="4543" y="8035"/>
                  </a:lnTo>
                  <a:lnTo>
                    <a:pt x="4543"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604" name="Google Shape;604;p33"/>
          <p:cNvGrpSpPr/>
          <p:nvPr/>
        </p:nvGrpSpPr>
        <p:grpSpPr>
          <a:xfrm>
            <a:off x="7289978" y="5495736"/>
            <a:ext cx="396980" cy="407950"/>
            <a:chOff x="2605300" y="5003050"/>
            <a:chExt cx="418900" cy="430475"/>
          </a:xfrm>
        </p:grpSpPr>
        <p:sp>
          <p:nvSpPr>
            <p:cNvPr id="605" name="Google Shape;605;p33"/>
            <p:cNvSpPr/>
            <p:nvPr/>
          </p:nvSpPr>
          <p:spPr>
            <a:xfrm>
              <a:off x="2820225" y="5222250"/>
              <a:ext cx="202750" cy="211275"/>
            </a:xfrm>
            <a:custGeom>
              <a:avLst/>
              <a:gdLst/>
              <a:ahLst/>
              <a:cxnLst/>
              <a:rect l="l" t="t" r="r" b="b"/>
              <a:pathLst>
                <a:path w="8110" h="8451" extrusionOk="0">
                  <a:moveTo>
                    <a:pt x="1710" y="1"/>
                  </a:moveTo>
                  <a:lnTo>
                    <a:pt x="1" y="1857"/>
                  </a:lnTo>
                  <a:lnTo>
                    <a:pt x="5813" y="8158"/>
                  </a:lnTo>
                  <a:lnTo>
                    <a:pt x="5960" y="8280"/>
                  </a:lnTo>
                  <a:lnTo>
                    <a:pt x="6131" y="8378"/>
                  </a:lnTo>
                  <a:lnTo>
                    <a:pt x="6302" y="8427"/>
                  </a:lnTo>
                  <a:lnTo>
                    <a:pt x="6497" y="8451"/>
                  </a:lnTo>
                  <a:lnTo>
                    <a:pt x="6668" y="8427"/>
                  </a:lnTo>
                  <a:lnTo>
                    <a:pt x="6839" y="8378"/>
                  </a:lnTo>
                  <a:lnTo>
                    <a:pt x="7010" y="8280"/>
                  </a:lnTo>
                  <a:lnTo>
                    <a:pt x="7157" y="8158"/>
                  </a:lnTo>
                  <a:lnTo>
                    <a:pt x="7841" y="7474"/>
                  </a:lnTo>
                  <a:lnTo>
                    <a:pt x="7963" y="7328"/>
                  </a:lnTo>
                  <a:lnTo>
                    <a:pt x="8060" y="7157"/>
                  </a:lnTo>
                  <a:lnTo>
                    <a:pt x="8109" y="6986"/>
                  </a:lnTo>
                  <a:lnTo>
                    <a:pt x="8109" y="6815"/>
                  </a:lnTo>
                  <a:lnTo>
                    <a:pt x="8109" y="6619"/>
                  </a:lnTo>
                  <a:lnTo>
                    <a:pt x="8060" y="6448"/>
                  </a:lnTo>
                  <a:lnTo>
                    <a:pt x="7963" y="6277"/>
                  </a:lnTo>
                  <a:lnTo>
                    <a:pt x="7841" y="6131"/>
                  </a:lnTo>
                  <a:lnTo>
                    <a:pt x="1710"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606" name="Google Shape;606;p33"/>
            <p:cNvSpPr/>
            <p:nvPr/>
          </p:nvSpPr>
          <p:spPr>
            <a:xfrm>
              <a:off x="2606525" y="5003050"/>
              <a:ext cx="203975" cy="208225"/>
            </a:xfrm>
            <a:custGeom>
              <a:avLst/>
              <a:gdLst/>
              <a:ahLst/>
              <a:cxnLst/>
              <a:rect l="l" t="t" r="r" b="b"/>
              <a:pathLst>
                <a:path w="8159" h="8329" extrusionOk="0">
                  <a:moveTo>
                    <a:pt x="880" y="1"/>
                  </a:moveTo>
                  <a:lnTo>
                    <a:pt x="685" y="50"/>
                  </a:lnTo>
                  <a:lnTo>
                    <a:pt x="514" y="123"/>
                  </a:lnTo>
                  <a:lnTo>
                    <a:pt x="391" y="245"/>
                  </a:lnTo>
                  <a:lnTo>
                    <a:pt x="269" y="367"/>
                  </a:lnTo>
                  <a:lnTo>
                    <a:pt x="172" y="514"/>
                  </a:lnTo>
                  <a:lnTo>
                    <a:pt x="98" y="685"/>
                  </a:lnTo>
                  <a:lnTo>
                    <a:pt x="50" y="856"/>
                  </a:lnTo>
                  <a:lnTo>
                    <a:pt x="1" y="1026"/>
                  </a:lnTo>
                  <a:lnTo>
                    <a:pt x="1" y="1222"/>
                  </a:lnTo>
                  <a:lnTo>
                    <a:pt x="1" y="1417"/>
                  </a:lnTo>
                  <a:lnTo>
                    <a:pt x="1" y="1613"/>
                  </a:lnTo>
                  <a:lnTo>
                    <a:pt x="74" y="2028"/>
                  </a:lnTo>
                  <a:lnTo>
                    <a:pt x="221" y="2492"/>
                  </a:lnTo>
                  <a:lnTo>
                    <a:pt x="391" y="2931"/>
                  </a:lnTo>
                  <a:lnTo>
                    <a:pt x="611" y="3396"/>
                  </a:lnTo>
                  <a:lnTo>
                    <a:pt x="856" y="3884"/>
                  </a:lnTo>
                  <a:lnTo>
                    <a:pt x="1124" y="4324"/>
                  </a:lnTo>
                  <a:lnTo>
                    <a:pt x="1417" y="4788"/>
                  </a:lnTo>
                  <a:lnTo>
                    <a:pt x="1710" y="5203"/>
                  </a:lnTo>
                  <a:lnTo>
                    <a:pt x="2003" y="5594"/>
                  </a:lnTo>
                  <a:lnTo>
                    <a:pt x="2296" y="5960"/>
                  </a:lnTo>
                  <a:lnTo>
                    <a:pt x="2590" y="6302"/>
                  </a:lnTo>
                  <a:lnTo>
                    <a:pt x="2858" y="6571"/>
                  </a:lnTo>
                  <a:lnTo>
                    <a:pt x="3078" y="6790"/>
                  </a:lnTo>
                  <a:lnTo>
                    <a:pt x="3322" y="6986"/>
                  </a:lnTo>
                  <a:lnTo>
                    <a:pt x="3566" y="7157"/>
                  </a:lnTo>
                  <a:lnTo>
                    <a:pt x="3811" y="7328"/>
                  </a:lnTo>
                  <a:lnTo>
                    <a:pt x="4324" y="7621"/>
                  </a:lnTo>
                  <a:lnTo>
                    <a:pt x="4836" y="7841"/>
                  </a:lnTo>
                  <a:lnTo>
                    <a:pt x="5325" y="8036"/>
                  </a:lnTo>
                  <a:lnTo>
                    <a:pt x="5740" y="8182"/>
                  </a:lnTo>
                  <a:lnTo>
                    <a:pt x="6351" y="8329"/>
                  </a:lnTo>
                  <a:lnTo>
                    <a:pt x="8158" y="6668"/>
                  </a:lnTo>
                  <a:lnTo>
                    <a:pt x="4446" y="2956"/>
                  </a:lnTo>
                  <a:lnTo>
                    <a:pt x="1735" y="245"/>
                  </a:lnTo>
                  <a:lnTo>
                    <a:pt x="1588" y="123"/>
                  </a:lnTo>
                  <a:lnTo>
                    <a:pt x="1417" y="50"/>
                  </a:lnTo>
                  <a:lnTo>
                    <a:pt x="1246"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607" name="Google Shape;607;p33"/>
            <p:cNvSpPr/>
            <p:nvPr/>
          </p:nvSpPr>
          <p:spPr>
            <a:xfrm>
              <a:off x="2605300" y="5008550"/>
              <a:ext cx="418900" cy="418875"/>
            </a:xfrm>
            <a:custGeom>
              <a:avLst/>
              <a:gdLst/>
              <a:ahLst/>
              <a:cxnLst/>
              <a:rect l="l" t="t" r="r" b="b"/>
              <a:pathLst>
                <a:path w="16756" h="16755" extrusionOk="0">
                  <a:moveTo>
                    <a:pt x="13922" y="1"/>
                  </a:moveTo>
                  <a:lnTo>
                    <a:pt x="13824" y="49"/>
                  </a:lnTo>
                  <a:lnTo>
                    <a:pt x="13360" y="342"/>
                  </a:lnTo>
                  <a:lnTo>
                    <a:pt x="12261" y="1026"/>
                  </a:lnTo>
                  <a:lnTo>
                    <a:pt x="11602" y="1466"/>
                  </a:lnTo>
                  <a:lnTo>
                    <a:pt x="10942" y="1930"/>
                  </a:lnTo>
                  <a:lnTo>
                    <a:pt x="10381" y="2370"/>
                  </a:lnTo>
                  <a:lnTo>
                    <a:pt x="10112" y="2589"/>
                  </a:lnTo>
                  <a:lnTo>
                    <a:pt x="9917" y="2785"/>
                  </a:lnTo>
                  <a:lnTo>
                    <a:pt x="9795" y="2907"/>
                  </a:lnTo>
                  <a:lnTo>
                    <a:pt x="9697" y="3053"/>
                  </a:lnTo>
                  <a:lnTo>
                    <a:pt x="9599" y="3224"/>
                  </a:lnTo>
                  <a:lnTo>
                    <a:pt x="9526" y="3420"/>
                  </a:lnTo>
                  <a:lnTo>
                    <a:pt x="9404" y="3835"/>
                  </a:lnTo>
                  <a:lnTo>
                    <a:pt x="9330" y="4275"/>
                  </a:lnTo>
                  <a:lnTo>
                    <a:pt x="9282" y="4714"/>
                  </a:lnTo>
                  <a:lnTo>
                    <a:pt x="9306" y="5178"/>
                  </a:lnTo>
                  <a:lnTo>
                    <a:pt x="9355" y="5593"/>
                  </a:lnTo>
                  <a:lnTo>
                    <a:pt x="9379" y="5789"/>
                  </a:lnTo>
                  <a:lnTo>
                    <a:pt x="9453" y="5960"/>
                  </a:lnTo>
                  <a:lnTo>
                    <a:pt x="270" y="14459"/>
                  </a:lnTo>
                  <a:lnTo>
                    <a:pt x="147" y="14606"/>
                  </a:lnTo>
                  <a:lnTo>
                    <a:pt x="74" y="14776"/>
                  </a:lnTo>
                  <a:lnTo>
                    <a:pt x="1" y="14947"/>
                  </a:lnTo>
                  <a:lnTo>
                    <a:pt x="1" y="15118"/>
                  </a:lnTo>
                  <a:lnTo>
                    <a:pt x="1" y="15314"/>
                  </a:lnTo>
                  <a:lnTo>
                    <a:pt x="74" y="15485"/>
                  </a:lnTo>
                  <a:lnTo>
                    <a:pt x="147" y="15656"/>
                  </a:lnTo>
                  <a:lnTo>
                    <a:pt x="270" y="15802"/>
                  </a:lnTo>
                  <a:lnTo>
                    <a:pt x="953" y="16486"/>
                  </a:lnTo>
                  <a:lnTo>
                    <a:pt x="1100" y="16608"/>
                  </a:lnTo>
                  <a:lnTo>
                    <a:pt x="1271" y="16681"/>
                  </a:lnTo>
                  <a:lnTo>
                    <a:pt x="1442" y="16755"/>
                  </a:lnTo>
                  <a:lnTo>
                    <a:pt x="1808" y="16755"/>
                  </a:lnTo>
                  <a:lnTo>
                    <a:pt x="1979" y="16681"/>
                  </a:lnTo>
                  <a:lnTo>
                    <a:pt x="2150" y="16608"/>
                  </a:lnTo>
                  <a:lnTo>
                    <a:pt x="2297" y="16486"/>
                  </a:lnTo>
                  <a:lnTo>
                    <a:pt x="10796" y="7303"/>
                  </a:lnTo>
                  <a:lnTo>
                    <a:pt x="11162" y="7401"/>
                  </a:lnTo>
                  <a:lnTo>
                    <a:pt x="11577" y="7450"/>
                  </a:lnTo>
                  <a:lnTo>
                    <a:pt x="12041" y="7474"/>
                  </a:lnTo>
                  <a:lnTo>
                    <a:pt x="12481" y="7425"/>
                  </a:lnTo>
                  <a:lnTo>
                    <a:pt x="12921" y="7352"/>
                  </a:lnTo>
                  <a:lnTo>
                    <a:pt x="13336" y="7230"/>
                  </a:lnTo>
                  <a:lnTo>
                    <a:pt x="13531" y="7156"/>
                  </a:lnTo>
                  <a:lnTo>
                    <a:pt x="13702" y="7059"/>
                  </a:lnTo>
                  <a:lnTo>
                    <a:pt x="13849" y="6961"/>
                  </a:lnTo>
                  <a:lnTo>
                    <a:pt x="13971" y="6839"/>
                  </a:lnTo>
                  <a:lnTo>
                    <a:pt x="14166" y="6644"/>
                  </a:lnTo>
                  <a:lnTo>
                    <a:pt x="14386" y="6375"/>
                  </a:lnTo>
                  <a:lnTo>
                    <a:pt x="14826" y="5813"/>
                  </a:lnTo>
                  <a:lnTo>
                    <a:pt x="15290" y="5154"/>
                  </a:lnTo>
                  <a:lnTo>
                    <a:pt x="15729" y="4494"/>
                  </a:lnTo>
                  <a:lnTo>
                    <a:pt x="16413" y="3395"/>
                  </a:lnTo>
                  <a:lnTo>
                    <a:pt x="16706" y="2931"/>
                  </a:lnTo>
                  <a:lnTo>
                    <a:pt x="16755" y="2834"/>
                  </a:lnTo>
                  <a:lnTo>
                    <a:pt x="16755" y="2736"/>
                  </a:lnTo>
                  <a:lnTo>
                    <a:pt x="16755" y="2663"/>
                  </a:lnTo>
                  <a:lnTo>
                    <a:pt x="16706" y="2589"/>
                  </a:lnTo>
                  <a:lnTo>
                    <a:pt x="16633" y="2541"/>
                  </a:lnTo>
                  <a:lnTo>
                    <a:pt x="16462" y="2541"/>
                  </a:lnTo>
                  <a:lnTo>
                    <a:pt x="16364" y="2589"/>
                  </a:lnTo>
                  <a:lnTo>
                    <a:pt x="13653" y="4958"/>
                  </a:lnTo>
                  <a:lnTo>
                    <a:pt x="13580" y="5007"/>
                  </a:lnTo>
                  <a:lnTo>
                    <a:pt x="13458" y="5007"/>
                  </a:lnTo>
                  <a:lnTo>
                    <a:pt x="13360" y="4983"/>
                  </a:lnTo>
                  <a:lnTo>
                    <a:pt x="13238" y="4885"/>
                  </a:lnTo>
                  <a:lnTo>
                    <a:pt x="13140" y="4763"/>
                  </a:lnTo>
                  <a:lnTo>
                    <a:pt x="13092" y="4641"/>
                  </a:lnTo>
                  <a:lnTo>
                    <a:pt x="13092" y="4543"/>
                  </a:lnTo>
                  <a:lnTo>
                    <a:pt x="13140" y="4446"/>
                  </a:lnTo>
                  <a:lnTo>
                    <a:pt x="15607" y="1490"/>
                  </a:lnTo>
                  <a:lnTo>
                    <a:pt x="15656" y="1393"/>
                  </a:lnTo>
                  <a:lnTo>
                    <a:pt x="15656" y="1319"/>
                  </a:lnTo>
                  <a:lnTo>
                    <a:pt x="15656" y="1222"/>
                  </a:lnTo>
                  <a:lnTo>
                    <a:pt x="15607" y="1148"/>
                  </a:lnTo>
                  <a:lnTo>
                    <a:pt x="15534" y="1100"/>
                  </a:lnTo>
                  <a:lnTo>
                    <a:pt x="15363" y="1100"/>
                  </a:lnTo>
                  <a:lnTo>
                    <a:pt x="15265" y="1148"/>
                  </a:lnTo>
                  <a:lnTo>
                    <a:pt x="12310" y="3615"/>
                  </a:lnTo>
                  <a:lnTo>
                    <a:pt x="12212" y="3664"/>
                  </a:lnTo>
                  <a:lnTo>
                    <a:pt x="12115" y="3664"/>
                  </a:lnTo>
                  <a:lnTo>
                    <a:pt x="11993" y="3615"/>
                  </a:lnTo>
                  <a:lnTo>
                    <a:pt x="11895" y="3517"/>
                  </a:lnTo>
                  <a:lnTo>
                    <a:pt x="11797" y="3395"/>
                  </a:lnTo>
                  <a:lnTo>
                    <a:pt x="11748" y="3298"/>
                  </a:lnTo>
                  <a:lnTo>
                    <a:pt x="11748" y="3176"/>
                  </a:lnTo>
                  <a:lnTo>
                    <a:pt x="11797" y="3102"/>
                  </a:lnTo>
                  <a:lnTo>
                    <a:pt x="14166" y="391"/>
                  </a:lnTo>
                  <a:lnTo>
                    <a:pt x="14215" y="294"/>
                  </a:lnTo>
                  <a:lnTo>
                    <a:pt x="14215" y="220"/>
                  </a:lnTo>
                  <a:lnTo>
                    <a:pt x="14215" y="123"/>
                  </a:lnTo>
                  <a:lnTo>
                    <a:pt x="14166" y="49"/>
                  </a:lnTo>
                  <a:lnTo>
                    <a:pt x="14093"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608" name="Google Shape;608;p33"/>
          <p:cNvGrpSpPr/>
          <p:nvPr/>
        </p:nvGrpSpPr>
        <p:grpSpPr>
          <a:xfrm>
            <a:off x="7890021" y="5504432"/>
            <a:ext cx="474501" cy="390014"/>
            <a:chOff x="3238475" y="5012225"/>
            <a:chExt cx="500700" cy="411550"/>
          </a:xfrm>
        </p:grpSpPr>
        <p:sp>
          <p:nvSpPr>
            <p:cNvPr id="609" name="Google Shape;609;p33"/>
            <p:cNvSpPr/>
            <p:nvPr/>
          </p:nvSpPr>
          <p:spPr>
            <a:xfrm>
              <a:off x="3238475" y="5315050"/>
              <a:ext cx="500700" cy="108725"/>
            </a:xfrm>
            <a:custGeom>
              <a:avLst/>
              <a:gdLst/>
              <a:ahLst/>
              <a:cxnLst/>
              <a:rect l="l" t="t" r="r" b="b"/>
              <a:pathLst>
                <a:path w="20028" h="4349" extrusionOk="0">
                  <a:moveTo>
                    <a:pt x="17683" y="856"/>
                  </a:moveTo>
                  <a:lnTo>
                    <a:pt x="17781" y="880"/>
                  </a:lnTo>
                  <a:lnTo>
                    <a:pt x="17854" y="929"/>
                  </a:lnTo>
                  <a:lnTo>
                    <a:pt x="17903" y="1002"/>
                  </a:lnTo>
                  <a:lnTo>
                    <a:pt x="17927" y="1100"/>
                  </a:lnTo>
                  <a:lnTo>
                    <a:pt x="17903" y="1198"/>
                  </a:lnTo>
                  <a:lnTo>
                    <a:pt x="17854" y="1271"/>
                  </a:lnTo>
                  <a:lnTo>
                    <a:pt x="17781" y="1320"/>
                  </a:lnTo>
                  <a:lnTo>
                    <a:pt x="17683" y="1344"/>
                  </a:lnTo>
                  <a:lnTo>
                    <a:pt x="2345" y="1344"/>
                  </a:lnTo>
                  <a:lnTo>
                    <a:pt x="2247" y="1320"/>
                  </a:lnTo>
                  <a:lnTo>
                    <a:pt x="2174" y="1271"/>
                  </a:lnTo>
                  <a:lnTo>
                    <a:pt x="2125" y="1198"/>
                  </a:lnTo>
                  <a:lnTo>
                    <a:pt x="2101" y="1100"/>
                  </a:lnTo>
                  <a:lnTo>
                    <a:pt x="2125" y="1002"/>
                  </a:lnTo>
                  <a:lnTo>
                    <a:pt x="2174" y="929"/>
                  </a:lnTo>
                  <a:lnTo>
                    <a:pt x="2247" y="880"/>
                  </a:lnTo>
                  <a:lnTo>
                    <a:pt x="2345" y="856"/>
                  </a:lnTo>
                  <a:close/>
                  <a:moveTo>
                    <a:pt x="367" y="1"/>
                  </a:moveTo>
                  <a:lnTo>
                    <a:pt x="269" y="25"/>
                  </a:lnTo>
                  <a:lnTo>
                    <a:pt x="196" y="74"/>
                  </a:lnTo>
                  <a:lnTo>
                    <a:pt x="123" y="123"/>
                  </a:lnTo>
                  <a:lnTo>
                    <a:pt x="74" y="196"/>
                  </a:lnTo>
                  <a:lnTo>
                    <a:pt x="49" y="270"/>
                  </a:lnTo>
                  <a:lnTo>
                    <a:pt x="25" y="343"/>
                  </a:lnTo>
                  <a:lnTo>
                    <a:pt x="1" y="441"/>
                  </a:lnTo>
                  <a:lnTo>
                    <a:pt x="25" y="514"/>
                  </a:lnTo>
                  <a:lnTo>
                    <a:pt x="49" y="587"/>
                  </a:lnTo>
                  <a:lnTo>
                    <a:pt x="74" y="660"/>
                  </a:lnTo>
                  <a:lnTo>
                    <a:pt x="123" y="734"/>
                  </a:lnTo>
                  <a:lnTo>
                    <a:pt x="196" y="782"/>
                  </a:lnTo>
                  <a:lnTo>
                    <a:pt x="269" y="831"/>
                  </a:lnTo>
                  <a:lnTo>
                    <a:pt x="367" y="856"/>
                  </a:lnTo>
                  <a:lnTo>
                    <a:pt x="440" y="856"/>
                  </a:lnTo>
                  <a:lnTo>
                    <a:pt x="489" y="880"/>
                  </a:lnTo>
                  <a:lnTo>
                    <a:pt x="562" y="905"/>
                  </a:lnTo>
                  <a:lnTo>
                    <a:pt x="709" y="1051"/>
                  </a:lnTo>
                  <a:lnTo>
                    <a:pt x="855" y="1246"/>
                  </a:lnTo>
                  <a:lnTo>
                    <a:pt x="1026" y="1491"/>
                  </a:lnTo>
                  <a:lnTo>
                    <a:pt x="1344" y="2028"/>
                  </a:lnTo>
                  <a:lnTo>
                    <a:pt x="1637" y="2516"/>
                  </a:lnTo>
                  <a:lnTo>
                    <a:pt x="1906" y="3005"/>
                  </a:lnTo>
                  <a:lnTo>
                    <a:pt x="2174" y="3469"/>
                  </a:lnTo>
                  <a:lnTo>
                    <a:pt x="2467" y="3884"/>
                  </a:lnTo>
                  <a:lnTo>
                    <a:pt x="2589" y="4055"/>
                  </a:lnTo>
                  <a:lnTo>
                    <a:pt x="2736" y="4226"/>
                  </a:lnTo>
                  <a:lnTo>
                    <a:pt x="2809" y="4275"/>
                  </a:lnTo>
                  <a:lnTo>
                    <a:pt x="2882" y="4299"/>
                  </a:lnTo>
                  <a:lnTo>
                    <a:pt x="2980" y="4324"/>
                  </a:lnTo>
                  <a:lnTo>
                    <a:pt x="3053" y="4348"/>
                  </a:lnTo>
                  <a:lnTo>
                    <a:pt x="16975" y="4348"/>
                  </a:lnTo>
                  <a:lnTo>
                    <a:pt x="17048" y="4324"/>
                  </a:lnTo>
                  <a:lnTo>
                    <a:pt x="17146" y="4299"/>
                  </a:lnTo>
                  <a:lnTo>
                    <a:pt x="17219" y="4275"/>
                  </a:lnTo>
                  <a:lnTo>
                    <a:pt x="17292" y="4226"/>
                  </a:lnTo>
                  <a:lnTo>
                    <a:pt x="17439" y="4055"/>
                  </a:lnTo>
                  <a:lnTo>
                    <a:pt x="17561" y="3884"/>
                  </a:lnTo>
                  <a:lnTo>
                    <a:pt x="17854" y="3469"/>
                  </a:lnTo>
                  <a:lnTo>
                    <a:pt x="18122" y="3005"/>
                  </a:lnTo>
                  <a:lnTo>
                    <a:pt x="18391" y="2516"/>
                  </a:lnTo>
                  <a:lnTo>
                    <a:pt x="18684" y="2028"/>
                  </a:lnTo>
                  <a:lnTo>
                    <a:pt x="19002" y="1491"/>
                  </a:lnTo>
                  <a:lnTo>
                    <a:pt x="19173" y="1246"/>
                  </a:lnTo>
                  <a:lnTo>
                    <a:pt x="19319" y="1051"/>
                  </a:lnTo>
                  <a:lnTo>
                    <a:pt x="19466" y="905"/>
                  </a:lnTo>
                  <a:lnTo>
                    <a:pt x="19539" y="880"/>
                  </a:lnTo>
                  <a:lnTo>
                    <a:pt x="19588" y="856"/>
                  </a:lnTo>
                  <a:lnTo>
                    <a:pt x="19661" y="856"/>
                  </a:lnTo>
                  <a:lnTo>
                    <a:pt x="19759" y="831"/>
                  </a:lnTo>
                  <a:lnTo>
                    <a:pt x="19832" y="782"/>
                  </a:lnTo>
                  <a:lnTo>
                    <a:pt x="19905" y="734"/>
                  </a:lnTo>
                  <a:lnTo>
                    <a:pt x="19954" y="660"/>
                  </a:lnTo>
                  <a:lnTo>
                    <a:pt x="19979" y="587"/>
                  </a:lnTo>
                  <a:lnTo>
                    <a:pt x="20003" y="514"/>
                  </a:lnTo>
                  <a:lnTo>
                    <a:pt x="20027" y="441"/>
                  </a:lnTo>
                  <a:lnTo>
                    <a:pt x="20003" y="343"/>
                  </a:lnTo>
                  <a:lnTo>
                    <a:pt x="19979" y="270"/>
                  </a:lnTo>
                  <a:lnTo>
                    <a:pt x="19954" y="196"/>
                  </a:lnTo>
                  <a:lnTo>
                    <a:pt x="19881" y="123"/>
                  </a:lnTo>
                  <a:lnTo>
                    <a:pt x="19832" y="74"/>
                  </a:lnTo>
                  <a:lnTo>
                    <a:pt x="19759" y="25"/>
                  </a:lnTo>
                  <a:lnTo>
                    <a:pt x="1966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610" name="Google Shape;610;p33"/>
            <p:cNvSpPr/>
            <p:nvPr/>
          </p:nvSpPr>
          <p:spPr>
            <a:xfrm>
              <a:off x="3282450" y="5160575"/>
              <a:ext cx="412750" cy="140475"/>
            </a:xfrm>
            <a:custGeom>
              <a:avLst/>
              <a:gdLst/>
              <a:ahLst/>
              <a:cxnLst/>
              <a:rect l="l" t="t" r="r" b="b"/>
              <a:pathLst>
                <a:path w="16510" h="5619" extrusionOk="0">
                  <a:moveTo>
                    <a:pt x="8475" y="1"/>
                  </a:moveTo>
                  <a:lnTo>
                    <a:pt x="8157" y="50"/>
                  </a:lnTo>
                  <a:lnTo>
                    <a:pt x="7840" y="99"/>
                  </a:lnTo>
                  <a:lnTo>
                    <a:pt x="7522" y="172"/>
                  </a:lnTo>
                  <a:lnTo>
                    <a:pt x="7229" y="270"/>
                  </a:lnTo>
                  <a:lnTo>
                    <a:pt x="6936" y="367"/>
                  </a:lnTo>
                  <a:lnTo>
                    <a:pt x="6643" y="514"/>
                  </a:lnTo>
                  <a:lnTo>
                    <a:pt x="6374" y="660"/>
                  </a:lnTo>
                  <a:lnTo>
                    <a:pt x="6106" y="807"/>
                  </a:lnTo>
                  <a:lnTo>
                    <a:pt x="5862" y="1002"/>
                  </a:lnTo>
                  <a:lnTo>
                    <a:pt x="5617" y="1173"/>
                  </a:lnTo>
                  <a:lnTo>
                    <a:pt x="5398" y="1393"/>
                  </a:lnTo>
                  <a:lnTo>
                    <a:pt x="5202" y="1613"/>
                  </a:lnTo>
                  <a:lnTo>
                    <a:pt x="5007" y="1857"/>
                  </a:lnTo>
                  <a:lnTo>
                    <a:pt x="4811" y="2101"/>
                  </a:lnTo>
                  <a:lnTo>
                    <a:pt x="4640" y="2370"/>
                  </a:lnTo>
                  <a:lnTo>
                    <a:pt x="4372" y="2272"/>
                  </a:lnTo>
                  <a:lnTo>
                    <a:pt x="4103" y="2223"/>
                  </a:lnTo>
                  <a:lnTo>
                    <a:pt x="3834" y="2199"/>
                  </a:lnTo>
                  <a:lnTo>
                    <a:pt x="3541" y="2175"/>
                  </a:lnTo>
                  <a:lnTo>
                    <a:pt x="3199" y="2199"/>
                  </a:lnTo>
                  <a:lnTo>
                    <a:pt x="2858" y="2248"/>
                  </a:lnTo>
                  <a:lnTo>
                    <a:pt x="2516" y="2345"/>
                  </a:lnTo>
                  <a:lnTo>
                    <a:pt x="2198" y="2443"/>
                  </a:lnTo>
                  <a:lnTo>
                    <a:pt x="1881" y="2590"/>
                  </a:lnTo>
                  <a:lnTo>
                    <a:pt x="1588" y="2761"/>
                  </a:lnTo>
                  <a:lnTo>
                    <a:pt x="1319" y="2956"/>
                  </a:lnTo>
                  <a:lnTo>
                    <a:pt x="1075" y="3176"/>
                  </a:lnTo>
                  <a:lnTo>
                    <a:pt x="855" y="3420"/>
                  </a:lnTo>
                  <a:lnTo>
                    <a:pt x="635" y="3689"/>
                  </a:lnTo>
                  <a:lnTo>
                    <a:pt x="464" y="3982"/>
                  </a:lnTo>
                  <a:lnTo>
                    <a:pt x="318" y="4275"/>
                  </a:lnTo>
                  <a:lnTo>
                    <a:pt x="195" y="4592"/>
                  </a:lnTo>
                  <a:lnTo>
                    <a:pt x="98" y="4910"/>
                  </a:lnTo>
                  <a:lnTo>
                    <a:pt x="24" y="5252"/>
                  </a:lnTo>
                  <a:lnTo>
                    <a:pt x="0" y="5618"/>
                  </a:lnTo>
                  <a:lnTo>
                    <a:pt x="16510" y="5618"/>
                  </a:lnTo>
                  <a:lnTo>
                    <a:pt x="16437" y="5423"/>
                  </a:lnTo>
                  <a:lnTo>
                    <a:pt x="16339" y="5252"/>
                  </a:lnTo>
                  <a:lnTo>
                    <a:pt x="16119" y="4934"/>
                  </a:lnTo>
                  <a:lnTo>
                    <a:pt x="15851" y="4641"/>
                  </a:lnTo>
                  <a:lnTo>
                    <a:pt x="15533" y="4397"/>
                  </a:lnTo>
                  <a:lnTo>
                    <a:pt x="15362" y="4299"/>
                  </a:lnTo>
                  <a:lnTo>
                    <a:pt x="15191" y="4202"/>
                  </a:lnTo>
                  <a:lnTo>
                    <a:pt x="15020" y="4104"/>
                  </a:lnTo>
                  <a:lnTo>
                    <a:pt x="14825" y="4055"/>
                  </a:lnTo>
                  <a:lnTo>
                    <a:pt x="14629" y="3982"/>
                  </a:lnTo>
                  <a:lnTo>
                    <a:pt x="14434" y="3957"/>
                  </a:lnTo>
                  <a:lnTo>
                    <a:pt x="14214" y="3933"/>
                  </a:lnTo>
                  <a:lnTo>
                    <a:pt x="14019" y="3909"/>
                  </a:lnTo>
                  <a:lnTo>
                    <a:pt x="13775" y="3933"/>
                  </a:lnTo>
                  <a:lnTo>
                    <a:pt x="13555" y="3957"/>
                  </a:lnTo>
                  <a:lnTo>
                    <a:pt x="13457" y="3542"/>
                  </a:lnTo>
                  <a:lnTo>
                    <a:pt x="13335" y="3151"/>
                  </a:lnTo>
                  <a:lnTo>
                    <a:pt x="13164" y="2761"/>
                  </a:lnTo>
                  <a:lnTo>
                    <a:pt x="12969" y="2394"/>
                  </a:lnTo>
                  <a:lnTo>
                    <a:pt x="12749" y="2052"/>
                  </a:lnTo>
                  <a:lnTo>
                    <a:pt x="12505" y="1710"/>
                  </a:lnTo>
                  <a:lnTo>
                    <a:pt x="12212" y="1417"/>
                  </a:lnTo>
                  <a:lnTo>
                    <a:pt x="11918" y="1124"/>
                  </a:lnTo>
                  <a:lnTo>
                    <a:pt x="11577" y="880"/>
                  </a:lnTo>
                  <a:lnTo>
                    <a:pt x="11235" y="660"/>
                  </a:lnTo>
                  <a:lnTo>
                    <a:pt x="10868" y="465"/>
                  </a:lnTo>
                  <a:lnTo>
                    <a:pt x="10477" y="294"/>
                  </a:lnTo>
                  <a:lnTo>
                    <a:pt x="10087" y="172"/>
                  </a:lnTo>
                  <a:lnTo>
                    <a:pt x="9672" y="74"/>
                  </a:lnTo>
                  <a:lnTo>
                    <a:pt x="9232" y="25"/>
                  </a:lnTo>
                  <a:lnTo>
                    <a:pt x="8792"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611" name="Google Shape;611;p33"/>
            <p:cNvSpPr/>
            <p:nvPr/>
          </p:nvSpPr>
          <p:spPr>
            <a:xfrm>
              <a:off x="3473550" y="5012225"/>
              <a:ext cx="30550" cy="129450"/>
            </a:xfrm>
            <a:custGeom>
              <a:avLst/>
              <a:gdLst/>
              <a:ahLst/>
              <a:cxnLst/>
              <a:rect l="l" t="t" r="r" b="b"/>
              <a:pathLst>
                <a:path w="1222" h="5178" extrusionOk="0">
                  <a:moveTo>
                    <a:pt x="953" y="0"/>
                  </a:moveTo>
                  <a:lnTo>
                    <a:pt x="831" y="24"/>
                  </a:lnTo>
                  <a:lnTo>
                    <a:pt x="758" y="98"/>
                  </a:lnTo>
                  <a:lnTo>
                    <a:pt x="684" y="171"/>
                  </a:lnTo>
                  <a:lnTo>
                    <a:pt x="660" y="293"/>
                  </a:lnTo>
                  <a:lnTo>
                    <a:pt x="635" y="464"/>
                  </a:lnTo>
                  <a:lnTo>
                    <a:pt x="587" y="611"/>
                  </a:lnTo>
                  <a:lnTo>
                    <a:pt x="513" y="733"/>
                  </a:lnTo>
                  <a:lnTo>
                    <a:pt x="391" y="879"/>
                  </a:lnTo>
                  <a:lnTo>
                    <a:pt x="269" y="1026"/>
                  </a:lnTo>
                  <a:lnTo>
                    <a:pt x="123" y="1246"/>
                  </a:lnTo>
                  <a:lnTo>
                    <a:pt x="74" y="1368"/>
                  </a:lnTo>
                  <a:lnTo>
                    <a:pt x="25" y="1490"/>
                  </a:lnTo>
                  <a:lnTo>
                    <a:pt x="0" y="1636"/>
                  </a:lnTo>
                  <a:lnTo>
                    <a:pt x="0" y="1832"/>
                  </a:lnTo>
                  <a:lnTo>
                    <a:pt x="0" y="2003"/>
                  </a:lnTo>
                  <a:lnTo>
                    <a:pt x="25" y="2149"/>
                  </a:lnTo>
                  <a:lnTo>
                    <a:pt x="74" y="2271"/>
                  </a:lnTo>
                  <a:lnTo>
                    <a:pt x="123" y="2394"/>
                  </a:lnTo>
                  <a:lnTo>
                    <a:pt x="269" y="2613"/>
                  </a:lnTo>
                  <a:lnTo>
                    <a:pt x="391" y="2784"/>
                  </a:lnTo>
                  <a:lnTo>
                    <a:pt x="513" y="2906"/>
                  </a:lnTo>
                  <a:lnTo>
                    <a:pt x="587" y="3029"/>
                  </a:lnTo>
                  <a:lnTo>
                    <a:pt x="635" y="3175"/>
                  </a:lnTo>
                  <a:lnTo>
                    <a:pt x="660" y="3346"/>
                  </a:lnTo>
                  <a:lnTo>
                    <a:pt x="635" y="3541"/>
                  </a:lnTo>
                  <a:lnTo>
                    <a:pt x="587" y="3688"/>
                  </a:lnTo>
                  <a:lnTo>
                    <a:pt x="513" y="3810"/>
                  </a:lnTo>
                  <a:lnTo>
                    <a:pt x="391" y="3932"/>
                  </a:lnTo>
                  <a:lnTo>
                    <a:pt x="269" y="4103"/>
                  </a:lnTo>
                  <a:lnTo>
                    <a:pt x="123" y="4299"/>
                  </a:lnTo>
                  <a:lnTo>
                    <a:pt x="74" y="4421"/>
                  </a:lnTo>
                  <a:lnTo>
                    <a:pt x="25" y="4567"/>
                  </a:lnTo>
                  <a:lnTo>
                    <a:pt x="0" y="4714"/>
                  </a:lnTo>
                  <a:lnTo>
                    <a:pt x="0" y="4885"/>
                  </a:lnTo>
                  <a:lnTo>
                    <a:pt x="0" y="5007"/>
                  </a:lnTo>
                  <a:lnTo>
                    <a:pt x="74" y="5080"/>
                  </a:lnTo>
                  <a:lnTo>
                    <a:pt x="171" y="5153"/>
                  </a:lnTo>
                  <a:lnTo>
                    <a:pt x="269" y="5178"/>
                  </a:lnTo>
                  <a:lnTo>
                    <a:pt x="391" y="5153"/>
                  </a:lnTo>
                  <a:lnTo>
                    <a:pt x="464" y="5080"/>
                  </a:lnTo>
                  <a:lnTo>
                    <a:pt x="538" y="5007"/>
                  </a:lnTo>
                  <a:lnTo>
                    <a:pt x="562" y="4885"/>
                  </a:lnTo>
                  <a:lnTo>
                    <a:pt x="587" y="4714"/>
                  </a:lnTo>
                  <a:lnTo>
                    <a:pt x="635" y="4567"/>
                  </a:lnTo>
                  <a:lnTo>
                    <a:pt x="709" y="4445"/>
                  </a:lnTo>
                  <a:lnTo>
                    <a:pt x="831" y="4299"/>
                  </a:lnTo>
                  <a:lnTo>
                    <a:pt x="953" y="4152"/>
                  </a:lnTo>
                  <a:lnTo>
                    <a:pt x="1099" y="3932"/>
                  </a:lnTo>
                  <a:lnTo>
                    <a:pt x="1148" y="3810"/>
                  </a:lnTo>
                  <a:lnTo>
                    <a:pt x="1197" y="3688"/>
                  </a:lnTo>
                  <a:lnTo>
                    <a:pt x="1222" y="3517"/>
                  </a:lnTo>
                  <a:lnTo>
                    <a:pt x="1222" y="3346"/>
                  </a:lnTo>
                  <a:lnTo>
                    <a:pt x="1222" y="3175"/>
                  </a:lnTo>
                  <a:lnTo>
                    <a:pt x="1197" y="3029"/>
                  </a:lnTo>
                  <a:lnTo>
                    <a:pt x="1148" y="2882"/>
                  </a:lnTo>
                  <a:lnTo>
                    <a:pt x="1099" y="2760"/>
                  </a:lnTo>
                  <a:lnTo>
                    <a:pt x="953" y="2564"/>
                  </a:lnTo>
                  <a:lnTo>
                    <a:pt x="831" y="2394"/>
                  </a:lnTo>
                  <a:lnTo>
                    <a:pt x="709" y="2271"/>
                  </a:lnTo>
                  <a:lnTo>
                    <a:pt x="635" y="2149"/>
                  </a:lnTo>
                  <a:lnTo>
                    <a:pt x="587" y="2003"/>
                  </a:lnTo>
                  <a:lnTo>
                    <a:pt x="562" y="1832"/>
                  </a:lnTo>
                  <a:lnTo>
                    <a:pt x="587" y="1636"/>
                  </a:lnTo>
                  <a:lnTo>
                    <a:pt x="635" y="1490"/>
                  </a:lnTo>
                  <a:lnTo>
                    <a:pt x="709" y="1368"/>
                  </a:lnTo>
                  <a:lnTo>
                    <a:pt x="831" y="1246"/>
                  </a:lnTo>
                  <a:lnTo>
                    <a:pt x="953" y="1075"/>
                  </a:lnTo>
                  <a:lnTo>
                    <a:pt x="1099" y="879"/>
                  </a:lnTo>
                  <a:lnTo>
                    <a:pt x="1148" y="757"/>
                  </a:lnTo>
                  <a:lnTo>
                    <a:pt x="1197" y="611"/>
                  </a:lnTo>
                  <a:lnTo>
                    <a:pt x="1222" y="464"/>
                  </a:lnTo>
                  <a:lnTo>
                    <a:pt x="1222" y="293"/>
                  </a:lnTo>
                  <a:lnTo>
                    <a:pt x="1222" y="171"/>
                  </a:lnTo>
                  <a:lnTo>
                    <a:pt x="1148" y="98"/>
                  </a:lnTo>
                  <a:lnTo>
                    <a:pt x="1051" y="24"/>
                  </a:lnTo>
                  <a:lnTo>
                    <a:pt x="953"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612" name="Google Shape;612;p33"/>
            <p:cNvSpPr/>
            <p:nvPr/>
          </p:nvSpPr>
          <p:spPr>
            <a:xfrm>
              <a:off x="3429575" y="5012225"/>
              <a:ext cx="31175" cy="129450"/>
            </a:xfrm>
            <a:custGeom>
              <a:avLst/>
              <a:gdLst/>
              <a:ahLst/>
              <a:cxnLst/>
              <a:rect l="l" t="t" r="r" b="b"/>
              <a:pathLst>
                <a:path w="1247" h="5178" extrusionOk="0">
                  <a:moveTo>
                    <a:pt x="953" y="0"/>
                  </a:moveTo>
                  <a:lnTo>
                    <a:pt x="856" y="24"/>
                  </a:lnTo>
                  <a:lnTo>
                    <a:pt x="758" y="98"/>
                  </a:lnTo>
                  <a:lnTo>
                    <a:pt x="709" y="171"/>
                  </a:lnTo>
                  <a:lnTo>
                    <a:pt x="685" y="293"/>
                  </a:lnTo>
                  <a:lnTo>
                    <a:pt x="660" y="464"/>
                  </a:lnTo>
                  <a:lnTo>
                    <a:pt x="612" y="611"/>
                  </a:lnTo>
                  <a:lnTo>
                    <a:pt x="514" y="733"/>
                  </a:lnTo>
                  <a:lnTo>
                    <a:pt x="416" y="879"/>
                  </a:lnTo>
                  <a:lnTo>
                    <a:pt x="270" y="1026"/>
                  </a:lnTo>
                  <a:lnTo>
                    <a:pt x="148" y="1246"/>
                  </a:lnTo>
                  <a:lnTo>
                    <a:pt x="74" y="1368"/>
                  </a:lnTo>
                  <a:lnTo>
                    <a:pt x="50" y="1490"/>
                  </a:lnTo>
                  <a:lnTo>
                    <a:pt x="1" y="1636"/>
                  </a:lnTo>
                  <a:lnTo>
                    <a:pt x="1" y="1832"/>
                  </a:lnTo>
                  <a:lnTo>
                    <a:pt x="1" y="2003"/>
                  </a:lnTo>
                  <a:lnTo>
                    <a:pt x="50" y="2149"/>
                  </a:lnTo>
                  <a:lnTo>
                    <a:pt x="74" y="2271"/>
                  </a:lnTo>
                  <a:lnTo>
                    <a:pt x="148" y="2394"/>
                  </a:lnTo>
                  <a:lnTo>
                    <a:pt x="270" y="2613"/>
                  </a:lnTo>
                  <a:lnTo>
                    <a:pt x="416" y="2784"/>
                  </a:lnTo>
                  <a:lnTo>
                    <a:pt x="514" y="2906"/>
                  </a:lnTo>
                  <a:lnTo>
                    <a:pt x="612" y="3029"/>
                  </a:lnTo>
                  <a:lnTo>
                    <a:pt x="660" y="3175"/>
                  </a:lnTo>
                  <a:lnTo>
                    <a:pt x="685" y="3346"/>
                  </a:lnTo>
                  <a:lnTo>
                    <a:pt x="660" y="3541"/>
                  </a:lnTo>
                  <a:lnTo>
                    <a:pt x="612" y="3688"/>
                  </a:lnTo>
                  <a:lnTo>
                    <a:pt x="514" y="3810"/>
                  </a:lnTo>
                  <a:lnTo>
                    <a:pt x="416" y="3932"/>
                  </a:lnTo>
                  <a:lnTo>
                    <a:pt x="270" y="4103"/>
                  </a:lnTo>
                  <a:lnTo>
                    <a:pt x="148"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4" y="4445"/>
                  </a:lnTo>
                  <a:lnTo>
                    <a:pt x="831" y="4299"/>
                  </a:lnTo>
                  <a:lnTo>
                    <a:pt x="978" y="4152"/>
                  </a:lnTo>
                  <a:lnTo>
                    <a:pt x="1100" y="3932"/>
                  </a:lnTo>
                  <a:lnTo>
                    <a:pt x="1149" y="3810"/>
                  </a:lnTo>
                  <a:lnTo>
                    <a:pt x="1198" y="3688"/>
                  </a:lnTo>
                  <a:lnTo>
                    <a:pt x="1222" y="3517"/>
                  </a:lnTo>
                  <a:lnTo>
                    <a:pt x="1247" y="3346"/>
                  </a:lnTo>
                  <a:lnTo>
                    <a:pt x="1222" y="3175"/>
                  </a:lnTo>
                  <a:lnTo>
                    <a:pt x="1198" y="3029"/>
                  </a:lnTo>
                  <a:lnTo>
                    <a:pt x="1149" y="2882"/>
                  </a:lnTo>
                  <a:lnTo>
                    <a:pt x="1100" y="2760"/>
                  </a:lnTo>
                  <a:lnTo>
                    <a:pt x="978" y="2564"/>
                  </a:lnTo>
                  <a:lnTo>
                    <a:pt x="831" y="2394"/>
                  </a:lnTo>
                  <a:lnTo>
                    <a:pt x="734" y="2271"/>
                  </a:lnTo>
                  <a:lnTo>
                    <a:pt x="636" y="2149"/>
                  </a:lnTo>
                  <a:lnTo>
                    <a:pt x="587" y="2003"/>
                  </a:lnTo>
                  <a:lnTo>
                    <a:pt x="563" y="1832"/>
                  </a:lnTo>
                  <a:lnTo>
                    <a:pt x="587" y="1636"/>
                  </a:lnTo>
                  <a:lnTo>
                    <a:pt x="636" y="1490"/>
                  </a:lnTo>
                  <a:lnTo>
                    <a:pt x="734" y="1368"/>
                  </a:lnTo>
                  <a:lnTo>
                    <a:pt x="831" y="1246"/>
                  </a:lnTo>
                  <a:lnTo>
                    <a:pt x="978" y="1075"/>
                  </a:lnTo>
                  <a:lnTo>
                    <a:pt x="1100" y="879"/>
                  </a:lnTo>
                  <a:lnTo>
                    <a:pt x="1149" y="757"/>
                  </a:lnTo>
                  <a:lnTo>
                    <a:pt x="1198" y="611"/>
                  </a:lnTo>
                  <a:lnTo>
                    <a:pt x="1222" y="464"/>
                  </a:lnTo>
                  <a:lnTo>
                    <a:pt x="1247" y="293"/>
                  </a:lnTo>
                  <a:lnTo>
                    <a:pt x="1222" y="171"/>
                  </a:lnTo>
                  <a:lnTo>
                    <a:pt x="1149" y="98"/>
                  </a:lnTo>
                  <a:lnTo>
                    <a:pt x="1076" y="24"/>
                  </a:lnTo>
                  <a:lnTo>
                    <a:pt x="953"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613" name="Google Shape;613;p33"/>
            <p:cNvSpPr/>
            <p:nvPr/>
          </p:nvSpPr>
          <p:spPr>
            <a:xfrm>
              <a:off x="3516900" y="5012225"/>
              <a:ext cx="31175" cy="129450"/>
            </a:xfrm>
            <a:custGeom>
              <a:avLst/>
              <a:gdLst/>
              <a:ahLst/>
              <a:cxnLst/>
              <a:rect l="l" t="t" r="r" b="b"/>
              <a:pathLst>
                <a:path w="1247" h="5178" extrusionOk="0">
                  <a:moveTo>
                    <a:pt x="953" y="0"/>
                  </a:moveTo>
                  <a:lnTo>
                    <a:pt x="855" y="24"/>
                  </a:lnTo>
                  <a:lnTo>
                    <a:pt x="758" y="98"/>
                  </a:lnTo>
                  <a:lnTo>
                    <a:pt x="709" y="171"/>
                  </a:lnTo>
                  <a:lnTo>
                    <a:pt x="684" y="293"/>
                  </a:lnTo>
                  <a:lnTo>
                    <a:pt x="660" y="464"/>
                  </a:lnTo>
                  <a:lnTo>
                    <a:pt x="611" y="611"/>
                  </a:lnTo>
                  <a:lnTo>
                    <a:pt x="513" y="733"/>
                  </a:lnTo>
                  <a:lnTo>
                    <a:pt x="416" y="879"/>
                  </a:lnTo>
                  <a:lnTo>
                    <a:pt x="269" y="1026"/>
                  </a:lnTo>
                  <a:lnTo>
                    <a:pt x="147" y="1246"/>
                  </a:lnTo>
                  <a:lnTo>
                    <a:pt x="98" y="1368"/>
                  </a:lnTo>
                  <a:lnTo>
                    <a:pt x="49" y="1490"/>
                  </a:lnTo>
                  <a:lnTo>
                    <a:pt x="25" y="1636"/>
                  </a:lnTo>
                  <a:lnTo>
                    <a:pt x="0" y="1832"/>
                  </a:lnTo>
                  <a:lnTo>
                    <a:pt x="25" y="2003"/>
                  </a:lnTo>
                  <a:lnTo>
                    <a:pt x="49" y="2149"/>
                  </a:lnTo>
                  <a:lnTo>
                    <a:pt x="98" y="2271"/>
                  </a:lnTo>
                  <a:lnTo>
                    <a:pt x="147" y="2394"/>
                  </a:lnTo>
                  <a:lnTo>
                    <a:pt x="269" y="2613"/>
                  </a:lnTo>
                  <a:lnTo>
                    <a:pt x="416" y="2784"/>
                  </a:lnTo>
                  <a:lnTo>
                    <a:pt x="513" y="2906"/>
                  </a:lnTo>
                  <a:lnTo>
                    <a:pt x="611" y="3029"/>
                  </a:lnTo>
                  <a:lnTo>
                    <a:pt x="660" y="3175"/>
                  </a:lnTo>
                  <a:lnTo>
                    <a:pt x="684" y="3346"/>
                  </a:lnTo>
                  <a:lnTo>
                    <a:pt x="660" y="3541"/>
                  </a:lnTo>
                  <a:lnTo>
                    <a:pt x="611" y="3688"/>
                  </a:lnTo>
                  <a:lnTo>
                    <a:pt x="513"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4" y="5178"/>
                  </a:lnTo>
                  <a:lnTo>
                    <a:pt x="391" y="5153"/>
                  </a:lnTo>
                  <a:lnTo>
                    <a:pt x="489" y="5080"/>
                  </a:lnTo>
                  <a:lnTo>
                    <a:pt x="538" y="5007"/>
                  </a:lnTo>
                  <a:lnTo>
                    <a:pt x="562" y="4885"/>
                  </a:lnTo>
                  <a:lnTo>
                    <a:pt x="587" y="4714"/>
                  </a:lnTo>
                  <a:lnTo>
                    <a:pt x="635" y="4567"/>
                  </a:lnTo>
                  <a:lnTo>
                    <a:pt x="733" y="4445"/>
                  </a:lnTo>
                  <a:lnTo>
                    <a:pt x="831" y="4299"/>
                  </a:lnTo>
                  <a:lnTo>
                    <a:pt x="977" y="4152"/>
                  </a:lnTo>
                  <a:lnTo>
                    <a:pt x="1099" y="3932"/>
                  </a:lnTo>
                  <a:lnTo>
                    <a:pt x="1173" y="3810"/>
                  </a:lnTo>
                  <a:lnTo>
                    <a:pt x="1197" y="3688"/>
                  </a:lnTo>
                  <a:lnTo>
                    <a:pt x="1246" y="3517"/>
                  </a:lnTo>
                  <a:lnTo>
                    <a:pt x="1246" y="3346"/>
                  </a:lnTo>
                  <a:lnTo>
                    <a:pt x="1246" y="3175"/>
                  </a:lnTo>
                  <a:lnTo>
                    <a:pt x="1197" y="3029"/>
                  </a:lnTo>
                  <a:lnTo>
                    <a:pt x="1173" y="2882"/>
                  </a:lnTo>
                  <a:lnTo>
                    <a:pt x="1099" y="2760"/>
                  </a:lnTo>
                  <a:lnTo>
                    <a:pt x="977" y="2564"/>
                  </a:lnTo>
                  <a:lnTo>
                    <a:pt x="831" y="2394"/>
                  </a:lnTo>
                  <a:lnTo>
                    <a:pt x="733" y="2271"/>
                  </a:lnTo>
                  <a:lnTo>
                    <a:pt x="635" y="2149"/>
                  </a:lnTo>
                  <a:lnTo>
                    <a:pt x="587" y="2003"/>
                  </a:lnTo>
                  <a:lnTo>
                    <a:pt x="562" y="1832"/>
                  </a:lnTo>
                  <a:lnTo>
                    <a:pt x="587" y="1636"/>
                  </a:lnTo>
                  <a:lnTo>
                    <a:pt x="635" y="1490"/>
                  </a:lnTo>
                  <a:lnTo>
                    <a:pt x="733" y="1368"/>
                  </a:lnTo>
                  <a:lnTo>
                    <a:pt x="831" y="1246"/>
                  </a:lnTo>
                  <a:lnTo>
                    <a:pt x="977" y="1075"/>
                  </a:lnTo>
                  <a:lnTo>
                    <a:pt x="1099" y="879"/>
                  </a:lnTo>
                  <a:lnTo>
                    <a:pt x="1173" y="757"/>
                  </a:lnTo>
                  <a:lnTo>
                    <a:pt x="1197" y="611"/>
                  </a:lnTo>
                  <a:lnTo>
                    <a:pt x="1246" y="464"/>
                  </a:lnTo>
                  <a:lnTo>
                    <a:pt x="1246" y="293"/>
                  </a:lnTo>
                  <a:lnTo>
                    <a:pt x="1222" y="171"/>
                  </a:lnTo>
                  <a:lnTo>
                    <a:pt x="1173" y="98"/>
                  </a:lnTo>
                  <a:lnTo>
                    <a:pt x="1075" y="24"/>
                  </a:lnTo>
                  <a:lnTo>
                    <a:pt x="953"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614" name="Google Shape;614;p33"/>
          <p:cNvGrpSpPr/>
          <p:nvPr/>
        </p:nvGrpSpPr>
        <p:grpSpPr>
          <a:xfrm>
            <a:off x="9144482" y="5462759"/>
            <a:ext cx="520793" cy="473339"/>
            <a:chOff x="4562200" y="4968250"/>
            <a:chExt cx="549550" cy="499475"/>
          </a:xfrm>
        </p:grpSpPr>
        <p:sp>
          <p:nvSpPr>
            <p:cNvPr id="615" name="Google Shape;615;p33"/>
            <p:cNvSpPr/>
            <p:nvPr/>
          </p:nvSpPr>
          <p:spPr>
            <a:xfrm>
              <a:off x="4842450" y="5242400"/>
              <a:ext cx="213125" cy="225325"/>
            </a:xfrm>
            <a:custGeom>
              <a:avLst/>
              <a:gdLst/>
              <a:ahLst/>
              <a:cxnLst/>
              <a:rect l="l" t="t" r="r" b="b"/>
              <a:pathLst>
                <a:path w="8525" h="9013" extrusionOk="0">
                  <a:moveTo>
                    <a:pt x="8524" y="1"/>
                  </a:moveTo>
                  <a:lnTo>
                    <a:pt x="2272" y="3542"/>
                  </a:lnTo>
                  <a:lnTo>
                    <a:pt x="2150" y="3591"/>
                  </a:lnTo>
                  <a:lnTo>
                    <a:pt x="2028" y="3615"/>
                  </a:lnTo>
                  <a:lnTo>
                    <a:pt x="1906" y="3591"/>
                  </a:lnTo>
                  <a:lnTo>
                    <a:pt x="1808" y="3566"/>
                  </a:lnTo>
                  <a:lnTo>
                    <a:pt x="1735" y="3517"/>
                  </a:lnTo>
                  <a:lnTo>
                    <a:pt x="1662" y="3444"/>
                  </a:lnTo>
                  <a:lnTo>
                    <a:pt x="1588" y="3371"/>
                  </a:lnTo>
                  <a:lnTo>
                    <a:pt x="1" y="440"/>
                  </a:lnTo>
                  <a:lnTo>
                    <a:pt x="1" y="9013"/>
                  </a:lnTo>
                  <a:lnTo>
                    <a:pt x="8524" y="4104"/>
                  </a:lnTo>
                  <a:lnTo>
                    <a:pt x="8524"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616" name="Google Shape;616;p33"/>
            <p:cNvSpPr/>
            <p:nvPr/>
          </p:nvSpPr>
          <p:spPr>
            <a:xfrm>
              <a:off x="4617775" y="5241800"/>
              <a:ext cx="212500" cy="225925"/>
            </a:xfrm>
            <a:custGeom>
              <a:avLst/>
              <a:gdLst/>
              <a:ahLst/>
              <a:cxnLst/>
              <a:rect l="l" t="t" r="r" b="b"/>
              <a:pathLst>
                <a:path w="8500" h="9037" extrusionOk="0">
                  <a:moveTo>
                    <a:pt x="0" y="0"/>
                  </a:moveTo>
                  <a:lnTo>
                    <a:pt x="0" y="4128"/>
                  </a:lnTo>
                  <a:lnTo>
                    <a:pt x="8499" y="9037"/>
                  </a:lnTo>
                  <a:lnTo>
                    <a:pt x="8499" y="586"/>
                  </a:lnTo>
                  <a:lnTo>
                    <a:pt x="6961" y="3395"/>
                  </a:lnTo>
                  <a:lnTo>
                    <a:pt x="6887" y="3468"/>
                  </a:lnTo>
                  <a:lnTo>
                    <a:pt x="6814" y="3541"/>
                  </a:lnTo>
                  <a:lnTo>
                    <a:pt x="6741" y="3590"/>
                  </a:lnTo>
                  <a:lnTo>
                    <a:pt x="6643" y="3615"/>
                  </a:lnTo>
                  <a:lnTo>
                    <a:pt x="6521" y="3639"/>
                  </a:lnTo>
                  <a:lnTo>
                    <a:pt x="6399" y="3615"/>
                  </a:lnTo>
                  <a:lnTo>
                    <a:pt x="6277" y="3566"/>
                  </a:lnTo>
                  <a:lnTo>
                    <a:pt x="0"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617" name="Google Shape;617;p33"/>
            <p:cNvSpPr/>
            <p:nvPr/>
          </p:nvSpPr>
          <p:spPr>
            <a:xfrm>
              <a:off x="4631200" y="4968250"/>
              <a:ext cx="411550" cy="236325"/>
            </a:xfrm>
            <a:custGeom>
              <a:avLst/>
              <a:gdLst/>
              <a:ahLst/>
              <a:cxnLst/>
              <a:rect l="l" t="t" r="r" b="b"/>
              <a:pathLst>
                <a:path w="16462" h="9453" extrusionOk="0">
                  <a:moveTo>
                    <a:pt x="8182" y="1"/>
                  </a:moveTo>
                  <a:lnTo>
                    <a:pt x="0" y="4763"/>
                  </a:lnTo>
                  <a:lnTo>
                    <a:pt x="8231" y="9452"/>
                  </a:lnTo>
                  <a:lnTo>
                    <a:pt x="16462" y="4763"/>
                  </a:lnTo>
                  <a:lnTo>
                    <a:pt x="8182"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618" name="Google Shape;618;p33"/>
            <p:cNvSpPr/>
            <p:nvPr/>
          </p:nvSpPr>
          <p:spPr>
            <a:xfrm>
              <a:off x="4562200" y="5094025"/>
              <a:ext cx="274800" cy="226550"/>
            </a:xfrm>
            <a:custGeom>
              <a:avLst/>
              <a:gdLst/>
              <a:ahLst/>
              <a:cxnLst/>
              <a:rect l="l" t="t" r="r" b="b"/>
              <a:pathLst>
                <a:path w="10992" h="9062" extrusionOk="0">
                  <a:moveTo>
                    <a:pt x="2248" y="1"/>
                  </a:moveTo>
                  <a:lnTo>
                    <a:pt x="1" y="4079"/>
                  </a:lnTo>
                  <a:lnTo>
                    <a:pt x="8744" y="9062"/>
                  </a:lnTo>
                  <a:lnTo>
                    <a:pt x="10991" y="4983"/>
                  </a:lnTo>
                  <a:lnTo>
                    <a:pt x="224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619" name="Google Shape;619;p33"/>
            <p:cNvSpPr/>
            <p:nvPr/>
          </p:nvSpPr>
          <p:spPr>
            <a:xfrm>
              <a:off x="4836975" y="5094025"/>
              <a:ext cx="274775" cy="226550"/>
            </a:xfrm>
            <a:custGeom>
              <a:avLst/>
              <a:gdLst/>
              <a:ahLst/>
              <a:cxnLst/>
              <a:rect l="l" t="t" r="r" b="b"/>
              <a:pathLst>
                <a:path w="10991" h="9062" extrusionOk="0">
                  <a:moveTo>
                    <a:pt x="8743" y="1"/>
                  </a:moveTo>
                  <a:lnTo>
                    <a:pt x="0" y="4983"/>
                  </a:lnTo>
                  <a:lnTo>
                    <a:pt x="2247" y="9062"/>
                  </a:lnTo>
                  <a:lnTo>
                    <a:pt x="10990" y="4079"/>
                  </a:lnTo>
                  <a:lnTo>
                    <a:pt x="8743"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620" name="Google Shape;620;p33"/>
          <p:cNvGrpSpPr/>
          <p:nvPr/>
        </p:nvGrpSpPr>
        <p:grpSpPr>
          <a:xfrm>
            <a:off x="8585543" y="5489388"/>
            <a:ext cx="361063" cy="419511"/>
            <a:chOff x="3972400" y="4996350"/>
            <a:chExt cx="381000" cy="442675"/>
          </a:xfrm>
        </p:grpSpPr>
        <p:sp>
          <p:nvSpPr>
            <p:cNvPr id="621" name="Google Shape;621;p33"/>
            <p:cNvSpPr/>
            <p:nvPr/>
          </p:nvSpPr>
          <p:spPr>
            <a:xfrm>
              <a:off x="4157400" y="4996350"/>
              <a:ext cx="86725" cy="103200"/>
            </a:xfrm>
            <a:custGeom>
              <a:avLst/>
              <a:gdLst/>
              <a:ahLst/>
              <a:cxnLst/>
              <a:rect l="l" t="t" r="r" b="b"/>
              <a:pathLst>
                <a:path w="3469" h="4128" extrusionOk="0">
                  <a:moveTo>
                    <a:pt x="3395" y="0"/>
                  </a:moveTo>
                  <a:lnTo>
                    <a:pt x="3029" y="98"/>
                  </a:lnTo>
                  <a:lnTo>
                    <a:pt x="2638" y="195"/>
                  </a:lnTo>
                  <a:lnTo>
                    <a:pt x="2149" y="342"/>
                  </a:lnTo>
                  <a:lnTo>
                    <a:pt x="1661" y="537"/>
                  </a:lnTo>
                  <a:lnTo>
                    <a:pt x="1392" y="659"/>
                  </a:lnTo>
                  <a:lnTo>
                    <a:pt x="1148" y="806"/>
                  </a:lnTo>
                  <a:lnTo>
                    <a:pt x="904" y="953"/>
                  </a:lnTo>
                  <a:lnTo>
                    <a:pt x="684" y="1124"/>
                  </a:lnTo>
                  <a:lnTo>
                    <a:pt x="489" y="1319"/>
                  </a:lnTo>
                  <a:lnTo>
                    <a:pt x="318" y="1514"/>
                  </a:lnTo>
                  <a:lnTo>
                    <a:pt x="196" y="1710"/>
                  </a:lnTo>
                  <a:lnTo>
                    <a:pt x="98" y="1929"/>
                  </a:lnTo>
                  <a:lnTo>
                    <a:pt x="49" y="2149"/>
                  </a:lnTo>
                  <a:lnTo>
                    <a:pt x="0" y="2369"/>
                  </a:lnTo>
                  <a:lnTo>
                    <a:pt x="0" y="2589"/>
                  </a:lnTo>
                  <a:lnTo>
                    <a:pt x="25" y="2784"/>
                  </a:lnTo>
                  <a:lnTo>
                    <a:pt x="49" y="2980"/>
                  </a:lnTo>
                  <a:lnTo>
                    <a:pt x="98" y="3175"/>
                  </a:lnTo>
                  <a:lnTo>
                    <a:pt x="220" y="3517"/>
                  </a:lnTo>
                  <a:lnTo>
                    <a:pt x="342" y="3786"/>
                  </a:lnTo>
                  <a:lnTo>
                    <a:pt x="489" y="4030"/>
                  </a:lnTo>
                  <a:lnTo>
                    <a:pt x="757" y="4079"/>
                  </a:lnTo>
                  <a:lnTo>
                    <a:pt x="1050" y="4103"/>
                  </a:lnTo>
                  <a:lnTo>
                    <a:pt x="1392" y="4128"/>
                  </a:lnTo>
                  <a:lnTo>
                    <a:pt x="1588" y="4103"/>
                  </a:lnTo>
                  <a:lnTo>
                    <a:pt x="1808" y="4079"/>
                  </a:lnTo>
                  <a:lnTo>
                    <a:pt x="2003" y="4030"/>
                  </a:lnTo>
                  <a:lnTo>
                    <a:pt x="2198" y="3957"/>
                  </a:lnTo>
                  <a:lnTo>
                    <a:pt x="2394" y="3859"/>
                  </a:lnTo>
                  <a:lnTo>
                    <a:pt x="2589" y="3737"/>
                  </a:lnTo>
                  <a:lnTo>
                    <a:pt x="2760" y="3590"/>
                  </a:lnTo>
                  <a:lnTo>
                    <a:pt x="2931" y="3395"/>
                  </a:lnTo>
                  <a:lnTo>
                    <a:pt x="3053" y="3175"/>
                  </a:lnTo>
                  <a:lnTo>
                    <a:pt x="3175" y="2931"/>
                  </a:lnTo>
                  <a:lnTo>
                    <a:pt x="3273" y="2662"/>
                  </a:lnTo>
                  <a:lnTo>
                    <a:pt x="3346" y="2394"/>
                  </a:lnTo>
                  <a:lnTo>
                    <a:pt x="3395" y="2125"/>
                  </a:lnTo>
                  <a:lnTo>
                    <a:pt x="3419" y="1832"/>
                  </a:lnTo>
                  <a:lnTo>
                    <a:pt x="3468" y="1294"/>
                  </a:lnTo>
                  <a:lnTo>
                    <a:pt x="3468" y="782"/>
                  </a:lnTo>
                  <a:lnTo>
                    <a:pt x="3444" y="391"/>
                  </a:lnTo>
                  <a:lnTo>
                    <a:pt x="3395"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622" name="Google Shape;622;p33"/>
            <p:cNvSpPr/>
            <p:nvPr/>
          </p:nvSpPr>
          <p:spPr>
            <a:xfrm>
              <a:off x="3972400" y="5048250"/>
              <a:ext cx="381000" cy="390775"/>
            </a:xfrm>
            <a:custGeom>
              <a:avLst/>
              <a:gdLst/>
              <a:ahLst/>
              <a:cxnLst/>
              <a:rect l="l" t="t" r="r" b="b"/>
              <a:pathLst>
                <a:path w="15240" h="15631" extrusionOk="0">
                  <a:moveTo>
                    <a:pt x="4689" y="3810"/>
                  </a:moveTo>
                  <a:lnTo>
                    <a:pt x="4787" y="3834"/>
                  </a:lnTo>
                  <a:lnTo>
                    <a:pt x="4860" y="3908"/>
                  </a:lnTo>
                  <a:lnTo>
                    <a:pt x="4885" y="4005"/>
                  </a:lnTo>
                  <a:lnTo>
                    <a:pt x="4885" y="4103"/>
                  </a:lnTo>
                  <a:lnTo>
                    <a:pt x="4836" y="4176"/>
                  </a:lnTo>
                  <a:lnTo>
                    <a:pt x="4787" y="4250"/>
                  </a:lnTo>
                  <a:lnTo>
                    <a:pt x="4689" y="4298"/>
                  </a:lnTo>
                  <a:lnTo>
                    <a:pt x="4421" y="4347"/>
                  </a:lnTo>
                  <a:lnTo>
                    <a:pt x="4176" y="4421"/>
                  </a:lnTo>
                  <a:lnTo>
                    <a:pt x="3957" y="4518"/>
                  </a:lnTo>
                  <a:lnTo>
                    <a:pt x="3737" y="4640"/>
                  </a:lnTo>
                  <a:lnTo>
                    <a:pt x="3566" y="4787"/>
                  </a:lnTo>
                  <a:lnTo>
                    <a:pt x="3395" y="4933"/>
                  </a:lnTo>
                  <a:lnTo>
                    <a:pt x="3248" y="5080"/>
                  </a:lnTo>
                  <a:lnTo>
                    <a:pt x="3102" y="5251"/>
                  </a:lnTo>
                  <a:lnTo>
                    <a:pt x="3004" y="5422"/>
                  </a:lnTo>
                  <a:lnTo>
                    <a:pt x="2882" y="5617"/>
                  </a:lnTo>
                  <a:lnTo>
                    <a:pt x="2735" y="5984"/>
                  </a:lnTo>
                  <a:lnTo>
                    <a:pt x="2613" y="6374"/>
                  </a:lnTo>
                  <a:lnTo>
                    <a:pt x="2516" y="6765"/>
                  </a:lnTo>
                  <a:lnTo>
                    <a:pt x="2491" y="6838"/>
                  </a:lnTo>
                  <a:lnTo>
                    <a:pt x="2442" y="6912"/>
                  </a:lnTo>
                  <a:lnTo>
                    <a:pt x="2369" y="6936"/>
                  </a:lnTo>
                  <a:lnTo>
                    <a:pt x="2296" y="6961"/>
                  </a:lnTo>
                  <a:lnTo>
                    <a:pt x="2247" y="6961"/>
                  </a:lnTo>
                  <a:lnTo>
                    <a:pt x="2149" y="6912"/>
                  </a:lnTo>
                  <a:lnTo>
                    <a:pt x="2076" y="6863"/>
                  </a:lnTo>
                  <a:lnTo>
                    <a:pt x="2052" y="6765"/>
                  </a:lnTo>
                  <a:lnTo>
                    <a:pt x="2052" y="6668"/>
                  </a:lnTo>
                  <a:lnTo>
                    <a:pt x="2100" y="6374"/>
                  </a:lnTo>
                  <a:lnTo>
                    <a:pt x="2174" y="6106"/>
                  </a:lnTo>
                  <a:lnTo>
                    <a:pt x="2271" y="5837"/>
                  </a:lnTo>
                  <a:lnTo>
                    <a:pt x="2369" y="5593"/>
                  </a:lnTo>
                  <a:lnTo>
                    <a:pt x="2491" y="5349"/>
                  </a:lnTo>
                  <a:lnTo>
                    <a:pt x="2613" y="5129"/>
                  </a:lnTo>
                  <a:lnTo>
                    <a:pt x="2760" y="4933"/>
                  </a:lnTo>
                  <a:lnTo>
                    <a:pt x="2906" y="4738"/>
                  </a:lnTo>
                  <a:lnTo>
                    <a:pt x="3077" y="4567"/>
                  </a:lnTo>
                  <a:lnTo>
                    <a:pt x="3248" y="4396"/>
                  </a:lnTo>
                  <a:lnTo>
                    <a:pt x="3444" y="4250"/>
                  </a:lnTo>
                  <a:lnTo>
                    <a:pt x="3663" y="4128"/>
                  </a:lnTo>
                  <a:lnTo>
                    <a:pt x="3883" y="4030"/>
                  </a:lnTo>
                  <a:lnTo>
                    <a:pt x="4103" y="3932"/>
                  </a:lnTo>
                  <a:lnTo>
                    <a:pt x="4347" y="3859"/>
                  </a:lnTo>
                  <a:lnTo>
                    <a:pt x="4616" y="3810"/>
                  </a:lnTo>
                  <a:close/>
                  <a:moveTo>
                    <a:pt x="6374" y="0"/>
                  </a:moveTo>
                  <a:lnTo>
                    <a:pt x="6008" y="293"/>
                  </a:lnTo>
                  <a:lnTo>
                    <a:pt x="6301" y="953"/>
                  </a:lnTo>
                  <a:lnTo>
                    <a:pt x="7083" y="2687"/>
                  </a:lnTo>
                  <a:lnTo>
                    <a:pt x="6619" y="2662"/>
                  </a:lnTo>
                  <a:lnTo>
                    <a:pt x="6179" y="2638"/>
                  </a:lnTo>
                  <a:lnTo>
                    <a:pt x="5373" y="2516"/>
                  </a:lnTo>
                  <a:lnTo>
                    <a:pt x="4592" y="2516"/>
                  </a:lnTo>
                  <a:lnTo>
                    <a:pt x="4421" y="2540"/>
                  </a:lnTo>
                  <a:lnTo>
                    <a:pt x="4225" y="2589"/>
                  </a:lnTo>
                  <a:lnTo>
                    <a:pt x="4030" y="2662"/>
                  </a:lnTo>
                  <a:lnTo>
                    <a:pt x="3834" y="2735"/>
                  </a:lnTo>
                  <a:lnTo>
                    <a:pt x="3419" y="2955"/>
                  </a:lnTo>
                  <a:lnTo>
                    <a:pt x="3004" y="3175"/>
                  </a:lnTo>
                  <a:lnTo>
                    <a:pt x="2638" y="3444"/>
                  </a:lnTo>
                  <a:lnTo>
                    <a:pt x="2271" y="3712"/>
                  </a:lnTo>
                  <a:lnTo>
                    <a:pt x="1929" y="4030"/>
                  </a:lnTo>
                  <a:lnTo>
                    <a:pt x="1612" y="4347"/>
                  </a:lnTo>
                  <a:lnTo>
                    <a:pt x="1319" y="4689"/>
                  </a:lnTo>
                  <a:lnTo>
                    <a:pt x="1075" y="5056"/>
                  </a:lnTo>
                  <a:lnTo>
                    <a:pt x="830" y="5446"/>
                  </a:lnTo>
                  <a:lnTo>
                    <a:pt x="611" y="5862"/>
                  </a:lnTo>
                  <a:lnTo>
                    <a:pt x="440" y="6301"/>
                  </a:lnTo>
                  <a:lnTo>
                    <a:pt x="293" y="6741"/>
                  </a:lnTo>
                  <a:lnTo>
                    <a:pt x="171" y="7205"/>
                  </a:lnTo>
                  <a:lnTo>
                    <a:pt x="73" y="7693"/>
                  </a:lnTo>
                  <a:lnTo>
                    <a:pt x="24" y="8206"/>
                  </a:lnTo>
                  <a:lnTo>
                    <a:pt x="0" y="8719"/>
                  </a:lnTo>
                  <a:lnTo>
                    <a:pt x="24" y="9256"/>
                  </a:lnTo>
                  <a:lnTo>
                    <a:pt x="73" y="9794"/>
                  </a:lnTo>
                  <a:lnTo>
                    <a:pt x="171" y="10307"/>
                  </a:lnTo>
                  <a:lnTo>
                    <a:pt x="293" y="10795"/>
                  </a:lnTo>
                  <a:lnTo>
                    <a:pt x="464" y="11308"/>
                  </a:lnTo>
                  <a:lnTo>
                    <a:pt x="659" y="11772"/>
                  </a:lnTo>
                  <a:lnTo>
                    <a:pt x="879" y="12236"/>
                  </a:lnTo>
                  <a:lnTo>
                    <a:pt x="1123" y="12676"/>
                  </a:lnTo>
                  <a:lnTo>
                    <a:pt x="1392" y="13091"/>
                  </a:lnTo>
                  <a:lnTo>
                    <a:pt x="1710" y="13506"/>
                  </a:lnTo>
                  <a:lnTo>
                    <a:pt x="2027" y="13872"/>
                  </a:lnTo>
                  <a:lnTo>
                    <a:pt x="2393" y="14239"/>
                  </a:lnTo>
                  <a:lnTo>
                    <a:pt x="2760" y="14581"/>
                  </a:lnTo>
                  <a:lnTo>
                    <a:pt x="3151" y="14874"/>
                  </a:lnTo>
                  <a:lnTo>
                    <a:pt x="3590" y="15167"/>
                  </a:lnTo>
                  <a:lnTo>
                    <a:pt x="4030" y="15411"/>
                  </a:lnTo>
                  <a:lnTo>
                    <a:pt x="4225" y="15509"/>
                  </a:lnTo>
                  <a:lnTo>
                    <a:pt x="4421" y="15582"/>
                  </a:lnTo>
                  <a:lnTo>
                    <a:pt x="4640" y="15631"/>
                  </a:lnTo>
                  <a:lnTo>
                    <a:pt x="5275" y="15631"/>
                  </a:lnTo>
                  <a:lnTo>
                    <a:pt x="5739" y="15558"/>
                  </a:lnTo>
                  <a:lnTo>
                    <a:pt x="6668" y="15362"/>
                  </a:lnTo>
                  <a:lnTo>
                    <a:pt x="7132" y="15289"/>
                  </a:lnTo>
                  <a:lnTo>
                    <a:pt x="7376" y="15264"/>
                  </a:lnTo>
                  <a:lnTo>
                    <a:pt x="7864" y="15264"/>
                  </a:lnTo>
                  <a:lnTo>
                    <a:pt x="8108" y="15289"/>
                  </a:lnTo>
                  <a:lnTo>
                    <a:pt x="8597" y="15362"/>
                  </a:lnTo>
                  <a:lnTo>
                    <a:pt x="9549" y="15558"/>
                  </a:lnTo>
                  <a:lnTo>
                    <a:pt x="9989" y="15606"/>
                  </a:lnTo>
                  <a:lnTo>
                    <a:pt x="10209" y="15631"/>
                  </a:lnTo>
                  <a:lnTo>
                    <a:pt x="10429" y="15631"/>
                  </a:lnTo>
                  <a:lnTo>
                    <a:pt x="10648" y="15606"/>
                  </a:lnTo>
                  <a:lnTo>
                    <a:pt x="10868" y="15558"/>
                  </a:lnTo>
                  <a:lnTo>
                    <a:pt x="11064" y="15484"/>
                  </a:lnTo>
                  <a:lnTo>
                    <a:pt x="11283" y="15387"/>
                  </a:lnTo>
                  <a:lnTo>
                    <a:pt x="11723" y="15142"/>
                  </a:lnTo>
                  <a:lnTo>
                    <a:pt x="12114" y="14849"/>
                  </a:lnTo>
                  <a:lnTo>
                    <a:pt x="12529" y="14532"/>
                  </a:lnTo>
                  <a:lnTo>
                    <a:pt x="12895" y="14214"/>
                  </a:lnTo>
                  <a:lnTo>
                    <a:pt x="13237" y="13848"/>
                  </a:lnTo>
                  <a:lnTo>
                    <a:pt x="13555" y="13457"/>
                  </a:lnTo>
                  <a:lnTo>
                    <a:pt x="13872" y="13066"/>
                  </a:lnTo>
                  <a:lnTo>
                    <a:pt x="14141" y="12651"/>
                  </a:lnTo>
                  <a:lnTo>
                    <a:pt x="14385" y="12212"/>
                  </a:lnTo>
                  <a:lnTo>
                    <a:pt x="14605" y="11748"/>
                  </a:lnTo>
                  <a:lnTo>
                    <a:pt x="14800" y="11283"/>
                  </a:lnTo>
                  <a:lnTo>
                    <a:pt x="14947" y="10795"/>
                  </a:lnTo>
                  <a:lnTo>
                    <a:pt x="15069" y="10282"/>
                  </a:lnTo>
                  <a:lnTo>
                    <a:pt x="15167" y="9769"/>
                  </a:lnTo>
                  <a:lnTo>
                    <a:pt x="15216" y="9256"/>
                  </a:lnTo>
                  <a:lnTo>
                    <a:pt x="15240" y="8719"/>
                  </a:lnTo>
                  <a:lnTo>
                    <a:pt x="15216" y="8182"/>
                  </a:lnTo>
                  <a:lnTo>
                    <a:pt x="15167" y="7669"/>
                  </a:lnTo>
                  <a:lnTo>
                    <a:pt x="15069" y="7180"/>
                  </a:lnTo>
                  <a:lnTo>
                    <a:pt x="14947" y="6692"/>
                  </a:lnTo>
                  <a:lnTo>
                    <a:pt x="14776" y="6252"/>
                  </a:lnTo>
                  <a:lnTo>
                    <a:pt x="14605" y="5813"/>
                  </a:lnTo>
                  <a:lnTo>
                    <a:pt x="14385" y="5398"/>
                  </a:lnTo>
                  <a:lnTo>
                    <a:pt x="14141" y="5007"/>
                  </a:lnTo>
                  <a:lnTo>
                    <a:pt x="13848" y="4616"/>
                  </a:lnTo>
                  <a:lnTo>
                    <a:pt x="13555" y="4274"/>
                  </a:lnTo>
                  <a:lnTo>
                    <a:pt x="13213" y="3957"/>
                  </a:lnTo>
                  <a:lnTo>
                    <a:pt x="12871" y="3639"/>
                  </a:lnTo>
                  <a:lnTo>
                    <a:pt x="12505" y="3370"/>
                  </a:lnTo>
                  <a:lnTo>
                    <a:pt x="12089" y="3102"/>
                  </a:lnTo>
                  <a:lnTo>
                    <a:pt x="11674" y="2858"/>
                  </a:lnTo>
                  <a:lnTo>
                    <a:pt x="11259" y="2662"/>
                  </a:lnTo>
                  <a:lnTo>
                    <a:pt x="11064" y="2589"/>
                  </a:lnTo>
                  <a:lnTo>
                    <a:pt x="10893" y="2540"/>
                  </a:lnTo>
                  <a:lnTo>
                    <a:pt x="10697" y="2516"/>
                  </a:lnTo>
                  <a:lnTo>
                    <a:pt x="10526" y="2491"/>
                  </a:lnTo>
                  <a:lnTo>
                    <a:pt x="10111" y="2491"/>
                  </a:lnTo>
                  <a:lnTo>
                    <a:pt x="9696" y="2516"/>
                  </a:lnTo>
                  <a:lnTo>
                    <a:pt x="8841" y="2613"/>
                  </a:lnTo>
                  <a:lnTo>
                    <a:pt x="8426" y="2662"/>
                  </a:lnTo>
                  <a:lnTo>
                    <a:pt x="7986" y="2687"/>
                  </a:lnTo>
                  <a:lnTo>
                    <a:pt x="637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623" name="Google Shape;623;p33"/>
          <p:cNvGrpSpPr/>
          <p:nvPr/>
        </p:nvGrpSpPr>
        <p:grpSpPr>
          <a:xfrm>
            <a:off x="9787929" y="5454087"/>
            <a:ext cx="511530" cy="490681"/>
            <a:chOff x="5241175" y="4959100"/>
            <a:chExt cx="539775" cy="517775"/>
          </a:xfrm>
        </p:grpSpPr>
        <p:sp>
          <p:nvSpPr>
            <p:cNvPr id="624" name="Google Shape;624;p33"/>
            <p:cNvSpPr/>
            <p:nvPr/>
          </p:nvSpPr>
          <p:spPr>
            <a:xfrm>
              <a:off x="5575150" y="4959100"/>
              <a:ext cx="161225" cy="178300"/>
            </a:xfrm>
            <a:custGeom>
              <a:avLst/>
              <a:gdLst/>
              <a:ahLst/>
              <a:cxnLst/>
              <a:rect l="l" t="t" r="r" b="b"/>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625" name="Google Shape;625;p33"/>
            <p:cNvSpPr/>
            <p:nvPr/>
          </p:nvSpPr>
          <p:spPr>
            <a:xfrm>
              <a:off x="5330925" y="4985350"/>
              <a:ext cx="128250" cy="148400"/>
            </a:xfrm>
            <a:custGeom>
              <a:avLst/>
              <a:gdLst/>
              <a:ahLst/>
              <a:cxnLst/>
              <a:rect l="l" t="t" r="r" b="b"/>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626" name="Google Shape;626;p33"/>
            <p:cNvSpPr/>
            <p:nvPr/>
          </p:nvSpPr>
          <p:spPr>
            <a:xfrm>
              <a:off x="5241175" y="5241175"/>
              <a:ext cx="180125" cy="109325"/>
            </a:xfrm>
            <a:custGeom>
              <a:avLst/>
              <a:gdLst/>
              <a:ahLst/>
              <a:cxnLst/>
              <a:rect l="l" t="t" r="r" b="b"/>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627" name="Google Shape;627;p33"/>
            <p:cNvSpPr/>
            <p:nvPr/>
          </p:nvSpPr>
          <p:spPr>
            <a:xfrm>
              <a:off x="5461575" y="5316900"/>
              <a:ext cx="89175" cy="159975"/>
            </a:xfrm>
            <a:custGeom>
              <a:avLst/>
              <a:gdLst/>
              <a:ahLst/>
              <a:cxnLst/>
              <a:rect l="l" t="t" r="r" b="b"/>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628" name="Google Shape;628;p33"/>
            <p:cNvSpPr/>
            <p:nvPr/>
          </p:nvSpPr>
          <p:spPr>
            <a:xfrm>
              <a:off x="5619100" y="5194175"/>
              <a:ext cx="161850" cy="89775"/>
            </a:xfrm>
            <a:custGeom>
              <a:avLst/>
              <a:gdLst/>
              <a:ahLst/>
              <a:cxnLst/>
              <a:rect l="l" t="t" r="r" b="b"/>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629" name="Google Shape;629;p33"/>
            <p:cNvSpPr/>
            <p:nvPr/>
          </p:nvSpPr>
          <p:spPr>
            <a:xfrm>
              <a:off x="5420075" y="5116000"/>
              <a:ext cx="189300" cy="189925"/>
            </a:xfrm>
            <a:custGeom>
              <a:avLst/>
              <a:gdLst/>
              <a:ahLst/>
              <a:cxnLst/>
              <a:rect l="l" t="t" r="r" b="b"/>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sp>
        <p:nvSpPr>
          <p:cNvPr id="630" name="Google Shape;630;p33"/>
          <p:cNvSpPr/>
          <p:nvPr/>
        </p:nvSpPr>
        <p:spPr>
          <a:xfrm>
            <a:off x="10457460" y="5575060"/>
            <a:ext cx="450192" cy="248836"/>
          </a:xfrm>
          <a:custGeom>
            <a:avLst/>
            <a:gdLst/>
            <a:ahLst/>
            <a:cxnLst/>
            <a:rect l="l" t="t" r="r" b="b"/>
            <a:pathLst>
              <a:path w="19002" h="10503" extrusionOk="0">
                <a:moveTo>
                  <a:pt x="17072" y="1100"/>
                </a:moveTo>
                <a:lnTo>
                  <a:pt x="17145" y="1124"/>
                </a:lnTo>
                <a:lnTo>
                  <a:pt x="17268" y="1197"/>
                </a:lnTo>
                <a:lnTo>
                  <a:pt x="17365" y="1320"/>
                </a:lnTo>
                <a:lnTo>
                  <a:pt x="17390" y="1393"/>
                </a:lnTo>
                <a:lnTo>
                  <a:pt x="17390" y="1490"/>
                </a:lnTo>
                <a:lnTo>
                  <a:pt x="17390" y="1564"/>
                </a:lnTo>
                <a:lnTo>
                  <a:pt x="17365" y="1637"/>
                </a:lnTo>
                <a:lnTo>
                  <a:pt x="17268" y="1759"/>
                </a:lnTo>
                <a:lnTo>
                  <a:pt x="17145" y="1832"/>
                </a:lnTo>
                <a:lnTo>
                  <a:pt x="17072" y="1857"/>
                </a:lnTo>
                <a:lnTo>
                  <a:pt x="16926" y="1857"/>
                </a:lnTo>
                <a:lnTo>
                  <a:pt x="16852" y="1832"/>
                </a:lnTo>
                <a:lnTo>
                  <a:pt x="16730" y="1759"/>
                </a:lnTo>
                <a:lnTo>
                  <a:pt x="16657" y="1637"/>
                </a:lnTo>
                <a:lnTo>
                  <a:pt x="16633" y="1564"/>
                </a:lnTo>
                <a:lnTo>
                  <a:pt x="16608" y="1490"/>
                </a:lnTo>
                <a:lnTo>
                  <a:pt x="16633" y="1393"/>
                </a:lnTo>
                <a:lnTo>
                  <a:pt x="16657" y="1320"/>
                </a:lnTo>
                <a:lnTo>
                  <a:pt x="16730" y="1197"/>
                </a:lnTo>
                <a:lnTo>
                  <a:pt x="16852" y="1124"/>
                </a:lnTo>
                <a:lnTo>
                  <a:pt x="16926" y="1100"/>
                </a:lnTo>
                <a:close/>
                <a:moveTo>
                  <a:pt x="15924" y="1"/>
                </a:moveTo>
                <a:lnTo>
                  <a:pt x="15656" y="25"/>
                </a:lnTo>
                <a:lnTo>
                  <a:pt x="15387" y="74"/>
                </a:lnTo>
                <a:lnTo>
                  <a:pt x="15192" y="123"/>
                </a:lnTo>
                <a:lnTo>
                  <a:pt x="14996" y="172"/>
                </a:lnTo>
                <a:lnTo>
                  <a:pt x="14801" y="269"/>
                </a:lnTo>
                <a:lnTo>
                  <a:pt x="14605" y="367"/>
                </a:lnTo>
                <a:lnTo>
                  <a:pt x="14435" y="489"/>
                </a:lnTo>
                <a:lnTo>
                  <a:pt x="14264" y="611"/>
                </a:lnTo>
                <a:lnTo>
                  <a:pt x="14093" y="758"/>
                </a:lnTo>
                <a:lnTo>
                  <a:pt x="13970" y="929"/>
                </a:lnTo>
                <a:lnTo>
                  <a:pt x="13824" y="1100"/>
                </a:lnTo>
                <a:lnTo>
                  <a:pt x="13726" y="1271"/>
                </a:lnTo>
                <a:lnTo>
                  <a:pt x="13629" y="1466"/>
                </a:lnTo>
                <a:lnTo>
                  <a:pt x="13531" y="1661"/>
                </a:lnTo>
                <a:lnTo>
                  <a:pt x="13482" y="1881"/>
                </a:lnTo>
                <a:lnTo>
                  <a:pt x="13433" y="2101"/>
                </a:lnTo>
                <a:lnTo>
                  <a:pt x="13409" y="2345"/>
                </a:lnTo>
                <a:lnTo>
                  <a:pt x="13409" y="2565"/>
                </a:lnTo>
                <a:lnTo>
                  <a:pt x="6668" y="4372"/>
                </a:lnTo>
                <a:lnTo>
                  <a:pt x="6986" y="4592"/>
                </a:lnTo>
                <a:lnTo>
                  <a:pt x="7303" y="4812"/>
                </a:lnTo>
                <a:lnTo>
                  <a:pt x="7621" y="5032"/>
                </a:lnTo>
                <a:lnTo>
                  <a:pt x="7938" y="5203"/>
                </a:lnTo>
                <a:lnTo>
                  <a:pt x="8280" y="5374"/>
                </a:lnTo>
                <a:lnTo>
                  <a:pt x="8597" y="5496"/>
                </a:lnTo>
                <a:lnTo>
                  <a:pt x="8939" y="5618"/>
                </a:lnTo>
                <a:lnTo>
                  <a:pt x="9257" y="5740"/>
                </a:lnTo>
                <a:lnTo>
                  <a:pt x="9599" y="5813"/>
                </a:lnTo>
                <a:lnTo>
                  <a:pt x="9941" y="5862"/>
                </a:lnTo>
                <a:lnTo>
                  <a:pt x="10258" y="5911"/>
                </a:lnTo>
                <a:lnTo>
                  <a:pt x="10600" y="5935"/>
                </a:lnTo>
                <a:lnTo>
                  <a:pt x="10942" y="5935"/>
                </a:lnTo>
                <a:lnTo>
                  <a:pt x="11284" y="5911"/>
                </a:lnTo>
                <a:lnTo>
                  <a:pt x="11626" y="5862"/>
                </a:lnTo>
                <a:lnTo>
                  <a:pt x="11968" y="5813"/>
                </a:lnTo>
                <a:lnTo>
                  <a:pt x="12285" y="5716"/>
                </a:lnTo>
                <a:lnTo>
                  <a:pt x="12603" y="5642"/>
                </a:lnTo>
                <a:lnTo>
                  <a:pt x="13140" y="5423"/>
                </a:lnTo>
                <a:lnTo>
                  <a:pt x="13629" y="5203"/>
                </a:lnTo>
                <a:lnTo>
                  <a:pt x="14044" y="4983"/>
                </a:lnTo>
                <a:lnTo>
                  <a:pt x="14386" y="4763"/>
                </a:lnTo>
                <a:lnTo>
                  <a:pt x="14630" y="4592"/>
                </a:lnTo>
                <a:lnTo>
                  <a:pt x="14850" y="4421"/>
                </a:lnTo>
                <a:lnTo>
                  <a:pt x="14923" y="4372"/>
                </a:lnTo>
                <a:lnTo>
                  <a:pt x="15021" y="4348"/>
                </a:lnTo>
                <a:lnTo>
                  <a:pt x="15118" y="4372"/>
                </a:lnTo>
                <a:lnTo>
                  <a:pt x="15192" y="4421"/>
                </a:lnTo>
                <a:lnTo>
                  <a:pt x="15240" y="4519"/>
                </a:lnTo>
                <a:lnTo>
                  <a:pt x="15240" y="4592"/>
                </a:lnTo>
                <a:lnTo>
                  <a:pt x="15240" y="4690"/>
                </a:lnTo>
                <a:lnTo>
                  <a:pt x="15167" y="4763"/>
                </a:lnTo>
                <a:lnTo>
                  <a:pt x="15045" y="4861"/>
                </a:lnTo>
                <a:lnTo>
                  <a:pt x="14752" y="5105"/>
                </a:lnTo>
                <a:lnTo>
                  <a:pt x="14312" y="5398"/>
                </a:lnTo>
                <a:lnTo>
                  <a:pt x="14019" y="5569"/>
                </a:lnTo>
                <a:lnTo>
                  <a:pt x="13702" y="5716"/>
                </a:lnTo>
                <a:lnTo>
                  <a:pt x="13213" y="5935"/>
                </a:lnTo>
                <a:lnTo>
                  <a:pt x="12969" y="6033"/>
                </a:lnTo>
                <a:lnTo>
                  <a:pt x="12676" y="6131"/>
                </a:lnTo>
                <a:lnTo>
                  <a:pt x="12090" y="6277"/>
                </a:lnTo>
                <a:lnTo>
                  <a:pt x="11797" y="6326"/>
                </a:lnTo>
                <a:lnTo>
                  <a:pt x="11479" y="6375"/>
                </a:lnTo>
                <a:lnTo>
                  <a:pt x="11137" y="6400"/>
                </a:lnTo>
                <a:lnTo>
                  <a:pt x="10796" y="6424"/>
                </a:lnTo>
                <a:lnTo>
                  <a:pt x="10429" y="6400"/>
                </a:lnTo>
                <a:lnTo>
                  <a:pt x="10063" y="6375"/>
                </a:lnTo>
                <a:lnTo>
                  <a:pt x="9696" y="6326"/>
                </a:lnTo>
                <a:lnTo>
                  <a:pt x="9306" y="6229"/>
                </a:lnTo>
                <a:lnTo>
                  <a:pt x="8915" y="6131"/>
                </a:lnTo>
                <a:lnTo>
                  <a:pt x="8500" y="5984"/>
                </a:lnTo>
                <a:lnTo>
                  <a:pt x="8085" y="5813"/>
                </a:lnTo>
                <a:lnTo>
                  <a:pt x="7669" y="5594"/>
                </a:lnTo>
                <a:lnTo>
                  <a:pt x="7572" y="5569"/>
                </a:lnTo>
                <a:lnTo>
                  <a:pt x="7376" y="5471"/>
                </a:lnTo>
                <a:lnTo>
                  <a:pt x="7254" y="5471"/>
                </a:lnTo>
                <a:lnTo>
                  <a:pt x="7132" y="5496"/>
                </a:lnTo>
                <a:lnTo>
                  <a:pt x="318" y="7694"/>
                </a:lnTo>
                <a:lnTo>
                  <a:pt x="245" y="7743"/>
                </a:lnTo>
                <a:lnTo>
                  <a:pt x="147" y="7792"/>
                </a:lnTo>
                <a:lnTo>
                  <a:pt x="98" y="7865"/>
                </a:lnTo>
                <a:lnTo>
                  <a:pt x="49" y="7938"/>
                </a:lnTo>
                <a:lnTo>
                  <a:pt x="1" y="8036"/>
                </a:lnTo>
                <a:lnTo>
                  <a:pt x="1" y="8134"/>
                </a:lnTo>
                <a:lnTo>
                  <a:pt x="1" y="8207"/>
                </a:lnTo>
                <a:lnTo>
                  <a:pt x="25" y="8305"/>
                </a:lnTo>
                <a:lnTo>
                  <a:pt x="98" y="8451"/>
                </a:lnTo>
                <a:lnTo>
                  <a:pt x="196" y="8549"/>
                </a:lnTo>
                <a:lnTo>
                  <a:pt x="318" y="8622"/>
                </a:lnTo>
                <a:lnTo>
                  <a:pt x="489" y="8646"/>
                </a:lnTo>
                <a:lnTo>
                  <a:pt x="611" y="8622"/>
                </a:lnTo>
                <a:lnTo>
                  <a:pt x="269" y="8793"/>
                </a:lnTo>
                <a:lnTo>
                  <a:pt x="171" y="8842"/>
                </a:lnTo>
                <a:lnTo>
                  <a:pt x="123" y="8915"/>
                </a:lnTo>
                <a:lnTo>
                  <a:pt x="49" y="8988"/>
                </a:lnTo>
                <a:lnTo>
                  <a:pt x="25" y="9086"/>
                </a:lnTo>
                <a:lnTo>
                  <a:pt x="1" y="9159"/>
                </a:lnTo>
                <a:lnTo>
                  <a:pt x="1" y="9257"/>
                </a:lnTo>
                <a:lnTo>
                  <a:pt x="1" y="9355"/>
                </a:lnTo>
                <a:lnTo>
                  <a:pt x="49" y="9452"/>
                </a:lnTo>
                <a:lnTo>
                  <a:pt x="123" y="9575"/>
                </a:lnTo>
                <a:lnTo>
                  <a:pt x="220" y="9648"/>
                </a:lnTo>
                <a:lnTo>
                  <a:pt x="342" y="9697"/>
                </a:lnTo>
                <a:lnTo>
                  <a:pt x="489" y="9721"/>
                </a:lnTo>
                <a:lnTo>
                  <a:pt x="587" y="9721"/>
                </a:lnTo>
                <a:lnTo>
                  <a:pt x="684" y="9672"/>
                </a:lnTo>
                <a:lnTo>
                  <a:pt x="855" y="9599"/>
                </a:lnTo>
                <a:lnTo>
                  <a:pt x="782" y="9721"/>
                </a:lnTo>
                <a:lnTo>
                  <a:pt x="758" y="9868"/>
                </a:lnTo>
                <a:lnTo>
                  <a:pt x="782" y="10014"/>
                </a:lnTo>
                <a:lnTo>
                  <a:pt x="831" y="10161"/>
                </a:lnTo>
                <a:lnTo>
                  <a:pt x="929" y="10258"/>
                </a:lnTo>
                <a:lnTo>
                  <a:pt x="1026" y="10307"/>
                </a:lnTo>
                <a:lnTo>
                  <a:pt x="1124" y="10356"/>
                </a:lnTo>
                <a:lnTo>
                  <a:pt x="1246" y="10380"/>
                </a:lnTo>
                <a:lnTo>
                  <a:pt x="1393" y="10356"/>
                </a:lnTo>
                <a:lnTo>
                  <a:pt x="1515" y="10283"/>
                </a:lnTo>
                <a:lnTo>
                  <a:pt x="6082" y="7303"/>
                </a:lnTo>
                <a:lnTo>
                  <a:pt x="6546" y="7523"/>
                </a:lnTo>
                <a:lnTo>
                  <a:pt x="7108" y="7743"/>
                </a:lnTo>
                <a:lnTo>
                  <a:pt x="7791" y="7987"/>
                </a:lnTo>
                <a:lnTo>
                  <a:pt x="8524" y="8207"/>
                </a:lnTo>
                <a:lnTo>
                  <a:pt x="9306" y="8402"/>
                </a:lnTo>
                <a:lnTo>
                  <a:pt x="10087" y="8549"/>
                </a:lnTo>
                <a:lnTo>
                  <a:pt x="10454" y="8598"/>
                </a:lnTo>
                <a:lnTo>
                  <a:pt x="10820" y="8646"/>
                </a:lnTo>
                <a:lnTo>
                  <a:pt x="11528" y="8646"/>
                </a:lnTo>
                <a:lnTo>
                  <a:pt x="12212" y="10356"/>
                </a:lnTo>
                <a:lnTo>
                  <a:pt x="12261" y="10405"/>
                </a:lnTo>
                <a:lnTo>
                  <a:pt x="12310" y="10454"/>
                </a:lnTo>
                <a:lnTo>
                  <a:pt x="12383" y="10478"/>
                </a:lnTo>
                <a:lnTo>
                  <a:pt x="12456" y="10503"/>
                </a:lnTo>
                <a:lnTo>
                  <a:pt x="13384" y="10503"/>
                </a:lnTo>
                <a:lnTo>
                  <a:pt x="13482" y="10478"/>
                </a:lnTo>
                <a:lnTo>
                  <a:pt x="13555" y="10454"/>
                </a:lnTo>
                <a:lnTo>
                  <a:pt x="13604" y="10405"/>
                </a:lnTo>
                <a:lnTo>
                  <a:pt x="13629" y="10332"/>
                </a:lnTo>
                <a:lnTo>
                  <a:pt x="13629" y="10234"/>
                </a:lnTo>
                <a:lnTo>
                  <a:pt x="13580" y="10161"/>
                </a:lnTo>
                <a:lnTo>
                  <a:pt x="13506" y="10087"/>
                </a:lnTo>
                <a:lnTo>
                  <a:pt x="13409" y="10087"/>
                </a:lnTo>
                <a:lnTo>
                  <a:pt x="12603" y="10014"/>
                </a:lnTo>
                <a:lnTo>
                  <a:pt x="12163" y="8646"/>
                </a:lnTo>
                <a:lnTo>
                  <a:pt x="12700" y="8598"/>
                </a:lnTo>
                <a:lnTo>
                  <a:pt x="13067" y="8549"/>
                </a:lnTo>
                <a:lnTo>
                  <a:pt x="13482" y="8475"/>
                </a:lnTo>
                <a:lnTo>
                  <a:pt x="13922" y="8378"/>
                </a:lnTo>
                <a:lnTo>
                  <a:pt x="14386" y="8280"/>
                </a:lnTo>
                <a:lnTo>
                  <a:pt x="14874" y="8109"/>
                </a:lnTo>
                <a:lnTo>
                  <a:pt x="15363" y="7914"/>
                </a:lnTo>
                <a:lnTo>
                  <a:pt x="15827" y="7670"/>
                </a:lnTo>
                <a:lnTo>
                  <a:pt x="16046" y="7547"/>
                </a:lnTo>
                <a:lnTo>
                  <a:pt x="16291" y="7376"/>
                </a:lnTo>
                <a:lnTo>
                  <a:pt x="16486" y="7205"/>
                </a:lnTo>
                <a:lnTo>
                  <a:pt x="16681" y="7035"/>
                </a:lnTo>
                <a:lnTo>
                  <a:pt x="16877" y="6839"/>
                </a:lnTo>
                <a:lnTo>
                  <a:pt x="17072" y="6619"/>
                </a:lnTo>
                <a:lnTo>
                  <a:pt x="17219" y="6375"/>
                </a:lnTo>
                <a:lnTo>
                  <a:pt x="17365" y="6131"/>
                </a:lnTo>
                <a:lnTo>
                  <a:pt x="17512" y="5862"/>
                </a:lnTo>
                <a:lnTo>
                  <a:pt x="17610" y="5569"/>
                </a:lnTo>
                <a:lnTo>
                  <a:pt x="17707" y="5276"/>
                </a:lnTo>
                <a:lnTo>
                  <a:pt x="17780" y="4959"/>
                </a:lnTo>
                <a:lnTo>
                  <a:pt x="17829" y="4592"/>
                </a:lnTo>
                <a:lnTo>
                  <a:pt x="17854" y="4226"/>
                </a:lnTo>
                <a:lnTo>
                  <a:pt x="17854" y="3884"/>
                </a:lnTo>
                <a:lnTo>
                  <a:pt x="17829" y="3444"/>
                </a:lnTo>
                <a:lnTo>
                  <a:pt x="17829" y="2980"/>
                </a:lnTo>
                <a:lnTo>
                  <a:pt x="17829" y="2760"/>
                </a:lnTo>
                <a:lnTo>
                  <a:pt x="17878" y="2590"/>
                </a:lnTo>
                <a:lnTo>
                  <a:pt x="18440" y="2370"/>
                </a:lnTo>
                <a:lnTo>
                  <a:pt x="18733" y="2272"/>
                </a:lnTo>
                <a:lnTo>
                  <a:pt x="18293" y="2125"/>
                </a:lnTo>
                <a:lnTo>
                  <a:pt x="18586" y="1979"/>
                </a:lnTo>
                <a:lnTo>
                  <a:pt x="18855" y="1857"/>
                </a:lnTo>
                <a:lnTo>
                  <a:pt x="18953" y="1808"/>
                </a:lnTo>
                <a:lnTo>
                  <a:pt x="19002" y="1759"/>
                </a:lnTo>
                <a:lnTo>
                  <a:pt x="19002" y="1710"/>
                </a:lnTo>
                <a:lnTo>
                  <a:pt x="18953" y="1686"/>
                </a:lnTo>
                <a:lnTo>
                  <a:pt x="18000" y="1271"/>
                </a:lnTo>
                <a:lnTo>
                  <a:pt x="17780" y="1026"/>
                </a:lnTo>
                <a:lnTo>
                  <a:pt x="17561" y="782"/>
                </a:lnTo>
                <a:lnTo>
                  <a:pt x="17243" y="514"/>
                </a:lnTo>
                <a:lnTo>
                  <a:pt x="17048" y="391"/>
                </a:lnTo>
                <a:lnTo>
                  <a:pt x="16852" y="269"/>
                </a:lnTo>
                <a:lnTo>
                  <a:pt x="16633" y="172"/>
                </a:lnTo>
                <a:lnTo>
                  <a:pt x="16413" y="98"/>
                </a:lnTo>
                <a:lnTo>
                  <a:pt x="16169" y="25"/>
                </a:lnTo>
                <a:lnTo>
                  <a:pt x="15924"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nvGrpSpPr>
          <p:cNvPr id="631" name="Google Shape;631;p33"/>
          <p:cNvGrpSpPr/>
          <p:nvPr/>
        </p:nvGrpSpPr>
        <p:grpSpPr>
          <a:xfrm>
            <a:off x="11156370" y="5526987"/>
            <a:ext cx="328109" cy="377292"/>
            <a:chOff x="6685175" y="5036025"/>
            <a:chExt cx="346225" cy="398125"/>
          </a:xfrm>
        </p:grpSpPr>
        <p:sp>
          <p:nvSpPr>
            <p:cNvPr id="632" name="Google Shape;632;p33"/>
            <p:cNvSpPr/>
            <p:nvPr/>
          </p:nvSpPr>
          <p:spPr>
            <a:xfrm>
              <a:off x="6743800" y="5036025"/>
              <a:ext cx="105650" cy="147775"/>
            </a:xfrm>
            <a:custGeom>
              <a:avLst/>
              <a:gdLst/>
              <a:ahLst/>
              <a:cxnLst/>
              <a:rect l="l" t="t" r="r" b="b"/>
              <a:pathLst>
                <a:path w="4226" h="5911" extrusionOk="0">
                  <a:moveTo>
                    <a:pt x="2931" y="1"/>
                  </a:moveTo>
                  <a:lnTo>
                    <a:pt x="2736" y="25"/>
                  </a:lnTo>
                  <a:lnTo>
                    <a:pt x="2516" y="74"/>
                  </a:lnTo>
                  <a:lnTo>
                    <a:pt x="2272" y="147"/>
                  </a:lnTo>
                  <a:lnTo>
                    <a:pt x="2027" y="269"/>
                  </a:lnTo>
                  <a:lnTo>
                    <a:pt x="1783" y="416"/>
                  </a:lnTo>
                  <a:lnTo>
                    <a:pt x="1539" y="611"/>
                  </a:lnTo>
                  <a:lnTo>
                    <a:pt x="1319" y="807"/>
                  </a:lnTo>
                  <a:lnTo>
                    <a:pt x="1075" y="1026"/>
                  </a:lnTo>
                  <a:lnTo>
                    <a:pt x="855" y="1271"/>
                  </a:lnTo>
                  <a:lnTo>
                    <a:pt x="660" y="1539"/>
                  </a:lnTo>
                  <a:lnTo>
                    <a:pt x="489" y="1808"/>
                  </a:lnTo>
                  <a:lnTo>
                    <a:pt x="318" y="2101"/>
                  </a:lnTo>
                  <a:lnTo>
                    <a:pt x="196" y="2370"/>
                  </a:lnTo>
                  <a:lnTo>
                    <a:pt x="98" y="2663"/>
                  </a:lnTo>
                  <a:lnTo>
                    <a:pt x="25" y="2956"/>
                  </a:lnTo>
                  <a:lnTo>
                    <a:pt x="0" y="3249"/>
                  </a:lnTo>
                  <a:lnTo>
                    <a:pt x="0" y="3517"/>
                  </a:lnTo>
                  <a:lnTo>
                    <a:pt x="49" y="3786"/>
                  </a:lnTo>
                  <a:lnTo>
                    <a:pt x="122" y="4055"/>
                  </a:lnTo>
                  <a:lnTo>
                    <a:pt x="196" y="4299"/>
                  </a:lnTo>
                  <a:lnTo>
                    <a:pt x="293" y="4543"/>
                  </a:lnTo>
                  <a:lnTo>
                    <a:pt x="415" y="4763"/>
                  </a:lnTo>
                  <a:lnTo>
                    <a:pt x="562" y="4958"/>
                  </a:lnTo>
                  <a:lnTo>
                    <a:pt x="708" y="5154"/>
                  </a:lnTo>
                  <a:lnTo>
                    <a:pt x="855" y="5325"/>
                  </a:lnTo>
                  <a:lnTo>
                    <a:pt x="1026" y="5471"/>
                  </a:lnTo>
                  <a:lnTo>
                    <a:pt x="1221" y="5618"/>
                  </a:lnTo>
                  <a:lnTo>
                    <a:pt x="1392" y="5716"/>
                  </a:lnTo>
                  <a:lnTo>
                    <a:pt x="1588" y="5813"/>
                  </a:lnTo>
                  <a:lnTo>
                    <a:pt x="1807" y="5862"/>
                  </a:lnTo>
                  <a:lnTo>
                    <a:pt x="2003" y="5911"/>
                  </a:lnTo>
                  <a:lnTo>
                    <a:pt x="2442" y="5911"/>
                  </a:lnTo>
                  <a:lnTo>
                    <a:pt x="2662" y="5862"/>
                  </a:lnTo>
                  <a:lnTo>
                    <a:pt x="2858" y="5789"/>
                  </a:lnTo>
                  <a:lnTo>
                    <a:pt x="3053" y="5716"/>
                  </a:lnTo>
                  <a:lnTo>
                    <a:pt x="3224" y="5593"/>
                  </a:lnTo>
                  <a:lnTo>
                    <a:pt x="3395" y="5471"/>
                  </a:lnTo>
                  <a:lnTo>
                    <a:pt x="3541" y="5300"/>
                  </a:lnTo>
                  <a:lnTo>
                    <a:pt x="3688" y="5129"/>
                  </a:lnTo>
                  <a:lnTo>
                    <a:pt x="3810" y="4934"/>
                  </a:lnTo>
                  <a:lnTo>
                    <a:pt x="3932" y="4739"/>
                  </a:lnTo>
                  <a:lnTo>
                    <a:pt x="4030" y="4519"/>
                  </a:lnTo>
                  <a:lnTo>
                    <a:pt x="4103" y="4275"/>
                  </a:lnTo>
                  <a:lnTo>
                    <a:pt x="4152" y="4030"/>
                  </a:lnTo>
                  <a:lnTo>
                    <a:pt x="4201" y="3786"/>
                  </a:lnTo>
                  <a:lnTo>
                    <a:pt x="4225" y="3517"/>
                  </a:lnTo>
                  <a:lnTo>
                    <a:pt x="4201" y="3249"/>
                  </a:lnTo>
                  <a:lnTo>
                    <a:pt x="4176" y="2980"/>
                  </a:lnTo>
                  <a:lnTo>
                    <a:pt x="4054" y="1881"/>
                  </a:lnTo>
                  <a:lnTo>
                    <a:pt x="3957" y="1368"/>
                  </a:lnTo>
                  <a:lnTo>
                    <a:pt x="3835" y="904"/>
                  </a:lnTo>
                  <a:lnTo>
                    <a:pt x="3737" y="684"/>
                  </a:lnTo>
                  <a:lnTo>
                    <a:pt x="3664" y="513"/>
                  </a:lnTo>
                  <a:lnTo>
                    <a:pt x="3541" y="342"/>
                  </a:lnTo>
                  <a:lnTo>
                    <a:pt x="3419" y="220"/>
                  </a:lnTo>
                  <a:lnTo>
                    <a:pt x="3273" y="123"/>
                  </a:lnTo>
                  <a:lnTo>
                    <a:pt x="3126" y="49"/>
                  </a:lnTo>
                  <a:lnTo>
                    <a:pt x="293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633" name="Google Shape;633;p33"/>
            <p:cNvSpPr/>
            <p:nvPr/>
          </p:nvSpPr>
          <p:spPr>
            <a:xfrm>
              <a:off x="6685175" y="5152025"/>
              <a:ext cx="84275" cy="117275"/>
            </a:xfrm>
            <a:custGeom>
              <a:avLst/>
              <a:gdLst/>
              <a:ahLst/>
              <a:cxnLst/>
              <a:rect l="l" t="t" r="r" b="b"/>
              <a:pathLst>
                <a:path w="3371" h="4691" extrusionOk="0">
                  <a:moveTo>
                    <a:pt x="1368" y="1"/>
                  </a:moveTo>
                  <a:lnTo>
                    <a:pt x="1197" y="25"/>
                  </a:lnTo>
                  <a:lnTo>
                    <a:pt x="1026" y="99"/>
                  </a:lnTo>
                  <a:lnTo>
                    <a:pt x="855" y="172"/>
                  </a:lnTo>
                  <a:lnTo>
                    <a:pt x="709" y="270"/>
                  </a:lnTo>
                  <a:lnTo>
                    <a:pt x="562" y="392"/>
                  </a:lnTo>
                  <a:lnTo>
                    <a:pt x="440" y="538"/>
                  </a:lnTo>
                  <a:lnTo>
                    <a:pt x="318" y="685"/>
                  </a:lnTo>
                  <a:lnTo>
                    <a:pt x="220" y="856"/>
                  </a:lnTo>
                  <a:lnTo>
                    <a:pt x="147" y="1051"/>
                  </a:lnTo>
                  <a:lnTo>
                    <a:pt x="74" y="1247"/>
                  </a:lnTo>
                  <a:lnTo>
                    <a:pt x="49" y="1442"/>
                  </a:lnTo>
                  <a:lnTo>
                    <a:pt x="1" y="1662"/>
                  </a:lnTo>
                  <a:lnTo>
                    <a:pt x="1" y="1882"/>
                  </a:lnTo>
                  <a:lnTo>
                    <a:pt x="1" y="2101"/>
                  </a:lnTo>
                  <a:lnTo>
                    <a:pt x="25" y="2346"/>
                  </a:lnTo>
                  <a:lnTo>
                    <a:pt x="74" y="2565"/>
                  </a:lnTo>
                  <a:lnTo>
                    <a:pt x="147" y="2810"/>
                  </a:lnTo>
                  <a:lnTo>
                    <a:pt x="220" y="3054"/>
                  </a:lnTo>
                  <a:lnTo>
                    <a:pt x="342" y="3274"/>
                  </a:lnTo>
                  <a:lnTo>
                    <a:pt x="440" y="3493"/>
                  </a:lnTo>
                  <a:lnTo>
                    <a:pt x="587" y="3689"/>
                  </a:lnTo>
                  <a:lnTo>
                    <a:pt x="733" y="3860"/>
                  </a:lnTo>
                  <a:lnTo>
                    <a:pt x="880" y="4031"/>
                  </a:lnTo>
                  <a:lnTo>
                    <a:pt x="1051" y="4177"/>
                  </a:lnTo>
                  <a:lnTo>
                    <a:pt x="1222" y="4324"/>
                  </a:lnTo>
                  <a:lnTo>
                    <a:pt x="1393" y="4422"/>
                  </a:lnTo>
                  <a:lnTo>
                    <a:pt x="1564" y="4519"/>
                  </a:lnTo>
                  <a:lnTo>
                    <a:pt x="1759" y="4592"/>
                  </a:lnTo>
                  <a:lnTo>
                    <a:pt x="1954" y="4641"/>
                  </a:lnTo>
                  <a:lnTo>
                    <a:pt x="2125" y="4690"/>
                  </a:lnTo>
                  <a:lnTo>
                    <a:pt x="2516" y="4690"/>
                  </a:lnTo>
                  <a:lnTo>
                    <a:pt x="2687" y="4641"/>
                  </a:lnTo>
                  <a:lnTo>
                    <a:pt x="2882" y="4592"/>
                  </a:lnTo>
                  <a:lnTo>
                    <a:pt x="3029" y="4495"/>
                  </a:lnTo>
                  <a:lnTo>
                    <a:pt x="3151" y="4397"/>
                  </a:lnTo>
                  <a:lnTo>
                    <a:pt x="3249" y="4299"/>
                  </a:lnTo>
                  <a:lnTo>
                    <a:pt x="3322" y="4153"/>
                  </a:lnTo>
                  <a:lnTo>
                    <a:pt x="3371" y="4006"/>
                  </a:lnTo>
                  <a:lnTo>
                    <a:pt x="3371" y="3860"/>
                  </a:lnTo>
                  <a:lnTo>
                    <a:pt x="3371" y="3689"/>
                  </a:lnTo>
                  <a:lnTo>
                    <a:pt x="3347" y="3518"/>
                  </a:lnTo>
                  <a:lnTo>
                    <a:pt x="3249" y="3127"/>
                  </a:lnTo>
                  <a:lnTo>
                    <a:pt x="3078" y="2712"/>
                  </a:lnTo>
                  <a:lnTo>
                    <a:pt x="2712" y="1808"/>
                  </a:lnTo>
                  <a:lnTo>
                    <a:pt x="2370" y="953"/>
                  </a:lnTo>
                  <a:lnTo>
                    <a:pt x="2199" y="612"/>
                  </a:lnTo>
                  <a:lnTo>
                    <a:pt x="2028" y="343"/>
                  </a:lnTo>
                  <a:lnTo>
                    <a:pt x="1954" y="221"/>
                  </a:lnTo>
                  <a:lnTo>
                    <a:pt x="1857" y="123"/>
                  </a:lnTo>
                  <a:lnTo>
                    <a:pt x="1735" y="74"/>
                  </a:lnTo>
                  <a:lnTo>
                    <a:pt x="1637" y="25"/>
                  </a:lnTo>
                  <a:lnTo>
                    <a:pt x="1490"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634" name="Google Shape;634;p33"/>
            <p:cNvSpPr/>
            <p:nvPr/>
          </p:nvSpPr>
          <p:spPr>
            <a:xfrm>
              <a:off x="6871400" y="5038475"/>
              <a:ext cx="105650" cy="145325"/>
            </a:xfrm>
            <a:custGeom>
              <a:avLst/>
              <a:gdLst/>
              <a:ahLst/>
              <a:cxnLst/>
              <a:rect l="l" t="t" r="r" b="b"/>
              <a:pathLst>
                <a:path w="4226" h="5813" extrusionOk="0">
                  <a:moveTo>
                    <a:pt x="1295" y="0"/>
                  </a:moveTo>
                  <a:lnTo>
                    <a:pt x="1100" y="49"/>
                  </a:lnTo>
                  <a:lnTo>
                    <a:pt x="953" y="98"/>
                  </a:lnTo>
                  <a:lnTo>
                    <a:pt x="807" y="196"/>
                  </a:lnTo>
                  <a:lnTo>
                    <a:pt x="684" y="318"/>
                  </a:lnTo>
                  <a:lnTo>
                    <a:pt x="587" y="464"/>
                  </a:lnTo>
                  <a:lnTo>
                    <a:pt x="489" y="660"/>
                  </a:lnTo>
                  <a:lnTo>
                    <a:pt x="391" y="855"/>
                  </a:lnTo>
                  <a:lnTo>
                    <a:pt x="269" y="1295"/>
                  </a:lnTo>
                  <a:lnTo>
                    <a:pt x="172" y="1808"/>
                  </a:lnTo>
                  <a:lnTo>
                    <a:pt x="49" y="2882"/>
                  </a:lnTo>
                  <a:lnTo>
                    <a:pt x="1" y="3151"/>
                  </a:lnTo>
                  <a:lnTo>
                    <a:pt x="1" y="3419"/>
                  </a:lnTo>
                  <a:lnTo>
                    <a:pt x="25" y="3688"/>
                  </a:lnTo>
                  <a:lnTo>
                    <a:pt x="74" y="3932"/>
                  </a:lnTo>
                  <a:lnTo>
                    <a:pt x="123" y="4177"/>
                  </a:lnTo>
                  <a:lnTo>
                    <a:pt x="196" y="4421"/>
                  </a:lnTo>
                  <a:lnTo>
                    <a:pt x="294" y="4641"/>
                  </a:lnTo>
                  <a:lnTo>
                    <a:pt x="416" y="4836"/>
                  </a:lnTo>
                  <a:lnTo>
                    <a:pt x="538" y="5031"/>
                  </a:lnTo>
                  <a:lnTo>
                    <a:pt x="684" y="5202"/>
                  </a:lnTo>
                  <a:lnTo>
                    <a:pt x="831" y="5373"/>
                  </a:lnTo>
                  <a:lnTo>
                    <a:pt x="1002" y="5495"/>
                  </a:lnTo>
                  <a:lnTo>
                    <a:pt x="1173" y="5618"/>
                  </a:lnTo>
                  <a:lnTo>
                    <a:pt x="1368" y="5691"/>
                  </a:lnTo>
                  <a:lnTo>
                    <a:pt x="1588" y="5764"/>
                  </a:lnTo>
                  <a:lnTo>
                    <a:pt x="1783" y="5813"/>
                  </a:lnTo>
                  <a:lnTo>
                    <a:pt x="2223" y="5813"/>
                  </a:lnTo>
                  <a:lnTo>
                    <a:pt x="2418" y="5764"/>
                  </a:lnTo>
                  <a:lnTo>
                    <a:pt x="2638" y="5715"/>
                  </a:lnTo>
                  <a:lnTo>
                    <a:pt x="2834" y="5618"/>
                  </a:lnTo>
                  <a:lnTo>
                    <a:pt x="3005" y="5520"/>
                  </a:lnTo>
                  <a:lnTo>
                    <a:pt x="3200" y="5373"/>
                  </a:lnTo>
                  <a:lnTo>
                    <a:pt x="3371" y="5227"/>
                  </a:lnTo>
                  <a:lnTo>
                    <a:pt x="3517" y="5056"/>
                  </a:lnTo>
                  <a:lnTo>
                    <a:pt x="3664" y="4860"/>
                  </a:lnTo>
                  <a:lnTo>
                    <a:pt x="3811" y="4665"/>
                  </a:lnTo>
                  <a:lnTo>
                    <a:pt x="3933" y="4445"/>
                  </a:lnTo>
                  <a:lnTo>
                    <a:pt x="4030" y="4201"/>
                  </a:lnTo>
                  <a:lnTo>
                    <a:pt x="4104" y="3957"/>
                  </a:lnTo>
                  <a:lnTo>
                    <a:pt x="4177" y="3688"/>
                  </a:lnTo>
                  <a:lnTo>
                    <a:pt x="4226" y="3419"/>
                  </a:lnTo>
                  <a:lnTo>
                    <a:pt x="4226" y="3151"/>
                  </a:lnTo>
                  <a:lnTo>
                    <a:pt x="4201" y="2858"/>
                  </a:lnTo>
                  <a:lnTo>
                    <a:pt x="4128" y="2589"/>
                  </a:lnTo>
                  <a:lnTo>
                    <a:pt x="4030" y="2296"/>
                  </a:lnTo>
                  <a:lnTo>
                    <a:pt x="3908" y="2027"/>
                  </a:lnTo>
                  <a:lnTo>
                    <a:pt x="3737" y="1734"/>
                  </a:lnTo>
                  <a:lnTo>
                    <a:pt x="3566" y="1490"/>
                  </a:lnTo>
                  <a:lnTo>
                    <a:pt x="3371" y="1221"/>
                  </a:lnTo>
                  <a:lnTo>
                    <a:pt x="3151" y="1002"/>
                  </a:lnTo>
                  <a:lnTo>
                    <a:pt x="2907" y="782"/>
                  </a:lnTo>
                  <a:lnTo>
                    <a:pt x="2687" y="586"/>
                  </a:lnTo>
                  <a:lnTo>
                    <a:pt x="2443" y="415"/>
                  </a:lnTo>
                  <a:lnTo>
                    <a:pt x="2199" y="269"/>
                  </a:lnTo>
                  <a:lnTo>
                    <a:pt x="1954" y="147"/>
                  </a:lnTo>
                  <a:lnTo>
                    <a:pt x="1710" y="74"/>
                  </a:lnTo>
                  <a:lnTo>
                    <a:pt x="1490" y="25"/>
                  </a:lnTo>
                  <a:lnTo>
                    <a:pt x="1295"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635" name="Google Shape;635;p33"/>
            <p:cNvSpPr/>
            <p:nvPr/>
          </p:nvSpPr>
          <p:spPr>
            <a:xfrm>
              <a:off x="6944050" y="5155700"/>
              <a:ext cx="87350" cy="116025"/>
            </a:xfrm>
            <a:custGeom>
              <a:avLst/>
              <a:gdLst/>
              <a:ahLst/>
              <a:cxnLst/>
              <a:rect l="l" t="t" r="r" b="b"/>
              <a:pathLst>
                <a:path w="3494" h="4641" extrusionOk="0">
                  <a:moveTo>
                    <a:pt x="1979" y="0"/>
                  </a:moveTo>
                  <a:lnTo>
                    <a:pt x="1857" y="49"/>
                  </a:lnTo>
                  <a:lnTo>
                    <a:pt x="1735" y="98"/>
                  </a:lnTo>
                  <a:lnTo>
                    <a:pt x="1637" y="196"/>
                  </a:lnTo>
                  <a:lnTo>
                    <a:pt x="1540" y="294"/>
                  </a:lnTo>
                  <a:lnTo>
                    <a:pt x="1369" y="562"/>
                  </a:lnTo>
                  <a:lnTo>
                    <a:pt x="1173" y="904"/>
                  </a:lnTo>
                  <a:lnTo>
                    <a:pt x="782" y="1735"/>
                  </a:lnTo>
                  <a:lnTo>
                    <a:pt x="367" y="2614"/>
                  </a:lnTo>
                  <a:lnTo>
                    <a:pt x="196" y="3005"/>
                  </a:lnTo>
                  <a:lnTo>
                    <a:pt x="74" y="3395"/>
                  </a:lnTo>
                  <a:lnTo>
                    <a:pt x="25" y="3566"/>
                  </a:lnTo>
                  <a:lnTo>
                    <a:pt x="1" y="3737"/>
                  </a:lnTo>
                  <a:lnTo>
                    <a:pt x="25" y="3908"/>
                  </a:lnTo>
                  <a:lnTo>
                    <a:pt x="50" y="4055"/>
                  </a:lnTo>
                  <a:lnTo>
                    <a:pt x="99" y="4177"/>
                  </a:lnTo>
                  <a:lnTo>
                    <a:pt x="196" y="4299"/>
                  </a:lnTo>
                  <a:lnTo>
                    <a:pt x="318" y="4397"/>
                  </a:lnTo>
                  <a:lnTo>
                    <a:pt x="465" y="4494"/>
                  </a:lnTo>
                  <a:lnTo>
                    <a:pt x="636" y="4568"/>
                  </a:lnTo>
                  <a:lnTo>
                    <a:pt x="831" y="4616"/>
                  </a:lnTo>
                  <a:lnTo>
                    <a:pt x="1027" y="4641"/>
                  </a:lnTo>
                  <a:lnTo>
                    <a:pt x="1198" y="4641"/>
                  </a:lnTo>
                  <a:lnTo>
                    <a:pt x="1393" y="4616"/>
                  </a:lnTo>
                  <a:lnTo>
                    <a:pt x="1588" y="4568"/>
                  </a:lnTo>
                  <a:lnTo>
                    <a:pt x="1784" y="4494"/>
                  </a:lnTo>
                  <a:lnTo>
                    <a:pt x="1955" y="4421"/>
                  </a:lnTo>
                  <a:lnTo>
                    <a:pt x="2150" y="4323"/>
                  </a:lnTo>
                  <a:lnTo>
                    <a:pt x="2321" y="4201"/>
                  </a:lnTo>
                  <a:lnTo>
                    <a:pt x="2492" y="4055"/>
                  </a:lnTo>
                  <a:lnTo>
                    <a:pt x="2663" y="3884"/>
                  </a:lnTo>
                  <a:lnTo>
                    <a:pt x="2810" y="3713"/>
                  </a:lnTo>
                  <a:lnTo>
                    <a:pt x="2956" y="3517"/>
                  </a:lnTo>
                  <a:lnTo>
                    <a:pt x="3078" y="3322"/>
                  </a:lnTo>
                  <a:lnTo>
                    <a:pt x="3200" y="3102"/>
                  </a:lnTo>
                  <a:lnTo>
                    <a:pt x="3298" y="2882"/>
                  </a:lnTo>
                  <a:lnTo>
                    <a:pt x="3371" y="2638"/>
                  </a:lnTo>
                  <a:lnTo>
                    <a:pt x="3420" y="2418"/>
                  </a:lnTo>
                  <a:lnTo>
                    <a:pt x="3469" y="2174"/>
                  </a:lnTo>
                  <a:lnTo>
                    <a:pt x="3493" y="1954"/>
                  </a:lnTo>
                  <a:lnTo>
                    <a:pt x="3493" y="1735"/>
                  </a:lnTo>
                  <a:lnTo>
                    <a:pt x="3469" y="1515"/>
                  </a:lnTo>
                  <a:lnTo>
                    <a:pt x="3445" y="1319"/>
                  </a:lnTo>
                  <a:lnTo>
                    <a:pt x="3396" y="1124"/>
                  </a:lnTo>
                  <a:lnTo>
                    <a:pt x="3322" y="929"/>
                  </a:lnTo>
                  <a:lnTo>
                    <a:pt x="3249" y="758"/>
                  </a:lnTo>
                  <a:lnTo>
                    <a:pt x="3127" y="587"/>
                  </a:lnTo>
                  <a:lnTo>
                    <a:pt x="3005" y="440"/>
                  </a:lnTo>
                  <a:lnTo>
                    <a:pt x="2883" y="318"/>
                  </a:lnTo>
                  <a:lnTo>
                    <a:pt x="2736" y="196"/>
                  </a:lnTo>
                  <a:lnTo>
                    <a:pt x="2565" y="98"/>
                  </a:lnTo>
                  <a:lnTo>
                    <a:pt x="2394" y="49"/>
                  </a:lnTo>
                  <a:lnTo>
                    <a:pt x="2248"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636" name="Google Shape;636;p33"/>
            <p:cNvSpPr/>
            <p:nvPr/>
          </p:nvSpPr>
          <p:spPr>
            <a:xfrm>
              <a:off x="6727300" y="5185625"/>
              <a:ext cx="263800" cy="248525"/>
            </a:xfrm>
            <a:custGeom>
              <a:avLst/>
              <a:gdLst/>
              <a:ahLst/>
              <a:cxnLst/>
              <a:rect l="l" t="t" r="r" b="b"/>
              <a:pathLst>
                <a:path w="10552" h="9941" extrusionOk="0">
                  <a:moveTo>
                    <a:pt x="5252" y="0"/>
                  </a:moveTo>
                  <a:lnTo>
                    <a:pt x="4959" y="25"/>
                  </a:lnTo>
                  <a:lnTo>
                    <a:pt x="4666" y="73"/>
                  </a:lnTo>
                  <a:lnTo>
                    <a:pt x="4372" y="171"/>
                  </a:lnTo>
                  <a:lnTo>
                    <a:pt x="4104" y="293"/>
                  </a:lnTo>
                  <a:lnTo>
                    <a:pt x="3835" y="464"/>
                  </a:lnTo>
                  <a:lnTo>
                    <a:pt x="3591" y="635"/>
                  </a:lnTo>
                  <a:lnTo>
                    <a:pt x="3371" y="855"/>
                  </a:lnTo>
                  <a:lnTo>
                    <a:pt x="3176" y="1124"/>
                  </a:lnTo>
                  <a:lnTo>
                    <a:pt x="3029" y="1343"/>
                  </a:lnTo>
                  <a:lnTo>
                    <a:pt x="2907" y="1612"/>
                  </a:lnTo>
                  <a:lnTo>
                    <a:pt x="2809" y="1856"/>
                  </a:lnTo>
                  <a:lnTo>
                    <a:pt x="2736" y="2125"/>
                  </a:lnTo>
                  <a:lnTo>
                    <a:pt x="2565" y="2662"/>
                  </a:lnTo>
                  <a:lnTo>
                    <a:pt x="2492" y="2931"/>
                  </a:lnTo>
                  <a:lnTo>
                    <a:pt x="2394" y="3200"/>
                  </a:lnTo>
                  <a:lnTo>
                    <a:pt x="2248" y="3444"/>
                  </a:lnTo>
                  <a:lnTo>
                    <a:pt x="2101" y="3688"/>
                  </a:lnTo>
                  <a:lnTo>
                    <a:pt x="1906" y="3908"/>
                  </a:lnTo>
                  <a:lnTo>
                    <a:pt x="1735" y="4103"/>
                  </a:lnTo>
                  <a:lnTo>
                    <a:pt x="1320" y="4470"/>
                  </a:lnTo>
                  <a:lnTo>
                    <a:pt x="904" y="4860"/>
                  </a:lnTo>
                  <a:lnTo>
                    <a:pt x="709" y="5080"/>
                  </a:lnTo>
                  <a:lnTo>
                    <a:pt x="514" y="5324"/>
                  </a:lnTo>
                  <a:lnTo>
                    <a:pt x="367" y="5569"/>
                  </a:lnTo>
                  <a:lnTo>
                    <a:pt x="245" y="5837"/>
                  </a:lnTo>
                  <a:lnTo>
                    <a:pt x="147" y="6130"/>
                  </a:lnTo>
                  <a:lnTo>
                    <a:pt x="74" y="6423"/>
                  </a:lnTo>
                  <a:lnTo>
                    <a:pt x="25" y="6741"/>
                  </a:lnTo>
                  <a:lnTo>
                    <a:pt x="1" y="7034"/>
                  </a:lnTo>
                  <a:lnTo>
                    <a:pt x="25" y="7327"/>
                  </a:lnTo>
                  <a:lnTo>
                    <a:pt x="50" y="7620"/>
                  </a:lnTo>
                  <a:lnTo>
                    <a:pt x="123" y="7889"/>
                  </a:lnTo>
                  <a:lnTo>
                    <a:pt x="221" y="8158"/>
                  </a:lnTo>
                  <a:lnTo>
                    <a:pt x="318" y="8426"/>
                  </a:lnTo>
                  <a:lnTo>
                    <a:pt x="440" y="8646"/>
                  </a:lnTo>
                  <a:lnTo>
                    <a:pt x="611" y="8890"/>
                  </a:lnTo>
                  <a:lnTo>
                    <a:pt x="782" y="9086"/>
                  </a:lnTo>
                  <a:lnTo>
                    <a:pt x="953" y="9281"/>
                  </a:lnTo>
                  <a:lnTo>
                    <a:pt x="1149" y="9428"/>
                  </a:lnTo>
                  <a:lnTo>
                    <a:pt x="1368" y="9574"/>
                  </a:lnTo>
                  <a:lnTo>
                    <a:pt x="1613" y="9696"/>
                  </a:lnTo>
                  <a:lnTo>
                    <a:pt x="1857" y="9794"/>
                  </a:lnTo>
                  <a:lnTo>
                    <a:pt x="2101" y="9867"/>
                  </a:lnTo>
                  <a:lnTo>
                    <a:pt x="2370" y="9916"/>
                  </a:lnTo>
                  <a:lnTo>
                    <a:pt x="2614" y="9940"/>
                  </a:lnTo>
                  <a:lnTo>
                    <a:pt x="2980" y="9916"/>
                  </a:lnTo>
                  <a:lnTo>
                    <a:pt x="3347" y="9818"/>
                  </a:lnTo>
                  <a:lnTo>
                    <a:pt x="3689" y="9696"/>
                  </a:lnTo>
                  <a:lnTo>
                    <a:pt x="4006" y="9501"/>
                  </a:lnTo>
                  <a:lnTo>
                    <a:pt x="4153" y="9403"/>
                  </a:lnTo>
                  <a:lnTo>
                    <a:pt x="4299" y="9330"/>
                  </a:lnTo>
                  <a:lnTo>
                    <a:pt x="4446" y="9305"/>
                  </a:lnTo>
                  <a:lnTo>
                    <a:pt x="4592" y="9257"/>
                  </a:lnTo>
                  <a:lnTo>
                    <a:pt x="4910" y="9232"/>
                  </a:lnTo>
                  <a:lnTo>
                    <a:pt x="5642" y="9232"/>
                  </a:lnTo>
                  <a:lnTo>
                    <a:pt x="5960" y="9257"/>
                  </a:lnTo>
                  <a:lnTo>
                    <a:pt x="6106" y="9305"/>
                  </a:lnTo>
                  <a:lnTo>
                    <a:pt x="6253" y="9330"/>
                  </a:lnTo>
                  <a:lnTo>
                    <a:pt x="6400" y="9403"/>
                  </a:lnTo>
                  <a:lnTo>
                    <a:pt x="6546" y="9501"/>
                  </a:lnTo>
                  <a:lnTo>
                    <a:pt x="6864" y="9696"/>
                  </a:lnTo>
                  <a:lnTo>
                    <a:pt x="7206" y="9818"/>
                  </a:lnTo>
                  <a:lnTo>
                    <a:pt x="7572" y="9916"/>
                  </a:lnTo>
                  <a:lnTo>
                    <a:pt x="7938" y="9940"/>
                  </a:lnTo>
                  <a:lnTo>
                    <a:pt x="8207" y="9916"/>
                  </a:lnTo>
                  <a:lnTo>
                    <a:pt x="8451" y="9867"/>
                  </a:lnTo>
                  <a:lnTo>
                    <a:pt x="8695" y="9794"/>
                  </a:lnTo>
                  <a:lnTo>
                    <a:pt x="8940" y="9696"/>
                  </a:lnTo>
                  <a:lnTo>
                    <a:pt x="9184" y="9574"/>
                  </a:lnTo>
                  <a:lnTo>
                    <a:pt x="9404" y="9428"/>
                  </a:lnTo>
                  <a:lnTo>
                    <a:pt x="9599" y="9281"/>
                  </a:lnTo>
                  <a:lnTo>
                    <a:pt x="9770" y="9086"/>
                  </a:lnTo>
                  <a:lnTo>
                    <a:pt x="9941" y="8890"/>
                  </a:lnTo>
                  <a:lnTo>
                    <a:pt x="10112" y="8646"/>
                  </a:lnTo>
                  <a:lnTo>
                    <a:pt x="10234" y="8426"/>
                  </a:lnTo>
                  <a:lnTo>
                    <a:pt x="10332" y="8158"/>
                  </a:lnTo>
                  <a:lnTo>
                    <a:pt x="10429" y="7889"/>
                  </a:lnTo>
                  <a:lnTo>
                    <a:pt x="10503" y="7620"/>
                  </a:lnTo>
                  <a:lnTo>
                    <a:pt x="10527" y="7327"/>
                  </a:lnTo>
                  <a:lnTo>
                    <a:pt x="10551" y="7034"/>
                  </a:lnTo>
                  <a:lnTo>
                    <a:pt x="10527" y="6741"/>
                  </a:lnTo>
                  <a:lnTo>
                    <a:pt x="10478" y="6423"/>
                  </a:lnTo>
                  <a:lnTo>
                    <a:pt x="10405" y="6130"/>
                  </a:lnTo>
                  <a:lnTo>
                    <a:pt x="10307" y="5837"/>
                  </a:lnTo>
                  <a:lnTo>
                    <a:pt x="10185" y="5569"/>
                  </a:lnTo>
                  <a:lnTo>
                    <a:pt x="10039" y="5324"/>
                  </a:lnTo>
                  <a:lnTo>
                    <a:pt x="9843" y="5080"/>
                  </a:lnTo>
                  <a:lnTo>
                    <a:pt x="9648" y="4860"/>
                  </a:lnTo>
                  <a:lnTo>
                    <a:pt x="9233" y="4470"/>
                  </a:lnTo>
                  <a:lnTo>
                    <a:pt x="8817" y="4103"/>
                  </a:lnTo>
                  <a:lnTo>
                    <a:pt x="8646" y="3908"/>
                  </a:lnTo>
                  <a:lnTo>
                    <a:pt x="8451" y="3688"/>
                  </a:lnTo>
                  <a:lnTo>
                    <a:pt x="8305" y="3444"/>
                  </a:lnTo>
                  <a:lnTo>
                    <a:pt x="8158" y="3200"/>
                  </a:lnTo>
                  <a:lnTo>
                    <a:pt x="8060" y="2931"/>
                  </a:lnTo>
                  <a:lnTo>
                    <a:pt x="7963" y="2662"/>
                  </a:lnTo>
                  <a:lnTo>
                    <a:pt x="7816" y="2125"/>
                  </a:lnTo>
                  <a:lnTo>
                    <a:pt x="7743" y="1856"/>
                  </a:lnTo>
                  <a:lnTo>
                    <a:pt x="7645" y="1612"/>
                  </a:lnTo>
                  <a:lnTo>
                    <a:pt x="7523" y="1343"/>
                  </a:lnTo>
                  <a:lnTo>
                    <a:pt x="7376" y="1124"/>
                  </a:lnTo>
                  <a:lnTo>
                    <a:pt x="7181" y="855"/>
                  </a:lnTo>
                  <a:lnTo>
                    <a:pt x="6961" y="635"/>
                  </a:lnTo>
                  <a:lnTo>
                    <a:pt x="6717" y="464"/>
                  </a:lnTo>
                  <a:lnTo>
                    <a:pt x="6448" y="293"/>
                  </a:lnTo>
                  <a:lnTo>
                    <a:pt x="6180" y="171"/>
                  </a:lnTo>
                  <a:lnTo>
                    <a:pt x="5887" y="73"/>
                  </a:lnTo>
                  <a:lnTo>
                    <a:pt x="5594" y="25"/>
                  </a:lnTo>
                  <a:lnTo>
                    <a:pt x="530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sp>
        <p:nvSpPr>
          <p:cNvPr id="637" name="Google Shape;637;p33"/>
          <p:cNvSpPr txBox="1"/>
          <p:nvPr/>
        </p:nvSpPr>
        <p:spPr>
          <a:xfrm>
            <a:off x="432657" y="1019718"/>
            <a:ext cx="3264480" cy="1839704"/>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1467"/>
              <a:buFont typeface="Arial"/>
              <a:buNone/>
            </a:pPr>
            <a:r>
              <a:rPr lang="en-US" sz="1200" b="1" dirty="0">
                <a:solidFill>
                  <a:schemeClr val="lt1"/>
                </a:solidFill>
                <a:latin typeface="+mn-lt"/>
                <a:ea typeface="Raleway"/>
                <a:cs typeface="Raleway"/>
                <a:sym typeface="Raleway"/>
              </a:rPr>
              <a:t>Editable Icons</a:t>
            </a:r>
            <a:r>
              <a:rPr lang="en-US" sz="1200" dirty="0">
                <a:solidFill>
                  <a:schemeClr val="lt1"/>
                </a:solidFill>
                <a:latin typeface="+mn-lt"/>
                <a:ea typeface="Raleway"/>
                <a:cs typeface="Raleway"/>
                <a:sym typeface="Raleway"/>
              </a:rPr>
              <a:t>. </a:t>
            </a:r>
            <a:endParaRPr dirty="0">
              <a:latin typeface="+mn-lt"/>
            </a:endParaRPr>
          </a:p>
          <a:p>
            <a:pPr marL="0" marR="0" lvl="0" indent="0" algn="l" rtl="0">
              <a:spcBef>
                <a:spcPts val="0"/>
              </a:spcBef>
              <a:spcAft>
                <a:spcPts val="0"/>
              </a:spcAft>
              <a:buClr>
                <a:schemeClr val="dk1"/>
              </a:buClr>
              <a:buSzPts val="1200"/>
              <a:buFont typeface="Arial"/>
              <a:buNone/>
            </a:pPr>
            <a:endParaRPr sz="1200" dirty="0">
              <a:solidFill>
                <a:schemeClr val="lt1"/>
              </a:solidFill>
              <a:latin typeface="+mn-lt"/>
              <a:ea typeface="Raleway"/>
              <a:cs typeface="Raleway"/>
              <a:sym typeface="Raleway"/>
            </a:endParaRPr>
          </a:p>
          <a:p>
            <a:pPr marL="0" marR="0" lvl="0" indent="0" algn="l" rtl="0">
              <a:spcBef>
                <a:spcPts val="0"/>
              </a:spcBef>
              <a:spcAft>
                <a:spcPts val="0"/>
              </a:spcAft>
              <a:buClr>
                <a:schemeClr val="dk1"/>
              </a:buClr>
              <a:buSzPts val="1467"/>
              <a:buFont typeface="Arial"/>
              <a:buNone/>
            </a:pPr>
            <a:r>
              <a:rPr lang="en-US" sz="1200" dirty="0">
                <a:solidFill>
                  <a:schemeClr val="lt1"/>
                </a:solidFill>
                <a:latin typeface="+mn-lt"/>
                <a:ea typeface="Raleway"/>
                <a:cs typeface="Raleway"/>
                <a:sym typeface="Raleway"/>
              </a:rPr>
              <a:t>This means that you can:</a:t>
            </a:r>
            <a:endParaRPr dirty="0">
              <a:latin typeface="+mn-lt"/>
            </a:endParaRPr>
          </a:p>
          <a:p>
            <a:pPr marL="457200" marR="0" lvl="0" indent="-285750" algn="l" rtl="0">
              <a:spcBef>
                <a:spcPts val="0"/>
              </a:spcBef>
              <a:spcAft>
                <a:spcPts val="0"/>
              </a:spcAft>
              <a:buClr>
                <a:srgbClr val="434343"/>
              </a:buClr>
              <a:buSzPts val="1200"/>
              <a:buFont typeface="Bitter"/>
              <a:buChar char="●"/>
            </a:pPr>
            <a:r>
              <a:rPr lang="en-US" sz="1200" dirty="0">
                <a:solidFill>
                  <a:schemeClr val="lt1"/>
                </a:solidFill>
                <a:latin typeface="+mn-lt"/>
                <a:ea typeface="Raleway"/>
                <a:cs typeface="Raleway"/>
                <a:sym typeface="Raleway"/>
              </a:rPr>
              <a:t>Resize them without losing quality.</a:t>
            </a:r>
            <a:endParaRPr dirty="0">
              <a:latin typeface="+mn-lt"/>
            </a:endParaRPr>
          </a:p>
          <a:p>
            <a:pPr marL="457200" marR="0" lvl="0" indent="-285750" algn="l" rtl="0">
              <a:spcBef>
                <a:spcPts val="0"/>
              </a:spcBef>
              <a:spcAft>
                <a:spcPts val="0"/>
              </a:spcAft>
              <a:buClr>
                <a:srgbClr val="434343"/>
              </a:buClr>
              <a:buSzPts val="1200"/>
              <a:buFont typeface="Bitter"/>
              <a:buChar char="●"/>
            </a:pPr>
            <a:r>
              <a:rPr lang="en-US" sz="1200" dirty="0">
                <a:solidFill>
                  <a:schemeClr val="lt1"/>
                </a:solidFill>
                <a:latin typeface="+mn-lt"/>
                <a:ea typeface="Raleway"/>
                <a:cs typeface="Raleway"/>
                <a:sym typeface="Raleway"/>
              </a:rPr>
              <a:t>Change fill color and opacity.</a:t>
            </a:r>
            <a:endParaRPr dirty="0">
              <a:latin typeface="+mn-lt"/>
            </a:endParaRPr>
          </a:p>
          <a:p>
            <a:pPr marL="457200" marR="0" lvl="0" indent="-285750" algn="l" rtl="0">
              <a:spcBef>
                <a:spcPts val="0"/>
              </a:spcBef>
              <a:spcAft>
                <a:spcPts val="0"/>
              </a:spcAft>
              <a:buClr>
                <a:srgbClr val="434343"/>
              </a:buClr>
              <a:buSzPts val="1200"/>
              <a:buFont typeface="Bitter"/>
              <a:buChar char="●"/>
            </a:pPr>
            <a:r>
              <a:rPr lang="en-US" sz="1200" dirty="0">
                <a:solidFill>
                  <a:schemeClr val="lt1"/>
                </a:solidFill>
                <a:latin typeface="+mn-lt"/>
                <a:ea typeface="Raleway"/>
                <a:cs typeface="Raleway"/>
                <a:sym typeface="Raleway"/>
              </a:rPr>
              <a:t>Change line color, width and style.</a:t>
            </a:r>
            <a:endParaRPr dirty="0">
              <a:latin typeface="+mn-lt"/>
            </a:endParaRPr>
          </a:p>
          <a:p>
            <a:pPr marL="0" marR="0" lvl="0" indent="0" algn="l" rtl="0">
              <a:spcBef>
                <a:spcPts val="0"/>
              </a:spcBef>
              <a:spcAft>
                <a:spcPts val="0"/>
              </a:spcAft>
              <a:buClr>
                <a:schemeClr val="dk1"/>
              </a:buClr>
              <a:buSzPts val="1200"/>
              <a:buFont typeface="Roboto"/>
              <a:buNone/>
            </a:pPr>
            <a:endParaRPr sz="1200" dirty="0">
              <a:solidFill>
                <a:schemeClr val="lt1"/>
              </a:solidFill>
              <a:latin typeface="+mn-lt"/>
              <a:ea typeface="Raleway"/>
              <a:cs typeface="Raleway"/>
              <a:sym typeface="Raleway"/>
            </a:endParaRPr>
          </a:p>
          <a:p>
            <a:pPr marL="0" marR="0" lvl="0" indent="0" algn="l" rtl="0">
              <a:spcBef>
                <a:spcPts val="0"/>
              </a:spcBef>
              <a:spcAft>
                <a:spcPts val="0"/>
              </a:spcAft>
              <a:buClr>
                <a:schemeClr val="lt1"/>
              </a:buClr>
              <a:buSzPts val="1200"/>
              <a:buFont typeface="Raleway"/>
              <a:buNone/>
            </a:pPr>
            <a:r>
              <a:rPr lang="en-US" sz="1200" dirty="0">
                <a:solidFill>
                  <a:schemeClr val="lt1"/>
                </a:solidFill>
                <a:latin typeface="+mn-lt"/>
                <a:ea typeface="Raleway"/>
                <a:cs typeface="Raleway"/>
                <a:sym typeface="Raleway"/>
              </a:rPr>
              <a:t>Isn’t that AWESOME !!!</a:t>
            </a:r>
            <a:endParaRPr dirty="0">
              <a:latin typeface="+mn-lt"/>
            </a:endParaRPr>
          </a:p>
          <a:p>
            <a:pPr marL="0" marR="0" lvl="0" indent="0" algn="l" rtl="0">
              <a:spcBef>
                <a:spcPts val="0"/>
              </a:spcBef>
              <a:spcAft>
                <a:spcPts val="0"/>
              </a:spcAft>
              <a:buClr>
                <a:schemeClr val="dk1"/>
              </a:buClr>
              <a:buSzPts val="1200"/>
              <a:buFont typeface="Roboto"/>
              <a:buNone/>
            </a:pPr>
            <a:endParaRPr sz="1200" dirty="0">
              <a:solidFill>
                <a:schemeClr val="lt1"/>
              </a:solidFill>
              <a:latin typeface="+mn-lt"/>
              <a:ea typeface="Raleway"/>
              <a:cs typeface="Raleway"/>
              <a:sym typeface="Raleway"/>
            </a:endParaRPr>
          </a:p>
          <a:p>
            <a:pPr marL="0" marR="0" lvl="0" indent="0" algn="l" rtl="0">
              <a:spcBef>
                <a:spcPts val="0"/>
              </a:spcBef>
              <a:spcAft>
                <a:spcPts val="0"/>
              </a:spcAft>
              <a:buClr>
                <a:schemeClr val="dk1"/>
              </a:buClr>
              <a:buSzPts val="1200"/>
              <a:buFont typeface="Roboto"/>
              <a:buNone/>
            </a:pPr>
            <a:endParaRPr sz="1200" dirty="0">
              <a:solidFill>
                <a:schemeClr val="lt1"/>
              </a:solidFill>
              <a:latin typeface="+mn-lt"/>
              <a:ea typeface="Raleway"/>
              <a:cs typeface="Raleway"/>
              <a:sym typeface="Raleway"/>
            </a:endParaRPr>
          </a:p>
          <a:p>
            <a:pPr marL="0" marR="0" lvl="0" indent="0" algn="l" rtl="0">
              <a:spcBef>
                <a:spcPts val="0"/>
              </a:spcBef>
              <a:spcAft>
                <a:spcPts val="0"/>
              </a:spcAft>
              <a:buClr>
                <a:schemeClr val="dk1"/>
              </a:buClr>
              <a:buSzPts val="1200"/>
              <a:buFont typeface="Arial"/>
              <a:buNone/>
            </a:pPr>
            <a:endParaRPr sz="1200" dirty="0">
              <a:solidFill>
                <a:schemeClr val="lt1"/>
              </a:solidFill>
              <a:latin typeface="+mn-lt"/>
              <a:ea typeface="Raleway"/>
              <a:cs typeface="Raleway"/>
              <a:sym typeface="Raleway"/>
            </a:endParaRPr>
          </a:p>
          <a:p>
            <a:pPr marL="0" marR="0" lvl="0" indent="0" algn="l" rtl="0">
              <a:spcBef>
                <a:spcPts val="0"/>
              </a:spcBef>
              <a:spcAft>
                <a:spcPts val="0"/>
              </a:spcAft>
              <a:buClr>
                <a:schemeClr val="dk1"/>
              </a:buClr>
              <a:buSzPts val="1200"/>
              <a:buFont typeface="Roboto"/>
              <a:buNone/>
            </a:pPr>
            <a:endParaRPr sz="1200" dirty="0">
              <a:solidFill>
                <a:schemeClr val="lt1"/>
              </a:solidFill>
              <a:latin typeface="+mn-lt"/>
              <a:ea typeface="Raleway"/>
              <a:cs typeface="Raleway"/>
              <a:sym typeface="Raleway"/>
            </a:endParaRPr>
          </a:p>
        </p:txBody>
      </p:sp>
      <p:sp>
        <p:nvSpPr>
          <p:cNvPr id="638" name="Google Shape;638;p33"/>
          <p:cNvSpPr txBox="1"/>
          <p:nvPr/>
        </p:nvSpPr>
        <p:spPr>
          <a:xfrm>
            <a:off x="303920" y="532945"/>
            <a:ext cx="3698029" cy="447194"/>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2200"/>
              <a:buFont typeface="Arial"/>
              <a:buNone/>
            </a:pPr>
            <a:r>
              <a:rPr lang="en-US" sz="1800" b="1" dirty="0">
                <a:solidFill>
                  <a:schemeClr val="lt1"/>
                </a:solidFill>
                <a:latin typeface="+mn-lt"/>
                <a:ea typeface="Raleway"/>
                <a:cs typeface="Raleway"/>
                <a:sym typeface="Raleway"/>
              </a:rPr>
              <a:t>ENJOY THESE EDITABLE ICONS</a:t>
            </a:r>
            <a:endParaRPr sz="1800" dirty="0">
              <a:solidFill>
                <a:schemeClr val="lt1"/>
              </a:solidFill>
              <a:latin typeface="+mn-lt"/>
              <a:ea typeface="Raleway"/>
              <a:cs typeface="Raleway"/>
              <a:sym typeface="Raleway"/>
            </a:endParaRPr>
          </a:p>
          <a:p>
            <a:pPr marL="0" marR="0" lvl="0" indent="0" algn="l" rtl="0">
              <a:spcBef>
                <a:spcPts val="0"/>
              </a:spcBef>
              <a:spcAft>
                <a:spcPts val="0"/>
              </a:spcAft>
              <a:buClr>
                <a:schemeClr val="dk1"/>
              </a:buClr>
              <a:buSzPts val="1800"/>
              <a:buFont typeface="Roboto"/>
              <a:buNone/>
            </a:pPr>
            <a:endParaRPr sz="1800" dirty="0">
              <a:solidFill>
                <a:schemeClr val="lt1"/>
              </a:solidFill>
              <a:latin typeface="+mn-lt"/>
              <a:ea typeface="Raleway"/>
              <a:cs typeface="Raleway"/>
              <a:sym typeface="Raleway"/>
            </a:endParaRPr>
          </a:p>
          <a:p>
            <a:pPr marL="0" marR="0" lvl="0" indent="0" algn="l" rtl="0">
              <a:spcBef>
                <a:spcPts val="0"/>
              </a:spcBef>
              <a:spcAft>
                <a:spcPts val="0"/>
              </a:spcAft>
              <a:buClr>
                <a:schemeClr val="dk1"/>
              </a:buClr>
              <a:buSzPts val="1800"/>
              <a:buFont typeface="Arial"/>
              <a:buNone/>
            </a:pPr>
            <a:endParaRPr sz="1800" dirty="0">
              <a:solidFill>
                <a:schemeClr val="lt1"/>
              </a:solidFill>
              <a:latin typeface="+mn-lt"/>
              <a:ea typeface="Raleway"/>
              <a:cs typeface="Raleway"/>
              <a:sym typeface="Raleway"/>
            </a:endParaRPr>
          </a:p>
          <a:p>
            <a:pPr marL="0" marR="0" lvl="0" indent="0" algn="l" rtl="0">
              <a:spcBef>
                <a:spcPts val="0"/>
              </a:spcBef>
              <a:spcAft>
                <a:spcPts val="0"/>
              </a:spcAft>
              <a:buClr>
                <a:schemeClr val="dk1"/>
              </a:buClr>
              <a:buSzPts val="1800"/>
              <a:buFont typeface="Roboto"/>
              <a:buNone/>
            </a:pPr>
            <a:endParaRPr sz="1800" dirty="0">
              <a:solidFill>
                <a:schemeClr val="lt1"/>
              </a:solidFill>
              <a:latin typeface="+mn-lt"/>
              <a:ea typeface="Raleway"/>
              <a:cs typeface="Raleway"/>
              <a:sym typeface="Raleway"/>
            </a:endParaRPr>
          </a:p>
        </p:txBody>
      </p:sp>
      <p:sp>
        <p:nvSpPr>
          <p:cNvPr id="639" name="Google Shape;639;p33"/>
          <p:cNvSpPr/>
          <p:nvPr/>
        </p:nvSpPr>
        <p:spPr>
          <a:xfrm rot="5400000">
            <a:off x="11692023" y="556334"/>
            <a:ext cx="1369286"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a:solidFill>
                  <a:schemeClr val="dk1"/>
                </a:solidFill>
                <a:latin typeface="+mn-lt"/>
                <a:ea typeface="Roboto"/>
                <a:cs typeface="Roboto"/>
                <a:sym typeface="Roboto"/>
              </a:rPr>
              <a:t>Slidehood.com</a:t>
            </a:r>
            <a:endParaRPr>
              <a:latin typeface="+mn-lt"/>
            </a:endParaRPr>
          </a:p>
        </p:txBody>
      </p:sp>
      <p:sp>
        <p:nvSpPr>
          <p:cNvPr id="640" name="Google Shape;640;p33"/>
          <p:cNvSpPr/>
          <p:nvPr/>
        </p:nvSpPr>
        <p:spPr>
          <a:xfrm>
            <a:off x="209640" y="3030979"/>
            <a:ext cx="4511320" cy="32162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a:solidFill>
                  <a:schemeClr val="lt1"/>
                </a:solidFill>
                <a:latin typeface="+mn-lt"/>
                <a:ea typeface="Roboto"/>
                <a:cs typeface="Roboto"/>
                <a:sym typeface="Roboto"/>
              </a:rPr>
              <a:t>Presentation Template by: Slidehood.com</a:t>
            </a:r>
            <a:endParaRPr dirty="0">
              <a:latin typeface="+mn-lt"/>
            </a:endParaRPr>
          </a:p>
          <a:p>
            <a:pPr marL="0" marR="0" lvl="0" indent="0" algn="l" rtl="0">
              <a:spcBef>
                <a:spcPts val="0"/>
              </a:spcBef>
              <a:spcAft>
                <a:spcPts val="0"/>
              </a:spcAft>
              <a:buNone/>
            </a:pPr>
            <a:endParaRPr sz="1600" b="1" dirty="0">
              <a:solidFill>
                <a:schemeClr val="lt1"/>
              </a:solidFill>
              <a:latin typeface="+mn-lt"/>
              <a:ea typeface="Roboto"/>
              <a:cs typeface="Roboto"/>
              <a:sym typeface="Roboto"/>
            </a:endParaRPr>
          </a:p>
          <a:p>
            <a:pPr marL="0" marR="0" lvl="0" indent="0" algn="l" rtl="0">
              <a:spcBef>
                <a:spcPts val="0"/>
              </a:spcBef>
              <a:spcAft>
                <a:spcPts val="0"/>
              </a:spcAft>
              <a:buNone/>
            </a:pPr>
            <a:r>
              <a:rPr lang="en-US" sz="1600" b="1" dirty="0">
                <a:solidFill>
                  <a:schemeClr val="lt1"/>
                </a:solidFill>
                <a:latin typeface="+mn-lt"/>
                <a:ea typeface="Roboto"/>
                <a:cs typeface="Roboto"/>
                <a:sym typeface="Roboto"/>
              </a:rPr>
              <a:t>Special thanks and credits  to:</a:t>
            </a:r>
            <a:endParaRPr dirty="0">
              <a:latin typeface="+mn-lt"/>
            </a:endParaRPr>
          </a:p>
          <a:p>
            <a:pPr marL="0" marR="0" lvl="0" indent="0" algn="l" rtl="0">
              <a:spcBef>
                <a:spcPts val="0"/>
              </a:spcBef>
              <a:spcAft>
                <a:spcPts val="0"/>
              </a:spcAft>
              <a:buNone/>
            </a:pPr>
            <a:endParaRPr sz="1600" dirty="0">
              <a:solidFill>
                <a:schemeClr val="lt1"/>
              </a:solidFill>
              <a:latin typeface="+mn-lt"/>
              <a:ea typeface="Roboto"/>
              <a:cs typeface="Roboto"/>
              <a:sym typeface="Roboto"/>
            </a:endParaRPr>
          </a:p>
          <a:p>
            <a:pPr marL="285750" marR="0" lvl="0" indent="-285750" algn="l" rtl="0">
              <a:spcBef>
                <a:spcPts val="0"/>
              </a:spcBef>
              <a:spcAft>
                <a:spcPts val="0"/>
              </a:spcAft>
              <a:buClr>
                <a:schemeClr val="lt1"/>
              </a:buClr>
              <a:buSzPts val="1500"/>
              <a:buFont typeface="Arial"/>
              <a:buChar char="•"/>
            </a:pPr>
            <a:r>
              <a:rPr lang="en-US" sz="1500" dirty="0">
                <a:solidFill>
                  <a:schemeClr val="lt1"/>
                </a:solidFill>
                <a:latin typeface="+mn-lt"/>
                <a:ea typeface="Roboto"/>
                <a:cs typeface="Roboto"/>
                <a:sym typeface="Roboto"/>
              </a:rPr>
              <a:t>Photographs by Unsplash.com, Pixabay.com </a:t>
            </a:r>
            <a:endParaRPr dirty="0">
              <a:latin typeface="+mn-lt"/>
            </a:endParaRPr>
          </a:p>
          <a:p>
            <a:pPr marL="285750" marR="0" lvl="0" indent="-285750" algn="l" rtl="0">
              <a:spcBef>
                <a:spcPts val="0"/>
              </a:spcBef>
              <a:spcAft>
                <a:spcPts val="0"/>
              </a:spcAft>
              <a:buClr>
                <a:schemeClr val="lt1"/>
              </a:buClr>
              <a:buSzPts val="1500"/>
              <a:buFont typeface="Arial"/>
              <a:buChar char="•"/>
            </a:pPr>
            <a:r>
              <a:rPr lang="en-US" sz="1500" dirty="0">
                <a:solidFill>
                  <a:schemeClr val="lt1"/>
                </a:solidFill>
                <a:latin typeface="+mn-lt"/>
                <a:ea typeface="Roboto"/>
                <a:cs typeface="Roboto"/>
                <a:sym typeface="Roboto"/>
              </a:rPr>
              <a:t>&amp; Pexels.com  </a:t>
            </a:r>
            <a:endParaRPr dirty="0">
              <a:latin typeface="+mn-lt"/>
            </a:endParaRPr>
          </a:p>
          <a:p>
            <a:pPr marL="285750" marR="0" lvl="0" indent="-190500" algn="l" rtl="0">
              <a:spcBef>
                <a:spcPts val="0"/>
              </a:spcBef>
              <a:spcAft>
                <a:spcPts val="0"/>
              </a:spcAft>
              <a:buClr>
                <a:schemeClr val="dk1"/>
              </a:buClr>
              <a:buSzPts val="1500"/>
              <a:buFont typeface="Arial"/>
              <a:buNone/>
            </a:pPr>
            <a:endParaRPr sz="1500" dirty="0">
              <a:solidFill>
                <a:schemeClr val="lt1"/>
              </a:solidFill>
              <a:latin typeface="+mn-lt"/>
              <a:ea typeface="Roboto"/>
              <a:cs typeface="Roboto"/>
              <a:sym typeface="Roboto"/>
            </a:endParaRPr>
          </a:p>
          <a:p>
            <a:pPr marL="285750" marR="0" lvl="0" indent="-285750" algn="l" rtl="0">
              <a:spcBef>
                <a:spcPts val="0"/>
              </a:spcBef>
              <a:spcAft>
                <a:spcPts val="0"/>
              </a:spcAft>
              <a:buClr>
                <a:schemeClr val="lt1"/>
              </a:buClr>
              <a:buSzPts val="1500"/>
              <a:buFont typeface="Arial"/>
              <a:buChar char="•"/>
            </a:pPr>
            <a:r>
              <a:rPr lang="en-US" sz="1500" dirty="0">
                <a:solidFill>
                  <a:schemeClr val="lt1"/>
                </a:solidFill>
                <a:latin typeface="+mn-lt"/>
                <a:ea typeface="Roboto"/>
                <a:cs typeface="Roboto"/>
                <a:sym typeface="Roboto"/>
              </a:rPr>
              <a:t>Icons by: Slidescarnival.com</a:t>
            </a:r>
            <a:endParaRPr dirty="0">
              <a:latin typeface="+mn-lt"/>
            </a:endParaRPr>
          </a:p>
          <a:p>
            <a:pPr marL="285750" marR="0" lvl="0" indent="-190500" algn="l" rtl="0">
              <a:spcBef>
                <a:spcPts val="0"/>
              </a:spcBef>
              <a:spcAft>
                <a:spcPts val="0"/>
              </a:spcAft>
              <a:buClr>
                <a:schemeClr val="dk1"/>
              </a:buClr>
              <a:buSzPts val="1500"/>
              <a:buFont typeface="Arial"/>
              <a:buNone/>
            </a:pPr>
            <a:endParaRPr sz="1500" dirty="0">
              <a:solidFill>
                <a:schemeClr val="lt1"/>
              </a:solidFill>
              <a:latin typeface="+mn-lt"/>
              <a:ea typeface="Roboto"/>
              <a:cs typeface="Roboto"/>
              <a:sym typeface="Roboto"/>
            </a:endParaRPr>
          </a:p>
          <a:p>
            <a:pPr marL="0" marR="0" lvl="0" indent="0" algn="l" rtl="0">
              <a:spcBef>
                <a:spcPts val="0"/>
              </a:spcBef>
              <a:spcAft>
                <a:spcPts val="0"/>
              </a:spcAft>
              <a:buNone/>
            </a:pPr>
            <a:endParaRPr sz="1600" dirty="0">
              <a:solidFill>
                <a:schemeClr val="lt1"/>
              </a:solidFill>
              <a:latin typeface="+mn-lt"/>
              <a:ea typeface="Roboto"/>
              <a:cs typeface="Roboto"/>
              <a:sym typeface="Roboto"/>
            </a:endParaRPr>
          </a:p>
          <a:p>
            <a:pPr marL="0" marR="0" lvl="0" indent="0" algn="l" rtl="0">
              <a:spcBef>
                <a:spcPts val="0"/>
              </a:spcBef>
              <a:spcAft>
                <a:spcPts val="0"/>
              </a:spcAft>
              <a:buNone/>
            </a:pPr>
            <a:r>
              <a:rPr lang="en-US" sz="1600" dirty="0">
                <a:solidFill>
                  <a:schemeClr val="lt1"/>
                </a:solidFill>
                <a:latin typeface="+mn-lt"/>
                <a:ea typeface="Roboto"/>
                <a:cs typeface="Roboto"/>
                <a:sym typeface="Roboto"/>
              </a:rPr>
              <a:t>Without these wonderful websites it would have been impossible to make these presentation templates for you guys.</a:t>
            </a:r>
            <a:endParaRPr dirty="0">
              <a:latin typeface="+mn-lt"/>
            </a:endParaRPr>
          </a:p>
        </p:txBody>
      </p:sp>
    </p:spTree>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561982" y="1556698"/>
            <a:ext cx="4889076" cy="831256"/>
          </a:xfrm>
        </p:spPr>
        <p:txBody>
          <a:bodyPr/>
          <a:lstStyle/>
          <a:p>
            <a:pPr algn="l"/>
            <a:r>
              <a:rPr lang="en-US" b="1" dirty="0"/>
              <a:t>INSTRUCTIONS FOR USE</a:t>
            </a:r>
          </a:p>
        </p:txBody>
      </p:sp>
      <p:pic>
        <p:nvPicPr>
          <p:cNvPr id="2" name="Picture Placeholder 1"/>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31127" b="31127"/>
          <a:stretch>
            <a:fillRect/>
          </a:stretch>
        </p:blipFill>
        <p:spPr/>
      </p:pic>
      <p:pic>
        <p:nvPicPr>
          <p:cNvPr id="3" name="Picture Placeholder 2"/>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t="31429" b="31429"/>
          <a:stretch>
            <a:fillRect/>
          </a:stretch>
        </p:blipFill>
        <p:spPr/>
      </p:pic>
      <p:sp>
        <p:nvSpPr>
          <p:cNvPr id="8" name="Google Shape;108;p16"/>
          <p:cNvSpPr/>
          <p:nvPr/>
        </p:nvSpPr>
        <p:spPr>
          <a:xfrm>
            <a:off x="6600484" y="4457674"/>
            <a:ext cx="5029200" cy="276999"/>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n-US" sz="1200" dirty="0">
                <a:solidFill>
                  <a:srgbClr val="FB4039"/>
                </a:solidFill>
                <a:latin typeface="Roboto"/>
                <a:ea typeface="Roboto"/>
                <a:cs typeface="Roboto"/>
                <a:sym typeface="Roboto"/>
              </a:rPr>
              <a:t>FONT: </a:t>
            </a:r>
            <a:r>
              <a:rPr lang="en-US" sz="1200" dirty="0" smtClean="0">
                <a:solidFill>
                  <a:srgbClr val="FB4039"/>
                </a:solidFill>
                <a:latin typeface="Roboto"/>
                <a:ea typeface="Roboto"/>
                <a:cs typeface="Roboto"/>
                <a:sym typeface="Roboto"/>
              </a:rPr>
              <a:t>Poppins &amp; </a:t>
            </a:r>
            <a:r>
              <a:rPr lang="en-US" sz="1200" dirty="0" err="1" smtClean="0">
                <a:solidFill>
                  <a:srgbClr val="FB4039"/>
                </a:solidFill>
                <a:latin typeface="Roboto"/>
                <a:ea typeface="Roboto"/>
                <a:cs typeface="Roboto"/>
                <a:sym typeface="Roboto"/>
              </a:rPr>
              <a:t>Roboto</a:t>
            </a:r>
            <a:r>
              <a:rPr lang="en-US" sz="1200" dirty="0" smtClean="0">
                <a:solidFill>
                  <a:srgbClr val="FB4039"/>
                </a:solidFill>
                <a:latin typeface="Roboto"/>
                <a:ea typeface="Roboto"/>
                <a:cs typeface="Roboto"/>
                <a:sym typeface="Roboto"/>
              </a:rPr>
              <a:t> (Free </a:t>
            </a:r>
            <a:r>
              <a:rPr lang="en-US" sz="1200" dirty="0">
                <a:solidFill>
                  <a:srgbClr val="FB4039"/>
                </a:solidFill>
                <a:latin typeface="Roboto"/>
                <a:ea typeface="Roboto"/>
                <a:cs typeface="Roboto"/>
                <a:sym typeface="Roboto"/>
              </a:rPr>
              <a:t>Google Fonts)</a:t>
            </a:r>
            <a:endParaRPr dirty="0"/>
          </a:p>
        </p:txBody>
      </p:sp>
      <p:sp>
        <p:nvSpPr>
          <p:cNvPr id="9" name="Google Shape;109;p16"/>
          <p:cNvSpPr/>
          <p:nvPr/>
        </p:nvSpPr>
        <p:spPr>
          <a:xfrm>
            <a:off x="6561982" y="2317300"/>
            <a:ext cx="2344595" cy="169277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b="1" dirty="0">
                <a:solidFill>
                  <a:srgbClr val="3F3F41"/>
                </a:solidFill>
                <a:latin typeface="Roboto"/>
                <a:ea typeface="Roboto"/>
                <a:cs typeface="Roboto"/>
                <a:sym typeface="Roboto"/>
              </a:rPr>
              <a:t>DOWNLOAD AS POWERPOINT TEMPLATE</a:t>
            </a:r>
            <a:endParaRPr dirty="0"/>
          </a:p>
          <a:p>
            <a:pPr marL="0" marR="0" lvl="0" indent="0" algn="l" rtl="0">
              <a:spcBef>
                <a:spcPts val="0"/>
              </a:spcBef>
              <a:spcAft>
                <a:spcPts val="0"/>
              </a:spcAft>
              <a:buNone/>
            </a:pPr>
            <a:endParaRPr sz="800" dirty="0">
              <a:solidFill>
                <a:srgbClr val="3F3F41"/>
              </a:solidFill>
              <a:latin typeface="Roboto"/>
              <a:ea typeface="Roboto"/>
              <a:cs typeface="Roboto"/>
              <a:sym typeface="Roboto"/>
            </a:endParaRPr>
          </a:p>
          <a:p>
            <a:pPr marL="0" marR="0" lvl="0" indent="0" algn="l" rtl="0">
              <a:spcBef>
                <a:spcPts val="0"/>
              </a:spcBef>
              <a:spcAft>
                <a:spcPts val="0"/>
              </a:spcAft>
              <a:buNone/>
            </a:pPr>
            <a:r>
              <a:rPr lang="en-US" sz="1200" dirty="0">
                <a:solidFill>
                  <a:srgbClr val="3F3F41"/>
                </a:solidFill>
                <a:latin typeface="Roboto"/>
                <a:ea typeface="Roboto"/>
                <a:cs typeface="Roboto"/>
                <a:sym typeface="Roboto"/>
              </a:rPr>
              <a:t>Click on the button under the presentation preview that says "Download as Power Point template". You will get a .</a:t>
            </a:r>
            <a:r>
              <a:rPr lang="en-US" sz="1200" dirty="0" err="1">
                <a:solidFill>
                  <a:srgbClr val="3F3F41"/>
                </a:solidFill>
                <a:latin typeface="Roboto"/>
                <a:ea typeface="Roboto"/>
                <a:cs typeface="Roboto"/>
                <a:sym typeface="Roboto"/>
              </a:rPr>
              <a:t>pptx</a:t>
            </a:r>
            <a:r>
              <a:rPr lang="en-US" sz="1200" dirty="0">
                <a:solidFill>
                  <a:srgbClr val="3F3F41"/>
                </a:solidFill>
                <a:latin typeface="Roboto"/>
                <a:ea typeface="Roboto"/>
                <a:cs typeface="Roboto"/>
                <a:sym typeface="Roboto"/>
              </a:rPr>
              <a:t> file that you can edit in PowerPoint. Remember to download and install the fonts used in this presentation.</a:t>
            </a:r>
            <a:endParaRPr dirty="0"/>
          </a:p>
          <a:p>
            <a:pPr marL="0" marR="0" lvl="0" indent="0" algn="l" rtl="0">
              <a:spcBef>
                <a:spcPts val="0"/>
              </a:spcBef>
              <a:spcAft>
                <a:spcPts val="0"/>
              </a:spcAft>
              <a:buNone/>
            </a:pPr>
            <a:endParaRPr sz="800" dirty="0">
              <a:solidFill>
                <a:srgbClr val="3F3F41"/>
              </a:solidFill>
              <a:latin typeface="Roboto"/>
              <a:ea typeface="Roboto"/>
              <a:cs typeface="Roboto"/>
              <a:sym typeface="Roboto"/>
            </a:endParaRPr>
          </a:p>
        </p:txBody>
      </p:sp>
      <p:sp>
        <p:nvSpPr>
          <p:cNvPr id="10" name="Google Shape;110;p16"/>
          <p:cNvSpPr/>
          <p:nvPr/>
        </p:nvSpPr>
        <p:spPr>
          <a:xfrm>
            <a:off x="8953084" y="2363019"/>
            <a:ext cx="2497021" cy="135421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b="1" dirty="0">
                <a:solidFill>
                  <a:srgbClr val="3F3F41"/>
                </a:solidFill>
                <a:latin typeface="Roboto"/>
                <a:ea typeface="Roboto"/>
                <a:cs typeface="Roboto"/>
                <a:sym typeface="Roboto"/>
              </a:rPr>
              <a:t>USE AS GOOGLE SLIDES THEME</a:t>
            </a:r>
            <a:endParaRPr dirty="0"/>
          </a:p>
          <a:p>
            <a:pPr marL="0" marR="0" lvl="0" indent="0" algn="l" rtl="0">
              <a:spcBef>
                <a:spcPts val="0"/>
              </a:spcBef>
              <a:spcAft>
                <a:spcPts val="0"/>
              </a:spcAft>
              <a:buNone/>
            </a:pPr>
            <a:endParaRPr sz="800" dirty="0">
              <a:solidFill>
                <a:srgbClr val="3F3F41"/>
              </a:solidFill>
              <a:latin typeface="Roboto"/>
              <a:ea typeface="Roboto"/>
              <a:cs typeface="Roboto"/>
              <a:sym typeface="Roboto"/>
            </a:endParaRPr>
          </a:p>
          <a:p>
            <a:pPr marL="0" marR="0" lvl="0" indent="0" algn="l" rtl="0">
              <a:spcBef>
                <a:spcPts val="0"/>
              </a:spcBef>
              <a:spcAft>
                <a:spcPts val="0"/>
              </a:spcAft>
              <a:buNone/>
            </a:pPr>
            <a:r>
              <a:rPr lang="en-US" sz="1200" dirty="0">
                <a:solidFill>
                  <a:srgbClr val="3F3F41"/>
                </a:solidFill>
                <a:latin typeface="Roboto"/>
                <a:ea typeface="Roboto"/>
                <a:cs typeface="Roboto"/>
                <a:sym typeface="Roboto"/>
              </a:rPr>
              <a:t>Click on the button that says "Use as Google Slides Theme". You will get a copy of this document on your Google Drive and will be able to edit, add or delete slides. Remember you must be signed in to your Google account.</a:t>
            </a:r>
            <a:endParaRPr dirty="0"/>
          </a:p>
        </p:txBody>
      </p:sp>
      <p:sp>
        <p:nvSpPr>
          <p:cNvPr id="11" name="Google Shape;111;p16"/>
          <p:cNvSpPr/>
          <p:nvPr/>
        </p:nvSpPr>
        <p:spPr>
          <a:xfrm>
            <a:off x="6561982" y="4816392"/>
            <a:ext cx="4137427"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dirty="0">
                <a:solidFill>
                  <a:srgbClr val="3F3F41"/>
                </a:solidFill>
                <a:latin typeface="Roboto"/>
                <a:ea typeface="Roboto"/>
                <a:cs typeface="Roboto"/>
                <a:sym typeface="Roboto"/>
              </a:rPr>
              <a:t>This template is free to use under Creative Commons Attribution license. Please mention Slidehood.com and other resources used in a slide footer.</a:t>
            </a:r>
            <a:endParaRPr dirty="0"/>
          </a:p>
        </p:txBody>
      </p:sp>
      <p:sp>
        <p:nvSpPr>
          <p:cNvPr id="12" name="Google Shape;112;p16"/>
          <p:cNvSpPr/>
          <p:nvPr/>
        </p:nvSpPr>
        <p:spPr>
          <a:xfrm rot="5400000">
            <a:off x="11692023" y="556334"/>
            <a:ext cx="1369286"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dirty="0">
                <a:solidFill>
                  <a:schemeClr val="dk1"/>
                </a:solidFill>
                <a:latin typeface="Roboto"/>
                <a:ea typeface="Roboto"/>
                <a:cs typeface="Roboto"/>
                <a:sym typeface="Roboto"/>
              </a:rPr>
              <a:t>Slidehood.com</a:t>
            </a:r>
            <a:endParaRPr dirty="0"/>
          </a:p>
        </p:txBody>
      </p:sp>
    </p:spTree>
    <p:extLst>
      <p:ext uri="{BB962C8B-B14F-4D97-AF65-F5344CB8AC3E}">
        <p14:creationId xmlns:p14="http://schemas.microsoft.com/office/powerpoint/2010/main" val="1687656433"/>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p:pic>
      <p:sp>
        <p:nvSpPr>
          <p:cNvPr id="3" name="Title 2"/>
          <p:cNvSpPr>
            <a:spLocks noGrp="1"/>
          </p:cNvSpPr>
          <p:nvPr>
            <p:ph type="ctrTitle"/>
          </p:nvPr>
        </p:nvSpPr>
        <p:spPr>
          <a:xfrm>
            <a:off x="267682" y="4855568"/>
            <a:ext cx="3932497" cy="1458057"/>
          </a:xfrm>
        </p:spPr>
        <p:txBody>
          <a:bodyPr/>
          <a:lstStyle/>
          <a:p>
            <a:r>
              <a:rPr lang="en-US" b="1" dirty="0">
                <a:solidFill>
                  <a:srgbClr val="0F8596"/>
                </a:solidFill>
              </a:rPr>
              <a:t>YOUR BREAK SLIDES</a:t>
            </a:r>
          </a:p>
        </p:txBody>
      </p:sp>
      <p:sp>
        <p:nvSpPr>
          <p:cNvPr id="4" name="Subtitle 3"/>
          <p:cNvSpPr>
            <a:spLocks noGrp="1"/>
          </p:cNvSpPr>
          <p:nvPr>
            <p:ph type="subTitle" idx="1"/>
          </p:nvPr>
        </p:nvSpPr>
        <p:spPr>
          <a:xfrm>
            <a:off x="152400" y="6047826"/>
            <a:ext cx="3932497" cy="531597"/>
          </a:xfrm>
        </p:spPr>
        <p:txBody>
          <a:bodyPr/>
          <a:lstStyle/>
          <a:p>
            <a:r>
              <a:rPr lang="en-US" dirty="0"/>
              <a:t>Subtitle Here</a:t>
            </a:r>
          </a:p>
        </p:txBody>
      </p:sp>
      <p:pic>
        <p:nvPicPr>
          <p:cNvPr id="6" name="Picture Placeholder 5"/>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
        <p:nvSpPr>
          <p:cNvPr id="7" name="Google Shape;112;p16"/>
          <p:cNvSpPr/>
          <p:nvPr/>
        </p:nvSpPr>
        <p:spPr>
          <a:xfrm rot="5400000">
            <a:off x="11692023" y="556334"/>
            <a:ext cx="1369286"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dirty="0">
                <a:solidFill>
                  <a:schemeClr val="dk1"/>
                </a:solidFill>
                <a:latin typeface="Roboto"/>
                <a:ea typeface="Roboto"/>
                <a:cs typeface="Roboto"/>
                <a:sym typeface="Roboto"/>
              </a:rPr>
              <a:t>Slidehood.com</a:t>
            </a:r>
            <a:endParaRPr dirty="0"/>
          </a:p>
        </p:txBody>
      </p:sp>
    </p:spTree>
    <p:extLst>
      <p:ext uri="{BB962C8B-B14F-4D97-AF65-F5344CB8AC3E}">
        <p14:creationId xmlns:p14="http://schemas.microsoft.com/office/powerpoint/2010/main" val="453550159"/>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p:pic>
      <p:pic>
        <p:nvPicPr>
          <p:cNvPr id="12" name="Picture Placeholder 11"/>
          <p:cNvPicPr>
            <a:picLocks noGrp="1" noChangeAspect="1"/>
          </p:cNvPicPr>
          <p:nvPr>
            <p:ph type="pic" sz="quarter" idx="11"/>
          </p:nvPr>
        </p:nvPicPr>
        <p:blipFill rotWithShape="1">
          <a:blip r:embed="rId3" cstate="screen">
            <a:extLst>
              <a:ext uri="{28A0092B-C50C-407E-A947-70E740481C1C}">
                <a14:useLocalDpi xmlns:a14="http://schemas.microsoft.com/office/drawing/2010/main"/>
              </a:ext>
            </a:extLst>
          </a:blip>
          <a:srcRect/>
          <a:stretch/>
        </p:blipFill>
        <p:spPr/>
      </p:pic>
      <p:pic>
        <p:nvPicPr>
          <p:cNvPr id="13" name="Picture Placeholder 12"/>
          <p:cNvPicPr>
            <a:picLocks noGrp="1" noChangeAspect="1"/>
          </p:cNvPicPr>
          <p:nvPr>
            <p:ph type="pic" sz="quarter" idx="12"/>
          </p:nvPr>
        </p:nvPicPr>
        <p:blipFill rotWithShape="1">
          <a:blip r:embed="rId4" cstate="screen">
            <a:extLst>
              <a:ext uri="{28A0092B-C50C-407E-A947-70E740481C1C}">
                <a14:useLocalDpi xmlns:a14="http://schemas.microsoft.com/office/drawing/2010/main"/>
              </a:ext>
            </a:extLst>
          </a:blip>
          <a:srcRect/>
          <a:stretch/>
        </p:blipFill>
        <p:spPr/>
      </p:pic>
      <p:sp>
        <p:nvSpPr>
          <p:cNvPr id="7" name="Title 1"/>
          <p:cNvSpPr>
            <a:spLocks noGrp="1"/>
          </p:cNvSpPr>
          <p:nvPr>
            <p:ph type="title"/>
          </p:nvPr>
        </p:nvSpPr>
        <p:spPr>
          <a:xfrm>
            <a:off x="5181600" y="826591"/>
            <a:ext cx="4381500" cy="1563131"/>
          </a:xfrm>
        </p:spPr>
        <p:txBody>
          <a:bodyPr/>
          <a:lstStyle/>
          <a:p>
            <a:r>
              <a:rPr lang="en-US" sz="4000" b="1" dirty="0"/>
              <a:t>YOUR WELCOME </a:t>
            </a:r>
            <a:r>
              <a:rPr lang="en-US" sz="4000" b="1" dirty="0">
                <a:solidFill>
                  <a:srgbClr val="0F8596"/>
                </a:solidFill>
              </a:rPr>
              <a:t>MESSAGE</a:t>
            </a:r>
            <a:r>
              <a:rPr lang="en-US" sz="4000" b="1" dirty="0"/>
              <a:t> OR QUOTE</a:t>
            </a:r>
          </a:p>
        </p:txBody>
      </p:sp>
      <p:sp>
        <p:nvSpPr>
          <p:cNvPr id="8" name="Text Placeholder 2"/>
          <p:cNvSpPr>
            <a:spLocks noGrp="1"/>
          </p:cNvSpPr>
          <p:nvPr>
            <p:ph type="body" idx="1"/>
          </p:nvPr>
        </p:nvSpPr>
        <p:spPr>
          <a:xfrm>
            <a:off x="5379799" y="2540472"/>
            <a:ext cx="5200650" cy="2190750"/>
          </a:xfrm>
        </p:spPr>
        <p:txBody>
          <a:bodyPr/>
          <a:lstStyle/>
          <a:p>
            <a:pPr algn="r"/>
            <a:r>
              <a:rPr lang="en-US" dirty="0">
                <a:latin typeface="Lora" panose="00000500000000000000" pitchFamily="2" charset="0"/>
              </a:rPr>
              <a:t>A fine quotation is a diamond in the hand of a man of wit and a pebble in the hand of a fool. A fine quotation is a diamond in the hand of a man of wit and a pebble in the hand of a fool. </a:t>
            </a:r>
          </a:p>
          <a:p>
            <a:pPr algn="r"/>
            <a:endParaRPr lang="en-US" dirty="0">
              <a:latin typeface="Lora" panose="00000500000000000000" pitchFamily="2" charset="0"/>
            </a:endParaRPr>
          </a:p>
        </p:txBody>
      </p:sp>
      <p:sp>
        <p:nvSpPr>
          <p:cNvPr id="9" name="Google Shape;112;p16"/>
          <p:cNvSpPr/>
          <p:nvPr/>
        </p:nvSpPr>
        <p:spPr>
          <a:xfrm rot="5400000">
            <a:off x="11692023" y="556334"/>
            <a:ext cx="1369286"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dirty="0">
                <a:solidFill>
                  <a:schemeClr val="dk1"/>
                </a:solidFill>
                <a:latin typeface="Roboto"/>
                <a:ea typeface="Roboto"/>
                <a:cs typeface="Roboto"/>
                <a:sym typeface="Roboto"/>
              </a:rPr>
              <a:t>Slidehood.com</a:t>
            </a:r>
            <a:endParaRPr dirty="0"/>
          </a:p>
        </p:txBody>
      </p:sp>
    </p:spTree>
    <p:extLst>
      <p:ext uri="{BB962C8B-B14F-4D97-AF65-F5344CB8AC3E}">
        <p14:creationId xmlns:p14="http://schemas.microsoft.com/office/powerpoint/2010/main" val="1940872199"/>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137;p19"/>
          <p:cNvGrpSpPr/>
          <p:nvPr/>
        </p:nvGrpSpPr>
        <p:grpSpPr>
          <a:xfrm>
            <a:off x="1313452" y="3303574"/>
            <a:ext cx="8097248" cy="1068981"/>
            <a:chOff x="1755058" y="3321127"/>
            <a:chExt cx="8097248" cy="1068981"/>
          </a:xfrm>
        </p:grpSpPr>
        <p:sp>
          <p:nvSpPr>
            <p:cNvPr id="3" name="Google Shape;138;p19"/>
            <p:cNvSpPr txBox="1"/>
            <p:nvPr/>
          </p:nvSpPr>
          <p:spPr>
            <a:xfrm>
              <a:off x="4803324" y="3425792"/>
              <a:ext cx="5048982" cy="964316"/>
            </a:xfrm>
            <a:prstGeom prst="rect">
              <a:avLst/>
            </a:prstGeom>
            <a:noFill/>
            <a:ln>
              <a:noFill/>
            </a:ln>
          </p:spPr>
          <p:txBody>
            <a:bodyPr spcFirstLastPara="1" wrap="square" lIns="91425" tIns="91425" rIns="91425" bIns="91425" anchor="b" anchorCtr="0">
              <a:noAutofit/>
            </a:bodyPr>
            <a:lstStyle/>
            <a:p>
              <a:pPr marL="0" marR="0" lvl="0" indent="0" algn="l" rtl="0">
                <a:lnSpc>
                  <a:spcPct val="90000"/>
                </a:lnSpc>
                <a:spcBef>
                  <a:spcPts val="0"/>
                </a:spcBef>
                <a:spcAft>
                  <a:spcPts val="0"/>
                </a:spcAft>
                <a:buClr>
                  <a:srgbClr val="0C0C0C"/>
                </a:buClr>
                <a:buSzPts val="7200"/>
                <a:buFont typeface="Roboto Medium"/>
                <a:buNone/>
              </a:pPr>
              <a:r>
                <a:rPr lang="en-US" sz="7200" dirty="0" smtClean="0">
                  <a:solidFill>
                    <a:srgbClr val="0C0C0C"/>
                  </a:solidFill>
                  <a:latin typeface="+mj-lt"/>
                  <a:ea typeface="Roboto Medium"/>
                  <a:cs typeface="Roboto Medium"/>
                  <a:sym typeface="Roboto Medium"/>
                </a:rPr>
                <a:t>YOUR </a:t>
              </a:r>
              <a:r>
                <a:rPr lang="en-US" sz="7200" b="1" dirty="0">
                  <a:solidFill>
                    <a:srgbClr val="2D962E"/>
                  </a:solidFill>
                  <a:latin typeface="+mj-lt"/>
                  <a:ea typeface="Roboto Medium"/>
                  <a:cs typeface="Roboto Medium"/>
                  <a:sym typeface="Roboto Medium"/>
                </a:rPr>
                <a:t>IDEA</a:t>
              </a:r>
              <a:endParaRPr dirty="0">
                <a:solidFill>
                  <a:srgbClr val="2D962E"/>
                </a:solidFill>
                <a:latin typeface="+mj-lt"/>
              </a:endParaRPr>
            </a:p>
          </p:txBody>
        </p:sp>
        <p:sp>
          <p:nvSpPr>
            <p:cNvPr id="4" name="Google Shape;139;p19"/>
            <p:cNvSpPr/>
            <p:nvPr/>
          </p:nvSpPr>
          <p:spPr>
            <a:xfrm>
              <a:off x="1755058" y="3321127"/>
              <a:ext cx="3048266" cy="73866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400" dirty="0">
                  <a:solidFill>
                    <a:srgbClr val="0C0C0C"/>
                  </a:solidFill>
                  <a:latin typeface="Roboto"/>
                  <a:ea typeface="Roboto"/>
                  <a:cs typeface="Roboto"/>
                  <a:sym typeface="Roboto"/>
                </a:rPr>
                <a:t>Grab the attention of your audience by using icons and impressive</a:t>
              </a:r>
              <a:endParaRPr dirty="0"/>
            </a:p>
            <a:p>
              <a:pPr marL="0" marR="0" lvl="0" indent="0" algn="r" rtl="0">
                <a:spcBef>
                  <a:spcPts val="0"/>
                </a:spcBef>
                <a:spcAft>
                  <a:spcPts val="0"/>
                </a:spcAft>
                <a:buNone/>
              </a:pPr>
              <a:r>
                <a:rPr lang="en-US" sz="1400" dirty="0">
                  <a:solidFill>
                    <a:srgbClr val="0C0C0C"/>
                  </a:solidFill>
                  <a:latin typeface="Roboto"/>
                  <a:ea typeface="Roboto"/>
                  <a:cs typeface="Roboto"/>
                  <a:sym typeface="Roboto"/>
                </a:rPr>
                <a:t>images</a:t>
              </a:r>
              <a:endParaRPr dirty="0"/>
            </a:p>
          </p:txBody>
        </p:sp>
      </p:grpSp>
      <p:sp>
        <p:nvSpPr>
          <p:cNvPr id="5" name="Google Shape;140;p19"/>
          <p:cNvSpPr/>
          <p:nvPr/>
        </p:nvSpPr>
        <p:spPr>
          <a:xfrm rot="5400000">
            <a:off x="11692023" y="556334"/>
            <a:ext cx="1369286"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a:solidFill>
                  <a:schemeClr val="dk1"/>
                </a:solidFill>
                <a:latin typeface="Roboto"/>
                <a:ea typeface="Roboto"/>
                <a:cs typeface="Roboto"/>
                <a:sym typeface="Roboto"/>
              </a:rPr>
              <a:t>Slidehood.com</a:t>
            </a:r>
            <a:endParaRPr/>
          </a:p>
        </p:txBody>
      </p:sp>
      <p:grpSp>
        <p:nvGrpSpPr>
          <p:cNvPr id="6" name="Google Shape;141;p19"/>
          <p:cNvGrpSpPr/>
          <p:nvPr/>
        </p:nvGrpSpPr>
        <p:grpSpPr>
          <a:xfrm>
            <a:off x="5711677" y="1899844"/>
            <a:ext cx="768646" cy="1253041"/>
            <a:chOff x="6730350" y="2315900"/>
            <a:chExt cx="257700" cy="420100"/>
          </a:xfrm>
          <a:solidFill>
            <a:srgbClr val="E34A2E"/>
          </a:solidFill>
        </p:grpSpPr>
        <p:sp>
          <p:nvSpPr>
            <p:cNvPr id="7" name="Google Shape;142;p19"/>
            <p:cNvSpPr/>
            <p:nvPr/>
          </p:nvSpPr>
          <p:spPr>
            <a:xfrm>
              <a:off x="6807900" y="2671250"/>
              <a:ext cx="102600" cy="22625"/>
            </a:xfrm>
            <a:custGeom>
              <a:avLst/>
              <a:gdLst/>
              <a:ahLst/>
              <a:cxnLst/>
              <a:rect l="l" t="t" r="r" b="b"/>
              <a:pathLst>
                <a:path w="4104" h="905" extrusionOk="0">
                  <a:moveTo>
                    <a:pt x="1" y="1"/>
                  </a:moveTo>
                  <a:lnTo>
                    <a:pt x="1" y="905"/>
                  </a:lnTo>
                  <a:lnTo>
                    <a:pt x="4104" y="905"/>
                  </a:lnTo>
                  <a:lnTo>
                    <a:pt x="4104" y="1"/>
                  </a:ln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0F8596"/>
                </a:solidFill>
                <a:latin typeface="Roboto"/>
                <a:ea typeface="Roboto"/>
                <a:cs typeface="Roboto"/>
                <a:sym typeface="Roboto"/>
              </a:endParaRPr>
            </a:p>
          </p:txBody>
        </p:sp>
        <p:sp>
          <p:nvSpPr>
            <p:cNvPr id="8" name="Google Shape;143;p19"/>
            <p:cNvSpPr/>
            <p:nvPr/>
          </p:nvSpPr>
          <p:spPr>
            <a:xfrm>
              <a:off x="6807900" y="2636450"/>
              <a:ext cx="102600" cy="22625"/>
            </a:xfrm>
            <a:custGeom>
              <a:avLst/>
              <a:gdLst/>
              <a:ahLst/>
              <a:cxnLst/>
              <a:rect l="l" t="t" r="r" b="b"/>
              <a:pathLst>
                <a:path w="4104" h="905" extrusionOk="0">
                  <a:moveTo>
                    <a:pt x="1" y="1"/>
                  </a:moveTo>
                  <a:lnTo>
                    <a:pt x="1" y="905"/>
                  </a:lnTo>
                  <a:lnTo>
                    <a:pt x="4104" y="905"/>
                  </a:lnTo>
                  <a:lnTo>
                    <a:pt x="4104" y="1"/>
                  </a:ln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0F8596"/>
                </a:solidFill>
                <a:latin typeface="Roboto"/>
                <a:ea typeface="Roboto"/>
                <a:cs typeface="Roboto"/>
                <a:sym typeface="Roboto"/>
              </a:endParaRPr>
            </a:p>
          </p:txBody>
        </p:sp>
        <p:sp>
          <p:nvSpPr>
            <p:cNvPr id="9" name="Google Shape;144;p19"/>
            <p:cNvSpPr/>
            <p:nvPr/>
          </p:nvSpPr>
          <p:spPr>
            <a:xfrm>
              <a:off x="6807900" y="2706075"/>
              <a:ext cx="102600" cy="29925"/>
            </a:xfrm>
            <a:custGeom>
              <a:avLst/>
              <a:gdLst/>
              <a:ahLst/>
              <a:cxnLst/>
              <a:rect l="l" t="t" r="r" b="b"/>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0F8596"/>
                </a:solidFill>
                <a:latin typeface="Roboto"/>
                <a:ea typeface="Roboto"/>
                <a:cs typeface="Roboto"/>
                <a:sym typeface="Roboto"/>
              </a:endParaRPr>
            </a:p>
          </p:txBody>
        </p:sp>
        <p:sp>
          <p:nvSpPr>
            <p:cNvPr id="10" name="Google Shape;145;p19"/>
            <p:cNvSpPr/>
            <p:nvPr/>
          </p:nvSpPr>
          <p:spPr>
            <a:xfrm>
              <a:off x="6811575" y="2463675"/>
              <a:ext cx="95275" cy="160600"/>
            </a:xfrm>
            <a:custGeom>
              <a:avLst/>
              <a:gdLst/>
              <a:ahLst/>
              <a:cxnLst/>
              <a:rect l="l" t="t" r="r" b="b"/>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0F8596"/>
                </a:solidFill>
                <a:latin typeface="Roboto"/>
                <a:ea typeface="Roboto"/>
                <a:cs typeface="Roboto"/>
                <a:sym typeface="Roboto"/>
              </a:endParaRPr>
            </a:p>
          </p:txBody>
        </p:sp>
        <p:sp>
          <p:nvSpPr>
            <p:cNvPr id="11" name="Google Shape;146;p19"/>
            <p:cNvSpPr/>
            <p:nvPr/>
          </p:nvSpPr>
          <p:spPr>
            <a:xfrm>
              <a:off x="6730350" y="2315900"/>
              <a:ext cx="257700" cy="308375"/>
            </a:xfrm>
            <a:custGeom>
              <a:avLst/>
              <a:gdLst/>
              <a:ahLst/>
              <a:cxnLst/>
              <a:rect l="l" t="t" r="r" b="b"/>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0F8596"/>
                </a:solidFill>
                <a:latin typeface="Roboto"/>
                <a:ea typeface="Roboto"/>
                <a:cs typeface="Roboto"/>
                <a:sym typeface="Roboto"/>
              </a:endParaRPr>
            </a:p>
          </p:txBody>
        </p:sp>
      </p:grpSp>
    </p:spTree>
    <p:extLst>
      <p:ext uri="{BB962C8B-B14F-4D97-AF65-F5344CB8AC3E}">
        <p14:creationId xmlns:p14="http://schemas.microsoft.com/office/powerpoint/2010/main" val="1641711732"/>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00820" y="1648159"/>
            <a:ext cx="3957834" cy="847999"/>
          </a:xfrm>
        </p:spPr>
        <p:txBody>
          <a:bodyPr/>
          <a:lstStyle/>
          <a:p>
            <a:pPr algn="l"/>
            <a:r>
              <a:rPr lang="en-US" b="1" dirty="0"/>
              <a:t>THIS IS YOUR HEADING</a:t>
            </a:r>
          </a:p>
        </p:txBody>
      </p:sp>
      <p:pic>
        <p:nvPicPr>
          <p:cNvPr id="2" name="Picture Placeholder 1"/>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5" name="Google Shape;152;p20"/>
          <p:cNvSpPr txBox="1">
            <a:spLocks noGrp="1"/>
          </p:cNvSpPr>
          <p:nvPr>
            <p:ph type="body" idx="1"/>
          </p:nvPr>
        </p:nvSpPr>
        <p:spPr>
          <a:xfrm>
            <a:off x="500820" y="2730044"/>
            <a:ext cx="3957834" cy="2400627"/>
          </a:xfrm>
          <a:prstGeom prst="rect">
            <a:avLst/>
          </a:prstGeom>
          <a:noFill/>
          <a:ln>
            <a:noFill/>
          </a:ln>
        </p:spPr>
        <p:txBody>
          <a:bodyPr spcFirstLastPara="1" wrap="square" lIns="91425" tIns="91425" rIns="91425" bIns="91425" anchor="t" anchorCtr="0">
            <a:noAutofit/>
          </a:bodyPr>
          <a:lstStyle/>
          <a:p>
            <a:pPr marL="0" marR="0" lvl="0" indent="0" algn="just" rtl="0">
              <a:lnSpc>
                <a:spcPct val="90000"/>
              </a:lnSpc>
              <a:spcBef>
                <a:spcPts val="0"/>
              </a:spcBef>
              <a:spcAft>
                <a:spcPts val="0"/>
              </a:spcAft>
              <a:buClr>
                <a:srgbClr val="595959"/>
              </a:buClr>
              <a:buSzPts val="1400"/>
              <a:buFont typeface="Arial"/>
              <a:buNone/>
            </a:pPr>
            <a:r>
              <a:rPr lang="en-US" sz="1400" b="1" i="0" u="none" strike="noStrike" cap="none" dirty="0">
                <a:solidFill>
                  <a:srgbClr val="595959"/>
                </a:solidFill>
                <a:latin typeface="Roboto"/>
                <a:ea typeface="Roboto"/>
                <a:cs typeface="Roboto"/>
                <a:sym typeface="Roboto"/>
              </a:rPr>
              <a:t>Chris Hadfield</a:t>
            </a:r>
            <a:r>
              <a:rPr lang="en-US" sz="1400" b="0" i="0" u="none" strike="noStrike" cap="none" dirty="0">
                <a:solidFill>
                  <a:srgbClr val="595959"/>
                </a:solidFill>
                <a:latin typeface="Roboto"/>
                <a:ea typeface="Roboto"/>
                <a:cs typeface="Roboto"/>
                <a:sym typeface="Roboto"/>
              </a:rPr>
              <a:t>	</a:t>
            </a:r>
            <a:endParaRPr dirty="0"/>
          </a:p>
          <a:p>
            <a:pPr marL="0" marR="0" lvl="0" indent="0" algn="just" rtl="0">
              <a:lnSpc>
                <a:spcPct val="90000"/>
              </a:lnSpc>
              <a:spcBef>
                <a:spcPts val="0"/>
              </a:spcBef>
              <a:spcAft>
                <a:spcPts val="0"/>
              </a:spcAft>
              <a:buClr>
                <a:srgbClr val="3F3F3F"/>
              </a:buClr>
              <a:buSzPts val="1400"/>
              <a:buFont typeface="Arial"/>
              <a:buNone/>
            </a:pPr>
            <a:endParaRPr sz="1400" b="0" i="0" u="none" strike="noStrike" cap="none" dirty="0">
              <a:solidFill>
                <a:srgbClr val="3F3F3F"/>
              </a:solidFill>
              <a:latin typeface="Roboto"/>
              <a:ea typeface="Roboto"/>
              <a:cs typeface="Roboto"/>
              <a:sym typeface="Roboto"/>
            </a:endParaRPr>
          </a:p>
          <a:p>
            <a:pPr marL="0" marR="0" lvl="0" indent="0" algn="just" rtl="0">
              <a:lnSpc>
                <a:spcPct val="90000"/>
              </a:lnSpc>
              <a:spcBef>
                <a:spcPts val="0"/>
              </a:spcBef>
              <a:spcAft>
                <a:spcPts val="0"/>
              </a:spcAft>
              <a:buClr>
                <a:srgbClr val="3F3F3F"/>
              </a:buClr>
              <a:buSzPts val="1200"/>
              <a:buFont typeface="Arial"/>
              <a:buNone/>
            </a:pPr>
            <a:r>
              <a:rPr lang="en-US" sz="1200" b="0" i="0" u="none" strike="noStrike" cap="none" dirty="0">
                <a:solidFill>
                  <a:srgbClr val="3F3F3F"/>
                </a:solidFill>
                <a:latin typeface="Roboto"/>
                <a:ea typeface="Roboto"/>
                <a:cs typeface="Roboto"/>
                <a:sym typeface="Roboto"/>
              </a:rPr>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a:t>
            </a:r>
            <a:endParaRPr dirty="0"/>
          </a:p>
          <a:p>
            <a:pPr marL="0" marR="0" lvl="0" indent="0" algn="just" rtl="0">
              <a:lnSpc>
                <a:spcPct val="90000"/>
              </a:lnSpc>
              <a:spcBef>
                <a:spcPts val="0"/>
              </a:spcBef>
              <a:spcAft>
                <a:spcPts val="0"/>
              </a:spcAft>
              <a:buClr>
                <a:srgbClr val="3F3F3F"/>
              </a:buClr>
              <a:buSzPts val="1200"/>
              <a:buFont typeface="Arial"/>
              <a:buNone/>
            </a:pPr>
            <a:endParaRPr sz="1200" b="0" i="0" u="none" strike="noStrike" cap="none" dirty="0">
              <a:solidFill>
                <a:srgbClr val="3F3F3F"/>
              </a:solidFill>
              <a:latin typeface="Roboto"/>
              <a:ea typeface="Roboto"/>
              <a:cs typeface="Roboto"/>
              <a:sym typeface="Roboto"/>
            </a:endParaRPr>
          </a:p>
          <a:p>
            <a:pPr marL="0" marR="0" lvl="0" indent="0" algn="just" rtl="0">
              <a:lnSpc>
                <a:spcPct val="90000"/>
              </a:lnSpc>
              <a:spcBef>
                <a:spcPts val="0"/>
              </a:spcBef>
              <a:spcAft>
                <a:spcPts val="0"/>
              </a:spcAft>
              <a:buClr>
                <a:srgbClr val="3F3F3F"/>
              </a:buClr>
              <a:buSzPts val="1200"/>
              <a:buFont typeface="Arial"/>
              <a:buNone/>
            </a:pPr>
            <a:r>
              <a:rPr lang="en-US" sz="1200" b="0" i="0" u="none" strike="noStrike" cap="none" dirty="0">
                <a:solidFill>
                  <a:srgbClr val="3F3F3F"/>
                </a:solidFill>
                <a:latin typeface="Roboto"/>
                <a:ea typeface="Roboto"/>
                <a:cs typeface="Roboto"/>
                <a:sym typeface="Roboto"/>
              </a:rPr>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a:t>
            </a:r>
            <a:endParaRPr dirty="0"/>
          </a:p>
        </p:txBody>
      </p:sp>
      <p:sp>
        <p:nvSpPr>
          <p:cNvPr id="6" name="Google Shape;140;p19"/>
          <p:cNvSpPr/>
          <p:nvPr/>
        </p:nvSpPr>
        <p:spPr>
          <a:xfrm rot="5400000">
            <a:off x="11692023" y="556334"/>
            <a:ext cx="1369286"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a:solidFill>
                  <a:schemeClr val="dk1"/>
                </a:solidFill>
                <a:latin typeface="Roboto"/>
                <a:ea typeface="Roboto"/>
                <a:cs typeface="Roboto"/>
                <a:sym typeface="Roboto"/>
              </a:rPr>
              <a:t>Slidehood.com</a:t>
            </a:r>
            <a:endParaRPr/>
          </a:p>
        </p:txBody>
      </p:sp>
    </p:spTree>
    <p:extLst>
      <p:ext uri="{BB962C8B-B14F-4D97-AF65-F5344CB8AC3E}">
        <p14:creationId xmlns:p14="http://schemas.microsoft.com/office/powerpoint/2010/main" val="3836519011"/>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r"/>
            <a:r>
              <a:rPr lang="en-US" b="1" dirty="0"/>
              <a:t>YOU CAN ALSO SPLIT YOUR </a:t>
            </a:r>
            <a:r>
              <a:rPr lang="en-US" b="1" dirty="0">
                <a:solidFill>
                  <a:srgbClr val="0F8596"/>
                </a:solidFill>
              </a:rPr>
              <a:t>CONTENT</a:t>
            </a:r>
          </a:p>
        </p:txBody>
      </p:sp>
      <p:pic>
        <p:nvPicPr>
          <p:cNvPr id="2" name="Picture Placeholder 1"/>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p:pic>
      <p:pic>
        <p:nvPicPr>
          <p:cNvPr id="3" name="Picture Placeholder 2"/>
          <p:cNvPicPr>
            <a:picLocks noGrp="1" noChangeAspect="1"/>
          </p:cNvPicPr>
          <p:nvPr>
            <p:ph type="pic" sz="quarter" idx="11"/>
          </p:nvPr>
        </p:nvPicPr>
        <p:blipFill rotWithShape="1">
          <a:blip r:embed="rId3" cstate="screen">
            <a:extLst>
              <a:ext uri="{28A0092B-C50C-407E-A947-70E740481C1C}">
                <a14:useLocalDpi xmlns:a14="http://schemas.microsoft.com/office/drawing/2010/main"/>
              </a:ext>
            </a:extLst>
          </a:blip>
          <a:srcRect/>
          <a:stretch/>
        </p:blipFill>
        <p:spPr/>
      </p:pic>
      <p:sp>
        <p:nvSpPr>
          <p:cNvPr id="7" name="Google Shape;160;p21"/>
          <p:cNvSpPr/>
          <p:nvPr/>
        </p:nvSpPr>
        <p:spPr>
          <a:xfrm>
            <a:off x="5346703" y="3127539"/>
            <a:ext cx="3166682" cy="200054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400" b="1" dirty="0">
                <a:solidFill>
                  <a:srgbClr val="595959"/>
                </a:solidFill>
                <a:latin typeface="Roboto"/>
                <a:ea typeface="Roboto"/>
                <a:cs typeface="Roboto"/>
                <a:sym typeface="Roboto"/>
              </a:rPr>
              <a:t>Chris Hadfield</a:t>
            </a:r>
            <a:endParaRPr sz="1400" dirty="0">
              <a:solidFill>
                <a:srgbClr val="595959"/>
              </a:solidFill>
              <a:latin typeface="Roboto"/>
              <a:ea typeface="Roboto"/>
              <a:cs typeface="Roboto"/>
              <a:sym typeface="Roboto"/>
            </a:endParaRPr>
          </a:p>
          <a:p>
            <a:pPr marL="0" marR="0" lvl="0" indent="0" algn="just" rtl="0">
              <a:spcBef>
                <a:spcPts val="0"/>
              </a:spcBef>
              <a:spcAft>
                <a:spcPts val="0"/>
              </a:spcAft>
              <a:buNone/>
            </a:pPr>
            <a:endParaRPr sz="1400" dirty="0">
              <a:solidFill>
                <a:srgbClr val="595959"/>
              </a:solidFill>
              <a:latin typeface="Roboto"/>
              <a:ea typeface="Roboto"/>
              <a:cs typeface="Roboto"/>
              <a:sym typeface="Roboto"/>
            </a:endParaRPr>
          </a:p>
          <a:p>
            <a:pPr marL="0" marR="0" lvl="0" indent="0" algn="just" rtl="0">
              <a:spcBef>
                <a:spcPts val="0"/>
              </a:spcBef>
              <a:spcAft>
                <a:spcPts val="0"/>
              </a:spcAft>
              <a:buNone/>
            </a:pPr>
            <a:r>
              <a:rPr lang="en-US" sz="1200" dirty="0">
                <a:solidFill>
                  <a:srgbClr val="595959"/>
                </a:solidFill>
                <a:latin typeface="Roboto"/>
                <a:ea typeface="Roboto"/>
                <a:cs typeface="Roboto"/>
                <a:sym typeface="Roboto"/>
              </a:rPr>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 </a:t>
            </a:r>
            <a:endParaRPr dirty="0"/>
          </a:p>
        </p:txBody>
      </p:sp>
      <p:sp>
        <p:nvSpPr>
          <p:cNvPr id="8" name="Google Shape;161;p21"/>
          <p:cNvSpPr/>
          <p:nvPr/>
        </p:nvSpPr>
        <p:spPr>
          <a:xfrm>
            <a:off x="8578363" y="3127539"/>
            <a:ext cx="3166682" cy="218521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400" b="1" dirty="0">
                <a:solidFill>
                  <a:srgbClr val="595959"/>
                </a:solidFill>
                <a:latin typeface="Roboto"/>
                <a:ea typeface="Roboto"/>
                <a:cs typeface="Roboto"/>
                <a:sym typeface="Roboto"/>
              </a:rPr>
              <a:t>Erin Cummings</a:t>
            </a:r>
            <a:endParaRPr dirty="0"/>
          </a:p>
          <a:p>
            <a:pPr marL="0" marR="0" lvl="0" indent="0" algn="just" rtl="0">
              <a:spcBef>
                <a:spcPts val="0"/>
              </a:spcBef>
              <a:spcAft>
                <a:spcPts val="0"/>
              </a:spcAft>
              <a:buNone/>
            </a:pPr>
            <a:endParaRPr sz="1400" b="1" dirty="0">
              <a:solidFill>
                <a:srgbClr val="595959"/>
              </a:solidFill>
              <a:latin typeface="Roboto"/>
              <a:ea typeface="Roboto"/>
              <a:cs typeface="Roboto"/>
              <a:sym typeface="Roboto"/>
            </a:endParaRPr>
          </a:p>
          <a:p>
            <a:pPr marL="0" marR="0" lvl="0" indent="0" algn="just" rtl="0">
              <a:spcBef>
                <a:spcPts val="0"/>
              </a:spcBef>
              <a:spcAft>
                <a:spcPts val="0"/>
              </a:spcAft>
              <a:buNone/>
            </a:pPr>
            <a:r>
              <a:rPr lang="en-US" sz="1200" dirty="0">
                <a:solidFill>
                  <a:srgbClr val="595959"/>
                </a:solidFill>
                <a:latin typeface="Roboto"/>
                <a:ea typeface="Roboto"/>
                <a:cs typeface="Roboto"/>
                <a:sym typeface="Roboto"/>
              </a:rPr>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 </a:t>
            </a:r>
            <a:br>
              <a:rPr lang="en-US" sz="1200" dirty="0">
                <a:solidFill>
                  <a:srgbClr val="595959"/>
                </a:solidFill>
                <a:latin typeface="Roboto"/>
                <a:ea typeface="Roboto"/>
                <a:cs typeface="Roboto"/>
                <a:sym typeface="Roboto"/>
              </a:rPr>
            </a:br>
            <a:endParaRPr sz="1200" dirty="0">
              <a:solidFill>
                <a:srgbClr val="595959"/>
              </a:solidFill>
              <a:latin typeface="Roboto"/>
              <a:ea typeface="Roboto"/>
              <a:cs typeface="Roboto"/>
              <a:sym typeface="Roboto"/>
            </a:endParaRPr>
          </a:p>
        </p:txBody>
      </p:sp>
      <p:sp>
        <p:nvSpPr>
          <p:cNvPr id="9" name="Google Shape;162;p21"/>
          <p:cNvSpPr/>
          <p:nvPr/>
        </p:nvSpPr>
        <p:spPr>
          <a:xfrm rot="5400000">
            <a:off x="11692023" y="556334"/>
            <a:ext cx="1369286"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a:solidFill>
                  <a:srgbClr val="595959"/>
                </a:solidFill>
                <a:latin typeface="Roboto"/>
                <a:ea typeface="Roboto"/>
                <a:cs typeface="Roboto"/>
                <a:sym typeface="Roboto"/>
              </a:rPr>
              <a:t>Slidehood.com</a:t>
            </a:r>
            <a:endParaRPr/>
          </a:p>
        </p:txBody>
      </p:sp>
    </p:spTree>
    <p:extLst>
      <p:ext uri="{BB962C8B-B14F-4D97-AF65-F5344CB8AC3E}">
        <p14:creationId xmlns:p14="http://schemas.microsoft.com/office/powerpoint/2010/main" val="3472076988"/>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Google Shape;169;p22"/>
          <p:cNvSpPr txBox="1"/>
          <p:nvPr/>
        </p:nvSpPr>
        <p:spPr>
          <a:xfrm>
            <a:off x="2091011" y="556976"/>
            <a:ext cx="7685514" cy="771892"/>
          </a:xfrm>
          <a:prstGeom prst="rect">
            <a:avLst/>
          </a:prstGeom>
          <a:noFill/>
          <a:ln>
            <a:noFill/>
          </a:ln>
        </p:spPr>
        <p:txBody>
          <a:bodyPr spcFirstLastPara="1" wrap="square" lIns="91425" tIns="91425" rIns="91425" bIns="91425" anchor="b" anchorCtr="0">
            <a:noAutofit/>
          </a:bodyPr>
          <a:lstStyle/>
          <a:p>
            <a:pPr marL="0" marR="0" lvl="0" indent="0" algn="ctr" rtl="0">
              <a:lnSpc>
                <a:spcPct val="90000"/>
              </a:lnSpc>
              <a:spcBef>
                <a:spcPts val="0"/>
              </a:spcBef>
              <a:spcAft>
                <a:spcPts val="0"/>
              </a:spcAft>
              <a:buClr>
                <a:srgbClr val="595959"/>
              </a:buClr>
              <a:buSzPts val="4000"/>
              <a:buFont typeface="Roboto Medium"/>
              <a:buNone/>
            </a:pPr>
            <a:r>
              <a:rPr lang="en-US" sz="4000" dirty="0">
                <a:solidFill>
                  <a:srgbClr val="3C4973"/>
                </a:solidFill>
                <a:latin typeface="+mn-lt"/>
                <a:ea typeface="Roboto Medium"/>
                <a:cs typeface="Roboto Medium"/>
                <a:sym typeface="Roboto Medium"/>
              </a:rPr>
              <a:t>IN THREE OR </a:t>
            </a:r>
            <a:r>
              <a:rPr lang="en-US" sz="4000" b="1" dirty="0">
                <a:solidFill>
                  <a:srgbClr val="E34A2E"/>
                </a:solidFill>
                <a:latin typeface="+mn-lt"/>
                <a:ea typeface="Roboto Medium"/>
                <a:cs typeface="Roboto Medium"/>
                <a:sym typeface="Roboto Medium"/>
              </a:rPr>
              <a:t>FOUR</a:t>
            </a:r>
            <a:r>
              <a:rPr lang="en-US" sz="4000" dirty="0">
                <a:solidFill>
                  <a:srgbClr val="3C4973"/>
                </a:solidFill>
                <a:latin typeface="+mn-lt"/>
                <a:ea typeface="Roboto Medium"/>
                <a:cs typeface="Roboto Medium"/>
                <a:sym typeface="Roboto Medium"/>
              </a:rPr>
              <a:t> COLUMNS</a:t>
            </a:r>
            <a:endParaRPr dirty="0">
              <a:solidFill>
                <a:srgbClr val="3C4973"/>
              </a:solidFill>
              <a:latin typeface="+mn-lt"/>
            </a:endParaRPr>
          </a:p>
        </p:txBody>
      </p:sp>
      <p:sp>
        <p:nvSpPr>
          <p:cNvPr id="12" name="Google Shape;170;p22"/>
          <p:cNvSpPr/>
          <p:nvPr/>
        </p:nvSpPr>
        <p:spPr>
          <a:xfrm>
            <a:off x="386387" y="4155315"/>
            <a:ext cx="2483111" cy="163121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400" b="1" dirty="0">
                <a:solidFill>
                  <a:srgbClr val="3F3F41"/>
                </a:solidFill>
                <a:latin typeface="Roboto"/>
                <a:ea typeface="Roboto"/>
                <a:cs typeface="Roboto"/>
                <a:sym typeface="Roboto"/>
              </a:rPr>
              <a:t>Helen Keller</a:t>
            </a:r>
            <a:endParaRPr dirty="0"/>
          </a:p>
          <a:p>
            <a:pPr marL="0" marR="0" lvl="0" indent="0" algn="ctr" rtl="0">
              <a:spcBef>
                <a:spcPts val="0"/>
              </a:spcBef>
              <a:spcAft>
                <a:spcPts val="0"/>
              </a:spcAft>
              <a:buNone/>
            </a:pPr>
            <a:endParaRPr sz="1400" dirty="0">
              <a:solidFill>
                <a:srgbClr val="3F3F41"/>
              </a:solidFill>
              <a:latin typeface="Roboto"/>
              <a:ea typeface="Roboto"/>
              <a:cs typeface="Roboto"/>
              <a:sym typeface="Roboto"/>
            </a:endParaRPr>
          </a:p>
          <a:p>
            <a:pPr marL="0" marR="0" lvl="0" indent="0" algn="ctr" rtl="0">
              <a:spcBef>
                <a:spcPts val="0"/>
              </a:spcBef>
              <a:spcAft>
                <a:spcPts val="0"/>
              </a:spcAft>
              <a:buNone/>
            </a:pPr>
            <a:r>
              <a:rPr lang="en-US" sz="1200" dirty="0">
                <a:solidFill>
                  <a:srgbClr val="3F3F41"/>
                </a:solidFill>
                <a:latin typeface="Roboto"/>
                <a:ea typeface="Roboto"/>
                <a:cs typeface="Roboto"/>
                <a:sym typeface="Roboto"/>
              </a:rPr>
              <a:t>Character cannot be developed in ease and quiet. Only through experience of trial and suffering can the soul be strengthened, ambition inspired, and success achieved.</a:t>
            </a:r>
            <a:endParaRPr dirty="0"/>
          </a:p>
        </p:txBody>
      </p:sp>
      <p:sp>
        <p:nvSpPr>
          <p:cNvPr id="13" name="Google Shape;171;p22"/>
          <p:cNvSpPr/>
          <p:nvPr/>
        </p:nvSpPr>
        <p:spPr>
          <a:xfrm>
            <a:off x="3378864" y="4155315"/>
            <a:ext cx="2483111" cy="181588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400" b="1" dirty="0">
                <a:solidFill>
                  <a:srgbClr val="3F3F41"/>
                </a:solidFill>
                <a:latin typeface="Roboto"/>
                <a:ea typeface="Roboto"/>
                <a:cs typeface="Roboto"/>
                <a:sym typeface="Roboto"/>
              </a:rPr>
              <a:t>Mario Andretti</a:t>
            </a:r>
            <a:endParaRPr dirty="0"/>
          </a:p>
          <a:p>
            <a:pPr marL="0" marR="0" lvl="0" indent="0" algn="ctr" rtl="0">
              <a:spcBef>
                <a:spcPts val="0"/>
              </a:spcBef>
              <a:spcAft>
                <a:spcPts val="0"/>
              </a:spcAft>
              <a:buNone/>
            </a:pPr>
            <a:endParaRPr sz="1400" dirty="0">
              <a:solidFill>
                <a:srgbClr val="3F3F41"/>
              </a:solidFill>
              <a:latin typeface="Roboto"/>
              <a:ea typeface="Roboto"/>
              <a:cs typeface="Roboto"/>
              <a:sym typeface="Roboto"/>
            </a:endParaRPr>
          </a:p>
          <a:p>
            <a:pPr marL="0" marR="0" lvl="0" indent="0" algn="ctr" rtl="0">
              <a:spcBef>
                <a:spcPts val="0"/>
              </a:spcBef>
              <a:spcAft>
                <a:spcPts val="0"/>
              </a:spcAft>
              <a:buNone/>
            </a:pPr>
            <a:r>
              <a:rPr lang="en-US" sz="1200" dirty="0">
                <a:solidFill>
                  <a:srgbClr val="3F3F41"/>
                </a:solidFill>
                <a:latin typeface="Roboto"/>
                <a:ea typeface="Roboto"/>
                <a:cs typeface="Roboto"/>
                <a:sym typeface="Roboto"/>
              </a:rPr>
              <a:t>Desire is the key to motivation, but it's determination and commitment to an unrelenting pursuit of your goal - a commitment to excellence - that will enable you to attain the success you seek. </a:t>
            </a:r>
            <a:endParaRPr dirty="0"/>
          </a:p>
        </p:txBody>
      </p:sp>
      <p:sp>
        <p:nvSpPr>
          <p:cNvPr id="14" name="Google Shape;172;p22"/>
          <p:cNvSpPr/>
          <p:nvPr/>
        </p:nvSpPr>
        <p:spPr>
          <a:xfrm>
            <a:off x="6371341" y="4226510"/>
            <a:ext cx="2483111" cy="163121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400" b="1">
                <a:solidFill>
                  <a:srgbClr val="3F3F41"/>
                </a:solidFill>
                <a:latin typeface="Roboto"/>
                <a:ea typeface="Roboto"/>
                <a:cs typeface="Roboto"/>
                <a:sym typeface="Roboto"/>
              </a:rPr>
              <a:t>Helen Keller</a:t>
            </a:r>
            <a:endParaRPr/>
          </a:p>
          <a:p>
            <a:pPr marL="0" marR="0" lvl="0" indent="0" algn="ctr" rtl="0">
              <a:spcBef>
                <a:spcPts val="0"/>
              </a:spcBef>
              <a:spcAft>
                <a:spcPts val="0"/>
              </a:spcAft>
              <a:buNone/>
            </a:pPr>
            <a:endParaRPr sz="1400">
              <a:solidFill>
                <a:srgbClr val="3F3F41"/>
              </a:solidFill>
              <a:latin typeface="Roboto"/>
              <a:ea typeface="Roboto"/>
              <a:cs typeface="Roboto"/>
              <a:sym typeface="Roboto"/>
            </a:endParaRPr>
          </a:p>
          <a:p>
            <a:pPr marL="0" marR="0" lvl="0" indent="0" algn="ctr" rtl="0">
              <a:spcBef>
                <a:spcPts val="0"/>
              </a:spcBef>
              <a:spcAft>
                <a:spcPts val="0"/>
              </a:spcAft>
              <a:buNone/>
            </a:pPr>
            <a:r>
              <a:rPr lang="en-US" sz="1200">
                <a:solidFill>
                  <a:srgbClr val="3F3F41"/>
                </a:solidFill>
                <a:latin typeface="Roboto"/>
                <a:ea typeface="Roboto"/>
                <a:cs typeface="Roboto"/>
                <a:sym typeface="Roboto"/>
              </a:rPr>
              <a:t>Character cannot be developed in ease and quiet. Only through experience of trial and suffering can the soul be strengthened, ambition inspired, and success achieved.</a:t>
            </a:r>
            <a:endParaRPr/>
          </a:p>
        </p:txBody>
      </p:sp>
      <p:sp>
        <p:nvSpPr>
          <p:cNvPr id="15" name="Google Shape;173;p22"/>
          <p:cNvSpPr/>
          <p:nvPr/>
        </p:nvSpPr>
        <p:spPr>
          <a:xfrm>
            <a:off x="9363819" y="4226510"/>
            <a:ext cx="2483111" cy="181588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400" b="1">
                <a:solidFill>
                  <a:srgbClr val="3F3F41"/>
                </a:solidFill>
                <a:latin typeface="Roboto"/>
                <a:ea typeface="Roboto"/>
                <a:cs typeface="Roboto"/>
                <a:sym typeface="Roboto"/>
              </a:rPr>
              <a:t>Mario Andretti</a:t>
            </a:r>
            <a:endParaRPr/>
          </a:p>
          <a:p>
            <a:pPr marL="0" marR="0" lvl="0" indent="0" algn="ctr" rtl="0">
              <a:spcBef>
                <a:spcPts val="0"/>
              </a:spcBef>
              <a:spcAft>
                <a:spcPts val="0"/>
              </a:spcAft>
              <a:buNone/>
            </a:pPr>
            <a:endParaRPr sz="1400">
              <a:solidFill>
                <a:srgbClr val="3F3F41"/>
              </a:solidFill>
              <a:latin typeface="Roboto"/>
              <a:ea typeface="Roboto"/>
              <a:cs typeface="Roboto"/>
              <a:sym typeface="Roboto"/>
            </a:endParaRPr>
          </a:p>
          <a:p>
            <a:pPr marL="0" marR="0" lvl="0" indent="0" algn="ctr" rtl="0">
              <a:spcBef>
                <a:spcPts val="0"/>
              </a:spcBef>
              <a:spcAft>
                <a:spcPts val="0"/>
              </a:spcAft>
              <a:buNone/>
            </a:pPr>
            <a:r>
              <a:rPr lang="en-US" sz="1200">
                <a:solidFill>
                  <a:srgbClr val="3F3F41"/>
                </a:solidFill>
                <a:latin typeface="Roboto"/>
                <a:ea typeface="Roboto"/>
                <a:cs typeface="Roboto"/>
                <a:sym typeface="Roboto"/>
              </a:rPr>
              <a:t>Desire is the key to motivation, but it's determination and commitment to an unrelenting pursuit of your goal - a commitment to excellence - that will enable you to attain the success you seek. </a:t>
            </a:r>
            <a:endParaRPr/>
          </a:p>
        </p:txBody>
      </p:sp>
      <p:sp>
        <p:nvSpPr>
          <p:cNvPr id="16" name="Google Shape;174;p22"/>
          <p:cNvSpPr/>
          <p:nvPr/>
        </p:nvSpPr>
        <p:spPr>
          <a:xfrm rot="5400000">
            <a:off x="11692023" y="556334"/>
            <a:ext cx="1369286"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a:solidFill>
                  <a:schemeClr val="dk1"/>
                </a:solidFill>
                <a:latin typeface="Roboto"/>
                <a:ea typeface="Roboto"/>
                <a:cs typeface="Roboto"/>
                <a:sym typeface="Roboto"/>
              </a:rPr>
              <a:t>Slidehood.com</a:t>
            </a:r>
            <a:endParaRPr/>
          </a:p>
        </p:txBody>
      </p:sp>
      <p:pic>
        <p:nvPicPr>
          <p:cNvPr id="3" name="Picture 2"/>
          <p:cNvPicPr>
            <a:picLocks noChangeAspect="1"/>
          </p:cNvPicPr>
          <p:nvPr/>
        </p:nvPicPr>
        <p:blipFill>
          <a:blip r:embed="rId2"/>
          <a:stretch>
            <a:fillRect/>
          </a:stretch>
        </p:blipFill>
        <p:spPr>
          <a:xfrm>
            <a:off x="662867" y="1828190"/>
            <a:ext cx="1957038" cy="1957038"/>
          </a:xfrm>
          <a:prstGeom prst="rect">
            <a:avLst/>
          </a:prstGeom>
        </p:spPr>
      </p:pic>
      <p:pic>
        <p:nvPicPr>
          <p:cNvPr id="5" name="Picture 4"/>
          <p:cNvPicPr>
            <a:picLocks noChangeAspect="1"/>
          </p:cNvPicPr>
          <p:nvPr/>
        </p:nvPicPr>
        <p:blipFill>
          <a:blip r:embed="rId3"/>
          <a:stretch>
            <a:fillRect/>
          </a:stretch>
        </p:blipFill>
        <p:spPr>
          <a:xfrm>
            <a:off x="3645179" y="1819911"/>
            <a:ext cx="1963082" cy="1963082"/>
          </a:xfrm>
          <a:prstGeom prst="rect">
            <a:avLst/>
          </a:prstGeom>
        </p:spPr>
      </p:pic>
      <p:pic>
        <p:nvPicPr>
          <p:cNvPr id="7" name="Picture 6"/>
          <p:cNvPicPr>
            <a:picLocks noChangeAspect="1"/>
          </p:cNvPicPr>
          <p:nvPr/>
        </p:nvPicPr>
        <p:blipFill>
          <a:blip r:embed="rId4"/>
          <a:stretch>
            <a:fillRect/>
          </a:stretch>
        </p:blipFill>
        <p:spPr>
          <a:xfrm>
            <a:off x="6633534" y="1828190"/>
            <a:ext cx="1963082" cy="1963082"/>
          </a:xfrm>
          <a:prstGeom prst="rect">
            <a:avLst/>
          </a:prstGeom>
        </p:spPr>
      </p:pic>
      <p:pic>
        <p:nvPicPr>
          <p:cNvPr id="9" name="Picture 8"/>
          <p:cNvPicPr>
            <a:picLocks noChangeAspect="1"/>
          </p:cNvPicPr>
          <p:nvPr/>
        </p:nvPicPr>
        <p:blipFill>
          <a:blip r:embed="rId5"/>
          <a:stretch>
            <a:fillRect/>
          </a:stretch>
        </p:blipFill>
        <p:spPr>
          <a:xfrm>
            <a:off x="9635447" y="1819911"/>
            <a:ext cx="1963082" cy="1963082"/>
          </a:xfrm>
          <a:prstGeom prst="rect">
            <a:avLst/>
          </a:prstGeom>
        </p:spPr>
      </p:pic>
    </p:spTree>
    <p:extLst>
      <p:ext uri="{BB962C8B-B14F-4D97-AF65-F5344CB8AC3E}">
        <p14:creationId xmlns:p14="http://schemas.microsoft.com/office/powerpoint/2010/main" val="3067555301"/>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69380" y="171450"/>
            <a:ext cx="11851169" cy="6496050"/>
          </a:xfrm>
          <a:prstGeom prst="rect">
            <a:avLst/>
          </a:prstGeom>
        </p:spPr>
      </p:pic>
      <p:sp>
        <p:nvSpPr>
          <p:cNvPr id="184" name="Google Shape;184;p23"/>
          <p:cNvSpPr/>
          <p:nvPr/>
        </p:nvSpPr>
        <p:spPr>
          <a:xfrm rot="5400000">
            <a:off x="9399639" y="-197875"/>
            <a:ext cx="2035277" cy="3549445"/>
          </a:xfrm>
          <a:prstGeom prst="round2SameRect">
            <a:avLst>
              <a:gd name="adj1" fmla="val 0"/>
              <a:gd name="adj2" fmla="val 11700"/>
            </a:avLst>
          </a:prstGeom>
          <a:solidFill>
            <a:srgbClr val="FFC000">
              <a:alpha val="8274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185" name="Google Shape;185;p23"/>
          <p:cNvSpPr txBox="1"/>
          <p:nvPr/>
        </p:nvSpPr>
        <p:spPr>
          <a:xfrm>
            <a:off x="8716295" y="863684"/>
            <a:ext cx="3652684" cy="1804545"/>
          </a:xfrm>
          <a:prstGeom prst="rect">
            <a:avLst/>
          </a:prstGeom>
          <a:noFill/>
          <a:ln>
            <a:noFill/>
          </a:ln>
        </p:spPr>
        <p:txBody>
          <a:bodyPr spcFirstLastPara="1" wrap="square" lIns="91425" tIns="45700" rIns="91425" bIns="45700" anchor="t" anchorCtr="0">
            <a:noAutofit/>
          </a:bodyPr>
          <a:lstStyle/>
          <a:p>
            <a:pPr marL="0" marR="0" lvl="0" indent="0" algn="l" rtl="0">
              <a:lnSpc>
                <a:spcPct val="77626"/>
              </a:lnSpc>
              <a:spcBef>
                <a:spcPts val="0"/>
              </a:spcBef>
              <a:spcAft>
                <a:spcPts val="0"/>
              </a:spcAft>
              <a:buClr>
                <a:schemeClr val="lt1"/>
              </a:buClr>
              <a:buSzPts val="3607"/>
              <a:buFont typeface="Roboto Medium"/>
              <a:buNone/>
            </a:pPr>
            <a:r>
              <a:rPr lang="en-US" sz="3607" dirty="0">
                <a:solidFill>
                  <a:schemeClr val="lt1"/>
                </a:solidFill>
                <a:latin typeface="+mn-lt"/>
                <a:ea typeface="Roboto Medium"/>
                <a:cs typeface="Roboto Medium"/>
                <a:sym typeface="Roboto Medium"/>
              </a:rPr>
              <a:t>BIG PICTURE CREATES BIG IMPACT</a:t>
            </a:r>
            <a:r>
              <a:rPr lang="en-US" sz="2340" dirty="0">
                <a:solidFill>
                  <a:schemeClr val="lt1"/>
                </a:solidFill>
                <a:latin typeface="+mn-lt"/>
                <a:ea typeface="Roboto Medium"/>
                <a:cs typeface="Roboto Medium"/>
                <a:sym typeface="Roboto Medium"/>
              </a:rPr>
              <a:t/>
            </a:r>
            <a:br>
              <a:rPr lang="en-US" sz="2340" dirty="0">
                <a:solidFill>
                  <a:schemeClr val="lt1"/>
                </a:solidFill>
                <a:latin typeface="+mn-lt"/>
                <a:ea typeface="Roboto Medium"/>
                <a:cs typeface="Roboto Medium"/>
                <a:sym typeface="Roboto Medium"/>
              </a:rPr>
            </a:br>
            <a:r>
              <a:rPr lang="en-US" sz="1365" dirty="0">
                <a:solidFill>
                  <a:schemeClr val="lt1"/>
                </a:solidFill>
                <a:latin typeface="+mn-lt"/>
                <a:ea typeface="Roboto Medium"/>
                <a:cs typeface="Roboto Medium"/>
                <a:sym typeface="Roboto Medium"/>
              </a:rPr>
              <a:t>A Picture Is Worth A Thousand Words</a:t>
            </a:r>
            <a:endParaRPr dirty="0">
              <a:latin typeface="+mn-lt"/>
            </a:endParaRPr>
          </a:p>
        </p:txBody>
      </p:sp>
      <p:sp>
        <p:nvSpPr>
          <p:cNvPr id="186" name="Google Shape;186;p23"/>
          <p:cNvSpPr/>
          <p:nvPr/>
        </p:nvSpPr>
        <p:spPr>
          <a:xfrm rot="5400000">
            <a:off x="11692023" y="556334"/>
            <a:ext cx="1369286"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a:solidFill>
                  <a:schemeClr val="dk1"/>
                </a:solidFill>
                <a:latin typeface="Roboto"/>
                <a:ea typeface="Roboto"/>
                <a:cs typeface="Roboto"/>
                <a:sym typeface="Roboto"/>
              </a:rPr>
              <a:t>Slidehood.com</a:t>
            </a:r>
            <a:endParaRPr/>
          </a:p>
        </p:txBody>
      </p:sp>
    </p:spTree>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Poppins"/>
        <a:ea typeface=""/>
        <a:cs typeface=""/>
      </a:majorFont>
      <a:minorFont>
        <a:latin typeface="Robo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537</TotalTime>
  <Words>1160</Words>
  <Application>Microsoft Office PowerPoint</Application>
  <PresentationFormat>Widescreen</PresentationFormat>
  <Paragraphs>136</Paragraphs>
  <Slides>19</Slides>
  <Notes>12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Arial</vt:lpstr>
      <vt:lpstr>Bitter</vt:lpstr>
      <vt:lpstr>Dosis</vt:lpstr>
      <vt:lpstr>Lora</vt:lpstr>
      <vt:lpstr>Poppins</vt:lpstr>
      <vt:lpstr>Raleway</vt:lpstr>
      <vt:lpstr>Roboto</vt:lpstr>
      <vt:lpstr>Roboto Medium</vt:lpstr>
      <vt:lpstr>Office Theme</vt:lpstr>
      <vt:lpstr>PowerPoint Presentation</vt:lpstr>
      <vt:lpstr>INSTRUCTIONS FOR USE</vt:lpstr>
      <vt:lpstr>YOUR BREAK SLIDES</vt:lpstr>
      <vt:lpstr>YOUR WELCOME MESSAGE OR QUOTE</vt:lpstr>
      <vt:lpstr>PowerPoint Presentation</vt:lpstr>
      <vt:lpstr>THIS IS YOUR HEADING</vt:lpstr>
      <vt:lpstr>YOU CAN ALSO SPLIT YOUR CONTENT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Suhair</dc:creator>
  <cp:lastModifiedBy>Slidehood</cp:lastModifiedBy>
  <cp:revision>54</cp:revision>
  <dcterms:modified xsi:type="dcterms:W3CDTF">2020-09-16T09:51:32Z</dcterms:modified>
</cp:coreProperties>
</file>