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Lst>
  <p:notesMasterIdLst>
    <p:notesMasterId r:id="rId23"/>
  </p:notesMasterIdLst>
  <p:handoutMasterIdLst>
    <p:handoutMasterId r:id="rId24"/>
  </p:handoutMasterIdLst>
  <p:sldIdLst>
    <p:sldId id="281" r:id="rId2"/>
    <p:sldId id="282" r:id="rId3"/>
    <p:sldId id="283" r:id="rId4"/>
    <p:sldId id="284" r:id="rId5"/>
    <p:sldId id="260" r:id="rId6"/>
    <p:sldId id="285" r:id="rId7"/>
    <p:sldId id="286" r:id="rId8"/>
    <p:sldId id="287" r:id="rId9"/>
    <p:sldId id="264" r:id="rId10"/>
    <p:sldId id="265" r:id="rId11"/>
    <p:sldId id="266" r:id="rId12"/>
    <p:sldId id="267" r:id="rId13"/>
    <p:sldId id="268" r:id="rId14"/>
    <p:sldId id="290" r:id="rId15"/>
    <p:sldId id="289" r:id="rId16"/>
    <p:sldId id="269" r:id="rId17"/>
    <p:sldId id="270" r:id="rId18"/>
    <p:sldId id="271" r:id="rId19"/>
    <p:sldId id="272" r:id="rId20"/>
    <p:sldId id="273" r:id="rId21"/>
    <p:sldId id="274"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D7F"/>
    <a:srgbClr val="3C4973"/>
    <a:srgbClr val="D6F1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A5E3CE-E057-4ABC-8A05-C5DB6F016561}">
  <a:tblStyle styleId="{A8A5E3CE-E057-4ABC-8A05-C5DB6F016561}" styleName="Table_0">
    <a:wholeTbl>
      <a:tcTxStyle b="off" i="off">
        <a:font>
          <a:latin typeface="Roboto Cn"/>
          <a:ea typeface="Roboto Cn"/>
          <a:cs typeface="Roboto Cn"/>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Roboto Cn"/>
          <a:ea typeface="Roboto Cn"/>
          <a:cs typeface="Roboto Cn"/>
        </a:font>
        <a:schemeClr val="lt1"/>
      </a:tcTxStyle>
      <a:tcStyle>
        <a:tcBdr/>
        <a:fill>
          <a:solidFill>
            <a:schemeClr val="accent1"/>
          </a:solidFill>
        </a:fill>
      </a:tcStyle>
    </a:lastCol>
    <a:firstCol>
      <a:tcTxStyle b="on" i="off">
        <a:font>
          <a:latin typeface="Roboto Cn"/>
          <a:ea typeface="Roboto Cn"/>
          <a:cs typeface="Roboto Cn"/>
        </a:font>
        <a:schemeClr val="lt1"/>
      </a:tcTxStyle>
      <a:tcStyle>
        <a:tcBdr/>
        <a:fill>
          <a:solidFill>
            <a:schemeClr val="accent1"/>
          </a:solidFill>
        </a:fill>
      </a:tcStyle>
    </a:firstCol>
    <a:lastRow>
      <a:tcTxStyle b="on" i="off">
        <a:font>
          <a:latin typeface="Roboto Cn"/>
          <a:ea typeface="Roboto Cn"/>
          <a:cs typeface="Roboto Cn"/>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Roboto Cn"/>
          <a:ea typeface="Roboto Cn"/>
          <a:cs typeface="Roboto Cn"/>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24" autoAdjust="0"/>
    <p:restoredTop sz="94660"/>
  </p:normalViewPr>
  <p:slideViewPr>
    <p:cSldViewPr snapToGrid="0">
      <p:cViewPr varScale="1">
        <p:scale>
          <a:sx n="65" d="100"/>
          <a:sy n="65" d="100"/>
        </p:scale>
        <p:origin x="1110" y="72"/>
      </p:cViewPr>
      <p:guideLst/>
    </p:cSldViewPr>
  </p:slideViewPr>
  <p:notesTextViewPr>
    <p:cViewPr>
      <p:scale>
        <a:sx n="1" d="1"/>
        <a:sy n="1" d="1"/>
      </p:scale>
      <p:origin x="0" y="0"/>
    </p:cViewPr>
  </p:notesTextViewPr>
  <p:notesViewPr>
    <p:cSldViewPr snapToGrid="0">
      <p:cViewPr varScale="1">
        <p:scale>
          <a:sx n="50" d="100"/>
          <a:sy n="50" d="100"/>
        </p:scale>
        <p:origin x="2886"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7F9-4591-9DAC-730AFC1E8278}"/>
            </c:ext>
          </c:extLst>
        </c:ser>
        <c:ser>
          <c:idx val="1"/>
          <c:order val="1"/>
          <c:tx>
            <c:strRef>
              <c:f>Sheet1!$C$1</c:f>
              <c:strCache>
                <c:ptCount val="1"/>
                <c:pt idx="0">
                  <c:v>Series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7F9-4591-9DAC-730AFC1E8278}"/>
            </c:ext>
          </c:extLst>
        </c:ser>
        <c:ser>
          <c:idx val="2"/>
          <c:order val="2"/>
          <c:tx>
            <c:strRef>
              <c:f>Sheet1!$D$1</c:f>
              <c:strCache>
                <c:ptCount val="1"/>
                <c:pt idx="0">
                  <c:v>Series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7F9-4591-9DAC-730AFC1E8278}"/>
            </c:ext>
          </c:extLst>
        </c:ser>
        <c:dLbls>
          <c:dLblPos val="outEnd"/>
          <c:showLegendKey val="0"/>
          <c:showVal val="1"/>
          <c:showCatName val="0"/>
          <c:showSerName val="0"/>
          <c:showPercent val="0"/>
          <c:showBubbleSize val="0"/>
        </c:dLbls>
        <c:gapWidth val="219"/>
        <c:overlap val="-27"/>
        <c:axId val="1596710544"/>
        <c:axId val="1596691824"/>
      </c:barChart>
      <c:catAx>
        <c:axId val="1596710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6691824"/>
        <c:crosses val="autoZero"/>
        <c:auto val="1"/>
        <c:lblAlgn val="ctr"/>
        <c:lblOffset val="100"/>
        <c:noMultiLvlLbl val="0"/>
      </c:catAx>
      <c:valAx>
        <c:axId val="15966918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96710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23522C1-4A2D-4F9A-94FA-80B5F2D67F6D}" type="datetimeFigureOut">
              <a:rPr lang="en-US" smtClean="0"/>
              <a:t>9/15/2020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5629406-F4DE-47B1-9EB3-67952472CF5E}" type="slidenum">
              <a:rPr lang="en-US" smtClean="0"/>
              <a:t>‹#›</a:t>
            </a:fld>
            <a:endParaRPr lang="en-US"/>
          </a:p>
        </p:txBody>
      </p:sp>
    </p:spTree>
    <p:extLst>
      <p:ext uri="{BB962C8B-B14F-4D97-AF65-F5344CB8AC3E}">
        <p14:creationId xmlns:p14="http://schemas.microsoft.com/office/powerpoint/2010/main" val="3881954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2" name="Google Shape;35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4" name="Google Shape;36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1"/>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459538"/>
          </a:xfrm>
          <a:solidFill>
            <a:schemeClr val="tx2"/>
          </a:solidFill>
          <a:ln>
            <a:noFill/>
          </a:ln>
        </p:spPr>
        <p:txBody>
          <a:bodyPr/>
          <a:lstStyle/>
          <a:p>
            <a:endParaRPr lang="en-US"/>
          </a:p>
        </p:txBody>
      </p:sp>
      <p:sp>
        <p:nvSpPr>
          <p:cNvPr id="15" name="Google Shape;15;p2"/>
          <p:cNvSpPr txBox="1">
            <a:spLocks noGrp="1"/>
          </p:cNvSpPr>
          <p:nvPr>
            <p:ph type="ctrTitle"/>
          </p:nvPr>
        </p:nvSpPr>
        <p:spPr>
          <a:xfrm>
            <a:off x="3503382" y="2975067"/>
            <a:ext cx="5185236" cy="907867"/>
          </a:xfrm>
          <a:prstGeom prst="rect">
            <a:avLst/>
          </a:prstGeom>
          <a:noFill/>
          <a:ln>
            <a:noFill/>
          </a:ln>
        </p:spPr>
        <p:txBody>
          <a:bodyPr spcFirstLastPara="1" wrap="square" lIns="91425" tIns="91425" rIns="91425" bIns="91425" anchor="ctr" anchorCtr="0">
            <a:noAutofit/>
          </a:bodyPr>
          <a:lstStyle>
            <a:lvl1pPr marR="0" lvl="0" algn="ctr" rtl="0">
              <a:lnSpc>
                <a:spcPct val="90000"/>
              </a:lnSpc>
              <a:spcBef>
                <a:spcPts val="0"/>
              </a:spcBef>
              <a:spcAft>
                <a:spcPts val="0"/>
              </a:spcAft>
              <a:buClr>
                <a:schemeClr val="lt1"/>
              </a:buClr>
              <a:buSzPts val="4400"/>
              <a:buFont typeface="Raleway"/>
              <a:buNone/>
              <a:defRPr sz="4400" b="0" i="0" u="none" strike="noStrike" cap="none">
                <a:solidFill>
                  <a:schemeClr val="tx1">
                    <a:lumMod val="85000"/>
                    <a:lumOff val="15000"/>
                  </a:schemeClr>
                </a:solidFill>
                <a:latin typeface="+mj-lt"/>
                <a:ea typeface="Raleway"/>
                <a:cs typeface="Raleway"/>
                <a:sym typeface="Raleway"/>
              </a:defRPr>
            </a:lvl1pPr>
            <a:lvl2pPr lvl="1" algn="ctr">
              <a:spcBef>
                <a:spcPts val="0"/>
              </a:spcBef>
              <a:spcAft>
                <a:spcPts val="0"/>
              </a:spcAft>
              <a:buSzPts val="1400"/>
              <a:buNone/>
              <a:defRPr sz="6400"/>
            </a:lvl2pPr>
            <a:lvl3pPr lvl="2" algn="ctr">
              <a:spcBef>
                <a:spcPts val="0"/>
              </a:spcBef>
              <a:spcAft>
                <a:spcPts val="0"/>
              </a:spcAft>
              <a:buSzPts val="1400"/>
              <a:buNone/>
              <a:defRPr sz="6400"/>
            </a:lvl3pPr>
            <a:lvl4pPr lvl="3" algn="ctr">
              <a:spcBef>
                <a:spcPts val="0"/>
              </a:spcBef>
              <a:spcAft>
                <a:spcPts val="0"/>
              </a:spcAft>
              <a:buSzPts val="1400"/>
              <a:buNone/>
              <a:defRPr sz="6400"/>
            </a:lvl4pPr>
            <a:lvl5pPr lvl="4" algn="ctr">
              <a:spcBef>
                <a:spcPts val="0"/>
              </a:spcBef>
              <a:spcAft>
                <a:spcPts val="0"/>
              </a:spcAft>
              <a:buSzPts val="1400"/>
              <a:buNone/>
              <a:defRPr sz="6400"/>
            </a:lvl5pPr>
            <a:lvl6pPr lvl="5" algn="ctr">
              <a:spcBef>
                <a:spcPts val="0"/>
              </a:spcBef>
              <a:spcAft>
                <a:spcPts val="0"/>
              </a:spcAft>
              <a:buSzPts val="1400"/>
              <a:buNone/>
              <a:defRPr sz="6400"/>
            </a:lvl6pPr>
            <a:lvl7pPr lvl="6" algn="ctr">
              <a:spcBef>
                <a:spcPts val="0"/>
              </a:spcBef>
              <a:spcAft>
                <a:spcPts val="0"/>
              </a:spcAft>
              <a:buSzPts val="1400"/>
              <a:buNone/>
              <a:defRPr sz="6400"/>
            </a:lvl7pPr>
            <a:lvl8pPr lvl="7" algn="ctr">
              <a:spcBef>
                <a:spcPts val="0"/>
              </a:spcBef>
              <a:spcAft>
                <a:spcPts val="0"/>
              </a:spcAft>
              <a:buSzPts val="1400"/>
              <a:buNone/>
              <a:defRPr sz="6400"/>
            </a:lvl8pPr>
            <a:lvl9pPr lvl="8" algn="ctr">
              <a:spcBef>
                <a:spcPts val="0"/>
              </a:spcBef>
              <a:spcAft>
                <a:spcPts val="0"/>
              </a:spcAft>
              <a:buSzPts val="1400"/>
              <a:buNone/>
              <a:defRPr sz="6400"/>
            </a:lvl9pPr>
          </a:lstStyle>
          <a:p>
            <a:endParaRPr dirty="0"/>
          </a:p>
        </p:txBody>
      </p:sp>
      <p:sp>
        <p:nvSpPr>
          <p:cNvPr id="2" name="Rectangle 1"/>
          <p:cNvSpPr/>
          <p:nvPr userDrawn="1"/>
        </p:nvSpPr>
        <p:spPr>
          <a:xfrm>
            <a:off x="0" y="6458857"/>
            <a:ext cx="12192000" cy="3991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73"/>
        <p:cNvGrpSpPr/>
        <p:nvPr/>
      </p:nvGrpSpPr>
      <p:grpSpPr>
        <a:xfrm>
          <a:off x="0" y="0"/>
          <a:ext cx="0" cy="0"/>
          <a:chOff x="0" y="0"/>
          <a:chExt cx="0" cy="0"/>
        </a:xfrm>
      </p:grpSpPr>
      <p:sp>
        <p:nvSpPr>
          <p:cNvPr id="76" name="Google Shape;76;p12"/>
          <p:cNvSpPr/>
          <p:nvPr/>
        </p:nvSpPr>
        <p:spPr>
          <a:xfrm>
            <a:off x="566058" y="495300"/>
            <a:ext cx="11059885" cy="5867400"/>
          </a:xfrm>
          <a:prstGeom prst="rect">
            <a:avLst/>
          </a:prstGeom>
          <a:solidFill>
            <a:srgbClr val="0070C0"/>
          </a:solidFill>
          <a:ln>
            <a:noFill/>
          </a:ln>
          <a:effectLst>
            <a:outerShdw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74" name="Google Shape;74;p12"/>
          <p:cNvSpPr txBox="1">
            <a:spLocks noGrp="1"/>
          </p:cNvSpPr>
          <p:nvPr>
            <p:ph type="title"/>
          </p:nvPr>
        </p:nvSpPr>
        <p:spPr>
          <a:xfrm>
            <a:off x="2370959" y="495300"/>
            <a:ext cx="7450082" cy="732011"/>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chemeClr val="lt1"/>
              </a:buClr>
              <a:buSzPts val="3600"/>
              <a:buFont typeface="Roboto"/>
              <a:buNone/>
              <a:defRPr sz="3600" b="0" i="0" u="none" strike="noStrike" cap="none">
                <a:solidFill>
                  <a:schemeClr val="lt1"/>
                </a:solidFill>
                <a:latin typeface="+mj-lt"/>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small">
  <p:cSld name="Blank small">
    <p:bg>
      <p:bgPr>
        <a:solidFill>
          <a:schemeClr val="lt1"/>
        </a:solidFill>
        <a:effectLst/>
      </p:bgPr>
    </p:bg>
    <p:spTree>
      <p:nvGrpSpPr>
        <p:cNvPr id="1" name="Shape 77"/>
        <p:cNvGrpSpPr/>
        <p:nvPr/>
      </p:nvGrpSpPr>
      <p:grpSpPr>
        <a:xfrm>
          <a:off x="0" y="0"/>
          <a:ext cx="0" cy="0"/>
          <a:chOff x="0" y="0"/>
          <a:chExt cx="0" cy="0"/>
        </a:xfrm>
      </p:grpSpPr>
      <p:sp>
        <p:nvSpPr>
          <p:cNvPr id="78" name="Google Shape;78;p13"/>
          <p:cNvSpPr txBox="1">
            <a:spLocks noGrp="1"/>
          </p:cNvSpPr>
          <p:nvPr>
            <p:ph type="title"/>
          </p:nvPr>
        </p:nvSpPr>
        <p:spPr>
          <a:xfrm>
            <a:off x="867400" y="1848865"/>
            <a:ext cx="4125515" cy="685347"/>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rgbClr val="3F3F41"/>
              </a:buClr>
              <a:buSzPts val="3600"/>
              <a:buFont typeface="Raleway"/>
              <a:buNone/>
              <a:defRPr sz="3600" b="0" i="0" u="none" strike="noStrike" cap="none">
                <a:solidFill>
                  <a:srgbClr val="3F3F41"/>
                </a:solidFill>
                <a:latin typeface="+mj-lt"/>
                <a:ea typeface="Raleway"/>
                <a:cs typeface="Raleway"/>
                <a:sym typeface="Raleway"/>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dirty="0"/>
          </a:p>
        </p:txBody>
      </p:sp>
      <p:sp>
        <p:nvSpPr>
          <p:cNvPr id="79" name="Google Shape;79;p13"/>
          <p:cNvSpPr txBox="1">
            <a:spLocks noGrp="1"/>
          </p:cNvSpPr>
          <p:nvPr>
            <p:ph type="body" idx="1"/>
          </p:nvPr>
        </p:nvSpPr>
        <p:spPr>
          <a:xfrm>
            <a:off x="887420" y="2780896"/>
            <a:ext cx="4105495" cy="2285338"/>
          </a:xfrm>
          <a:prstGeom prst="rect">
            <a:avLst/>
          </a:prstGeom>
          <a:noFill/>
          <a:ln>
            <a:noFill/>
          </a:ln>
        </p:spPr>
        <p:txBody>
          <a:bodyPr spcFirstLastPara="1" wrap="square" lIns="91425" tIns="91425" rIns="91425" bIns="91425" anchor="t" anchorCtr="0">
            <a:noAutofit/>
          </a:bodyPr>
          <a:lstStyle>
            <a:lvl1pPr marL="457200" marR="0" lvl="0" indent="-457200" algn="l"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mn-lt"/>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dirty="0"/>
          </a:p>
        </p:txBody>
      </p:sp>
      <p:sp>
        <p:nvSpPr>
          <p:cNvPr id="2" name="Rectangle 1"/>
          <p:cNvSpPr/>
          <p:nvPr userDrawn="1"/>
        </p:nvSpPr>
        <p:spPr>
          <a:xfrm>
            <a:off x="6417091" y="1"/>
            <a:ext cx="5774909" cy="685799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0" y="1"/>
            <a:ext cx="449943" cy="6858000"/>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Blank small" userDrawn="1">
  <p:cSld name="1_Blank small">
    <p:bg>
      <p:bgPr>
        <a:solidFill>
          <a:schemeClr val="lt1"/>
        </a:solidFill>
        <a:effectLst/>
      </p:bgPr>
    </p:bg>
    <p:spTree>
      <p:nvGrpSpPr>
        <p:cNvPr id="1" name="Shape 82"/>
        <p:cNvGrpSpPr/>
        <p:nvPr/>
      </p:nvGrpSpPr>
      <p:grpSpPr>
        <a:xfrm>
          <a:off x="0" y="0"/>
          <a:ext cx="0" cy="0"/>
          <a:chOff x="0" y="0"/>
          <a:chExt cx="0" cy="0"/>
        </a:xfrm>
      </p:grpSpPr>
      <p:sp>
        <p:nvSpPr>
          <p:cNvPr id="6" name="Rectangle 5"/>
          <p:cNvSpPr/>
          <p:nvPr userDrawn="1"/>
        </p:nvSpPr>
        <p:spPr>
          <a:xfrm>
            <a:off x="0" y="1"/>
            <a:ext cx="5774909" cy="6857999"/>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
            <a:ext cx="449943" cy="6858000"/>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78;p13"/>
          <p:cNvSpPr txBox="1">
            <a:spLocks noGrp="1"/>
          </p:cNvSpPr>
          <p:nvPr>
            <p:ph type="title"/>
          </p:nvPr>
        </p:nvSpPr>
        <p:spPr>
          <a:xfrm>
            <a:off x="6791950" y="1848865"/>
            <a:ext cx="4125515" cy="685347"/>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rgbClr val="3F3F41"/>
              </a:buClr>
              <a:buSzPts val="3600"/>
              <a:buFont typeface="Raleway"/>
              <a:buNone/>
              <a:defRPr sz="3600" b="0" i="0" u="none" strike="noStrike" cap="none">
                <a:solidFill>
                  <a:srgbClr val="3F3F41"/>
                </a:solidFill>
                <a:latin typeface="+mj-lt"/>
                <a:ea typeface="Raleway"/>
                <a:cs typeface="Raleway"/>
                <a:sym typeface="Raleway"/>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dirty="0"/>
          </a:p>
        </p:txBody>
      </p:sp>
      <p:sp>
        <p:nvSpPr>
          <p:cNvPr id="9" name="Google Shape;79;p13"/>
          <p:cNvSpPr txBox="1">
            <a:spLocks noGrp="1"/>
          </p:cNvSpPr>
          <p:nvPr>
            <p:ph type="body" idx="1"/>
          </p:nvPr>
        </p:nvSpPr>
        <p:spPr>
          <a:xfrm>
            <a:off x="6811970" y="2780896"/>
            <a:ext cx="4105495" cy="2285338"/>
          </a:xfrm>
          <a:prstGeom prst="rect">
            <a:avLst/>
          </a:prstGeom>
          <a:noFill/>
          <a:ln>
            <a:noFill/>
          </a:ln>
        </p:spPr>
        <p:txBody>
          <a:bodyPr spcFirstLastPara="1" wrap="square" lIns="91425" tIns="91425" rIns="91425" bIns="91425" anchor="t" anchorCtr="0">
            <a:noAutofit/>
          </a:bodyPr>
          <a:lstStyle>
            <a:lvl1pPr marL="457200" marR="0" lvl="0" indent="-457200" algn="l"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mn-lt"/>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dirty="0"/>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userDrawn="1">
  <p:cSld name="Subtitle">
    <p:spTree>
      <p:nvGrpSpPr>
        <p:cNvPr id="1" name="Shape 25"/>
        <p:cNvGrpSpPr/>
        <p:nvPr/>
      </p:nvGrpSpPr>
      <p:grpSpPr>
        <a:xfrm>
          <a:off x="0" y="0"/>
          <a:ext cx="0" cy="0"/>
          <a:chOff x="0" y="0"/>
          <a:chExt cx="0" cy="0"/>
        </a:xfrm>
      </p:grpSpPr>
      <p:sp>
        <p:nvSpPr>
          <p:cNvPr id="17" name="Picture Placeholder 16"/>
          <p:cNvSpPr>
            <a:spLocks noGrp="1"/>
          </p:cNvSpPr>
          <p:nvPr>
            <p:ph type="pic" sz="quarter" idx="10"/>
          </p:nvPr>
        </p:nvSpPr>
        <p:spPr>
          <a:xfrm>
            <a:off x="449943" y="0"/>
            <a:ext cx="7581900" cy="6858000"/>
          </a:xfrm>
          <a:prstGeom prst="rect">
            <a:avLst/>
          </a:prstGeom>
          <a:solidFill>
            <a:schemeClr val="tx2"/>
          </a:solidFill>
          <a:ln>
            <a:noFill/>
          </a:ln>
        </p:spPr>
        <p:txBody>
          <a:bodyPr wrap="square">
            <a:noAutofit/>
          </a:bodyPr>
          <a:lstStyle>
            <a:lvl1pPr>
              <a:defRPr sz="1600"/>
            </a:lvl1pPr>
          </a:lstStyle>
          <a:p>
            <a:endParaRPr lang="en-US" dirty="0"/>
          </a:p>
        </p:txBody>
      </p:sp>
      <p:sp>
        <p:nvSpPr>
          <p:cNvPr id="27" name="Google Shape;27;p4"/>
          <p:cNvSpPr txBox="1">
            <a:spLocks noGrp="1"/>
          </p:cNvSpPr>
          <p:nvPr>
            <p:ph type="ctrTitle"/>
          </p:nvPr>
        </p:nvSpPr>
        <p:spPr>
          <a:xfrm>
            <a:off x="8154382" y="2699972"/>
            <a:ext cx="3932497" cy="1458057"/>
          </a:xfrm>
          <a:prstGeom prst="rect">
            <a:avLst/>
          </a:prstGeom>
          <a:noFill/>
          <a:ln>
            <a:noFill/>
          </a:ln>
        </p:spPr>
        <p:txBody>
          <a:bodyPr spcFirstLastPara="1" wrap="square" lIns="91425" tIns="91425" rIns="91425" bIns="91425" anchor="ctr" anchorCtr="0">
            <a:noAutofit/>
          </a:bodyPr>
          <a:lstStyle>
            <a:lvl1pPr marR="0" lvl="0" algn="ctr" rtl="0">
              <a:lnSpc>
                <a:spcPct val="90000"/>
              </a:lnSpc>
              <a:spcBef>
                <a:spcPts val="0"/>
              </a:spcBef>
              <a:spcAft>
                <a:spcPts val="0"/>
              </a:spcAft>
              <a:buClr>
                <a:schemeClr val="lt1"/>
              </a:buClr>
              <a:buSzPts val="4400"/>
              <a:buFont typeface="Raleway"/>
              <a:buNone/>
              <a:defRPr sz="3200" b="0" i="0" u="none" strike="noStrike" cap="none">
                <a:solidFill>
                  <a:schemeClr val="tx1">
                    <a:lumMod val="85000"/>
                    <a:lumOff val="15000"/>
                  </a:schemeClr>
                </a:solidFill>
                <a:latin typeface="+mj-lt"/>
                <a:ea typeface="Raleway"/>
                <a:cs typeface="Raleway"/>
                <a:sym typeface="Raleway"/>
              </a:defRPr>
            </a:lvl1pPr>
            <a:lvl2pPr lvl="1" algn="ctr" rtl="0">
              <a:spcBef>
                <a:spcPts val="0"/>
              </a:spcBef>
              <a:spcAft>
                <a:spcPts val="0"/>
              </a:spcAft>
              <a:buSzPts val="1400"/>
              <a:buNone/>
              <a:defRPr sz="1800"/>
            </a:lvl2pPr>
            <a:lvl3pPr lvl="2" algn="ctr" rtl="0">
              <a:spcBef>
                <a:spcPts val="0"/>
              </a:spcBef>
              <a:spcAft>
                <a:spcPts val="0"/>
              </a:spcAft>
              <a:buSzPts val="1400"/>
              <a:buNone/>
              <a:defRPr sz="1800"/>
            </a:lvl3pPr>
            <a:lvl4pPr lvl="3" algn="ctr" rtl="0">
              <a:spcBef>
                <a:spcPts val="0"/>
              </a:spcBef>
              <a:spcAft>
                <a:spcPts val="0"/>
              </a:spcAft>
              <a:buSzPts val="1400"/>
              <a:buNone/>
              <a:defRPr sz="1800"/>
            </a:lvl4pPr>
            <a:lvl5pPr lvl="4" algn="ctr" rtl="0">
              <a:spcBef>
                <a:spcPts val="0"/>
              </a:spcBef>
              <a:spcAft>
                <a:spcPts val="0"/>
              </a:spcAft>
              <a:buSzPts val="1400"/>
              <a:buNone/>
              <a:defRPr sz="1800"/>
            </a:lvl5pPr>
            <a:lvl6pPr lvl="5" algn="ctr" rtl="0">
              <a:spcBef>
                <a:spcPts val="0"/>
              </a:spcBef>
              <a:spcAft>
                <a:spcPts val="0"/>
              </a:spcAft>
              <a:buSzPts val="1400"/>
              <a:buNone/>
              <a:defRPr sz="1800"/>
            </a:lvl6pPr>
            <a:lvl7pPr lvl="6" algn="ctr" rtl="0">
              <a:spcBef>
                <a:spcPts val="0"/>
              </a:spcBef>
              <a:spcAft>
                <a:spcPts val="0"/>
              </a:spcAft>
              <a:buSzPts val="1400"/>
              <a:buNone/>
              <a:defRPr sz="1800"/>
            </a:lvl7pPr>
            <a:lvl8pPr lvl="7" algn="ctr" rtl="0">
              <a:spcBef>
                <a:spcPts val="0"/>
              </a:spcBef>
              <a:spcAft>
                <a:spcPts val="0"/>
              </a:spcAft>
              <a:buSzPts val="1400"/>
              <a:buNone/>
              <a:defRPr sz="1800"/>
            </a:lvl8pPr>
            <a:lvl9pPr lvl="8" algn="ctr" rtl="0">
              <a:spcBef>
                <a:spcPts val="0"/>
              </a:spcBef>
              <a:spcAft>
                <a:spcPts val="0"/>
              </a:spcAft>
              <a:buSzPts val="1400"/>
              <a:buNone/>
              <a:defRPr sz="1800"/>
            </a:lvl9pPr>
          </a:lstStyle>
          <a:p>
            <a:endParaRPr dirty="0"/>
          </a:p>
        </p:txBody>
      </p:sp>
      <p:sp>
        <p:nvSpPr>
          <p:cNvPr id="28" name="Google Shape;28;p4"/>
          <p:cNvSpPr txBox="1">
            <a:spLocks noGrp="1"/>
          </p:cNvSpPr>
          <p:nvPr>
            <p:ph type="subTitle" idx="1"/>
          </p:nvPr>
        </p:nvSpPr>
        <p:spPr>
          <a:xfrm>
            <a:off x="8154382" y="4384575"/>
            <a:ext cx="3932497" cy="531597"/>
          </a:xfrm>
          <a:prstGeom prst="rect">
            <a:avLst/>
          </a:prstGeom>
          <a:noFill/>
          <a:ln>
            <a:noFill/>
          </a:ln>
        </p:spPr>
        <p:txBody>
          <a:bodyPr spcFirstLastPara="1" wrap="square" lIns="91425" tIns="91425" rIns="91425" bIns="91425" anchor="ctr" anchorCtr="0">
            <a:noAutofit/>
          </a:bodyPr>
          <a:lstStyle>
            <a:lvl1pPr marR="0" lvl="0" algn="ctr" rtl="0">
              <a:lnSpc>
                <a:spcPct val="90000"/>
              </a:lnSpc>
              <a:spcBef>
                <a:spcPts val="0"/>
              </a:spcBef>
              <a:spcAft>
                <a:spcPts val="0"/>
              </a:spcAft>
              <a:buClr>
                <a:srgbClr val="33CCFF"/>
              </a:buClr>
              <a:buSzPts val="2400"/>
              <a:buFont typeface="Arial"/>
              <a:buNone/>
              <a:defRPr sz="2000" b="0" i="0" u="none" strike="noStrike" cap="none">
                <a:ln>
                  <a:noFill/>
                </a:ln>
                <a:solidFill>
                  <a:srgbClr val="0070C0"/>
                </a:solidFill>
                <a:latin typeface="+mn-lt"/>
                <a:ea typeface="Roboto"/>
                <a:cs typeface="Roboto"/>
                <a:sym typeface="Roboto"/>
              </a:defRPr>
            </a:lvl1pPr>
            <a:lvl2pPr marR="0" lvl="1"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2pPr>
            <a:lvl3pPr marR="0" lvl="2"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3pPr>
            <a:lvl4pPr marR="0" lvl="3"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4pPr>
            <a:lvl5pPr marR="0" lvl="4"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5pPr>
            <a:lvl6pPr marR="0" lvl="5"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6pPr>
            <a:lvl7pPr marR="0" lvl="6"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7pPr>
            <a:lvl8pPr marR="0" lvl="7"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8pPr>
            <a:lvl9pPr marR="0" lvl="8" algn="ctr" rtl="0">
              <a:lnSpc>
                <a:spcPct val="90000"/>
              </a:lnSpc>
              <a:spcBef>
                <a:spcPts val="0"/>
              </a:spcBef>
              <a:spcAft>
                <a:spcPts val="0"/>
              </a:spcAft>
              <a:buClr>
                <a:srgbClr val="33CCFF"/>
              </a:buClr>
              <a:buSzPts val="2400"/>
              <a:buFont typeface="Arial"/>
              <a:buNone/>
              <a:defRPr sz="2400" b="0" i="0" u="none" strike="noStrike" cap="none">
                <a:solidFill>
                  <a:srgbClr val="33CCFF"/>
                </a:solidFill>
                <a:latin typeface="Roboto"/>
                <a:ea typeface="Roboto"/>
                <a:cs typeface="Roboto"/>
                <a:sym typeface="Roboto"/>
              </a:defRPr>
            </a:lvl9pPr>
          </a:lstStyle>
          <a:p>
            <a:endParaRPr dirty="0"/>
          </a:p>
        </p:txBody>
      </p:sp>
      <p:sp>
        <p:nvSpPr>
          <p:cNvPr id="5" name="Rectangle 4"/>
          <p:cNvSpPr/>
          <p:nvPr userDrawn="1"/>
        </p:nvSpPr>
        <p:spPr>
          <a:xfrm>
            <a:off x="0" y="1"/>
            <a:ext cx="449943" cy="6858000"/>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userDrawn="1">
  <p:cSld name="Quote">
    <p:spTree>
      <p:nvGrpSpPr>
        <p:cNvPr id="1" name="Shape 30"/>
        <p:cNvGrpSpPr/>
        <p:nvPr/>
      </p:nvGrpSpPr>
      <p:grpSpPr>
        <a:xfrm>
          <a:off x="0" y="0"/>
          <a:ext cx="0" cy="0"/>
          <a:chOff x="0" y="0"/>
          <a:chExt cx="0" cy="0"/>
        </a:xfrm>
      </p:grpSpPr>
      <p:sp>
        <p:nvSpPr>
          <p:cNvPr id="33" name="Google Shape;33;p5"/>
          <p:cNvSpPr txBox="1">
            <a:spLocks noGrp="1"/>
          </p:cNvSpPr>
          <p:nvPr>
            <p:ph type="title"/>
          </p:nvPr>
        </p:nvSpPr>
        <p:spPr>
          <a:xfrm>
            <a:off x="609601" y="105621"/>
            <a:ext cx="4172000" cy="1563131"/>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rgbClr val="3F3F41"/>
              </a:buClr>
              <a:buSzPts val="3600"/>
              <a:buFont typeface="Raleway"/>
              <a:buNone/>
              <a:defRPr sz="3600" b="0" i="0" u="none" strike="noStrike" cap="none">
                <a:solidFill>
                  <a:srgbClr val="3C4973"/>
                </a:solidFill>
                <a:latin typeface="+mj-lt"/>
                <a:ea typeface="Raleway"/>
                <a:cs typeface="Raleway"/>
                <a:sym typeface="Ralew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34" name="Google Shape;34;p5"/>
          <p:cNvSpPr txBox="1">
            <a:spLocks noGrp="1"/>
          </p:cNvSpPr>
          <p:nvPr>
            <p:ph type="body" idx="1"/>
          </p:nvPr>
        </p:nvSpPr>
        <p:spPr>
          <a:xfrm>
            <a:off x="5457371" y="5413829"/>
            <a:ext cx="6563414" cy="1248586"/>
          </a:xfrm>
          <a:prstGeom prst="rect">
            <a:avLst/>
          </a:prstGeom>
          <a:noFill/>
          <a:ln>
            <a:noFill/>
          </a:ln>
        </p:spPr>
        <p:txBody>
          <a:bodyPr spcFirstLastPara="1" wrap="square" lIns="91425" tIns="91425" rIns="91425" bIns="91425" anchor="ctr" anchorCtr="0">
            <a:noAutofit/>
          </a:bodyPr>
          <a:lstStyle>
            <a:lvl1pPr marL="457200" marR="0" lvl="0" indent="-228600" algn="r" rtl="0">
              <a:lnSpc>
                <a:spcPct val="100000"/>
              </a:lnSpc>
              <a:spcBef>
                <a:spcPts val="0"/>
              </a:spcBef>
              <a:spcAft>
                <a:spcPts val="0"/>
              </a:spcAft>
              <a:buClr>
                <a:srgbClr val="131F2B"/>
              </a:buClr>
              <a:buSzPts val="2000"/>
              <a:buFont typeface="Arial"/>
              <a:buNone/>
              <a:defRPr sz="1800" b="0" i="1" u="none" strike="noStrike" cap="none">
                <a:solidFill>
                  <a:srgbClr val="131F2B"/>
                </a:solidFill>
                <a:latin typeface="+mn-lt"/>
                <a:ea typeface="Roboto"/>
                <a:cs typeface="Roboto"/>
                <a:sym typeface="Roboto"/>
              </a:defRPr>
            </a:lvl1pPr>
            <a:lvl2pPr marL="914400" marR="0" lvl="1" indent="-228600" algn="ctr" rtl="0">
              <a:lnSpc>
                <a:spcPct val="90000"/>
              </a:lnSpc>
              <a:spcBef>
                <a:spcPts val="0"/>
              </a:spcBef>
              <a:spcAft>
                <a:spcPts val="0"/>
              </a:spcAft>
              <a:buClr>
                <a:schemeClr val="dk1"/>
              </a:buClr>
              <a:buSzPts val="2400"/>
              <a:buFont typeface="Arial"/>
              <a:buNone/>
              <a:defRPr sz="2400" b="1" i="1" u="none" strike="noStrike" cap="none">
                <a:solidFill>
                  <a:schemeClr val="dk1"/>
                </a:solidFill>
                <a:latin typeface="Roboto"/>
                <a:ea typeface="Roboto"/>
                <a:cs typeface="Roboto"/>
                <a:sym typeface="Roboto"/>
              </a:defRPr>
            </a:lvl2pPr>
            <a:lvl3pPr marL="1371600" marR="0" lvl="2" indent="-228600" algn="ctr" rtl="0">
              <a:lnSpc>
                <a:spcPct val="90000"/>
              </a:lnSpc>
              <a:spcBef>
                <a:spcPts val="0"/>
              </a:spcBef>
              <a:spcAft>
                <a:spcPts val="0"/>
              </a:spcAft>
              <a:buClr>
                <a:schemeClr val="dk1"/>
              </a:buClr>
              <a:buSzPts val="2000"/>
              <a:buFont typeface="Arial"/>
              <a:buNone/>
              <a:defRPr sz="2000" b="1" i="1" u="none" strike="noStrike" cap="none">
                <a:solidFill>
                  <a:schemeClr val="dk1"/>
                </a:solidFill>
                <a:latin typeface="Roboto"/>
                <a:ea typeface="Roboto"/>
                <a:cs typeface="Roboto"/>
                <a:sym typeface="Roboto"/>
              </a:defRPr>
            </a:lvl3pPr>
            <a:lvl4pPr marL="1828800" marR="0" lvl="3" indent="-228600" algn="ctr" rtl="0">
              <a:lnSpc>
                <a:spcPct val="90000"/>
              </a:lnSpc>
              <a:spcBef>
                <a:spcPts val="0"/>
              </a:spcBef>
              <a:spcAft>
                <a:spcPts val="0"/>
              </a:spcAft>
              <a:buClr>
                <a:schemeClr val="dk1"/>
              </a:buClr>
              <a:buSzPts val="1800"/>
              <a:buFont typeface="Arial"/>
              <a:buNone/>
              <a:defRPr sz="1800" b="1" i="1" u="none" strike="noStrike" cap="none">
                <a:solidFill>
                  <a:schemeClr val="dk1"/>
                </a:solidFill>
                <a:latin typeface="Roboto"/>
                <a:ea typeface="Roboto"/>
                <a:cs typeface="Roboto"/>
                <a:sym typeface="Roboto"/>
              </a:defRPr>
            </a:lvl4pPr>
            <a:lvl5pPr marL="2286000" marR="0" lvl="4" indent="-228600" algn="ctr" rtl="0">
              <a:lnSpc>
                <a:spcPct val="90000"/>
              </a:lnSpc>
              <a:spcBef>
                <a:spcPts val="0"/>
              </a:spcBef>
              <a:spcAft>
                <a:spcPts val="0"/>
              </a:spcAft>
              <a:buClr>
                <a:schemeClr val="dk1"/>
              </a:buClr>
              <a:buSzPts val="1800"/>
              <a:buFont typeface="Arial"/>
              <a:buNone/>
              <a:defRPr sz="1800" b="1" i="1" u="none" strike="noStrike" cap="none">
                <a:solidFill>
                  <a:schemeClr val="dk1"/>
                </a:solidFill>
                <a:latin typeface="Roboto"/>
                <a:ea typeface="Roboto"/>
                <a:cs typeface="Roboto"/>
                <a:sym typeface="Roboto"/>
              </a:defRPr>
            </a:lvl5pPr>
            <a:lvl6pPr marL="2743200" marR="0" lvl="5" indent="-342900" algn="ctr" rtl="0">
              <a:lnSpc>
                <a:spcPct val="90000"/>
              </a:lnSpc>
              <a:spcBef>
                <a:spcPts val="0"/>
              </a:spcBef>
              <a:spcAft>
                <a:spcPts val="0"/>
              </a:spcAft>
              <a:buClr>
                <a:schemeClr val="dk1"/>
              </a:buClr>
              <a:buSzPts val="1800"/>
              <a:buFont typeface="Arial"/>
              <a:buChar char="•"/>
              <a:defRPr sz="1800" b="1" i="1" u="none" strike="noStrike" cap="none">
                <a:solidFill>
                  <a:schemeClr val="dk1"/>
                </a:solidFill>
                <a:latin typeface="Roboto"/>
                <a:ea typeface="Roboto"/>
                <a:cs typeface="Roboto"/>
                <a:sym typeface="Roboto"/>
              </a:defRPr>
            </a:lvl6pPr>
            <a:lvl7pPr marL="3200400" marR="0" lvl="6" indent="-342900" algn="ctr" rtl="0">
              <a:lnSpc>
                <a:spcPct val="90000"/>
              </a:lnSpc>
              <a:spcBef>
                <a:spcPts val="0"/>
              </a:spcBef>
              <a:spcAft>
                <a:spcPts val="0"/>
              </a:spcAft>
              <a:buClr>
                <a:schemeClr val="dk1"/>
              </a:buClr>
              <a:buSzPts val="1800"/>
              <a:buFont typeface="Arial"/>
              <a:buChar char="•"/>
              <a:defRPr sz="1800" b="1" i="1" u="none" strike="noStrike" cap="none">
                <a:solidFill>
                  <a:schemeClr val="dk1"/>
                </a:solidFill>
                <a:latin typeface="Roboto"/>
                <a:ea typeface="Roboto"/>
                <a:cs typeface="Roboto"/>
                <a:sym typeface="Roboto"/>
              </a:defRPr>
            </a:lvl7pPr>
            <a:lvl8pPr marL="3657600" marR="0" lvl="7" indent="-342900" algn="ctr" rtl="0">
              <a:lnSpc>
                <a:spcPct val="90000"/>
              </a:lnSpc>
              <a:spcBef>
                <a:spcPts val="0"/>
              </a:spcBef>
              <a:spcAft>
                <a:spcPts val="0"/>
              </a:spcAft>
              <a:buClr>
                <a:schemeClr val="dk1"/>
              </a:buClr>
              <a:buSzPts val="1800"/>
              <a:buFont typeface="Arial"/>
              <a:buChar char="•"/>
              <a:defRPr sz="1800" b="1" i="1" u="none" strike="noStrike" cap="none">
                <a:solidFill>
                  <a:schemeClr val="dk1"/>
                </a:solidFill>
                <a:latin typeface="Roboto"/>
                <a:ea typeface="Roboto"/>
                <a:cs typeface="Roboto"/>
                <a:sym typeface="Roboto"/>
              </a:defRPr>
            </a:lvl8pPr>
            <a:lvl9pPr marL="4114800" marR="0" lvl="8" indent="-342900" algn="ctr" rtl="0">
              <a:lnSpc>
                <a:spcPct val="90000"/>
              </a:lnSpc>
              <a:spcBef>
                <a:spcPts val="0"/>
              </a:spcBef>
              <a:spcAft>
                <a:spcPts val="0"/>
              </a:spcAft>
              <a:buClr>
                <a:schemeClr val="dk1"/>
              </a:buClr>
              <a:buSzPts val="1800"/>
              <a:buFont typeface="Arial"/>
              <a:buChar char="•"/>
              <a:defRPr sz="1800" b="1" i="1" u="none" strike="noStrike" cap="none">
                <a:solidFill>
                  <a:schemeClr val="dk1"/>
                </a:solidFill>
                <a:latin typeface="Roboto"/>
                <a:ea typeface="Roboto"/>
                <a:cs typeface="Roboto"/>
                <a:sym typeface="Roboto"/>
              </a:defRPr>
            </a:lvl9pPr>
          </a:lstStyle>
          <a:p>
            <a:endParaRPr dirty="0"/>
          </a:p>
        </p:txBody>
      </p:sp>
      <p:sp>
        <p:nvSpPr>
          <p:cNvPr id="4" name="Rectangle 3"/>
          <p:cNvSpPr/>
          <p:nvPr userDrawn="1"/>
        </p:nvSpPr>
        <p:spPr>
          <a:xfrm>
            <a:off x="0" y="1"/>
            <a:ext cx="449943" cy="6858000"/>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16"/>
          <p:cNvSpPr>
            <a:spLocks noGrp="1"/>
          </p:cNvSpPr>
          <p:nvPr>
            <p:ph type="pic" sz="quarter" idx="10"/>
          </p:nvPr>
        </p:nvSpPr>
        <p:spPr>
          <a:xfrm>
            <a:off x="449943" y="1774372"/>
            <a:ext cx="11742056" cy="3309257"/>
          </a:xfrm>
          <a:prstGeom prst="rect">
            <a:avLst/>
          </a:prstGeom>
          <a:solidFill>
            <a:schemeClr val="tx2"/>
          </a:solidFill>
          <a:ln>
            <a:noFill/>
          </a:ln>
        </p:spPr>
        <p:txBody>
          <a:bodyPr wrap="square">
            <a:noAutofit/>
          </a:bodyPr>
          <a:lstStyle>
            <a:lvl1pPr>
              <a:defRPr sz="1600"/>
            </a:lvl1p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big">
  <p:cSld name="Blank big">
    <p:spTree>
      <p:nvGrpSpPr>
        <p:cNvPr id="1" name="Shape 36"/>
        <p:cNvGrpSpPr/>
        <p:nvPr/>
      </p:nvGrpSpPr>
      <p:grpSpPr>
        <a:xfrm>
          <a:off x="0" y="0"/>
          <a:ext cx="0" cy="0"/>
          <a:chOff x="0" y="0"/>
          <a:chExt cx="0" cy="0"/>
        </a:xfrm>
      </p:grpSpPr>
      <p:sp>
        <p:nvSpPr>
          <p:cNvPr id="37" name="Google Shape;37;p6"/>
          <p:cNvSpPr/>
          <p:nvPr/>
        </p:nvSpPr>
        <p:spPr>
          <a:xfrm>
            <a:off x="228600" y="213360"/>
            <a:ext cx="11734799" cy="6416040"/>
          </a:xfrm>
          <a:prstGeom prst="frame">
            <a:avLst>
              <a:gd name="adj1" fmla="val 514"/>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Roboto"/>
              <a:ea typeface="Roboto"/>
              <a:cs typeface="Roboto"/>
              <a:sym typeface="Roboto"/>
            </a:endParaRPr>
          </a:p>
        </p:txBody>
      </p:sp>
      <p:sp>
        <p:nvSpPr>
          <p:cNvPr id="3" name="Rectangle 2"/>
          <p:cNvSpPr/>
          <p:nvPr userDrawn="1"/>
        </p:nvSpPr>
        <p:spPr>
          <a:xfrm>
            <a:off x="0" y="1"/>
            <a:ext cx="449943" cy="6858000"/>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userDrawn="1">
  <p:cSld name="Title + 2 columns">
    <p:spTree>
      <p:nvGrpSpPr>
        <p:cNvPr id="1" name="Shape 44"/>
        <p:cNvGrpSpPr/>
        <p:nvPr/>
      </p:nvGrpSpPr>
      <p:grpSpPr>
        <a:xfrm>
          <a:off x="0" y="0"/>
          <a:ext cx="0" cy="0"/>
          <a:chOff x="0" y="0"/>
          <a:chExt cx="0" cy="0"/>
        </a:xfrm>
      </p:grpSpPr>
      <p:sp>
        <p:nvSpPr>
          <p:cNvPr id="45" name="Google Shape;45;p8"/>
          <p:cNvSpPr txBox="1">
            <a:spLocks noGrp="1"/>
          </p:cNvSpPr>
          <p:nvPr>
            <p:ph type="body" idx="1"/>
          </p:nvPr>
        </p:nvSpPr>
        <p:spPr>
          <a:xfrm>
            <a:off x="5847110" y="2522121"/>
            <a:ext cx="2930238" cy="3230872"/>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0"/>
              </a:spcBef>
              <a:spcAft>
                <a:spcPts val="0"/>
              </a:spcAft>
              <a:buClr>
                <a:schemeClr val="dk1"/>
              </a:buClr>
              <a:buSzPts val="1800"/>
              <a:buFont typeface="Arial"/>
              <a:buNone/>
              <a:defRPr sz="1400" b="0" i="0" u="none" strike="noStrike" cap="none">
                <a:solidFill>
                  <a:schemeClr val="dk1"/>
                </a:solidFill>
                <a:latin typeface="+mn-lt"/>
                <a:ea typeface="Roboto"/>
                <a:cs typeface="Roboto"/>
                <a:sym typeface="Roboto"/>
              </a:defRPr>
            </a:lvl1pPr>
            <a:lvl2pPr marL="914400" marR="0" lvl="1" indent="-22860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000"/>
              <a:buFont typeface="Arial"/>
              <a:buNone/>
              <a:defRPr sz="2000"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dirty="0"/>
          </a:p>
        </p:txBody>
      </p:sp>
      <p:sp>
        <p:nvSpPr>
          <p:cNvPr id="46" name="Google Shape;46;p8"/>
          <p:cNvSpPr txBox="1">
            <a:spLocks noGrp="1"/>
          </p:cNvSpPr>
          <p:nvPr>
            <p:ph type="body" idx="2"/>
          </p:nvPr>
        </p:nvSpPr>
        <p:spPr>
          <a:xfrm>
            <a:off x="9043965" y="2522121"/>
            <a:ext cx="2930238" cy="3230872"/>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0"/>
              </a:spcBef>
              <a:spcAft>
                <a:spcPts val="0"/>
              </a:spcAft>
              <a:buClr>
                <a:schemeClr val="dk1"/>
              </a:buClr>
              <a:buSzPts val="1800"/>
              <a:buFont typeface="Arial"/>
              <a:buNone/>
              <a:defRPr sz="1400" b="0" i="0" u="none" strike="noStrike" cap="none">
                <a:solidFill>
                  <a:schemeClr val="dk1"/>
                </a:solidFill>
                <a:latin typeface="+mn-lt"/>
                <a:ea typeface="Roboto"/>
                <a:cs typeface="Roboto"/>
                <a:sym typeface="Roboto"/>
              </a:defRPr>
            </a:lvl1pPr>
            <a:lvl2pPr marL="914400" marR="0" lvl="1" indent="-22860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000"/>
              <a:buFont typeface="Arial"/>
              <a:buNone/>
              <a:defRPr sz="2000"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47" name="Google Shape;47;p8"/>
          <p:cNvSpPr txBox="1">
            <a:spLocks noGrp="1"/>
          </p:cNvSpPr>
          <p:nvPr>
            <p:ph type="title"/>
          </p:nvPr>
        </p:nvSpPr>
        <p:spPr>
          <a:xfrm>
            <a:off x="5847110" y="1304422"/>
            <a:ext cx="6122641" cy="831256"/>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3200"/>
              <a:buFont typeface="Raleway"/>
              <a:buNone/>
              <a:defRPr sz="3200" b="0" i="0" u="none" strike="noStrike" cap="none">
                <a:solidFill>
                  <a:schemeClr val="accent2">
                    <a:lumMod val="75000"/>
                  </a:schemeClr>
                </a:solidFill>
                <a:latin typeface="+mj-lt"/>
                <a:ea typeface="Raleway"/>
                <a:cs typeface="Raleway"/>
                <a:sym typeface="Ralew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8" name="Rectangle 7"/>
          <p:cNvSpPr/>
          <p:nvPr userDrawn="1"/>
        </p:nvSpPr>
        <p:spPr>
          <a:xfrm>
            <a:off x="0" y="1"/>
            <a:ext cx="449943" cy="6858000"/>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06"/>
          <p:cNvSpPr>
            <a:spLocks noGrp="1"/>
          </p:cNvSpPr>
          <p:nvPr>
            <p:ph type="pic" sz="quarter" idx="12"/>
          </p:nvPr>
        </p:nvSpPr>
        <p:spPr>
          <a:xfrm>
            <a:off x="468993" y="323850"/>
            <a:ext cx="5094514" cy="2825751"/>
          </a:xfrm>
          <a:prstGeom prst="rect">
            <a:avLst/>
          </a:prstGeom>
          <a:solidFill>
            <a:schemeClr val="tx2">
              <a:lumMod val="90000"/>
            </a:schemeClr>
          </a:solidFill>
          <a:ln>
            <a:noFill/>
          </a:ln>
        </p:spPr>
        <p:txBody>
          <a:bodyPr wrap="square">
            <a:noAutofit/>
          </a:bodyPr>
          <a:lstStyle>
            <a:lvl1pPr>
              <a:defRPr sz="1400">
                <a:solidFill>
                  <a:schemeClr val="bg1"/>
                </a:solidFill>
              </a:defRPr>
            </a:lvl1pPr>
          </a:lstStyle>
          <a:p>
            <a:endParaRPr lang="en-US"/>
          </a:p>
        </p:txBody>
      </p:sp>
      <p:sp>
        <p:nvSpPr>
          <p:cNvPr id="10" name="Picture Placeholder 206"/>
          <p:cNvSpPr>
            <a:spLocks noGrp="1"/>
          </p:cNvSpPr>
          <p:nvPr>
            <p:ph type="pic" sz="quarter" idx="13"/>
          </p:nvPr>
        </p:nvSpPr>
        <p:spPr>
          <a:xfrm>
            <a:off x="468992" y="3222171"/>
            <a:ext cx="2502807" cy="3292929"/>
          </a:xfrm>
          <a:prstGeom prst="rect">
            <a:avLst/>
          </a:prstGeom>
          <a:solidFill>
            <a:schemeClr val="tx2">
              <a:lumMod val="90000"/>
            </a:schemeClr>
          </a:solidFill>
          <a:ln>
            <a:noFill/>
          </a:ln>
        </p:spPr>
        <p:txBody>
          <a:bodyPr wrap="square">
            <a:noAutofit/>
          </a:bodyPr>
          <a:lstStyle>
            <a:lvl1pPr>
              <a:defRPr sz="1400">
                <a:solidFill>
                  <a:schemeClr val="bg1"/>
                </a:solidFill>
              </a:defRPr>
            </a:lvl1pPr>
          </a:lstStyle>
          <a:p>
            <a:endParaRPr lang="en-US"/>
          </a:p>
        </p:txBody>
      </p:sp>
      <p:sp>
        <p:nvSpPr>
          <p:cNvPr id="11" name="Picture Placeholder 206"/>
          <p:cNvSpPr>
            <a:spLocks noGrp="1"/>
          </p:cNvSpPr>
          <p:nvPr>
            <p:ph type="pic" sz="quarter" idx="14"/>
          </p:nvPr>
        </p:nvSpPr>
        <p:spPr>
          <a:xfrm>
            <a:off x="3077644" y="3222171"/>
            <a:ext cx="2502807" cy="3292929"/>
          </a:xfrm>
          <a:prstGeom prst="rect">
            <a:avLst/>
          </a:prstGeom>
          <a:solidFill>
            <a:schemeClr val="tx2">
              <a:lumMod val="90000"/>
            </a:schemeClr>
          </a:solidFill>
          <a:ln>
            <a:noFill/>
          </a:ln>
        </p:spPr>
        <p:txBody>
          <a:bodyPr wrap="square">
            <a:noAutofit/>
          </a:bodyPr>
          <a:lstStyle>
            <a:lvl1pPr>
              <a:defRPr sz="1400">
                <a:solidFill>
                  <a:schemeClr val="bg1"/>
                </a:solidFill>
              </a:defRPr>
            </a:lvl1p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2 columns" preserve="1" userDrawn="1">
  <p:cSld name="Title + 1 columns">
    <p:spTree>
      <p:nvGrpSpPr>
        <p:cNvPr id="1" name="Shape 44"/>
        <p:cNvGrpSpPr/>
        <p:nvPr/>
      </p:nvGrpSpPr>
      <p:grpSpPr>
        <a:xfrm>
          <a:off x="0" y="0"/>
          <a:ext cx="0" cy="0"/>
          <a:chOff x="0" y="0"/>
          <a:chExt cx="0" cy="0"/>
        </a:xfrm>
      </p:grpSpPr>
      <p:sp>
        <p:nvSpPr>
          <p:cNvPr id="46" name="Google Shape;46;p8"/>
          <p:cNvSpPr txBox="1">
            <a:spLocks noGrp="1"/>
          </p:cNvSpPr>
          <p:nvPr>
            <p:ph type="body" idx="2"/>
          </p:nvPr>
        </p:nvSpPr>
        <p:spPr>
          <a:xfrm>
            <a:off x="555788" y="2594692"/>
            <a:ext cx="6122641" cy="3230872"/>
          </a:xfrm>
          <a:prstGeom prst="rect">
            <a:avLst/>
          </a:prstGeom>
          <a:noFill/>
          <a:ln>
            <a:noFill/>
          </a:ln>
        </p:spPr>
        <p:txBody>
          <a:bodyPr spcFirstLastPara="1" wrap="square" lIns="91425" tIns="91425" rIns="91425" bIns="91425" anchor="t" anchorCtr="0">
            <a:noAutofit/>
          </a:bodyPr>
          <a:lstStyle>
            <a:lvl1pPr marL="457200" marR="0" lvl="0" indent="-228600" algn="l" rtl="0">
              <a:lnSpc>
                <a:spcPct val="90000"/>
              </a:lnSpc>
              <a:spcBef>
                <a:spcPts val="0"/>
              </a:spcBef>
              <a:spcAft>
                <a:spcPts val="0"/>
              </a:spcAft>
              <a:buClr>
                <a:schemeClr val="dk1"/>
              </a:buClr>
              <a:buSzPts val="1800"/>
              <a:buFont typeface="Arial"/>
              <a:buNone/>
              <a:defRPr sz="1400" b="0" i="0" u="none" strike="noStrike" cap="none">
                <a:solidFill>
                  <a:schemeClr val="dk1"/>
                </a:solidFill>
                <a:latin typeface="+mn-lt"/>
                <a:ea typeface="Roboto"/>
                <a:cs typeface="Roboto"/>
                <a:sym typeface="Roboto"/>
              </a:defRPr>
            </a:lvl1pPr>
            <a:lvl2pPr marL="914400" marR="0" lvl="1" indent="-228600" algn="l" rtl="0">
              <a:lnSpc>
                <a:spcPct val="90000"/>
              </a:lnSpc>
              <a:spcBef>
                <a:spcPts val="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000"/>
              <a:buFont typeface="Arial"/>
              <a:buNone/>
              <a:defRPr sz="2000"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dirty="0"/>
          </a:p>
        </p:txBody>
      </p:sp>
      <p:sp>
        <p:nvSpPr>
          <p:cNvPr id="47" name="Google Shape;47;p8"/>
          <p:cNvSpPr txBox="1">
            <a:spLocks noGrp="1"/>
          </p:cNvSpPr>
          <p:nvPr>
            <p:ph type="title"/>
          </p:nvPr>
        </p:nvSpPr>
        <p:spPr>
          <a:xfrm>
            <a:off x="555789" y="1413469"/>
            <a:ext cx="6122641" cy="831256"/>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chemeClr val="dk1"/>
              </a:buClr>
              <a:buSzPts val="3200"/>
              <a:buFont typeface="Raleway"/>
              <a:buNone/>
              <a:defRPr sz="3200" b="0" i="0" u="none" strike="noStrike" cap="none">
                <a:solidFill>
                  <a:schemeClr val="tx1">
                    <a:lumMod val="75000"/>
                    <a:lumOff val="25000"/>
                  </a:schemeClr>
                </a:solidFill>
                <a:latin typeface="+mj-lt"/>
                <a:ea typeface="Raleway"/>
                <a:cs typeface="Raleway"/>
                <a:sym typeface="Ralew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8" name="Rectangle 7"/>
          <p:cNvSpPr/>
          <p:nvPr userDrawn="1"/>
        </p:nvSpPr>
        <p:spPr>
          <a:xfrm>
            <a:off x="0" y="1"/>
            <a:ext cx="449943" cy="6858000"/>
          </a:xfrm>
          <a:prstGeom prst="rect">
            <a:avLst/>
          </a:prstGeom>
          <a:solidFill>
            <a:srgbClr val="0070C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06"/>
          <p:cNvSpPr>
            <a:spLocks noGrp="1"/>
          </p:cNvSpPr>
          <p:nvPr>
            <p:ph type="pic" sz="quarter" idx="12"/>
          </p:nvPr>
        </p:nvSpPr>
        <p:spPr>
          <a:xfrm>
            <a:off x="7080541" y="3717470"/>
            <a:ext cx="5094514" cy="2825751"/>
          </a:xfrm>
          <a:prstGeom prst="rect">
            <a:avLst/>
          </a:prstGeom>
          <a:solidFill>
            <a:schemeClr val="tx2">
              <a:lumMod val="90000"/>
            </a:schemeClr>
          </a:solidFill>
          <a:ln>
            <a:noFill/>
          </a:ln>
        </p:spPr>
        <p:txBody>
          <a:bodyPr wrap="square">
            <a:noAutofit/>
          </a:bodyPr>
          <a:lstStyle>
            <a:lvl1pPr>
              <a:defRPr sz="1400">
                <a:solidFill>
                  <a:schemeClr val="bg1"/>
                </a:solidFill>
              </a:defRPr>
            </a:lvl1pPr>
          </a:lstStyle>
          <a:p>
            <a:endParaRPr lang="en-US"/>
          </a:p>
        </p:txBody>
      </p:sp>
      <p:sp>
        <p:nvSpPr>
          <p:cNvPr id="10" name="Picture Placeholder 206"/>
          <p:cNvSpPr>
            <a:spLocks noGrp="1"/>
          </p:cNvSpPr>
          <p:nvPr>
            <p:ph type="pic" sz="quarter" idx="13"/>
          </p:nvPr>
        </p:nvSpPr>
        <p:spPr>
          <a:xfrm>
            <a:off x="7080541" y="322488"/>
            <a:ext cx="2502807" cy="3292929"/>
          </a:xfrm>
          <a:prstGeom prst="rect">
            <a:avLst/>
          </a:prstGeom>
          <a:solidFill>
            <a:schemeClr val="tx2">
              <a:lumMod val="90000"/>
            </a:schemeClr>
          </a:solidFill>
          <a:ln>
            <a:noFill/>
          </a:ln>
        </p:spPr>
        <p:txBody>
          <a:bodyPr wrap="square">
            <a:noAutofit/>
          </a:bodyPr>
          <a:lstStyle>
            <a:lvl1pPr>
              <a:defRPr sz="1400">
                <a:solidFill>
                  <a:schemeClr val="bg1"/>
                </a:solidFill>
              </a:defRPr>
            </a:lvl1pPr>
          </a:lstStyle>
          <a:p>
            <a:endParaRPr lang="en-US" dirty="0"/>
          </a:p>
        </p:txBody>
      </p:sp>
      <p:sp>
        <p:nvSpPr>
          <p:cNvPr id="11" name="Picture Placeholder 206"/>
          <p:cNvSpPr>
            <a:spLocks noGrp="1"/>
          </p:cNvSpPr>
          <p:nvPr>
            <p:ph type="pic" sz="quarter" idx="14"/>
          </p:nvPr>
        </p:nvSpPr>
        <p:spPr>
          <a:xfrm>
            <a:off x="9689193" y="322488"/>
            <a:ext cx="2502807" cy="3292929"/>
          </a:xfrm>
          <a:prstGeom prst="rect">
            <a:avLst/>
          </a:prstGeom>
          <a:solidFill>
            <a:schemeClr val="tx2">
              <a:lumMod val="90000"/>
            </a:schemeClr>
          </a:solidFill>
          <a:ln>
            <a:noFill/>
          </a:ln>
        </p:spPr>
        <p:txBody>
          <a:bodyPr wrap="square">
            <a:noAutofit/>
          </a:bodyPr>
          <a:lstStyle>
            <a:lvl1pPr>
              <a:defRPr sz="1400">
                <a:solidFill>
                  <a:schemeClr val="bg1"/>
                </a:solidFill>
              </a:defRPr>
            </a:lvl1pPr>
          </a:lstStyle>
          <a:p>
            <a:endParaRPr lang="en-US"/>
          </a:p>
        </p:txBody>
      </p:sp>
    </p:spTree>
    <p:extLst>
      <p:ext uri="{BB962C8B-B14F-4D97-AF65-F5344CB8AC3E}">
        <p14:creationId xmlns:p14="http://schemas.microsoft.com/office/powerpoint/2010/main" val="820768898"/>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3 columns" userDrawn="1">
  <p:cSld name="Title + 3 columns">
    <p:spTree>
      <p:nvGrpSpPr>
        <p:cNvPr id="1" name="Shape 52"/>
        <p:cNvGrpSpPr/>
        <p:nvPr/>
      </p:nvGrpSpPr>
      <p:grpSpPr>
        <a:xfrm>
          <a:off x="0" y="0"/>
          <a:ext cx="0" cy="0"/>
          <a:chOff x="0" y="0"/>
          <a:chExt cx="0" cy="0"/>
        </a:xfrm>
      </p:grpSpPr>
      <p:sp>
        <p:nvSpPr>
          <p:cNvPr id="18" name="Rectangle 17"/>
          <p:cNvSpPr/>
          <p:nvPr userDrawn="1"/>
        </p:nvSpPr>
        <p:spPr>
          <a:xfrm>
            <a:off x="0" y="-13352"/>
            <a:ext cx="12192000" cy="2813702"/>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4" name="Google Shape;54;p9"/>
          <p:cNvSpPr txBox="1">
            <a:spLocks noGrp="1"/>
          </p:cNvSpPr>
          <p:nvPr>
            <p:ph type="body" idx="1"/>
          </p:nvPr>
        </p:nvSpPr>
        <p:spPr>
          <a:xfrm>
            <a:off x="408675" y="4286831"/>
            <a:ext cx="2458652" cy="1250378"/>
          </a:xfrm>
          <a:prstGeom prst="rect">
            <a:avLst/>
          </a:prstGeom>
          <a:noFill/>
          <a:ln>
            <a:noFill/>
          </a:ln>
        </p:spPr>
        <p:txBody>
          <a:bodyPr spcFirstLastPara="1" wrap="square" lIns="91425" tIns="91425" rIns="91425" bIns="91425" anchor="t" anchorCtr="0">
            <a:noAutofit/>
          </a:bodyPr>
          <a:lstStyle>
            <a:lvl1pPr marL="457200" marR="0" lvl="0" indent="-228600" algn="ctr"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mn-lt"/>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a:p>
        </p:txBody>
      </p:sp>
      <p:sp>
        <p:nvSpPr>
          <p:cNvPr id="55" name="Google Shape;55;p9"/>
          <p:cNvSpPr txBox="1">
            <a:spLocks noGrp="1"/>
          </p:cNvSpPr>
          <p:nvPr>
            <p:ph type="title"/>
          </p:nvPr>
        </p:nvSpPr>
        <p:spPr>
          <a:xfrm>
            <a:off x="2968472" y="385791"/>
            <a:ext cx="6255056" cy="670029"/>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rgbClr val="131F2B"/>
              </a:buClr>
              <a:buSzPts val="3200"/>
              <a:buFont typeface="Roboto"/>
              <a:buNone/>
              <a:defRPr sz="3200" b="0" i="0" u="none" strike="noStrike" cap="none">
                <a:solidFill>
                  <a:schemeClr val="bg1"/>
                </a:solidFill>
                <a:latin typeface="+mj-lt"/>
                <a:ea typeface="Roboto"/>
                <a:cs typeface="Roboto"/>
                <a:sym typeface="Roboto"/>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dirty="0"/>
          </a:p>
        </p:txBody>
      </p:sp>
      <p:sp>
        <p:nvSpPr>
          <p:cNvPr id="56" name="Google Shape;56;p9"/>
          <p:cNvSpPr txBox="1">
            <a:spLocks noGrp="1"/>
          </p:cNvSpPr>
          <p:nvPr>
            <p:ph type="body" idx="2"/>
          </p:nvPr>
        </p:nvSpPr>
        <p:spPr>
          <a:xfrm>
            <a:off x="3397759" y="4286831"/>
            <a:ext cx="2458652" cy="1250378"/>
          </a:xfrm>
          <a:prstGeom prst="rect">
            <a:avLst/>
          </a:prstGeom>
          <a:noFill/>
          <a:ln>
            <a:noFill/>
          </a:ln>
        </p:spPr>
        <p:txBody>
          <a:bodyPr spcFirstLastPara="1" wrap="square" lIns="91425" tIns="91425" rIns="91425" bIns="91425" anchor="t" anchorCtr="0">
            <a:noAutofit/>
          </a:bodyPr>
          <a:lstStyle>
            <a:lvl1pPr marL="457200" marR="0" lvl="0" indent="-228600" algn="ctr"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mn-lt"/>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a:p>
        </p:txBody>
      </p:sp>
      <p:sp>
        <p:nvSpPr>
          <p:cNvPr id="57" name="Google Shape;57;p9"/>
          <p:cNvSpPr txBox="1">
            <a:spLocks noGrp="1"/>
          </p:cNvSpPr>
          <p:nvPr>
            <p:ph type="body" idx="3"/>
          </p:nvPr>
        </p:nvSpPr>
        <p:spPr>
          <a:xfrm>
            <a:off x="6386843" y="4286831"/>
            <a:ext cx="2458652" cy="1250378"/>
          </a:xfrm>
          <a:prstGeom prst="rect">
            <a:avLst/>
          </a:prstGeom>
          <a:noFill/>
          <a:ln>
            <a:noFill/>
          </a:ln>
        </p:spPr>
        <p:txBody>
          <a:bodyPr spcFirstLastPara="1" wrap="square" lIns="91425" tIns="91425" rIns="91425" bIns="91425" anchor="t" anchorCtr="0">
            <a:noAutofit/>
          </a:bodyPr>
          <a:lstStyle>
            <a:lvl1pPr marL="457200" marR="0" lvl="0" indent="-228600" algn="ctr"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mn-lt"/>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a:p>
        </p:txBody>
      </p:sp>
      <p:sp>
        <p:nvSpPr>
          <p:cNvPr id="59" name="Google Shape;59;p9"/>
          <p:cNvSpPr txBox="1">
            <a:spLocks noGrp="1"/>
          </p:cNvSpPr>
          <p:nvPr>
            <p:ph type="body" idx="4"/>
          </p:nvPr>
        </p:nvSpPr>
        <p:spPr>
          <a:xfrm>
            <a:off x="9375928" y="4286831"/>
            <a:ext cx="2458652" cy="1250378"/>
          </a:xfrm>
          <a:prstGeom prst="rect">
            <a:avLst/>
          </a:prstGeom>
          <a:noFill/>
          <a:ln>
            <a:noFill/>
          </a:ln>
        </p:spPr>
        <p:txBody>
          <a:bodyPr spcFirstLastPara="1" wrap="square" lIns="91425" tIns="91425" rIns="91425" bIns="91425" anchor="t" anchorCtr="0">
            <a:noAutofit/>
          </a:bodyPr>
          <a:lstStyle>
            <a:lvl1pPr marL="457200" marR="0" lvl="0" indent="-228600" algn="ctr" rtl="0">
              <a:lnSpc>
                <a:spcPct val="90000"/>
              </a:lnSpc>
              <a:spcBef>
                <a:spcPts val="0"/>
              </a:spcBef>
              <a:spcAft>
                <a:spcPts val="0"/>
              </a:spcAft>
              <a:buClr>
                <a:srgbClr val="3F3F41"/>
              </a:buClr>
              <a:buSzPts val="1600"/>
              <a:buFont typeface="Arial"/>
              <a:buNone/>
              <a:defRPr sz="1600" b="0" i="0" u="none" strike="noStrike" cap="none">
                <a:solidFill>
                  <a:srgbClr val="3F3F41"/>
                </a:solidFill>
                <a:latin typeface="+mn-lt"/>
                <a:ea typeface="Roboto"/>
                <a:cs typeface="Roboto"/>
                <a:sym typeface="Roboto"/>
              </a:defRPr>
            </a:lvl1pPr>
            <a:lvl2pPr marL="914400" marR="0" lvl="1"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2pPr>
            <a:lvl3pPr marL="1371600" marR="0" lvl="2"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3pPr>
            <a:lvl4pPr marL="1828800" marR="0" lvl="3"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4pPr>
            <a:lvl5pPr marL="2286000" marR="0" lvl="4" indent="-228600" algn="l" rtl="0">
              <a:lnSpc>
                <a:spcPct val="90000"/>
              </a:lnSpc>
              <a:spcBef>
                <a:spcPts val="0"/>
              </a:spcBef>
              <a:spcAft>
                <a:spcPts val="0"/>
              </a:spcAft>
              <a:buClr>
                <a:schemeClr val="dk1"/>
              </a:buClr>
              <a:buSzPts val="2133"/>
              <a:buFont typeface="Arial"/>
              <a:buNone/>
              <a:defRPr sz="2133" b="0" i="0" u="none" strike="noStrike" cap="none">
                <a:solidFill>
                  <a:schemeClr val="dk1"/>
                </a:solidFill>
                <a:latin typeface="Roboto"/>
                <a:ea typeface="Roboto"/>
                <a:cs typeface="Roboto"/>
                <a:sym typeface="Roboto"/>
              </a:defRPr>
            </a:lvl5pPr>
            <a:lvl6pPr marL="2743200" marR="0" lvl="5"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6pPr>
            <a:lvl7pPr marL="3200400" marR="0" lvl="6"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7pPr>
            <a:lvl8pPr marL="3657600" marR="0" lvl="7"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8pPr>
            <a:lvl9pPr marL="4114800" marR="0" lvl="8" indent="-364045" algn="l" rtl="0">
              <a:lnSpc>
                <a:spcPct val="90000"/>
              </a:lnSpc>
              <a:spcBef>
                <a:spcPts val="0"/>
              </a:spcBef>
              <a:spcAft>
                <a:spcPts val="0"/>
              </a:spcAft>
              <a:buClr>
                <a:schemeClr val="dk1"/>
              </a:buClr>
              <a:buSzPts val="2133"/>
              <a:buFont typeface="Arial"/>
              <a:buChar char="•"/>
              <a:defRPr sz="2133" b="0" i="0" u="none" strike="noStrike" cap="none">
                <a:solidFill>
                  <a:schemeClr val="dk1"/>
                </a:solidFill>
                <a:latin typeface="Roboto"/>
                <a:ea typeface="Roboto"/>
                <a:cs typeface="Roboto"/>
                <a:sym typeface="Roboto"/>
              </a:defRPr>
            </a:lvl9pPr>
          </a:lstStyle>
          <a:p>
            <a:endParaRPr/>
          </a:p>
        </p:txBody>
      </p:sp>
      <p:sp>
        <p:nvSpPr>
          <p:cNvPr id="60" name="Google Shape;60;p9"/>
          <p:cNvSpPr/>
          <p:nvPr/>
        </p:nvSpPr>
        <p:spPr>
          <a:xfrm>
            <a:off x="564931" y="1731890"/>
            <a:ext cx="2146140" cy="214614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a:solidFill>
                <a:schemeClr val="lt1"/>
              </a:solidFill>
              <a:latin typeface="Roboto"/>
              <a:ea typeface="Roboto"/>
              <a:cs typeface="Roboto"/>
              <a:sym typeface="Roboto"/>
            </a:endParaRPr>
          </a:p>
        </p:txBody>
      </p:sp>
      <p:sp>
        <p:nvSpPr>
          <p:cNvPr id="61" name="Google Shape;61;p9"/>
          <p:cNvSpPr/>
          <p:nvPr/>
        </p:nvSpPr>
        <p:spPr>
          <a:xfrm>
            <a:off x="3554015" y="1731890"/>
            <a:ext cx="2146140" cy="214614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2" name="Google Shape;62;p9"/>
          <p:cNvSpPr/>
          <p:nvPr/>
        </p:nvSpPr>
        <p:spPr>
          <a:xfrm>
            <a:off x="6543099" y="1731890"/>
            <a:ext cx="2146140" cy="214614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3" name="Google Shape;63;p9"/>
          <p:cNvSpPr/>
          <p:nvPr/>
        </p:nvSpPr>
        <p:spPr>
          <a:xfrm>
            <a:off x="9532184" y="1731890"/>
            <a:ext cx="2146140" cy="214614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7" name="Picture Placeholder 16"/>
          <p:cNvSpPr>
            <a:spLocks noGrp="1"/>
          </p:cNvSpPr>
          <p:nvPr>
            <p:ph type="pic" sz="quarter" idx="11"/>
          </p:nvPr>
        </p:nvSpPr>
        <p:spPr>
          <a:xfrm>
            <a:off x="656096" y="1823055"/>
            <a:ext cx="1963810" cy="1963810"/>
          </a:xfrm>
          <a:prstGeom prst="rect">
            <a:avLst/>
          </a:prstGeom>
          <a:solidFill>
            <a:schemeClr val="bg1"/>
          </a:solidFill>
          <a:ln>
            <a:noFill/>
          </a:ln>
        </p:spPr>
        <p:txBody>
          <a:bodyPr wrap="square">
            <a:noAutofit/>
          </a:bodyPr>
          <a:lstStyle>
            <a:lvl1pPr>
              <a:defRPr sz="1200"/>
            </a:lvl1pPr>
          </a:lstStyle>
          <a:p>
            <a:endParaRPr lang="en-US"/>
          </a:p>
        </p:txBody>
      </p:sp>
      <p:sp>
        <p:nvSpPr>
          <p:cNvPr id="19" name="Picture Placeholder 18"/>
          <p:cNvSpPr>
            <a:spLocks noGrp="1"/>
          </p:cNvSpPr>
          <p:nvPr>
            <p:ph type="pic" sz="quarter" idx="12"/>
          </p:nvPr>
        </p:nvSpPr>
        <p:spPr>
          <a:xfrm>
            <a:off x="3645180" y="1823055"/>
            <a:ext cx="1963810" cy="1963810"/>
          </a:xfrm>
          <a:prstGeom prst="rect">
            <a:avLst/>
          </a:prstGeom>
          <a:solidFill>
            <a:schemeClr val="bg1"/>
          </a:solidFill>
          <a:ln>
            <a:noFill/>
          </a:ln>
        </p:spPr>
        <p:txBody>
          <a:bodyPr wrap="square">
            <a:noAutofit/>
          </a:bodyPr>
          <a:lstStyle>
            <a:lvl1pPr>
              <a:defRPr sz="1400"/>
            </a:lvl1pPr>
          </a:lstStyle>
          <a:p>
            <a:endParaRPr lang="en-US" dirty="0"/>
          </a:p>
        </p:txBody>
      </p:sp>
      <p:sp>
        <p:nvSpPr>
          <p:cNvPr id="20" name="Picture Placeholder 19"/>
          <p:cNvSpPr>
            <a:spLocks noGrp="1"/>
          </p:cNvSpPr>
          <p:nvPr>
            <p:ph type="pic" sz="quarter" idx="13"/>
          </p:nvPr>
        </p:nvSpPr>
        <p:spPr>
          <a:xfrm>
            <a:off x="6634264" y="1823055"/>
            <a:ext cx="1963810" cy="1963810"/>
          </a:xfrm>
          <a:prstGeom prst="rect">
            <a:avLst/>
          </a:prstGeom>
          <a:solidFill>
            <a:schemeClr val="bg1"/>
          </a:solidFill>
          <a:ln>
            <a:noFill/>
          </a:ln>
        </p:spPr>
        <p:txBody>
          <a:bodyPr wrap="square">
            <a:noAutofit/>
          </a:bodyPr>
          <a:lstStyle>
            <a:lvl1pPr>
              <a:defRPr sz="1400"/>
            </a:lvl1pPr>
          </a:lstStyle>
          <a:p>
            <a:endParaRPr lang="en-US"/>
          </a:p>
        </p:txBody>
      </p:sp>
      <p:sp>
        <p:nvSpPr>
          <p:cNvPr id="21" name="Picture Placeholder 20"/>
          <p:cNvSpPr>
            <a:spLocks noGrp="1"/>
          </p:cNvSpPr>
          <p:nvPr>
            <p:ph type="pic" sz="quarter" idx="14"/>
          </p:nvPr>
        </p:nvSpPr>
        <p:spPr>
          <a:xfrm>
            <a:off x="9623349" y="1823055"/>
            <a:ext cx="1963810" cy="1963810"/>
          </a:xfrm>
          <a:prstGeom prst="rect">
            <a:avLst/>
          </a:prstGeom>
          <a:solidFill>
            <a:schemeClr val="bg1"/>
          </a:solidFill>
          <a:ln>
            <a:noFill/>
          </a:ln>
        </p:spPr>
        <p:txBody>
          <a:bodyPr wrap="square">
            <a:noAutofit/>
          </a:bodyPr>
          <a:lstStyle>
            <a:lvl1pPr>
              <a:defRPr sz="1400"/>
            </a:lvl1pPr>
          </a:lstStyle>
          <a:p>
            <a:endParaRPr lang="en-US"/>
          </a:p>
        </p:txBody>
      </p:sp>
      <p:sp>
        <p:nvSpPr>
          <p:cNvPr id="16" name="Rectangle 15"/>
          <p:cNvSpPr/>
          <p:nvPr userDrawn="1"/>
        </p:nvSpPr>
        <p:spPr>
          <a:xfrm>
            <a:off x="0" y="6458857"/>
            <a:ext cx="12192000" cy="3991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8"/>
        <p:cNvGrpSpPr/>
        <p:nvPr/>
      </p:nvGrpSpPr>
      <p:grpSpPr>
        <a:xfrm>
          <a:off x="0" y="0"/>
          <a:ext cx="0" cy="0"/>
          <a:chOff x="0" y="0"/>
          <a:chExt cx="0" cy="0"/>
        </a:xfrm>
      </p:grpSpPr>
      <p:sp>
        <p:nvSpPr>
          <p:cNvPr id="2" name="Frame 1"/>
          <p:cNvSpPr/>
          <p:nvPr userDrawn="1"/>
        </p:nvSpPr>
        <p:spPr>
          <a:xfrm>
            <a:off x="0" y="0"/>
            <a:ext cx="12192000" cy="6858000"/>
          </a:xfrm>
          <a:prstGeom prst="frame">
            <a:avLst>
              <a:gd name="adj1" fmla="val 674"/>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2"/>
          <p:cNvSpPr/>
          <p:nvPr userDrawn="1"/>
        </p:nvSpPr>
        <p:spPr>
          <a:xfrm>
            <a:off x="0" y="6458857"/>
            <a:ext cx="12192000" cy="3991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9"/>
        <p:cNvGrpSpPr/>
        <p:nvPr/>
      </p:nvGrpSpPr>
      <p:grpSpPr>
        <a:xfrm>
          <a:off x="0" y="0"/>
          <a:ext cx="0" cy="0"/>
          <a:chOff x="0" y="0"/>
          <a:chExt cx="0" cy="0"/>
        </a:xfrm>
      </p:grpSpPr>
      <p:sp>
        <p:nvSpPr>
          <p:cNvPr id="72" name="Google Shape;72;p11"/>
          <p:cNvSpPr txBox="1">
            <a:spLocks noGrp="1"/>
          </p:cNvSpPr>
          <p:nvPr>
            <p:ph type="title"/>
          </p:nvPr>
        </p:nvSpPr>
        <p:spPr>
          <a:xfrm>
            <a:off x="2370959" y="546408"/>
            <a:ext cx="7450082" cy="732011"/>
          </a:xfrm>
          <a:prstGeom prst="rect">
            <a:avLst/>
          </a:prstGeom>
          <a:noFill/>
          <a:ln>
            <a:noFill/>
          </a:ln>
        </p:spPr>
        <p:txBody>
          <a:bodyPr spcFirstLastPara="1" wrap="square" lIns="91425" tIns="91425" rIns="91425" bIns="91425" anchor="b" anchorCtr="0">
            <a:noAutofit/>
          </a:bodyPr>
          <a:lstStyle>
            <a:lvl1pPr marR="0" lvl="0" algn="ctr" rtl="0">
              <a:lnSpc>
                <a:spcPct val="90000"/>
              </a:lnSpc>
              <a:spcBef>
                <a:spcPts val="0"/>
              </a:spcBef>
              <a:spcAft>
                <a:spcPts val="0"/>
              </a:spcAft>
              <a:buClr>
                <a:schemeClr val="lt1"/>
              </a:buClr>
              <a:buSzPts val="3600"/>
              <a:buFont typeface="Roboto"/>
              <a:buNone/>
              <a:defRPr sz="3600" b="0" i="0" u="none" strike="noStrike" cap="none">
                <a:solidFill>
                  <a:schemeClr val="tx1">
                    <a:lumMod val="75000"/>
                    <a:lumOff val="25000"/>
                  </a:schemeClr>
                </a:solidFill>
                <a:latin typeface="+mj-lt"/>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3" name="Frame 2"/>
          <p:cNvSpPr/>
          <p:nvPr userDrawn="1"/>
        </p:nvSpPr>
        <p:spPr>
          <a:xfrm>
            <a:off x="0" y="0"/>
            <a:ext cx="12192000" cy="6858000"/>
          </a:xfrm>
          <a:prstGeom prst="frame">
            <a:avLst>
              <a:gd name="adj1" fmla="val 234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Raleway"/>
              <a:buNone/>
              <a:defRPr sz="4400" b="0" i="0" u="none" strike="noStrike" cap="none">
                <a:solidFill>
                  <a:schemeClr val="dk1"/>
                </a:solidFill>
                <a:latin typeface="Raleway"/>
                <a:ea typeface="Raleway"/>
                <a:cs typeface="Raleway"/>
                <a:sym typeface="Ralew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Roboto"/>
                <a:ea typeface="Roboto"/>
                <a:cs typeface="Roboto"/>
                <a:sym typeface="Roboto"/>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Roboto"/>
                <a:ea typeface="Roboto"/>
                <a:cs typeface="Roboto"/>
                <a:sym typeface="Roboto"/>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Roboto"/>
                <a:ea typeface="Roboto"/>
                <a:cs typeface="Roboto"/>
                <a:sym typeface="Roboto"/>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dk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dk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dk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dk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dk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dk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dk1"/>
                </a:solidFill>
                <a:latin typeface="Roboto"/>
                <a:ea typeface="Roboto"/>
                <a:cs typeface="Roboto"/>
                <a:sym typeface="Roboto"/>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Roboto"/>
                <a:ea typeface="Roboto"/>
                <a:cs typeface="Roboto"/>
                <a:sym typeface="Roboto"/>
              </a:defRPr>
            </a:lvl2pPr>
            <a:lvl3pPr marR="0" lvl="2" algn="l" rtl="0">
              <a:spcBef>
                <a:spcPts val="0"/>
              </a:spcBef>
              <a:spcAft>
                <a:spcPts val="0"/>
              </a:spcAft>
              <a:buSzPts val="1400"/>
              <a:buNone/>
              <a:defRPr sz="1800" b="0" i="0" u="none" strike="noStrike" cap="none">
                <a:solidFill>
                  <a:schemeClr val="dk1"/>
                </a:solidFill>
                <a:latin typeface="Roboto"/>
                <a:ea typeface="Roboto"/>
                <a:cs typeface="Roboto"/>
                <a:sym typeface="Roboto"/>
              </a:defRPr>
            </a:lvl3pPr>
            <a:lvl4pPr marR="0" lvl="3" algn="l" rtl="0">
              <a:spcBef>
                <a:spcPts val="0"/>
              </a:spcBef>
              <a:spcAft>
                <a:spcPts val="0"/>
              </a:spcAft>
              <a:buSzPts val="1400"/>
              <a:buNone/>
              <a:defRPr sz="1800" b="0" i="0" u="none" strike="noStrike" cap="none">
                <a:solidFill>
                  <a:schemeClr val="dk1"/>
                </a:solidFill>
                <a:latin typeface="Roboto"/>
                <a:ea typeface="Roboto"/>
                <a:cs typeface="Roboto"/>
                <a:sym typeface="Roboto"/>
              </a:defRPr>
            </a:lvl4pPr>
            <a:lvl5pPr marR="0" lvl="4" algn="l" rtl="0">
              <a:spcBef>
                <a:spcPts val="0"/>
              </a:spcBef>
              <a:spcAft>
                <a:spcPts val="0"/>
              </a:spcAft>
              <a:buSzPts val="1400"/>
              <a:buNone/>
              <a:defRPr sz="1800" b="0" i="0" u="none" strike="noStrike" cap="none">
                <a:solidFill>
                  <a:schemeClr val="dk1"/>
                </a:solidFill>
                <a:latin typeface="Roboto"/>
                <a:ea typeface="Roboto"/>
                <a:cs typeface="Roboto"/>
                <a:sym typeface="Roboto"/>
              </a:defRPr>
            </a:lvl5pPr>
            <a:lvl6pPr marR="0" lvl="5" algn="l" rtl="0">
              <a:spcBef>
                <a:spcPts val="0"/>
              </a:spcBef>
              <a:spcAft>
                <a:spcPts val="0"/>
              </a:spcAft>
              <a:buSzPts val="1400"/>
              <a:buNone/>
              <a:defRPr sz="1800" b="0" i="0" u="none" strike="noStrike" cap="none">
                <a:solidFill>
                  <a:schemeClr val="dk1"/>
                </a:solidFill>
                <a:latin typeface="Roboto"/>
                <a:ea typeface="Roboto"/>
                <a:cs typeface="Roboto"/>
                <a:sym typeface="Roboto"/>
              </a:defRPr>
            </a:lvl6pPr>
            <a:lvl7pPr marR="0" lvl="6" algn="l" rtl="0">
              <a:spcBef>
                <a:spcPts val="0"/>
              </a:spcBef>
              <a:spcAft>
                <a:spcPts val="0"/>
              </a:spcAft>
              <a:buSzPts val="1400"/>
              <a:buNone/>
              <a:defRPr sz="1800" b="0" i="0" u="none" strike="noStrike" cap="none">
                <a:solidFill>
                  <a:schemeClr val="dk1"/>
                </a:solidFill>
                <a:latin typeface="Roboto"/>
                <a:ea typeface="Roboto"/>
                <a:cs typeface="Roboto"/>
                <a:sym typeface="Roboto"/>
              </a:defRPr>
            </a:lvl7pPr>
            <a:lvl8pPr marR="0" lvl="7" algn="l" rtl="0">
              <a:spcBef>
                <a:spcPts val="0"/>
              </a:spcBef>
              <a:spcAft>
                <a:spcPts val="0"/>
              </a:spcAft>
              <a:buSzPts val="1400"/>
              <a:buNone/>
              <a:defRPr sz="1800" b="0" i="0" u="none" strike="noStrike" cap="none">
                <a:solidFill>
                  <a:schemeClr val="dk1"/>
                </a:solidFill>
                <a:latin typeface="Roboto"/>
                <a:ea typeface="Roboto"/>
                <a:cs typeface="Roboto"/>
                <a:sym typeface="Roboto"/>
              </a:defRPr>
            </a:lvl8pPr>
            <a:lvl9pPr marR="0" lvl="8" algn="l" rtl="0">
              <a:spcBef>
                <a:spcPts val="0"/>
              </a:spcBef>
              <a:spcAft>
                <a:spcPts val="0"/>
              </a:spcAft>
              <a:buSzPts val="1400"/>
              <a:buNone/>
              <a:defRPr sz="1800" b="0" i="0" u="none" strike="noStrike" cap="none">
                <a:solidFill>
                  <a:schemeClr val="dk1"/>
                </a:solidFill>
                <a:latin typeface="Roboto"/>
                <a:ea typeface="Roboto"/>
                <a:cs typeface="Roboto"/>
                <a:sym typeface="Roboto"/>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Roboto"/>
                <a:ea typeface="Roboto"/>
                <a:cs typeface="Roboto"/>
                <a:sym typeface="Roboto"/>
              </a:defRPr>
            </a:lvl1pPr>
            <a:lvl2pPr marL="0" marR="0" lvl="1" indent="0" algn="r" rtl="0">
              <a:spcBef>
                <a:spcPts val="0"/>
              </a:spcBef>
              <a:buNone/>
              <a:defRPr sz="1200" b="0" i="0" u="none" strike="noStrike" cap="none">
                <a:solidFill>
                  <a:srgbClr val="888888"/>
                </a:solidFill>
                <a:latin typeface="Roboto"/>
                <a:ea typeface="Roboto"/>
                <a:cs typeface="Roboto"/>
                <a:sym typeface="Roboto"/>
              </a:defRPr>
            </a:lvl2pPr>
            <a:lvl3pPr marL="0" marR="0" lvl="2" indent="0" algn="r" rtl="0">
              <a:spcBef>
                <a:spcPts val="0"/>
              </a:spcBef>
              <a:buNone/>
              <a:defRPr sz="1200" b="0" i="0" u="none" strike="noStrike" cap="none">
                <a:solidFill>
                  <a:srgbClr val="888888"/>
                </a:solidFill>
                <a:latin typeface="Roboto"/>
                <a:ea typeface="Roboto"/>
                <a:cs typeface="Roboto"/>
                <a:sym typeface="Roboto"/>
              </a:defRPr>
            </a:lvl3pPr>
            <a:lvl4pPr marL="0" marR="0" lvl="3" indent="0" algn="r" rtl="0">
              <a:spcBef>
                <a:spcPts val="0"/>
              </a:spcBef>
              <a:buNone/>
              <a:defRPr sz="1200" b="0" i="0" u="none" strike="noStrike" cap="none">
                <a:solidFill>
                  <a:srgbClr val="888888"/>
                </a:solidFill>
                <a:latin typeface="Roboto"/>
                <a:ea typeface="Roboto"/>
                <a:cs typeface="Roboto"/>
                <a:sym typeface="Roboto"/>
              </a:defRPr>
            </a:lvl4pPr>
            <a:lvl5pPr marL="0" marR="0" lvl="4" indent="0" algn="r" rtl="0">
              <a:spcBef>
                <a:spcPts val="0"/>
              </a:spcBef>
              <a:buNone/>
              <a:defRPr sz="1200" b="0" i="0" u="none" strike="noStrike" cap="none">
                <a:solidFill>
                  <a:srgbClr val="888888"/>
                </a:solidFill>
                <a:latin typeface="Roboto"/>
                <a:ea typeface="Roboto"/>
                <a:cs typeface="Roboto"/>
                <a:sym typeface="Roboto"/>
              </a:defRPr>
            </a:lvl5pPr>
            <a:lvl6pPr marL="0" marR="0" lvl="5" indent="0" algn="r" rtl="0">
              <a:spcBef>
                <a:spcPts val="0"/>
              </a:spcBef>
              <a:buNone/>
              <a:defRPr sz="1200" b="0" i="0" u="none" strike="noStrike" cap="none">
                <a:solidFill>
                  <a:srgbClr val="888888"/>
                </a:solidFill>
                <a:latin typeface="Roboto"/>
                <a:ea typeface="Roboto"/>
                <a:cs typeface="Roboto"/>
                <a:sym typeface="Roboto"/>
              </a:defRPr>
            </a:lvl6pPr>
            <a:lvl7pPr marL="0" marR="0" lvl="6" indent="0" algn="r" rtl="0">
              <a:spcBef>
                <a:spcPts val="0"/>
              </a:spcBef>
              <a:buNone/>
              <a:defRPr sz="1200" b="0" i="0" u="none" strike="noStrike" cap="none">
                <a:solidFill>
                  <a:srgbClr val="888888"/>
                </a:solidFill>
                <a:latin typeface="Roboto"/>
                <a:ea typeface="Roboto"/>
                <a:cs typeface="Roboto"/>
                <a:sym typeface="Roboto"/>
              </a:defRPr>
            </a:lvl7pPr>
            <a:lvl8pPr marL="0" marR="0" lvl="7" indent="0" algn="r" rtl="0">
              <a:spcBef>
                <a:spcPts val="0"/>
              </a:spcBef>
              <a:buNone/>
              <a:defRPr sz="1200" b="0" i="0" u="none" strike="noStrike" cap="none">
                <a:solidFill>
                  <a:srgbClr val="888888"/>
                </a:solidFill>
                <a:latin typeface="Roboto"/>
                <a:ea typeface="Roboto"/>
                <a:cs typeface="Roboto"/>
                <a:sym typeface="Roboto"/>
              </a:defRPr>
            </a:lvl8pPr>
            <a:lvl9pPr marL="0" marR="0" lvl="8" indent="0" algn="r" rtl="0">
              <a:spcBef>
                <a:spcPts val="0"/>
              </a:spcBef>
              <a:buNone/>
              <a:defRPr sz="1200" b="0" i="0" u="none" strike="noStrike" cap="none">
                <a:solidFill>
                  <a:srgbClr val="888888"/>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4" r:id="rId5"/>
    <p:sldLayoutId id="2147483662"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19881" b="647"/>
          <a:stretch/>
        </p:blipFill>
        <p:spPr/>
      </p:pic>
      <p:sp>
        <p:nvSpPr>
          <p:cNvPr id="11" name="Google Shape;91;p15"/>
          <p:cNvSpPr txBox="1"/>
          <p:nvPr/>
        </p:nvSpPr>
        <p:spPr>
          <a:xfrm>
            <a:off x="-17019" y="742272"/>
            <a:ext cx="4846689" cy="1305187"/>
          </a:xfrm>
          <a:prstGeom prst="rect">
            <a:avLst/>
          </a:prstGeom>
          <a:noFill/>
          <a:ln>
            <a:noFill/>
          </a:ln>
        </p:spPr>
        <p:txBody>
          <a:bodyPr spcFirstLastPara="1" wrap="square" lIns="91425" tIns="91425" rIns="91425" bIns="91425" anchor="ctr" anchorCtr="0">
            <a:noAutofit/>
          </a:bodyPr>
          <a:lstStyle/>
          <a:p>
            <a:pPr marL="0" marR="0" lvl="0" indent="0" algn="ctr" rtl="0">
              <a:lnSpc>
                <a:spcPct val="90000"/>
              </a:lnSpc>
              <a:spcBef>
                <a:spcPts val="0"/>
              </a:spcBef>
              <a:spcAft>
                <a:spcPts val="0"/>
              </a:spcAft>
              <a:buClr>
                <a:schemeClr val="lt1"/>
              </a:buClr>
              <a:buSzPts val="7200"/>
              <a:buFont typeface="Roboto Medium"/>
              <a:buNone/>
            </a:pPr>
            <a:r>
              <a:rPr lang="en-US" sz="9600" b="1" dirty="0" smtClean="0">
                <a:solidFill>
                  <a:schemeClr val="bg1"/>
                </a:solidFill>
                <a:effectLst>
                  <a:outerShdw blurRad="38100" dist="38100" dir="2700000" algn="tl">
                    <a:srgbClr val="000000">
                      <a:alpha val="75000"/>
                    </a:srgbClr>
                  </a:outerShdw>
                </a:effectLst>
                <a:latin typeface="+mj-lt"/>
                <a:ea typeface="Roboto Medium"/>
                <a:cs typeface="Roboto Medium"/>
                <a:sym typeface="Roboto Medium"/>
              </a:rPr>
              <a:t>Estate</a:t>
            </a:r>
            <a:endParaRPr sz="7200" b="1" i="0" u="none" strike="noStrike" cap="none" dirty="0">
              <a:solidFill>
                <a:schemeClr val="bg1"/>
              </a:solidFill>
              <a:effectLst>
                <a:outerShdw blurRad="38100" dist="38100" dir="2700000" algn="tl">
                  <a:srgbClr val="000000">
                    <a:alpha val="75000"/>
                  </a:srgbClr>
                </a:outerShdw>
              </a:effectLst>
              <a:latin typeface="+mj-lt"/>
              <a:ea typeface="Roboto Medium"/>
              <a:cs typeface="Roboto Medium"/>
              <a:sym typeface="Roboto Medium"/>
            </a:endParaRPr>
          </a:p>
        </p:txBody>
      </p:sp>
      <p:sp>
        <p:nvSpPr>
          <p:cNvPr id="9" name="Google Shape;92;p15"/>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0" u="none" strike="noStrike" cap="none" dirty="0">
                <a:solidFill>
                  <a:schemeClr val="dk1"/>
                </a:solidFill>
                <a:latin typeface="Roboto"/>
                <a:ea typeface="Roboto"/>
                <a:cs typeface="Roboto"/>
                <a:sym typeface="Roboto"/>
              </a:rPr>
              <a:t>Slidehood.com</a:t>
            </a:r>
            <a:endParaRPr dirty="0"/>
          </a:p>
        </p:txBody>
      </p:sp>
      <p:sp>
        <p:nvSpPr>
          <p:cNvPr id="10" name="Google Shape;101;p15"/>
          <p:cNvSpPr/>
          <p:nvPr/>
        </p:nvSpPr>
        <p:spPr>
          <a:xfrm>
            <a:off x="427567" y="1785791"/>
            <a:ext cx="3367582" cy="3052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dirty="0">
                <a:solidFill>
                  <a:srgbClr val="0070C0"/>
                </a:solidFill>
                <a:latin typeface="+mn-lt"/>
                <a:ea typeface="Roboto"/>
                <a:cs typeface="Roboto"/>
                <a:sym typeface="Roboto"/>
              </a:rPr>
              <a:t>PowerPoint  &amp; Google </a:t>
            </a:r>
            <a:r>
              <a:rPr lang="en-US" dirty="0">
                <a:solidFill>
                  <a:srgbClr val="0070C0"/>
                </a:solidFill>
                <a:latin typeface="+mn-lt"/>
                <a:ea typeface="Roboto"/>
                <a:cs typeface="Roboto"/>
                <a:sym typeface="Roboto"/>
              </a:rPr>
              <a:t>Slides Template</a:t>
            </a:r>
            <a:endParaRPr sz="1400" dirty="0">
              <a:solidFill>
                <a:srgbClr val="0070C0"/>
              </a:solidFill>
              <a:latin typeface="+mn-lt"/>
              <a:ea typeface="Roboto"/>
              <a:cs typeface="Roboto"/>
              <a:sym typeface="Roboto"/>
            </a:endParaRPr>
          </a:p>
        </p:txBody>
      </p:sp>
      <p:sp>
        <p:nvSpPr>
          <p:cNvPr id="13" name="Google Shape;91;p15"/>
          <p:cNvSpPr txBox="1"/>
          <p:nvPr/>
        </p:nvSpPr>
        <p:spPr>
          <a:xfrm>
            <a:off x="0" y="472135"/>
            <a:ext cx="1284389" cy="453189"/>
          </a:xfrm>
          <a:prstGeom prst="rect">
            <a:avLst/>
          </a:prstGeom>
          <a:noFill/>
          <a:ln>
            <a:noFill/>
          </a:ln>
        </p:spPr>
        <p:txBody>
          <a:bodyPr spcFirstLastPara="1" wrap="square" lIns="91425" tIns="91425" rIns="91425" bIns="91425" anchor="ctr" anchorCtr="0">
            <a:noAutofit/>
          </a:bodyPr>
          <a:lstStyle/>
          <a:p>
            <a:pPr marL="0" marR="0" lvl="0" indent="0" rtl="0">
              <a:lnSpc>
                <a:spcPct val="90000"/>
              </a:lnSpc>
              <a:spcBef>
                <a:spcPts val="0"/>
              </a:spcBef>
              <a:spcAft>
                <a:spcPts val="0"/>
              </a:spcAft>
              <a:buClr>
                <a:schemeClr val="lt1"/>
              </a:buClr>
              <a:buSzPts val="7200"/>
              <a:buFont typeface="Roboto Medium"/>
              <a:buNone/>
            </a:pPr>
            <a:r>
              <a:rPr lang="en-US" sz="3200" b="1" dirty="0" smtClean="0">
                <a:solidFill>
                  <a:schemeClr val="accent1">
                    <a:lumMod val="75000"/>
                  </a:schemeClr>
                </a:solidFill>
                <a:latin typeface="+mj-lt"/>
                <a:ea typeface="Roboto Medium"/>
                <a:cs typeface="Roboto Medium"/>
                <a:sym typeface="Roboto Medium"/>
              </a:rPr>
              <a:t>REAL</a:t>
            </a:r>
            <a:endParaRPr sz="2000" b="1" i="0" u="none" strike="noStrike" cap="none" dirty="0">
              <a:solidFill>
                <a:schemeClr val="accent1">
                  <a:lumMod val="75000"/>
                </a:schemeClr>
              </a:solidFill>
              <a:latin typeface="+mj-lt"/>
              <a:ea typeface="Roboto Medium"/>
              <a:cs typeface="Roboto Medium"/>
              <a:sym typeface="Roboto Medium"/>
            </a:endParaRPr>
          </a:p>
        </p:txBody>
      </p:sp>
      <p:sp>
        <p:nvSpPr>
          <p:cNvPr id="12" name="Rectangle 11"/>
          <p:cNvSpPr/>
          <p:nvPr/>
        </p:nvSpPr>
        <p:spPr>
          <a:xfrm>
            <a:off x="116114" y="860181"/>
            <a:ext cx="311453" cy="88206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8083429"/>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4"/>
          <p:cNvSpPr txBox="1"/>
          <p:nvPr/>
        </p:nvSpPr>
        <p:spPr>
          <a:xfrm>
            <a:off x="3142628" y="398639"/>
            <a:ext cx="5924829" cy="1244635"/>
          </a:xfrm>
          <a:prstGeom prst="rect">
            <a:avLst/>
          </a:prstGeom>
          <a:noFill/>
          <a:ln>
            <a:noFill/>
          </a:ln>
        </p:spPr>
        <p:txBody>
          <a:bodyPr spcFirstLastPara="1" wrap="square" lIns="91425" tIns="91425" rIns="91425" bIns="91425" anchor="b" anchorCtr="0">
            <a:noAutofit/>
          </a:bodyPr>
          <a:lstStyle/>
          <a:p>
            <a:pPr marL="0" marR="0" lvl="0" indent="0" algn="ctr" rtl="0">
              <a:lnSpc>
                <a:spcPct val="90000"/>
              </a:lnSpc>
              <a:spcBef>
                <a:spcPts val="0"/>
              </a:spcBef>
              <a:spcAft>
                <a:spcPts val="0"/>
              </a:spcAft>
              <a:buClr>
                <a:schemeClr val="lt1"/>
              </a:buClr>
              <a:buSzPts val="3600"/>
              <a:buFont typeface="Roboto Medium"/>
              <a:buNone/>
            </a:pPr>
            <a:r>
              <a:rPr lang="en-US" sz="3600" dirty="0">
                <a:solidFill>
                  <a:srgbClr val="3C4973"/>
                </a:solidFill>
                <a:latin typeface="+mj-lt"/>
                <a:ea typeface="Roboto Medium"/>
                <a:cs typeface="Roboto Medium"/>
                <a:sym typeface="Roboto Medium"/>
              </a:rPr>
              <a:t>USE CHARTS TO EXPLAIN YOUR </a:t>
            </a:r>
            <a:r>
              <a:rPr lang="en-US" sz="3600" b="1" dirty="0">
                <a:solidFill>
                  <a:srgbClr val="3C4973"/>
                </a:solidFill>
                <a:latin typeface="+mj-lt"/>
                <a:ea typeface="Roboto Medium"/>
                <a:cs typeface="Roboto Medium"/>
                <a:sym typeface="Roboto Medium"/>
              </a:rPr>
              <a:t>IDEAS</a:t>
            </a:r>
            <a:endParaRPr dirty="0">
              <a:solidFill>
                <a:srgbClr val="3C4973"/>
              </a:solidFill>
              <a:latin typeface="+mj-lt"/>
            </a:endParaRPr>
          </a:p>
        </p:txBody>
      </p:sp>
      <p:sp>
        <p:nvSpPr>
          <p:cNvPr id="193" name="Google Shape;193;p24"/>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graphicFrame>
        <p:nvGraphicFramePr>
          <p:cNvPr id="4" name="Chart 3"/>
          <p:cNvGraphicFramePr/>
          <p:nvPr>
            <p:extLst>
              <p:ext uri="{D42A27DB-BD31-4B8C-83A1-F6EECF244321}">
                <p14:modId xmlns:p14="http://schemas.microsoft.com/office/powerpoint/2010/main" val="2466025814"/>
              </p:ext>
            </p:extLst>
          </p:nvPr>
        </p:nvGraphicFramePr>
        <p:xfrm>
          <a:off x="1620596" y="1456232"/>
          <a:ext cx="8950808" cy="507820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5"/>
          <p:cNvSpPr txBox="1"/>
          <p:nvPr/>
        </p:nvSpPr>
        <p:spPr>
          <a:xfrm>
            <a:off x="2427592" y="710222"/>
            <a:ext cx="7336816" cy="1204992"/>
          </a:xfrm>
          <a:prstGeom prst="rect">
            <a:avLst/>
          </a:prstGeom>
          <a:noFill/>
          <a:ln>
            <a:noFill/>
          </a:ln>
        </p:spPr>
        <p:txBody>
          <a:bodyPr spcFirstLastPara="1" wrap="square" lIns="91425" tIns="91425" rIns="91425" bIns="91425" anchor="b" anchorCtr="0">
            <a:noAutofit/>
          </a:bodyPr>
          <a:lstStyle/>
          <a:p>
            <a:pPr marL="0" marR="0" lvl="0" indent="0" algn="ctr" rtl="0">
              <a:lnSpc>
                <a:spcPct val="90000"/>
              </a:lnSpc>
              <a:spcBef>
                <a:spcPts val="0"/>
              </a:spcBef>
              <a:spcAft>
                <a:spcPts val="0"/>
              </a:spcAft>
              <a:buClr>
                <a:srgbClr val="595959"/>
              </a:buClr>
              <a:buSzPts val="3600"/>
              <a:buFont typeface="Roboto Medium"/>
              <a:buNone/>
            </a:pPr>
            <a:r>
              <a:rPr lang="en-US" sz="3600" dirty="0">
                <a:solidFill>
                  <a:schemeClr val="bg1"/>
                </a:solidFill>
                <a:latin typeface="+mj-lt"/>
                <a:ea typeface="Roboto Medium"/>
                <a:cs typeface="Roboto Medium"/>
                <a:sym typeface="Roboto Medium"/>
              </a:rPr>
              <a:t>USE TABLES TO EXPLAIN YOUR </a:t>
            </a:r>
            <a:r>
              <a:rPr lang="en-US" sz="3600" b="1" dirty="0">
                <a:solidFill>
                  <a:schemeClr val="bg1"/>
                </a:solidFill>
                <a:latin typeface="+mj-lt"/>
                <a:ea typeface="Roboto Medium"/>
                <a:cs typeface="Roboto Medium"/>
                <a:sym typeface="Roboto Medium"/>
              </a:rPr>
              <a:t>DATA</a:t>
            </a:r>
            <a:endParaRPr sz="3600" b="1" dirty="0">
              <a:solidFill>
                <a:schemeClr val="bg1"/>
              </a:solidFill>
              <a:latin typeface="+mj-lt"/>
              <a:ea typeface="Roboto Medium"/>
              <a:cs typeface="Roboto Medium"/>
              <a:sym typeface="Roboto Medium"/>
            </a:endParaRPr>
          </a:p>
        </p:txBody>
      </p:sp>
      <p:graphicFrame>
        <p:nvGraphicFramePr>
          <p:cNvPr id="200" name="Google Shape;200;p25"/>
          <p:cNvGraphicFramePr/>
          <p:nvPr>
            <p:extLst>
              <p:ext uri="{D42A27DB-BD31-4B8C-83A1-F6EECF244321}">
                <p14:modId xmlns:p14="http://schemas.microsoft.com/office/powerpoint/2010/main" val="3676408223"/>
              </p:ext>
            </p:extLst>
          </p:nvPr>
        </p:nvGraphicFramePr>
        <p:xfrm>
          <a:off x="2256988" y="2149764"/>
          <a:ext cx="7678025" cy="3540807"/>
        </p:xfrm>
        <a:graphic>
          <a:graphicData uri="http://schemas.openxmlformats.org/drawingml/2006/table">
            <a:tbl>
              <a:tblPr firstRow="1" firstCol="1" bandRow="1" bandCol="1">
                <a:tableStyleId>{EB344D84-9AFB-497E-A393-DC336BA19D2E}</a:tableStyleId>
              </a:tblPr>
              <a:tblGrid>
                <a:gridCol w="1014335">
                  <a:extLst>
                    <a:ext uri="{9D8B030D-6E8A-4147-A177-3AD203B41FA5}">
                      <a16:colId xmlns:a16="http://schemas.microsoft.com/office/drawing/2014/main" val="20000"/>
                    </a:ext>
                  </a:extLst>
                </a:gridCol>
                <a:gridCol w="2824678">
                  <a:extLst>
                    <a:ext uri="{9D8B030D-6E8A-4147-A177-3AD203B41FA5}">
                      <a16:colId xmlns:a16="http://schemas.microsoft.com/office/drawing/2014/main" val="20001"/>
                    </a:ext>
                  </a:extLst>
                </a:gridCol>
                <a:gridCol w="1919506">
                  <a:extLst>
                    <a:ext uri="{9D8B030D-6E8A-4147-A177-3AD203B41FA5}">
                      <a16:colId xmlns:a16="http://schemas.microsoft.com/office/drawing/2014/main" val="20002"/>
                    </a:ext>
                  </a:extLst>
                </a:gridCol>
                <a:gridCol w="1919506">
                  <a:extLst>
                    <a:ext uri="{9D8B030D-6E8A-4147-A177-3AD203B41FA5}">
                      <a16:colId xmlns:a16="http://schemas.microsoft.com/office/drawing/2014/main" val="20003"/>
                    </a:ext>
                  </a:extLst>
                </a:gridCol>
              </a:tblGrid>
              <a:tr h="328850">
                <a:tc>
                  <a:txBody>
                    <a:bodyPr/>
                    <a:lstStyle/>
                    <a:p>
                      <a:pPr marL="0" marR="0" lvl="0" indent="0" algn="ctr" rtl="0">
                        <a:spcBef>
                          <a:spcPts val="0"/>
                        </a:spcBef>
                        <a:spcAft>
                          <a:spcPts val="0"/>
                        </a:spcAft>
                        <a:buNone/>
                      </a:pPr>
                      <a:r>
                        <a:rPr lang="en-US" sz="1600" u="none" strike="noStrike" cap="none"/>
                        <a:t>S.NO</a:t>
                      </a:r>
                      <a:endParaRPr sz="1600"/>
                    </a:p>
                  </a:txBody>
                  <a:tcPr marL="80212" marR="80212" marT="40092" marB="40092">
                    <a:lnB w="12700" cap="flat" cmpd="sng" algn="ctr">
                      <a:solidFill>
                        <a:srgbClr val="0070C0"/>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600" u="none" strike="noStrike" cap="none"/>
                        <a:t>DATA</a:t>
                      </a:r>
                      <a:endParaRPr sz="1600"/>
                    </a:p>
                  </a:txBody>
                  <a:tcPr marL="80212" marR="80212" marT="40092" marB="40092">
                    <a:lnB w="12700" cap="flat" cmpd="sng" algn="ctr">
                      <a:solidFill>
                        <a:srgbClr val="0070C0"/>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600" u="none" strike="noStrike" cap="none"/>
                        <a:t>MORE DATA</a:t>
                      </a:r>
                      <a:endParaRPr sz="1600"/>
                    </a:p>
                  </a:txBody>
                  <a:tcPr marL="80212" marR="80212" marT="40092" marB="40092">
                    <a:lnB w="12700" cap="flat" cmpd="sng" algn="ctr">
                      <a:solidFill>
                        <a:srgbClr val="0070C0"/>
                      </a:solidFill>
                      <a:prstDash val="solid"/>
                      <a:round/>
                      <a:headEnd type="none" w="med" len="med"/>
                      <a:tailEnd type="none" w="med" len="med"/>
                    </a:lnB>
                  </a:tcPr>
                </a:tc>
                <a:tc>
                  <a:txBody>
                    <a:bodyPr/>
                    <a:lstStyle/>
                    <a:p>
                      <a:pPr marL="0" marR="0" lvl="0" indent="0" algn="ctr" rtl="0">
                        <a:spcBef>
                          <a:spcPts val="0"/>
                        </a:spcBef>
                        <a:spcAft>
                          <a:spcPts val="0"/>
                        </a:spcAft>
                        <a:buNone/>
                      </a:pPr>
                      <a:r>
                        <a:rPr lang="en-US" sz="1600" u="none" strike="noStrike" cap="none"/>
                        <a:t>LOTS OF DATA</a:t>
                      </a:r>
                      <a:endParaRPr sz="1600"/>
                    </a:p>
                  </a:txBody>
                  <a:tcPr marL="80212" marR="80212" marT="40092" marB="40092">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r h="458851">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458851">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458851">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458851">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458851">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r h="458851">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6"/>
                  </a:ext>
                </a:extLst>
              </a:tr>
              <a:tr h="458851">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tc>
                  <a:txBody>
                    <a:bodyPr/>
                    <a:lstStyle/>
                    <a:p>
                      <a:pPr marL="0" marR="0" lvl="0" indent="0" algn="l" rtl="0">
                        <a:spcBef>
                          <a:spcPts val="0"/>
                        </a:spcBef>
                        <a:spcAft>
                          <a:spcPts val="0"/>
                        </a:spcAft>
                        <a:buNone/>
                      </a:pPr>
                      <a:endParaRPr sz="1600" dirty="0"/>
                    </a:p>
                  </a:txBody>
                  <a:tcPr marL="80212" marR="80212" marT="40092" marB="40092">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7"/>
                  </a:ext>
                </a:extLst>
              </a:tr>
            </a:tbl>
          </a:graphicData>
        </a:graphic>
      </p:graphicFrame>
      <p:sp>
        <p:nvSpPr>
          <p:cNvPr id="201" name="Google Shape;201;p25"/>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6"/>
          <p:cNvSpPr txBox="1"/>
          <p:nvPr/>
        </p:nvSpPr>
        <p:spPr>
          <a:xfrm>
            <a:off x="4371003" y="281870"/>
            <a:ext cx="3552600" cy="855310"/>
          </a:xfrm>
          <a:prstGeom prst="rect">
            <a:avLst/>
          </a:prstGeom>
          <a:noFill/>
          <a:ln>
            <a:noFill/>
          </a:ln>
        </p:spPr>
        <p:txBody>
          <a:bodyPr spcFirstLastPara="1" wrap="square" lIns="91425" tIns="91425" rIns="91425" bIns="91425" anchor="b" anchorCtr="0">
            <a:noAutofit/>
          </a:bodyPr>
          <a:lstStyle/>
          <a:p>
            <a:pPr marL="0" marR="0" lvl="0" indent="0" algn="ctr" rtl="0">
              <a:lnSpc>
                <a:spcPct val="90000"/>
              </a:lnSpc>
              <a:spcBef>
                <a:spcPts val="0"/>
              </a:spcBef>
              <a:spcAft>
                <a:spcPts val="0"/>
              </a:spcAft>
              <a:buClr>
                <a:srgbClr val="262626"/>
              </a:buClr>
              <a:buSzPts val="3600"/>
              <a:buFont typeface="Raleway"/>
              <a:buNone/>
            </a:pPr>
            <a:r>
              <a:rPr lang="en-US" sz="3600" dirty="0">
                <a:solidFill>
                  <a:srgbClr val="262626"/>
                </a:solidFill>
                <a:latin typeface="+mj-lt"/>
                <a:ea typeface="Raleway"/>
                <a:cs typeface="Raleway"/>
                <a:sym typeface="Raleway"/>
              </a:rPr>
              <a:t>USE </a:t>
            </a:r>
            <a:r>
              <a:rPr lang="en-US" sz="3600" b="1" dirty="0">
                <a:solidFill>
                  <a:srgbClr val="262626"/>
                </a:solidFill>
                <a:latin typeface="+mj-lt"/>
                <a:ea typeface="Raleway"/>
                <a:cs typeface="Raleway"/>
                <a:sym typeface="Raleway"/>
              </a:rPr>
              <a:t>MAPS</a:t>
            </a:r>
            <a:endParaRPr dirty="0">
              <a:latin typeface="+mj-lt"/>
            </a:endParaRPr>
          </a:p>
        </p:txBody>
      </p:sp>
      <p:sp>
        <p:nvSpPr>
          <p:cNvPr id="212" name="Google Shape;212;p26"/>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grpSp>
        <p:nvGrpSpPr>
          <p:cNvPr id="10" name="Group 9"/>
          <p:cNvGrpSpPr/>
          <p:nvPr/>
        </p:nvGrpSpPr>
        <p:grpSpPr>
          <a:xfrm>
            <a:off x="1180929" y="1195055"/>
            <a:ext cx="9830142" cy="5115591"/>
            <a:chOff x="1449378" y="1087724"/>
            <a:chExt cx="9981143" cy="5194173"/>
          </a:xfrm>
          <a:solidFill>
            <a:schemeClr val="accent2"/>
          </a:solidFill>
        </p:grpSpPr>
        <p:sp>
          <p:nvSpPr>
            <p:cNvPr id="11" name="Oval 10"/>
            <p:cNvSpPr/>
            <p:nvPr/>
          </p:nvSpPr>
          <p:spPr>
            <a:xfrm>
              <a:off x="2520939" y="1930393"/>
              <a:ext cx="568323" cy="568323"/>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981312" y="1762119"/>
              <a:ext cx="283368" cy="28336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474109" y="1662107"/>
              <a:ext cx="283368" cy="28336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040725" y="2386004"/>
              <a:ext cx="283368" cy="28336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747952" y="2530068"/>
              <a:ext cx="283368" cy="28336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181337" y="2237176"/>
              <a:ext cx="283368" cy="28336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3881424" y="1839108"/>
              <a:ext cx="283368" cy="28336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524238" y="2100254"/>
              <a:ext cx="342105" cy="3421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235190" y="2797559"/>
              <a:ext cx="381193" cy="3811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168439" y="2548132"/>
              <a:ext cx="228599" cy="22859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290874" y="1973255"/>
              <a:ext cx="228599" cy="22859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2133592" y="1903802"/>
              <a:ext cx="228599" cy="22859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208721" y="1394908"/>
              <a:ext cx="228599" cy="22859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4972033" y="1223856"/>
              <a:ext cx="342105" cy="3421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419705" y="1087724"/>
              <a:ext cx="283368" cy="28336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4778757" y="1613981"/>
              <a:ext cx="188513" cy="18851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3264680" y="1647570"/>
              <a:ext cx="188513" cy="18851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3043029" y="1551779"/>
              <a:ext cx="188513" cy="18851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939117" y="1464464"/>
              <a:ext cx="177805" cy="1778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944679" y="1653516"/>
              <a:ext cx="177805" cy="1778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449378" y="1740292"/>
              <a:ext cx="177805" cy="1778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270110" y="1740292"/>
              <a:ext cx="177805" cy="1778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2382034" y="1922047"/>
              <a:ext cx="177805" cy="1778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2491074" y="1464464"/>
              <a:ext cx="177805" cy="1778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2179795" y="1489238"/>
              <a:ext cx="157793" cy="1577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2676778" y="1514872"/>
              <a:ext cx="157793" cy="1577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2797249" y="1714995"/>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2332410" y="2132401"/>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3114055" y="2057040"/>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3004919" y="2438585"/>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2580280" y="2499918"/>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2049250" y="2857085"/>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2150224" y="2688398"/>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2704528" y="2832712"/>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3071248" y="2875569"/>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3295090" y="3242290"/>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3895169" y="2251679"/>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4216974" y="2098264"/>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2316099" y="2590904"/>
              <a:ext cx="182880" cy="18288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1691917" y="1609574"/>
              <a:ext cx="111413" cy="11141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2225878" y="2237362"/>
              <a:ext cx="111413" cy="11141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1811830" y="1551779"/>
              <a:ext cx="111413" cy="11141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474804" y="2464385"/>
              <a:ext cx="111413" cy="11141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2372465" y="2475893"/>
              <a:ext cx="94411" cy="9441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2041747" y="2682344"/>
              <a:ext cx="94411" cy="9441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2604130" y="2773784"/>
              <a:ext cx="94411" cy="9441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2653540" y="2680954"/>
              <a:ext cx="94411" cy="9441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4236704" y="1598649"/>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4303064" y="1529761"/>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9"/>
            <p:cNvGrpSpPr/>
            <p:nvPr/>
          </p:nvGrpSpPr>
          <p:grpSpPr>
            <a:xfrm rot="2461025">
              <a:off x="3581728" y="1523654"/>
              <a:ext cx="130367" cy="178476"/>
              <a:chOff x="4389121" y="1682167"/>
              <a:chExt cx="130368" cy="178477"/>
            </a:xfrm>
            <a:grpFill/>
          </p:grpSpPr>
          <p:sp>
            <p:nvSpPr>
              <p:cNvPr id="509" name="Oval 508"/>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p:cNvGrpSpPr/>
            <p:nvPr/>
          </p:nvGrpSpPr>
          <p:grpSpPr>
            <a:xfrm rot="6369099">
              <a:off x="2881772" y="1575746"/>
              <a:ext cx="130367" cy="178476"/>
              <a:chOff x="4389121" y="1682167"/>
              <a:chExt cx="130368" cy="178477"/>
            </a:xfrm>
            <a:grpFill/>
          </p:grpSpPr>
          <p:sp>
            <p:nvSpPr>
              <p:cNvPr id="507" name="Oval 506"/>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p:cNvGrpSpPr/>
            <p:nvPr/>
          </p:nvGrpSpPr>
          <p:grpSpPr>
            <a:xfrm rot="18033497">
              <a:off x="3822068" y="2074319"/>
              <a:ext cx="130367" cy="178476"/>
              <a:chOff x="4389121" y="1682167"/>
              <a:chExt cx="130368" cy="178477"/>
            </a:xfrm>
            <a:grpFill/>
          </p:grpSpPr>
          <p:sp>
            <p:nvSpPr>
              <p:cNvPr id="505" name="Oval 504"/>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p:nvGrpSpPr>
          <p:grpSpPr>
            <a:xfrm rot="14226666">
              <a:off x="2315556" y="1604024"/>
              <a:ext cx="130367" cy="178476"/>
              <a:chOff x="4389121" y="1682167"/>
              <a:chExt cx="130368" cy="178477"/>
            </a:xfrm>
            <a:grpFill/>
          </p:grpSpPr>
          <p:sp>
            <p:nvSpPr>
              <p:cNvPr id="503" name="Oval 502"/>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p:cNvGrpSpPr/>
            <p:nvPr/>
          </p:nvGrpSpPr>
          <p:grpSpPr>
            <a:xfrm rot="19524578">
              <a:off x="2106100" y="1596110"/>
              <a:ext cx="118291" cy="169906"/>
              <a:chOff x="4389121" y="1681383"/>
              <a:chExt cx="124804" cy="179261"/>
            </a:xfrm>
            <a:grpFill/>
          </p:grpSpPr>
          <p:sp>
            <p:nvSpPr>
              <p:cNvPr id="501" name="Oval 500"/>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p:cNvSpPr/>
              <p:nvPr/>
            </p:nvSpPr>
            <p:spPr>
              <a:xfrm>
                <a:off x="4449917" y="1681383"/>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5" name="Group 64"/>
            <p:cNvGrpSpPr/>
            <p:nvPr/>
          </p:nvGrpSpPr>
          <p:grpSpPr>
            <a:xfrm rot="7412913">
              <a:off x="1619719" y="1684019"/>
              <a:ext cx="105129" cy="143924"/>
              <a:chOff x="4389121" y="1682167"/>
              <a:chExt cx="130368" cy="178477"/>
            </a:xfrm>
            <a:grpFill/>
          </p:grpSpPr>
          <p:sp>
            <p:nvSpPr>
              <p:cNvPr id="499" name="Oval 498"/>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65"/>
            <p:cNvGrpSpPr/>
            <p:nvPr/>
          </p:nvGrpSpPr>
          <p:grpSpPr>
            <a:xfrm rot="16200000">
              <a:off x="1823359" y="1662912"/>
              <a:ext cx="76809" cy="105153"/>
              <a:chOff x="4389121" y="1682167"/>
              <a:chExt cx="130368" cy="178477"/>
            </a:xfrm>
            <a:grpFill/>
          </p:grpSpPr>
          <p:sp>
            <p:nvSpPr>
              <p:cNvPr id="497" name="Oval 496"/>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7" name="Oval 66"/>
            <p:cNvSpPr/>
            <p:nvPr/>
          </p:nvSpPr>
          <p:spPr>
            <a:xfrm rot="19524578">
              <a:off x="1866592" y="1484537"/>
              <a:ext cx="60668" cy="6066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p:cNvSpPr/>
            <p:nvPr/>
          </p:nvSpPr>
          <p:spPr>
            <a:xfrm rot="14226666">
              <a:off x="2371877" y="1513969"/>
              <a:ext cx="95331" cy="9533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p:cNvSpPr/>
            <p:nvPr/>
          </p:nvSpPr>
          <p:spPr>
            <a:xfrm rot="14226666">
              <a:off x="2155811" y="1793128"/>
              <a:ext cx="95331" cy="9533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rot="16200000">
              <a:off x="2209107" y="2125763"/>
              <a:ext cx="76809" cy="105153"/>
              <a:chOff x="4389121" y="1682167"/>
              <a:chExt cx="130368" cy="178477"/>
            </a:xfrm>
            <a:grpFill/>
          </p:grpSpPr>
          <p:sp>
            <p:nvSpPr>
              <p:cNvPr id="495" name="Oval 494"/>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Oval 70"/>
            <p:cNvSpPr/>
            <p:nvPr/>
          </p:nvSpPr>
          <p:spPr>
            <a:xfrm rot="19524578">
              <a:off x="2758538" y="1851047"/>
              <a:ext cx="60668" cy="6066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rot="16200000">
              <a:off x="2992273" y="1611619"/>
              <a:ext cx="37712" cy="3771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rot="2461025">
              <a:off x="3430594" y="1597906"/>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rot="2461025">
              <a:off x="3578871" y="1750306"/>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rot="2461025">
              <a:off x="3291020" y="1903182"/>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rot="2461025">
              <a:off x="3426143" y="2199800"/>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rot="2461025">
              <a:off x="4182028" y="1898388"/>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rot="2461025">
              <a:off x="4928917" y="1230652"/>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rot="2461025">
              <a:off x="5180886" y="1153750"/>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rot="2461025">
              <a:off x="5323760" y="1271225"/>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p:cNvSpPr/>
            <p:nvPr/>
          </p:nvSpPr>
          <p:spPr>
            <a:xfrm rot="2461025">
              <a:off x="4669712" y="1166451"/>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p:cNvSpPr/>
            <p:nvPr/>
          </p:nvSpPr>
          <p:spPr>
            <a:xfrm rot="2461025">
              <a:off x="4390313" y="1169626"/>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a:off x="4793422" y="1422797"/>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a:off x="5316571" y="1361074"/>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4756057" y="1176866"/>
              <a:ext cx="141901" cy="14190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5275229" y="1101706"/>
              <a:ext cx="141901" cy="14190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4958885" y="1559988"/>
              <a:ext cx="103652" cy="1036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4865460" y="1313018"/>
              <a:ext cx="94269" cy="9426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8"/>
            <p:cNvGrpSpPr/>
            <p:nvPr/>
          </p:nvGrpSpPr>
          <p:grpSpPr>
            <a:xfrm rot="18329761">
              <a:off x="3480341" y="2409480"/>
              <a:ext cx="130367" cy="178476"/>
              <a:chOff x="4389121" y="1682167"/>
              <a:chExt cx="130368" cy="178477"/>
            </a:xfrm>
            <a:grpFill/>
          </p:grpSpPr>
          <p:sp>
            <p:nvSpPr>
              <p:cNvPr id="493" name="Oval 492"/>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0" name="Group 89"/>
            <p:cNvGrpSpPr/>
            <p:nvPr/>
          </p:nvGrpSpPr>
          <p:grpSpPr>
            <a:xfrm rot="7049674">
              <a:off x="3403375" y="2509827"/>
              <a:ext cx="108743" cy="148872"/>
              <a:chOff x="4389121" y="1682167"/>
              <a:chExt cx="130368" cy="178477"/>
            </a:xfrm>
            <a:grpFill/>
          </p:grpSpPr>
          <p:sp>
            <p:nvSpPr>
              <p:cNvPr id="491" name="Oval 490"/>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90"/>
            <p:cNvGrpSpPr/>
            <p:nvPr/>
          </p:nvGrpSpPr>
          <p:grpSpPr>
            <a:xfrm rot="14051559">
              <a:off x="2343095" y="2283049"/>
              <a:ext cx="163137" cy="223339"/>
              <a:chOff x="4389121" y="1682167"/>
              <a:chExt cx="130368" cy="178477"/>
            </a:xfrm>
            <a:grpFill/>
          </p:grpSpPr>
          <p:sp>
            <p:nvSpPr>
              <p:cNvPr id="489" name="Oval 488"/>
              <p:cNvSpPr/>
              <p:nvPr/>
            </p:nvSpPr>
            <p:spPr>
              <a:xfrm>
                <a:off x="4389121" y="1751055"/>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p:cNvSpPr/>
              <p:nvPr/>
            </p:nvSpPr>
            <p:spPr>
              <a:xfrm>
                <a:off x="4455481" y="1682167"/>
                <a:ext cx="64008" cy="6400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2" name="Oval 91"/>
            <p:cNvSpPr/>
            <p:nvPr/>
          </p:nvSpPr>
          <p:spPr>
            <a:xfrm rot="18329761">
              <a:off x="3091233" y="2354926"/>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p:cNvSpPr/>
            <p:nvPr/>
          </p:nvSpPr>
          <p:spPr>
            <a:xfrm rot="18329761">
              <a:off x="3107944" y="2256682"/>
              <a:ext cx="64007" cy="64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p:cNvSpPr/>
            <p:nvPr/>
          </p:nvSpPr>
          <p:spPr>
            <a:xfrm rot="18033497">
              <a:off x="3225910" y="2799339"/>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p:cNvSpPr/>
            <p:nvPr/>
          </p:nvSpPr>
          <p:spPr>
            <a:xfrm rot="18033497">
              <a:off x="3088789" y="2732782"/>
              <a:ext cx="109589" cy="1095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p:cNvSpPr/>
            <p:nvPr/>
          </p:nvSpPr>
          <p:spPr>
            <a:xfrm rot="18033497">
              <a:off x="2899900" y="2856696"/>
              <a:ext cx="129809" cy="12980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p:cNvSpPr/>
            <p:nvPr/>
          </p:nvSpPr>
          <p:spPr>
            <a:xfrm rot="18033497">
              <a:off x="2630167" y="2993843"/>
              <a:ext cx="129809" cy="12980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rot="18033497">
              <a:off x="3053681" y="2634789"/>
              <a:ext cx="92398" cy="9239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rot="18033497">
              <a:off x="2986920" y="2774768"/>
              <a:ext cx="92398" cy="9239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rot="18033497">
              <a:off x="2533129" y="2658439"/>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Oval 100"/>
            <p:cNvSpPr/>
            <p:nvPr/>
          </p:nvSpPr>
          <p:spPr>
            <a:xfrm rot="18033497">
              <a:off x="2508591" y="2745075"/>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rot="18033497">
              <a:off x="2005398" y="2787301"/>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Oval 102"/>
            <p:cNvSpPr/>
            <p:nvPr/>
          </p:nvSpPr>
          <p:spPr>
            <a:xfrm>
              <a:off x="2825091" y="3430757"/>
              <a:ext cx="204894" cy="20489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rot="18033497">
              <a:off x="3021395" y="3606449"/>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Oval 104"/>
            <p:cNvSpPr/>
            <p:nvPr/>
          </p:nvSpPr>
          <p:spPr>
            <a:xfrm rot="18033497">
              <a:off x="2937861" y="3649167"/>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6" name="Group 105"/>
            <p:cNvGrpSpPr/>
            <p:nvPr/>
          </p:nvGrpSpPr>
          <p:grpSpPr>
            <a:xfrm>
              <a:off x="2785817" y="3340152"/>
              <a:ext cx="174067" cy="109779"/>
              <a:chOff x="2785827" y="3340163"/>
              <a:chExt cx="174068" cy="109779"/>
            </a:xfrm>
            <a:grpFill/>
          </p:grpSpPr>
          <p:sp>
            <p:nvSpPr>
              <p:cNvPr id="487" name="Oval 486"/>
              <p:cNvSpPr/>
              <p:nvPr/>
            </p:nvSpPr>
            <p:spPr>
              <a:xfrm rot="18033497">
                <a:off x="2886743" y="3340163"/>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p:cNvSpPr/>
              <p:nvPr/>
            </p:nvSpPr>
            <p:spPr>
              <a:xfrm rot="18033497">
                <a:off x="2785827" y="3352432"/>
                <a:ext cx="97510" cy="9751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7" name="Oval 106"/>
            <p:cNvSpPr/>
            <p:nvPr/>
          </p:nvSpPr>
          <p:spPr>
            <a:xfrm>
              <a:off x="3811039" y="3935913"/>
              <a:ext cx="460435" cy="460435"/>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Oval 107"/>
            <p:cNvSpPr/>
            <p:nvPr/>
          </p:nvSpPr>
          <p:spPr>
            <a:xfrm>
              <a:off x="3476616" y="3766216"/>
              <a:ext cx="342105" cy="3421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p:cNvSpPr/>
            <p:nvPr/>
          </p:nvSpPr>
          <p:spPr>
            <a:xfrm>
              <a:off x="3170702" y="4007712"/>
              <a:ext cx="342105" cy="3421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Oval 109"/>
            <p:cNvSpPr/>
            <p:nvPr/>
          </p:nvSpPr>
          <p:spPr>
            <a:xfrm>
              <a:off x="3518499" y="4416731"/>
              <a:ext cx="342105" cy="3421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Oval 110"/>
            <p:cNvSpPr/>
            <p:nvPr/>
          </p:nvSpPr>
          <p:spPr>
            <a:xfrm>
              <a:off x="4020149" y="4413557"/>
              <a:ext cx="342105" cy="3421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p:cNvSpPr/>
            <p:nvPr/>
          </p:nvSpPr>
          <p:spPr>
            <a:xfrm>
              <a:off x="4293196" y="4689780"/>
              <a:ext cx="342105" cy="342105"/>
            </a:xfrm>
            <a:prstGeom prst="diamond">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Oval 112"/>
            <p:cNvSpPr/>
            <p:nvPr/>
          </p:nvSpPr>
          <p:spPr>
            <a:xfrm>
              <a:off x="4403529" y="4315926"/>
              <a:ext cx="342105" cy="3421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Oval 113"/>
            <p:cNvSpPr/>
            <p:nvPr/>
          </p:nvSpPr>
          <p:spPr>
            <a:xfrm>
              <a:off x="3637410" y="5198474"/>
              <a:ext cx="342105" cy="3421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Oval 114"/>
            <p:cNvSpPr/>
            <p:nvPr/>
          </p:nvSpPr>
          <p:spPr>
            <a:xfrm>
              <a:off x="4083725" y="5036089"/>
              <a:ext cx="204894" cy="20489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a:off x="3786763" y="5699706"/>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a:off x="3553066" y="4955003"/>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3580014" y="4138081"/>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3289460" y="3768580"/>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462067" y="4279212"/>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4312748" y="4191103"/>
              <a:ext cx="168687" cy="1686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2" name="Group 121"/>
            <p:cNvGrpSpPr/>
            <p:nvPr/>
          </p:nvGrpSpPr>
          <p:grpSpPr>
            <a:xfrm rot="20597990">
              <a:off x="3318253" y="4521265"/>
              <a:ext cx="174067" cy="109779"/>
              <a:chOff x="2785827" y="3340163"/>
              <a:chExt cx="174068" cy="109779"/>
            </a:xfrm>
            <a:grpFill/>
          </p:grpSpPr>
          <p:sp>
            <p:nvSpPr>
              <p:cNvPr id="485" name="Oval 484"/>
              <p:cNvSpPr/>
              <p:nvPr/>
            </p:nvSpPr>
            <p:spPr>
              <a:xfrm rot="18033497">
                <a:off x="2886743" y="3340163"/>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p:cNvSpPr/>
              <p:nvPr/>
            </p:nvSpPr>
            <p:spPr>
              <a:xfrm rot="18033497">
                <a:off x="2785827" y="3352432"/>
                <a:ext cx="97510" cy="9751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p:cNvGrpSpPr/>
            <p:nvPr/>
          </p:nvGrpSpPr>
          <p:grpSpPr>
            <a:xfrm rot="3703030">
              <a:off x="3158127" y="4367259"/>
              <a:ext cx="174067" cy="109779"/>
              <a:chOff x="2785827" y="3340163"/>
              <a:chExt cx="174068" cy="109779"/>
            </a:xfrm>
            <a:grpFill/>
          </p:grpSpPr>
          <p:sp>
            <p:nvSpPr>
              <p:cNvPr id="483" name="Oval 482"/>
              <p:cNvSpPr/>
              <p:nvPr/>
            </p:nvSpPr>
            <p:spPr>
              <a:xfrm rot="18033497">
                <a:off x="2886743" y="3340163"/>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p:cNvSpPr/>
              <p:nvPr/>
            </p:nvSpPr>
            <p:spPr>
              <a:xfrm rot="18033497">
                <a:off x="2785827" y="3352432"/>
                <a:ext cx="97510" cy="9751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4" name="Group 123"/>
            <p:cNvGrpSpPr/>
            <p:nvPr/>
          </p:nvGrpSpPr>
          <p:grpSpPr>
            <a:xfrm rot="3703030">
              <a:off x="3697143" y="4312847"/>
              <a:ext cx="230787" cy="145549"/>
              <a:chOff x="2785827" y="3340163"/>
              <a:chExt cx="174068" cy="109779"/>
            </a:xfrm>
            <a:grpFill/>
          </p:grpSpPr>
          <p:sp>
            <p:nvSpPr>
              <p:cNvPr id="481" name="Oval 480"/>
              <p:cNvSpPr/>
              <p:nvPr/>
            </p:nvSpPr>
            <p:spPr>
              <a:xfrm rot="18033497">
                <a:off x="2886743" y="3340163"/>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p:cNvSpPr/>
              <p:nvPr/>
            </p:nvSpPr>
            <p:spPr>
              <a:xfrm rot="18033497">
                <a:off x="2785827" y="3352432"/>
                <a:ext cx="97510" cy="9751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5" name="Oval 124"/>
            <p:cNvSpPr/>
            <p:nvPr/>
          </p:nvSpPr>
          <p:spPr>
            <a:xfrm rot="136527">
              <a:off x="3919579" y="4412195"/>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Oval 125"/>
            <p:cNvSpPr/>
            <p:nvPr/>
          </p:nvSpPr>
          <p:spPr>
            <a:xfrm rot="136527">
              <a:off x="3882145" y="4533846"/>
              <a:ext cx="100584" cy="1035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p:cNvSpPr/>
            <p:nvPr/>
          </p:nvSpPr>
          <p:spPr>
            <a:xfrm rot="136527">
              <a:off x="4229685" y="4317814"/>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p:cNvSpPr/>
            <p:nvPr/>
          </p:nvSpPr>
          <p:spPr>
            <a:xfrm rot="136527">
              <a:off x="4310976" y="4386311"/>
              <a:ext cx="88462" cy="8242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p:cNvSpPr/>
            <p:nvPr/>
          </p:nvSpPr>
          <p:spPr>
            <a:xfrm rot="136527">
              <a:off x="4366058" y="4596837"/>
              <a:ext cx="88462" cy="8242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rot="136527">
              <a:off x="3850941" y="3867021"/>
              <a:ext cx="88462" cy="8242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rot="136527">
              <a:off x="3333367" y="4379271"/>
              <a:ext cx="129283" cy="12928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rot="136527">
              <a:off x="3408912" y="4683202"/>
              <a:ext cx="129283" cy="12928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rot="136527">
              <a:off x="3557754" y="4804157"/>
              <a:ext cx="129283" cy="12928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Oval 133"/>
            <p:cNvSpPr/>
            <p:nvPr/>
          </p:nvSpPr>
          <p:spPr>
            <a:xfrm rot="136527">
              <a:off x="3551448" y="5149538"/>
              <a:ext cx="129283" cy="12928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Oval 134"/>
            <p:cNvSpPr/>
            <p:nvPr/>
          </p:nvSpPr>
          <p:spPr>
            <a:xfrm rot="136527">
              <a:off x="3703322" y="5870908"/>
              <a:ext cx="129283" cy="12928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Oval 135"/>
            <p:cNvSpPr/>
            <p:nvPr/>
          </p:nvSpPr>
          <p:spPr>
            <a:xfrm>
              <a:off x="3884226" y="5494811"/>
              <a:ext cx="204894" cy="20489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Oval 136"/>
            <p:cNvSpPr/>
            <p:nvPr/>
          </p:nvSpPr>
          <p:spPr>
            <a:xfrm>
              <a:off x="3796013" y="5966115"/>
              <a:ext cx="199419" cy="19941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val 137"/>
            <p:cNvSpPr/>
            <p:nvPr/>
          </p:nvSpPr>
          <p:spPr>
            <a:xfrm rot="136527">
              <a:off x="4164890" y="4778317"/>
              <a:ext cx="100584" cy="1035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rot="136527">
              <a:off x="4283063" y="5011838"/>
              <a:ext cx="100584" cy="1035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Oval 139"/>
            <p:cNvSpPr/>
            <p:nvPr/>
          </p:nvSpPr>
          <p:spPr>
            <a:xfrm rot="136527">
              <a:off x="3701262" y="5089790"/>
              <a:ext cx="100584" cy="1035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Oval 140"/>
            <p:cNvSpPr/>
            <p:nvPr/>
          </p:nvSpPr>
          <p:spPr>
            <a:xfrm rot="136527">
              <a:off x="3632954" y="5525110"/>
              <a:ext cx="100584" cy="1035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Oval 141"/>
            <p:cNvSpPr/>
            <p:nvPr/>
          </p:nvSpPr>
          <p:spPr>
            <a:xfrm rot="136527">
              <a:off x="4261701" y="5180514"/>
              <a:ext cx="129283" cy="12928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p:nvSpPr>
          <p:spPr>
            <a:xfrm>
              <a:off x="4007870" y="5245154"/>
              <a:ext cx="263723" cy="26372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p:cNvSpPr/>
            <p:nvPr/>
          </p:nvSpPr>
          <p:spPr>
            <a:xfrm rot="136527">
              <a:off x="4165388" y="4904258"/>
              <a:ext cx="129283" cy="12928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p:cNvSpPr/>
            <p:nvPr/>
          </p:nvSpPr>
          <p:spPr>
            <a:xfrm rot="136527">
              <a:off x="3951671" y="5155966"/>
              <a:ext cx="100584" cy="1035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p:nvSpPr>
          <p:spPr>
            <a:xfrm rot="18033497">
              <a:off x="3232144" y="3931007"/>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p:nvSpPr>
          <p:spPr>
            <a:xfrm rot="18033497">
              <a:off x="3390444" y="3935737"/>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Oval 147"/>
            <p:cNvSpPr/>
            <p:nvPr/>
          </p:nvSpPr>
          <p:spPr>
            <a:xfrm rot="18033497">
              <a:off x="3457005" y="3733728"/>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Oval 148"/>
            <p:cNvSpPr/>
            <p:nvPr/>
          </p:nvSpPr>
          <p:spPr>
            <a:xfrm rot="18033497">
              <a:off x="3806619" y="3795264"/>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Oval 149"/>
            <p:cNvSpPr/>
            <p:nvPr/>
          </p:nvSpPr>
          <p:spPr>
            <a:xfrm rot="18033497">
              <a:off x="3521324" y="4094461"/>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Oval 150"/>
            <p:cNvSpPr/>
            <p:nvPr/>
          </p:nvSpPr>
          <p:spPr>
            <a:xfrm rot="18033497">
              <a:off x="3721197" y="4097994"/>
              <a:ext cx="73152" cy="7315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Oval 151"/>
            <p:cNvSpPr/>
            <p:nvPr/>
          </p:nvSpPr>
          <p:spPr>
            <a:xfrm rot="18033497">
              <a:off x="3440331" y="4599484"/>
              <a:ext cx="54364" cy="543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p:cNvSpPr/>
            <p:nvPr/>
          </p:nvSpPr>
          <p:spPr>
            <a:xfrm rot="18033497">
              <a:off x="3474534" y="4449683"/>
              <a:ext cx="54364" cy="543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Oval 153"/>
            <p:cNvSpPr/>
            <p:nvPr/>
          </p:nvSpPr>
          <p:spPr>
            <a:xfrm rot="18033497">
              <a:off x="3710851" y="5709751"/>
              <a:ext cx="54364" cy="543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Oval 154"/>
            <p:cNvSpPr/>
            <p:nvPr/>
          </p:nvSpPr>
          <p:spPr>
            <a:xfrm>
              <a:off x="3726727" y="4712871"/>
              <a:ext cx="417627" cy="41762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p:cNvSpPr/>
            <p:nvPr/>
          </p:nvSpPr>
          <p:spPr>
            <a:xfrm rot="136527">
              <a:off x="3739222" y="5566019"/>
              <a:ext cx="129283" cy="12928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p:cNvSpPr/>
            <p:nvPr/>
          </p:nvSpPr>
          <p:spPr>
            <a:xfrm rot="18033497">
              <a:off x="3850867" y="5898216"/>
              <a:ext cx="54364" cy="543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p:nvSpPr>
          <p:spPr>
            <a:xfrm rot="136527">
              <a:off x="3861339" y="6178304"/>
              <a:ext cx="100584" cy="1035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Oval 158"/>
            <p:cNvSpPr/>
            <p:nvPr/>
          </p:nvSpPr>
          <p:spPr>
            <a:xfrm>
              <a:off x="5749564" y="3327686"/>
              <a:ext cx="398623" cy="39862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Oval 159"/>
            <p:cNvSpPr/>
            <p:nvPr/>
          </p:nvSpPr>
          <p:spPr>
            <a:xfrm>
              <a:off x="6403247" y="3539161"/>
              <a:ext cx="420622" cy="42062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Oval 160"/>
            <p:cNvSpPr/>
            <p:nvPr/>
          </p:nvSpPr>
          <p:spPr>
            <a:xfrm>
              <a:off x="6665929" y="4213751"/>
              <a:ext cx="444459" cy="44445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Oval 161"/>
            <p:cNvSpPr/>
            <p:nvPr/>
          </p:nvSpPr>
          <p:spPr>
            <a:xfrm>
              <a:off x="6688583" y="5154010"/>
              <a:ext cx="332348" cy="3323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p:cNvSpPr/>
            <p:nvPr/>
          </p:nvSpPr>
          <p:spPr>
            <a:xfrm>
              <a:off x="7110388" y="4502438"/>
              <a:ext cx="332348" cy="3323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Oval 163"/>
            <p:cNvSpPr/>
            <p:nvPr/>
          </p:nvSpPr>
          <p:spPr>
            <a:xfrm>
              <a:off x="6947513" y="3890077"/>
              <a:ext cx="332348" cy="3323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Oval 164"/>
            <p:cNvSpPr/>
            <p:nvPr/>
          </p:nvSpPr>
          <p:spPr>
            <a:xfrm>
              <a:off x="6894050" y="3546681"/>
              <a:ext cx="332348" cy="3323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Oval 165"/>
            <p:cNvSpPr/>
            <p:nvPr/>
          </p:nvSpPr>
          <p:spPr>
            <a:xfrm>
              <a:off x="6070900" y="2787639"/>
              <a:ext cx="332348" cy="3323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Oval 166"/>
            <p:cNvSpPr/>
            <p:nvPr/>
          </p:nvSpPr>
          <p:spPr>
            <a:xfrm>
              <a:off x="8556086" y="2161294"/>
              <a:ext cx="332348" cy="3323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Oval 167"/>
            <p:cNvSpPr/>
            <p:nvPr/>
          </p:nvSpPr>
          <p:spPr>
            <a:xfrm>
              <a:off x="8540847" y="1273921"/>
              <a:ext cx="332348" cy="3323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Oval 168"/>
            <p:cNvSpPr/>
            <p:nvPr/>
          </p:nvSpPr>
          <p:spPr>
            <a:xfrm>
              <a:off x="7412810" y="1794895"/>
              <a:ext cx="332348" cy="3323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Oval 169"/>
            <p:cNvSpPr/>
            <p:nvPr/>
          </p:nvSpPr>
          <p:spPr>
            <a:xfrm>
              <a:off x="7984587" y="2025000"/>
              <a:ext cx="332348" cy="3323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Oval 170"/>
            <p:cNvSpPr/>
            <p:nvPr/>
          </p:nvSpPr>
          <p:spPr>
            <a:xfrm>
              <a:off x="8846897" y="2395687"/>
              <a:ext cx="347471" cy="34986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71"/>
            <p:cNvSpPr/>
            <p:nvPr/>
          </p:nvSpPr>
          <p:spPr>
            <a:xfrm>
              <a:off x="6401827" y="4082313"/>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72"/>
            <p:cNvSpPr/>
            <p:nvPr/>
          </p:nvSpPr>
          <p:spPr>
            <a:xfrm>
              <a:off x="7311480" y="3778381"/>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73"/>
            <p:cNvSpPr/>
            <p:nvPr/>
          </p:nvSpPr>
          <p:spPr>
            <a:xfrm>
              <a:off x="7525811" y="3133671"/>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Oval 174"/>
            <p:cNvSpPr/>
            <p:nvPr/>
          </p:nvSpPr>
          <p:spPr>
            <a:xfrm>
              <a:off x="6775134" y="2269196"/>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p:cNvSpPr/>
            <p:nvPr/>
          </p:nvSpPr>
          <p:spPr>
            <a:xfrm>
              <a:off x="7701732" y="2028537"/>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Oval 176"/>
            <p:cNvSpPr/>
            <p:nvPr/>
          </p:nvSpPr>
          <p:spPr>
            <a:xfrm>
              <a:off x="9445370" y="1524524"/>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Oval 177"/>
            <p:cNvSpPr/>
            <p:nvPr/>
          </p:nvSpPr>
          <p:spPr>
            <a:xfrm>
              <a:off x="10468232" y="1497297"/>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a:off x="9683922" y="2271345"/>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a:off x="7601811" y="2323324"/>
              <a:ext cx="550912" cy="550912"/>
            </a:xfrm>
            <a:prstGeom prst="diamond">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a:off x="8916372" y="1709934"/>
              <a:ext cx="632661" cy="632661"/>
            </a:xfrm>
            <a:prstGeom prst="diamond">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a:off x="7767922" y="1618395"/>
              <a:ext cx="420622" cy="42062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p:nvSpPr>
          <p:spPr>
            <a:xfrm>
              <a:off x="6535579" y="2981472"/>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p:cNvSpPr/>
            <p:nvPr/>
          </p:nvSpPr>
          <p:spPr>
            <a:xfrm>
              <a:off x="6578704" y="3264590"/>
              <a:ext cx="246887" cy="2468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Oval 184"/>
            <p:cNvSpPr/>
            <p:nvPr/>
          </p:nvSpPr>
          <p:spPr>
            <a:xfrm>
              <a:off x="6290289" y="3087516"/>
              <a:ext cx="246887" cy="2468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Oval 185"/>
            <p:cNvSpPr/>
            <p:nvPr/>
          </p:nvSpPr>
          <p:spPr>
            <a:xfrm>
              <a:off x="6975027" y="2948658"/>
              <a:ext cx="246887" cy="2468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Oval 186"/>
            <p:cNvSpPr/>
            <p:nvPr/>
          </p:nvSpPr>
          <p:spPr>
            <a:xfrm>
              <a:off x="8142323" y="2700628"/>
              <a:ext cx="253493" cy="2534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Oval 187"/>
            <p:cNvSpPr/>
            <p:nvPr/>
          </p:nvSpPr>
          <p:spPr>
            <a:xfrm>
              <a:off x="7533947" y="2924472"/>
              <a:ext cx="201167" cy="19784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Oval 188"/>
            <p:cNvSpPr/>
            <p:nvPr/>
          </p:nvSpPr>
          <p:spPr>
            <a:xfrm>
              <a:off x="6003325" y="3115224"/>
              <a:ext cx="201167" cy="19784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Oval 189"/>
            <p:cNvSpPr/>
            <p:nvPr/>
          </p:nvSpPr>
          <p:spPr>
            <a:xfrm>
              <a:off x="6360957" y="3341114"/>
              <a:ext cx="201167" cy="19784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Oval 190"/>
            <p:cNvSpPr/>
            <p:nvPr/>
          </p:nvSpPr>
          <p:spPr>
            <a:xfrm>
              <a:off x="6824069" y="3172811"/>
              <a:ext cx="246887" cy="2468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p:cNvSpPr/>
            <p:nvPr/>
          </p:nvSpPr>
          <p:spPr>
            <a:xfrm>
              <a:off x="7870126" y="3235730"/>
              <a:ext cx="219398" cy="21577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p:cNvSpPr/>
            <p:nvPr/>
          </p:nvSpPr>
          <p:spPr>
            <a:xfrm>
              <a:off x="6756879" y="2889334"/>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p:cNvSpPr/>
            <p:nvPr/>
          </p:nvSpPr>
          <p:spPr>
            <a:xfrm>
              <a:off x="6822761" y="3025773"/>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p:cNvSpPr/>
            <p:nvPr/>
          </p:nvSpPr>
          <p:spPr>
            <a:xfrm>
              <a:off x="6068356" y="2380277"/>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p:cNvSpPr/>
            <p:nvPr/>
          </p:nvSpPr>
          <p:spPr>
            <a:xfrm>
              <a:off x="5767389" y="2487986"/>
              <a:ext cx="201167" cy="19784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p:cNvSpPr/>
            <p:nvPr/>
          </p:nvSpPr>
          <p:spPr>
            <a:xfrm>
              <a:off x="5568150" y="3044257"/>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Oval 197"/>
            <p:cNvSpPr/>
            <p:nvPr/>
          </p:nvSpPr>
          <p:spPr>
            <a:xfrm>
              <a:off x="5593173" y="3345339"/>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p:nvSpPr>
          <p:spPr>
            <a:xfrm>
              <a:off x="5849997" y="3773859"/>
              <a:ext cx="144853" cy="14363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p:cNvSpPr/>
            <p:nvPr/>
          </p:nvSpPr>
          <p:spPr>
            <a:xfrm>
              <a:off x="6154969" y="3296254"/>
              <a:ext cx="144853" cy="14363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Oval 200"/>
            <p:cNvSpPr/>
            <p:nvPr/>
          </p:nvSpPr>
          <p:spPr>
            <a:xfrm>
              <a:off x="6419614" y="2889555"/>
              <a:ext cx="144853" cy="14363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Oval 201"/>
            <p:cNvSpPr/>
            <p:nvPr/>
          </p:nvSpPr>
          <p:spPr>
            <a:xfrm>
              <a:off x="5718034" y="3005047"/>
              <a:ext cx="115917" cy="11494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Oval 202"/>
            <p:cNvSpPr/>
            <p:nvPr/>
          </p:nvSpPr>
          <p:spPr>
            <a:xfrm>
              <a:off x="5862339" y="3072101"/>
              <a:ext cx="115917" cy="11494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Oval 203"/>
            <p:cNvSpPr/>
            <p:nvPr/>
          </p:nvSpPr>
          <p:spPr>
            <a:xfrm>
              <a:off x="5652866" y="3161435"/>
              <a:ext cx="184916" cy="18335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 name="Oval 204"/>
            <p:cNvSpPr/>
            <p:nvPr/>
          </p:nvSpPr>
          <p:spPr>
            <a:xfrm>
              <a:off x="6790314" y="3476617"/>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Oval 212"/>
            <p:cNvSpPr/>
            <p:nvPr/>
          </p:nvSpPr>
          <p:spPr>
            <a:xfrm>
              <a:off x="7578984" y="3972713"/>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Oval 213"/>
            <p:cNvSpPr/>
            <p:nvPr/>
          </p:nvSpPr>
          <p:spPr>
            <a:xfrm>
              <a:off x="7735114" y="3369066"/>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Oval 214"/>
            <p:cNvSpPr/>
            <p:nvPr/>
          </p:nvSpPr>
          <p:spPr>
            <a:xfrm>
              <a:off x="8098945" y="2961401"/>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Oval 215"/>
            <p:cNvSpPr/>
            <p:nvPr/>
          </p:nvSpPr>
          <p:spPr>
            <a:xfrm>
              <a:off x="8019482" y="3111013"/>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Oval 216"/>
            <p:cNvSpPr/>
            <p:nvPr/>
          </p:nvSpPr>
          <p:spPr>
            <a:xfrm>
              <a:off x="7866393" y="2948658"/>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7997671" y="2862620"/>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8254533" y="2981472"/>
              <a:ext cx="201167" cy="19784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p:cNvSpPr/>
            <p:nvPr/>
          </p:nvSpPr>
          <p:spPr>
            <a:xfrm>
              <a:off x="8172984" y="2359938"/>
              <a:ext cx="201167" cy="19784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p:cNvSpPr/>
            <p:nvPr/>
          </p:nvSpPr>
          <p:spPr>
            <a:xfrm>
              <a:off x="8382743" y="2309868"/>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p:cNvSpPr/>
            <p:nvPr/>
          </p:nvSpPr>
          <p:spPr>
            <a:xfrm>
              <a:off x="7311873" y="2855477"/>
              <a:ext cx="213003" cy="20948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p:cNvSpPr/>
            <p:nvPr/>
          </p:nvSpPr>
          <p:spPr>
            <a:xfrm>
              <a:off x="7315677" y="2693268"/>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p:cNvSpPr/>
            <p:nvPr/>
          </p:nvSpPr>
          <p:spPr>
            <a:xfrm>
              <a:off x="7423780" y="3072101"/>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p:cNvSpPr/>
            <p:nvPr/>
          </p:nvSpPr>
          <p:spPr>
            <a:xfrm>
              <a:off x="7201334" y="3322394"/>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p:cNvSpPr/>
            <p:nvPr/>
          </p:nvSpPr>
          <p:spPr>
            <a:xfrm>
              <a:off x="7147767" y="3174465"/>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a:off x="7635143" y="3476616"/>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a:off x="7447705" y="3605097"/>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p:cNvSpPr/>
            <p:nvPr/>
          </p:nvSpPr>
          <p:spPr>
            <a:xfrm>
              <a:off x="7230940" y="3687636"/>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p:cNvSpPr/>
            <p:nvPr/>
          </p:nvSpPr>
          <p:spPr>
            <a:xfrm>
              <a:off x="6694814" y="4059823"/>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p:cNvSpPr/>
            <p:nvPr/>
          </p:nvSpPr>
          <p:spPr>
            <a:xfrm>
              <a:off x="6513065" y="4759711"/>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p:cNvSpPr/>
            <p:nvPr/>
          </p:nvSpPr>
          <p:spPr>
            <a:xfrm>
              <a:off x="6609493" y="4624141"/>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p:cNvSpPr/>
            <p:nvPr/>
          </p:nvSpPr>
          <p:spPr>
            <a:xfrm>
              <a:off x="7052602" y="5181034"/>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p:cNvSpPr/>
            <p:nvPr/>
          </p:nvSpPr>
          <p:spPr>
            <a:xfrm>
              <a:off x="7433212" y="4044063"/>
              <a:ext cx="162545" cy="16254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p:cNvSpPr/>
            <p:nvPr/>
          </p:nvSpPr>
          <p:spPr>
            <a:xfrm>
              <a:off x="7279046" y="4077711"/>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a:off x="7137584" y="4213751"/>
              <a:ext cx="267504" cy="26750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a:off x="6737586" y="3901088"/>
              <a:ext cx="162545" cy="16254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p:cNvSpPr/>
            <p:nvPr/>
          </p:nvSpPr>
          <p:spPr>
            <a:xfrm>
              <a:off x="6184172" y="3461357"/>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p:cNvSpPr/>
            <p:nvPr/>
          </p:nvSpPr>
          <p:spPr>
            <a:xfrm>
              <a:off x="6289889" y="3842591"/>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p:cNvSpPr/>
            <p:nvPr/>
          </p:nvSpPr>
          <p:spPr>
            <a:xfrm>
              <a:off x="7282366" y="3534895"/>
              <a:ext cx="155034" cy="15503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p:cNvSpPr/>
            <p:nvPr/>
          </p:nvSpPr>
          <p:spPr>
            <a:xfrm rot="136527">
              <a:off x="6041615" y="3758705"/>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p:cNvSpPr/>
            <p:nvPr/>
          </p:nvSpPr>
          <p:spPr>
            <a:xfrm rot="136527">
              <a:off x="6479830" y="3969180"/>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p:cNvSpPr/>
            <p:nvPr/>
          </p:nvSpPr>
          <p:spPr>
            <a:xfrm rot="136527">
              <a:off x="6840383" y="4068049"/>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p:cNvSpPr/>
            <p:nvPr/>
          </p:nvSpPr>
          <p:spPr>
            <a:xfrm rot="136527">
              <a:off x="6829050" y="3800340"/>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p:cNvSpPr/>
            <p:nvPr/>
          </p:nvSpPr>
          <p:spPr>
            <a:xfrm rot="136527">
              <a:off x="6936605" y="3441267"/>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p:cNvSpPr/>
            <p:nvPr/>
          </p:nvSpPr>
          <p:spPr>
            <a:xfrm rot="136527">
              <a:off x="7209786" y="3470783"/>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p:cNvSpPr/>
            <p:nvPr/>
          </p:nvSpPr>
          <p:spPr>
            <a:xfrm rot="136527">
              <a:off x="7412212" y="3216097"/>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p:cNvSpPr/>
            <p:nvPr/>
          </p:nvSpPr>
          <p:spPr>
            <a:xfrm rot="136527">
              <a:off x="7313265" y="2587623"/>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p:cNvSpPr/>
            <p:nvPr/>
          </p:nvSpPr>
          <p:spPr>
            <a:xfrm rot="136527">
              <a:off x="6035120" y="2278843"/>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p:cNvSpPr/>
            <p:nvPr/>
          </p:nvSpPr>
          <p:spPr>
            <a:xfrm>
              <a:off x="5810264" y="2835803"/>
              <a:ext cx="201167" cy="19784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p:cNvSpPr/>
            <p:nvPr/>
          </p:nvSpPr>
          <p:spPr>
            <a:xfrm rot="136527">
              <a:off x="5983777" y="2513358"/>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p:cNvSpPr/>
            <p:nvPr/>
          </p:nvSpPr>
          <p:spPr>
            <a:xfrm rot="136527">
              <a:off x="5992309" y="3014632"/>
              <a:ext cx="80850" cy="8085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3" name="Group 252"/>
            <p:cNvGrpSpPr/>
            <p:nvPr/>
          </p:nvGrpSpPr>
          <p:grpSpPr>
            <a:xfrm>
              <a:off x="5506088" y="3186560"/>
              <a:ext cx="128917" cy="184328"/>
              <a:chOff x="5506106" y="3186571"/>
              <a:chExt cx="128918" cy="184328"/>
            </a:xfrm>
            <a:grpFill/>
          </p:grpSpPr>
          <p:sp>
            <p:nvSpPr>
              <p:cNvPr id="479" name="Oval 478"/>
              <p:cNvSpPr/>
              <p:nvPr/>
            </p:nvSpPr>
            <p:spPr>
              <a:xfrm rot="136527">
                <a:off x="5554174" y="3186571"/>
                <a:ext cx="80850" cy="8085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p:cNvSpPr/>
              <p:nvPr/>
            </p:nvSpPr>
            <p:spPr>
              <a:xfrm rot="136527">
                <a:off x="5506106" y="3273911"/>
                <a:ext cx="96988" cy="9698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4" name="Group 253"/>
            <p:cNvGrpSpPr/>
            <p:nvPr/>
          </p:nvGrpSpPr>
          <p:grpSpPr>
            <a:xfrm>
              <a:off x="6990390" y="2520091"/>
              <a:ext cx="129062" cy="178651"/>
              <a:chOff x="5554174" y="3186571"/>
              <a:chExt cx="129062" cy="178651"/>
            </a:xfrm>
            <a:grpFill/>
          </p:grpSpPr>
          <p:sp>
            <p:nvSpPr>
              <p:cNvPr id="477" name="Oval 476"/>
              <p:cNvSpPr/>
              <p:nvPr/>
            </p:nvSpPr>
            <p:spPr>
              <a:xfrm rot="136527">
                <a:off x="5554174" y="3186571"/>
                <a:ext cx="80850" cy="8085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p:cNvSpPr/>
              <p:nvPr/>
            </p:nvSpPr>
            <p:spPr>
              <a:xfrm rot="136527">
                <a:off x="5586248" y="3268234"/>
                <a:ext cx="96988" cy="9698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5" name="Oval 254"/>
            <p:cNvSpPr/>
            <p:nvPr/>
          </p:nvSpPr>
          <p:spPr>
            <a:xfrm>
              <a:off x="7121289" y="2514789"/>
              <a:ext cx="184034" cy="18099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p:cNvSpPr/>
            <p:nvPr/>
          </p:nvSpPr>
          <p:spPr>
            <a:xfrm rot="136527">
              <a:off x="7085133" y="3277126"/>
              <a:ext cx="80850" cy="8085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Oval 256"/>
            <p:cNvSpPr/>
            <p:nvPr/>
          </p:nvSpPr>
          <p:spPr>
            <a:xfrm>
              <a:off x="6136773" y="3608981"/>
              <a:ext cx="246887" cy="2468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257"/>
            <p:cNvSpPr/>
            <p:nvPr/>
          </p:nvSpPr>
          <p:spPr>
            <a:xfrm>
              <a:off x="5472200" y="3473324"/>
              <a:ext cx="246887" cy="2468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Oval 258"/>
            <p:cNvSpPr/>
            <p:nvPr/>
          </p:nvSpPr>
          <p:spPr>
            <a:xfrm>
              <a:off x="5617027" y="3712344"/>
              <a:ext cx="213139" cy="2131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0" name="Oval 259"/>
            <p:cNvSpPr/>
            <p:nvPr/>
          </p:nvSpPr>
          <p:spPr>
            <a:xfrm>
              <a:off x="7625185" y="3752433"/>
              <a:ext cx="213139" cy="2131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Oval 260"/>
            <p:cNvSpPr/>
            <p:nvPr/>
          </p:nvSpPr>
          <p:spPr>
            <a:xfrm>
              <a:off x="6854757" y="4705961"/>
              <a:ext cx="228673" cy="22867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Oval 261"/>
            <p:cNvSpPr/>
            <p:nvPr/>
          </p:nvSpPr>
          <p:spPr>
            <a:xfrm>
              <a:off x="7064865" y="4849038"/>
              <a:ext cx="214598" cy="21459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Oval 262"/>
            <p:cNvSpPr/>
            <p:nvPr/>
          </p:nvSpPr>
          <p:spPr>
            <a:xfrm>
              <a:off x="7578984" y="4902790"/>
              <a:ext cx="214598" cy="21459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p:cNvSpPr/>
            <p:nvPr/>
          </p:nvSpPr>
          <p:spPr>
            <a:xfrm>
              <a:off x="6895068" y="4973951"/>
              <a:ext cx="180058" cy="18005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Oval 264"/>
            <p:cNvSpPr/>
            <p:nvPr/>
          </p:nvSpPr>
          <p:spPr>
            <a:xfrm>
              <a:off x="6596985" y="4970202"/>
              <a:ext cx="180058" cy="18005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p:cNvSpPr/>
            <p:nvPr/>
          </p:nvSpPr>
          <p:spPr>
            <a:xfrm>
              <a:off x="6654683" y="4768780"/>
              <a:ext cx="180058" cy="18005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p:cNvSpPr/>
            <p:nvPr/>
          </p:nvSpPr>
          <p:spPr>
            <a:xfrm>
              <a:off x="7137584" y="5077575"/>
              <a:ext cx="105847" cy="105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Oval 267"/>
            <p:cNvSpPr/>
            <p:nvPr/>
          </p:nvSpPr>
          <p:spPr>
            <a:xfrm>
              <a:off x="6801833" y="4921684"/>
              <a:ext cx="105847" cy="105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p:cNvSpPr/>
            <p:nvPr/>
          </p:nvSpPr>
          <p:spPr>
            <a:xfrm>
              <a:off x="7692234" y="4786097"/>
              <a:ext cx="105847" cy="105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69"/>
            <p:cNvSpPr/>
            <p:nvPr/>
          </p:nvSpPr>
          <p:spPr>
            <a:xfrm>
              <a:off x="9691335" y="4231999"/>
              <a:ext cx="68439" cy="6843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Oval 270"/>
            <p:cNvSpPr/>
            <p:nvPr/>
          </p:nvSpPr>
          <p:spPr>
            <a:xfrm>
              <a:off x="10222539" y="4010709"/>
              <a:ext cx="105847" cy="105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Oval 271"/>
            <p:cNvSpPr/>
            <p:nvPr/>
          </p:nvSpPr>
          <p:spPr>
            <a:xfrm>
              <a:off x="10362384" y="4230158"/>
              <a:ext cx="105847" cy="105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Oval 272"/>
            <p:cNvSpPr/>
            <p:nvPr/>
          </p:nvSpPr>
          <p:spPr>
            <a:xfrm>
              <a:off x="10768338" y="4694919"/>
              <a:ext cx="105847" cy="105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Oval 273"/>
            <p:cNvSpPr/>
            <p:nvPr/>
          </p:nvSpPr>
          <p:spPr>
            <a:xfrm>
              <a:off x="7042638" y="3388033"/>
              <a:ext cx="143134" cy="14313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p:cNvSpPr/>
            <p:nvPr/>
          </p:nvSpPr>
          <p:spPr>
            <a:xfrm rot="136527">
              <a:off x="7355996" y="3451061"/>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p:cNvSpPr/>
            <p:nvPr/>
          </p:nvSpPr>
          <p:spPr>
            <a:xfrm rot="136527">
              <a:off x="7585618" y="3423203"/>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p:cNvSpPr/>
            <p:nvPr/>
          </p:nvSpPr>
          <p:spPr>
            <a:xfrm rot="136527">
              <a:off x="7811377" y="3225248"/>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p:cNvSpPr/>
            <p:nvPr/>
          </p:nvSpPr>
          <p:spPr>
            <a:xfrm rot="136527">
              <a:off x="8022925" y="3026926"/>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p:cNvSpPr/>
            <p:nvPr/>
          </p:nvSpPr>
          <p:spPr>
            <a:xfrm rot="136527">
              <a:off x="8189803" y="2613020"/>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p:cNvSpPr/>
            <p:nvPr/>
          </p:nvSpPr>
          <p:spPr>
            <a:xfrm rot="136527">
              <a:off x="8301645" y="2291427"/>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p:cNvSpPr/>
            <p:nvPr/>
          </p:nvSpPr>
          <p:spPr>
            <a:xfrm rot="136527">
              <a:off x="7444697" y="4756677"/>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p:cNvSpPr/>
            <p:nvPr/>
          </p:nvSpPr>
          <p:spPr>
            <a:xfrm rot="136527">
              <a:off x="7443994" y="4549491"/>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p:cNvSpPr/>
            <p:nvPr/>
          </p:nvSpPr>
          <p:spPr>
            <a:xfrm rot="136527">
              <a:off x="7546652" y="3739014"/>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p:cNvSpPr/>
            <p:nvPr/>
          </p:nvSpPr>
          <p:spPr>
            <a:xfrm rot="136527">
              <a:off x="7870957" y="3480760"/>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p:cNvSpPr/>
            <p:nvPr/>
          </p:nvSpPr>
          <p:spPr>
            <a:xfrm rot="136527">
              <a:off x="6524247" y="3267947"/>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p:cNvSpPr/>
            <p:nvPr/>
          </p:nvSpPr>
          <p:spPr>
            <a:xfrm rot="136527">
              <a:off x="5502139" y="3389291"/>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p:cNvSpPr/>
            <p:nvPr/>
          </p:nvSpPr>
          <p:spPr>
            <a:xfrm rot="136527">
              <a:off x="5869231" y="3222214"/>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p:cNvSpPr/>
            <p:nvPr/>
          </p:nvSpPr>
          <p:spPr>
            <a:xfrm rot="136527">
              <a:off x="6216651" y="3145421"/>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p:cNvSpPr/>
            <p:nvPr/>
          </p:nvSpPr>
          <p:spPr>
            <a:xfrm rot="136527">
              <a:off x="6309102" y="3327893"/>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p:cNvSpPr/>
            <p:nvPr/>
          </p:nvSpPr>
          <p:spPr>
            <a:xfrm rot="136527">
              <a:off x="6334757" y="3536153"/>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p:cNvSpPr/>
            <p:nvPr/>
          </p:nvSpPr>
          <p:spPr>
            <a:xfrm rot="136527">
              <a:off x="6385950" y="3980579"/>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p:cNvSpPr/>
            <p:nvPr/>
          </p:nvSpPr>
          <p:spPr>
            <a:xfrm rot="136527">
              <a:off x="6567722" y="4470106"/>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p:cNvSpPr/>
            <p:nvPr/>
          </p:nvSpPr>
          <p:spPr>
            <a:xfrm rot="136527">
              <a:off x="6811623" y="5055205"/>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p:cNvSpPr/>
            <p:nvPr/>
          </p:nvSpPr>
          <p:spPr>
            <a:xfrm rot="136527">
              <a:off x="6667186" y="5462480"/>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p:cNvSpPr/>
            <p:nvPr/>
          </p:nvSpPr>
          <p:spPr>
            <a:xfrm rot="136527">
              <a:off x="6611129" y="5167627"/>
              <a:ext cx="78878" cy="788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p:cNvSpPr/>
            <p:nvPr/>
          </p:nvSpPr>
          <p:spPr>
            <a:xfrm rot="136527">
              <a:off x="6516504" y="4659566"/>
              <a:ext cx="78878" cy="788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p:cNvSpPr/>
            <p:nvPr/>
          </p:nvSpPr>
          <p:spPr>
            <a:xfrm rot="136527">
              <a:off x="7376023" y="4451744"/>
              <a:ext cx="78878" cy="788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p:cNvSpPr/>
            <p:nvPr/>
          </p:nvSpPr>
          <p:spPr>
            <a:xfrm rot="136527">
              <a:off x="7387163" y="4210839"/>
              <a:ext cx="78878" cy="788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p:cNvSpPr/>
            <p:nvPr/>
          </p:nvSpPr>
          <p:spPr>
            <a:xfrm rot="136527">
              <a:off x="6530779" y="4375074"/>
              <a:ext cx="78878" cy="788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p:cNvSpPr/>
            <p:nvPr/>
          </p:nvSpPr>
          <p:spPr>
            <a:xfrm rot="136527">
              <a:off x="6600357" y="4551266"/>
              <a:ext cx="58751" cy="5875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p:cNvSpPr/>
            <p:nvPr/>
          </p:nvSpPr>
          <p:spPr>
            <a:xfrm rot="136527">
              <a:off x="6571647" y="4916908"/>
              <a:ext cx="58751" cy="5875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p:cNvSpPr/>
            <p:nvPr/>
          </p:nvSpPr>
          <p:spPr>
            <a:xfrm rot="136527">
              <a:off x="7017688" y="4652977"/>
              <a:ext cx="58751" cy="5875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p:cNvSpPr/>
            <p:nvPr/>
          </p:nvSpPr>
          <p:spPr>
            <a:xfrm rot="136527">
              <a:off x="6775109" y="4684203"/>
              <a:ext cx="78878" cy="788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p:cNvSpPr/>
            <p:nvPr/>
          </p:nvSpPr>
          <p:spPr>
            <a:xfrm rot="136527">
              <a:off x="6601941" y="3989436"/>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p:cNvSpPr/>
            <p:nvPr/>
          </p:nvSpPr>
          <p:spPr>
            <a:xfrm rot="136527">
              <a:off x="6914751" y="3875898"/>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p:cNvSpPr/>
            <p:nvPr/>
          </p:nvSpPr>
          <p:spPr>
            <a:xfrm rot="136527">
              <a:off x="7382574" y="3702048"/>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p:cNvSpPr/>
            <p:nvPr/>
          </p:nvSpPr>
          <p:spPr>
            <a:xfrm rot="136527">
              <a:off x="7207763" y="3585613"/>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p:cNvSpPr/>
            <p:nvPr/>
          </p:nvSpPr>
          <p:spPr>
            <a:xfrm rot="136527">
              <a:off x="7177572" y="3831113"/>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p:cNvSpPr/>
            <p:nvPr/>
          </p:nvSpPr>
          <p:spPr>
            <a:xfrm rot="136527">
              <a:off x="7286435" y="4004733"/>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p:cNvSpPr/>
            <p:nvPr/>
          </p:nvSpPr>
          <p:spPr>
            <a:xfrm rot="136527">
              <a:off x="7630287" y="2841638"/>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p:cNvSpPr/>
            <p:nvPr/>
          </p:nvSpPr>
          <p:spPr>
            <a:xfrm rot="136527">
              <a:off x="7481315" y="2262067"/>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p:cNvSpPr/>
            <p:nvPr/>
          </p:nvSpPr>
          <p:spPr>
            <a:xfrm rot="136527">
              <a:off x="7504163" y="1593424"/>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p:cNvSpPr/>
            <p:nvPr/>
          </p:nvSpPr>
          <p:spPr>
            <a:xfrm rot="136527">
              <a:off x="7566524" y="1363249"/>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p:cNvSpPr/>
            <p:nvPr/>
          </p:nvSpPr>
          <p:spPr>
            <a:xfrm rot="136527">
              <a:off x="8381159" y="1172420"/>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p:cNvSpPr/>
            <p:nvPr/>
          </p:nvSpPr>
          <p:spPr>
            <a:xfrm rot="136527">
              <a:off x="8448101" y="1394365"/>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p:cNvSpPr/>
            <p:nvPr/>
          </p:nvSpPr>
          <p:spPr>
            <a:xfrm rot="136527">
              <a:off x="8901277" y="1448950"/>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p:cNvSpPr/>
            <p:nvPr/>
          </p:nvSpPr>
          <p:spPr>
            <a:xfrm rot="136527">
              <a:off x="9161563" y="1430518"/>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p:cNvSpPr/>
            <p:nvPr/>
          </p:nvSpPr>
          <p:spPr>
            <a:xfrm rot="136527">
              <a:off x="9987645" y="1521037"/>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p:cNvSpPr/>
            <p:nvPr/>
          </p:nvSpPr>
          <p:spPr>
            <a:xfrm rot="136527">
              <a:off x="10762092" y="1545218"/>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p:cNvSpPr/>
            <p:nvPr/>
          </p:nvSpPr>
          <p:spPr>
            <a:xfrm rot="136527">
              <a:off x="10984102" y="1803753"/>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p:cNvSpPr/>
            <p:nvPr/>
          </p:nvSpPr>
          <p:spPr>
            <a:xfrm rot="136527">
              <a:off x="10209540" y="1511627"/>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p:cNvSpPr/>
            <p:nvPr/>
          </p:nvSpPr>
          <p:spPr>
            <a:xfrm rot="136527">
              <a:off x="7711521" y="1494067"/>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p:cNvSpPr/>
            <p:nvPr/>
          </p:nvSpPr>
          <p:spPr>
            <a:xfrm rot="136527">
              <a:off x="6662483" y="1242751"/>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p:cNvSpPr/>
            <p:nvPr/>
          </p:nvSpPr>
          <p:spPr>
            <a:xfrm rot="136527">
              <a:off x="6479985" y="1882639"/>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p:cNvSpPr/>
            <p:nvPr/>
          </p:nvSpPr>
          <p:spPr>
            <a:xfrm rot="136527">
              <a:off x="6351919" y="2211034"/>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p:cNvSpPr/>
            <p:nvPr/>
          </p:nvSpPr>
          <p:spPr>
            <a:xfrm rot="136527">
              <a:off x="6688180" y="2431311"/>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p:cNvSpPr/>
            <p:nvPr/>
          </p:nvSpPr>
          <p:spPr>
            <a:xfrm rot="136527">
              <a:off x="7169843" y="2111726"/>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p:cNvSpPr/>
            <p:nvPr/>
          </p:nvSpPr>
          <p:spPr>
            <a:xfrm rot="136527">
              <a:off x="6712379" y="2083258"/>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p:cNvSpPr/>
            <p:nvPr/>
          </p:nvSpPr>
          <p:spPr>
            <a:xfrm rot="136527">
              <a:off x="5830007" y="2055222"/>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p:cNvSpPr/>
            <p:nvPr/>
          </p:nvSpPr>
          <p:spPr>
            <a:xfrm>
              <a:off x="8277910" y="2570305"/>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p:cNvSpPr/>
            <p:nvPr/>
          </p:nvSpPr>
          <p:spPr>
            <a:xfrm>
              <a:off x="8416501" y="2458045"/>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p:cNvSpPr/>
            <p:nvPr/>
          </p:nvSpPr>
          <p:spPr>
            <a:xfrm>
              <a:off x="6142194" y="2211039"/>
              <a:ext cx="179466" cy="17649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p:cNvSpPr/>
            <p:nvPr/>
          </p:nvSpPr>
          <p:spPr>
            <a:xfrm rot="136527">
              <a:off x="5976644" y="2060665"/>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p:cNvSpPr/>
            <p:nvPr/>
          </p:nvSpPr>
          <p:spPr>
            <a:xfrm rot="136527">
              <a:off x="6273314" y="2113561"/>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p:cNvSpPr/>
            <p:nvPr/>
          </p:nvSpPr>
          <p:spPr>
            <a:xfrm rot="136527">
              <a:off x="7022172" y="1946167"/>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p:cNvSpPr/>
            <p:nvPr/>
          </p:nvSpPr>
          <p:spPr>
            <a:xfrm rot="136527">
              <a:off x="7339218" y="1767474"/>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p:cNvSpPr/>
            <p:nvPr/>
          </p:nvSpPr>
          <p:spPr>
            <a:xfrm rot="136527">
              <a:off x="7949177" y="1485884"/>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p:cNvSpPr/>
            <p:nvPr/>
          </p:nvSpPr>
          <p:spPr>
            <a:xfrm rot="136527">
              <a:off x="8453584" y="1537762"/>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p:cNvSpPr/>
            <p:nvPr/>
          </p:nvSpPr>
          <p:spPr>
            <a:xfrm rot="136527">
              <a:off x="8985138" y="1413439"/>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p:cNvSpPr/>
            <p:nvPr/>
          </p:nvSpPr>
          <p:spPr>
            <a:xfrm rot="136527">
              <a:off x="8356825" y="1618481"/>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p:cNvSpPr/>
            <p:nvPr/>
          </p:nvSpPr>
          <p:spPr>
            <a:xfrm rot="136527">
              <a:off x="8779494" y="2050305"/>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p:cNvSpPr/>
            <p:nvPr/>
          </p:nvSpPr>
          <p:spPr>
            <a:xfrm rot="136527">
              <a:off x="8915936" y="2278843"/>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p:cNvSpPr/>
            <p:nvPr/>
          </p:nvSpPr>
          <p:spPr>
            <a:xfrm rot="136527">
              <a:off x="7529836" y="2847193"/>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p:cNvSpPr/>
            <p:nvPr/>
          </p:nvSpPr>
          <p:spPr>
            <a:xfrm>
              <a:off x="7470533" y="2691797"/>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p:cNvSpPr/>
            <p:nvPr/>
          </p:nvSpPr>
          <p:spPr>
            <a:xfrm>
              <a:off x="7417499" y="2538937"/>
              <a:ext cx="141963" cy="1419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p:cNvSpPr/>
            <p:nvPr/>
          </p:nvSpPr>
          <p:spPr>
            <a:xfrm>
              <a:off x="7411282" y="2341511"/>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p:cNvSpPr/>
            <p:nvPr/>
          </p:nvSpPr>
          <p:spPr>
            <a:xfrm>
              <a:off x="7027129" y="2176931"/>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p:cNvSpPr/>
            <p:nvPr/>
          </p:nvSpPr>
          <p:spPr>
            <a:xfrm>
              <a:off x="6976747" y="1738268"/>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p:cNvSpPr/>
            <p:nvPr/>
          </p:nvSpPr>
          <p:spPr>
            <a:xfrm>
              <a:off x="7278836" y="1566146"/>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p:cNvSpPr/>
            <p:nvPr/>
          </p:nvSpPr>
          <p:spPr>
            <a:xfrm>
              <a:off x="8059886" y="1435521"/>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p:cNvSpPr/>
            <p:nvPr/>
          </p:nvSpPr>
          <p:spPr>
            <a:xfrm>
              <a:off x="8269646" y="1426145"/>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p:cNvSpPr/>
            <p:nvPr/>
          </p:nvSpPr>
          <p:spPr>
            <a:xfrm>
              <a:off x="9027877" y="1501491"/>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p:cNvSpPr/>
            <p:nvPr/>
          </p:nvSpPr>
          <p:spPr>
            <a:xfrm>
              <a:off x="9741803" y="1665132"/>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p:cNvSpPr/>
            <p:nvPr/>
          </p:nvSpPr>
          <p:spPr>
            <a:xfrm>
              <a:off x="9583322" y="1811204"/>
              <a:ext cx="208412" cy="20841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p:cNvSpPr/>
            <p:nvPr/>
          </p:nvSpPr>
          <p:spPr>
            <a:xfrm>
              <a:off x="9931153" y="1601065"/>
              <a:ext cx="208412" cy="20841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p:cNvSpPr/>
            <p:nvPr/>
          </p:nvSpPr>
          <p:spPr>
            <a:xfrm>
              <a:off x="9739684" y="1435521"/>
              <a:ext cx="208412" cy="20841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p:cNvSpPr/>
            <p:nvPr/>
          </p:nvSpPr>
          <p:spPr>
            <a:xfrm>
              <a:off x="9571939" y="2071770"/>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p:cNvSpPr/>
            <p:nvPr/>
          </p:nvSpPr>
          <p:spPr>
            <a:xfrm>
              <a:off x="10155773" y="1595355"/>
              <a:ext cx="138292" cy="13829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p:cNvSpPr/>
            <p:nvPr/>
          </p:nvSpPr>
          <p:spPr>
            <a:xfrm>
              <a:off x="10799778" y="1598650"/>
              <a:ext cx="208412" cy="20841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p:cNvSpPr/>
            <p:nvPr/>
          </p:nvSpPr>
          <p:spPr>
            <a:xfrm>
              <a:off x="10799195" y="1815967"/>
              <a:ext cx="138292" cy="13829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p:cNvSpPr/>
            <p:nvPr/>
          </p:nvSpPr>
          <p:spPr>
            <a:xfrm>
              <a:off x="10836594" y="1973255"/>
              <a:ext cx="116225" cy="11622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p:cNvSpPr/>
            <p:nvPr/>
          </p:nvSpPr>
          <p:spPr>
            <a:xfrm>
              <a:off x="10548778" y="2232550"/>
              <a:ext cx="116225" cy="11622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p:cNvSpPr/>
            <p:nvPr/>
          </p:nvSpPr>
          <p:spPr>
            <a:xfrm>
              <a:off x="10197080" y="2068879"/>
              <a:ext cx="342175" cy="34217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p:cNvSpPr/>
            <p:nvPr/>
          </p:nvSpPr>
          <p:spPr>
            <a:xfrm>
              <a:off x="9974808" y="2262134"/>
              <a:ext cx="238235" cy="23823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p:cNvSpPr/>
            <p:nvPr/>
          </p:nvSpPr>
          <p:spPr>
            <a:xfrm>
              <a:off x="10137934" y="1746980"/>
              <a:ext cx="164411" cy="16441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p:cNvSpPr/>
            <p:nvPr/>
          </p:nvSpPr>
          <p:spPr>
            <a:xfrm>
              <a:off x="10330141" y="1689169"/>
              <a:ext cx="138292" cy="13829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p:cNvSpPr/>
            <p:nvPr/>
          </p:nvSpPr>
          <p:spPr>
            <a:xfrm>
              <a:off x="10295884" y="1485929"/>
              <a:ext cx="164411" cy="16441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p:cNvSpPr/>
            <p:nvPr/>
          </p:nvSpPr>
          <p:spPr>
            <a:xfrm>
              <a:off x="10069303" y="1490984"/>
              <a:ext cx="112428" cy="11242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p:cNvSpPr/>
            <p:nvPr/>
          </p:nvSpPr>
          <p:spPr>
            <a:xfrm>
              <a:off x="9784344" y="1838808"/>
              <a:ext cx="427194" cy="42719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p:cNvSpPr/>
            <p:nvPr/>
          </p:nvSpPr>
          <p:spPr>
            <a:xfrm>
              <a:off x="9232360" y="1464950"/>
              <a:ext cx="205075" cy="20507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p:cNvSpPr/>
            <p:nvPr/>
          </p:nvSpPr>
          <p:spPr>
            <a:xfrm>
              <a:off x="8810789" y="1548821"/>
              <a:ext cx="205075" cy="20507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p:cNvSpPr/>
            <p:nvPr/>
          </p:nvSpPr>
          <p:spPr>
            <a:xfrm>
              <a:off x="9437007" y="2281494"/>
              <a:ext cx="208412" cy="20841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p:cNvSpPr/>
            <p:nvPr/>
          </p:nvSpPr>
          <p:spPr>
            <a:xfrm>
              <a:off x="9241123" y="2362454"/>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p:cNvSpPr/>
            <p:nvPr/>
          </p:nvSpPr>
          <p:spPr>
            <a:xfrm>
              <a:off x="9617213" y="2543314"/>
              <a:ext cx="238235" cy="23823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p:cNvSpPr/>
            <p:nvPr/>
          </p:nvSpPr>
          <p:spPr>
            <a:xfrm>
              <a:off x="9332355" y="2536064"/>
              <a:ext cx="266230" cy="26623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p:cNvSpPr/>
            <p:nvPr/>
          </p:nvSpPr>
          <p:spPr>
            <a:xfrm>
              <a:off x="9565490" y="2491395"/>
              <a:ext cx="81084" cy="8108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p:cNvSpPr/>
            <p:nvPr/>
          </p:nvSpPr>
          <p:spPr>
            <a:xfrm>
              <a:off x="6470374" y="2128382"/>
              <a:ext cx="295872" cy="29587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p:cNvSpPr/>
            <p:nvPr/>
          </p:nvSpPr>
          <p:spPr>
            <a:xfrm>
              <a:off x="6763305" y="2131236"/>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p:cNvSpPr/>
            <p:nvPr/>
          </p:nvSpPr>
          <p:spPr>
            <a:xfrm>
              <a:off x="7165961" y="1705271"/>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p:cNvSpPr/>
            <p:nvPr/>
          </p:nvSpPr>
          <p:spPr>
            <a:xfrm>
              <a:off x="7621037" y="1656987"/>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p:cNvSpPr/>
            <p:nvPr/>
          </p:nvSpPr>
          <p:spPr>
            <a:xfrm>
              <a:off x="8190958" y="1611214"/>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p:cNvSpPr/>
            <p:nvPr/>
          </p:nvSpPr>
          <p:spPr>
            <a:xfrm>
              <a:off x="8270153" y="1956742"/>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p:cNvSpPr/>
            <p:nvPr/>
          </p:nvSpPr>
          <p:spPr>
            <a:xfrm>
              <a:off x="7574782" y="2206987"/>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p:cNvSpPr/>
            <p:nvPr/>
          </p:nvSpPr>
          <p:spPr>
            <a:xfrm>
              <a:off x="6327038" y="2303623"/>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p:cNvSpPr/>
            <p:nvPr/>
          </p:nvSpPr>
          <p:spPr>
            <a:xfrm>
              <a:off x="6382658" y="1965714"/>
              <a:ext cx="179466" cy="17649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p:cNvSpPr/>
            <p:nvPr/>
          </p:nvSpPr>
          <p:spPr>
            <a:xfrm>
              <a:off x="6752669" y="1642517"/>
              <a:ext cx="222278" cy="21860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p:cNvSpPr/>
            <p:nvPr/>
          </p:nvSpPr>
          <p:spPr>
            <a:xfrm>
              <a:off x="6941247" y="1496887"/>
              <a:ext cx="222278" cy="21860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p:cNvSpPr/>
            <p:nvPr/>
          </p:nvSpPr>
          <p:spPr>
            <a:xfrm>
              <a:off x="6430835" y="1650131"/>
              <a:ext cx="222278" cy="21860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p:cNvSpPr/>
            <p:nvPr/>
          </p:nvSpPr>
          <p:spPr>
            <a:xfrm>
              <a:off x="6577443" y="1457794"/>
              <a:ext cx="222278" cy="21860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p:cNvSpPr/>
            <p:nvPr/>
          </p:nvSpPr>
          <p:spPr>
            <a:xfrm rot="136527">
              <a:off x="7488845" y="1679818"/>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p:cNvSpPr/>
            <p:nvPr/>
          </p:nvSpPr>
          <p:spPr>
            <a:xfrm rot="136527">
              <a:off x="7736016" y="1571248"/>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p:cNvSpPr/>
            <p:nvPr/>
          </p:nvSpPr>
          <p:spPr>
            <a:xfrm>
              <a:off x="8222876" y="1784578"/>
              <a:ext cx="149500" cy="14950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p:cNvSpPr/>
            <p:nvPr/>
          </p:nvSpPr>
          <p:spPr>
            <a:xfrm>
              <a:off x="8405827" y="1640478"/>
              <a:ext cx="468683" cy="46868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p:cNvSpPr/>
            <p:nvPr/>
          </p:nvSpPr>
          <p:spPr>
            <a:xfrm>
              <a:off x="8357653" y="2078165"/>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p:cNvSpPr/>
            <p:nvPr/>
          </p:nvSpPr>
          <p:spPr>
            <a:xfrm>
              <a:off x="7238834" y="2088773"/>
              <a:ext cx="253493" cy="25349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p:cNvSpPr/>
            <p:nvPr/>
          </p:nvSpPr>
          <p:spPr>
            <a:xfrm>
              <a:off x="6767836" y="1878518"/>
              <a:ext cx="243007" cy="243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p:cNvSpPr/>
            <p:nvPr/>
          </p:nvSpPr>
          <p:spPr>
            <a:xfrm>
              <a:off x="7138549" y="1851947"/>
              <a:ext cx="243007" cy="243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p:cNvSpPr/>
            <p:nvPr/>
          </p:nvSpPr>
          <p:spPr>
            <a:xfrm rot="136527">
              <a:off x="7505473" y="2136900"/>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p:cNvSpPr/>
            <p:nvPr/>
          </p:nvSpPr>
          <p:spPr>
            <a:xfrm rot="136527">
              <a:off x="7001223" y="2054329"/>
              <a:ext cx="120262" cy="12026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p:cNvSpPr/>
            <p:nvPr/>
          </p:nvSpPr>
          <p:spPr>
            <a:xfrm rot="136527">
              <a:off x="6948061" y="2173341"/>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p:cNvSpPr/>
            <p:nvPr/>
          </p:nvSpPr>
          <p:spPr>
            <a:xfrm rot="136527">
              <a:off x="6293950" y="1721302"/>
              <a:ext cx="120262" cy="12026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p:cNvSpPr/>
            <p:nvPr/>
          </p:nvSpPr>
          <p:spPr>
            <a:xfrm rot="136527">
              <a:off x="6813762" y="1485968"/>
              <a:ext cx="120262" cy="12026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p:cNvSpPr/>
            <p:nvPr/>
          </p:nvSpPr>
          <p:spPr>
            <a:xfrm rot="136527">
              <a:off x="6730745" y="1162281"/>
              <a:ext cx="120262" cy="12026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p:cNvSpPr/>
            <p:nvPr/>
          </p:nvSpPr>
          <p:spPr>
            <a:xfrm rot="136527">
              <a:off x="8177191" y="1944915"/>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p:cNvSpPr/>
            <p:nvPr/>
          </p:nvSpPr>
          <p:spPr>
            <a:xfrm>
              <a:off x="9621837" y="4122565"/>
              <a:ext cx="105847" cy="105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p:cNvSpPr/>
            <p:nvPr/>
          </p:nvSpPr>
          <p:spPr>
            <a:xfrm>
              <a:off x="8790796" y="3720211"/>
              <a:ext cx="105847" cy="105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p:cNvSpPr/>
            <p:nvPr/>
          </p:nvSpPr>
          <p:spPr>
            <a:xfrm>
              <a:off x="8777607" y="3533433"/>
              <a:ext cx="105847" cy="105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p:cNvSpPr/>
            <p:nvPr/>
          </p:nvSpPr>
          <p:spPr>
            <a:xfrm rot="136527">
              <a:off x="8744867" y="3649916"/>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p:cNvSpPr/>
            <p:nvPr/>
          </p:nvSpPr>
          <p:spPr>
            <a:xfrm>
              <a:off x="8851132" y="3635608"/>
              <a:ext cx="76059" cy="7605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p:cNvSpPr/>
            <p:nvPr/>
          </p:nvSpPr>
          <p:spPr>
            <a:xfrm rot="136527">
              <a:off x="9617966" y="3886796"/>
              <a:ext cx="85412" cy="8541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p:cNvSpPr/>
            <p:nvPr/>
          </p:nvSpPr>
          <p:spPr>
            <a:xfrm rot="136527">
              <a:off x="9709702" y="3552347"/>
              <a:ext cx="190379" cy="19037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p:cNvSpPr/>
            <p:nvPr/>
          </p:nvSpPr>
          <p:spPr>
            <a:xfrm rot="136527">
              <a:off x="9569147" y="3472614"/>
              <a:ext cx="156987" cy="15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p:cNvSpPr/>
            <p:nvPr/>
          </p:nvSpPr>
          <p:spPr>
            <a:xfrm>
              <a:off x="8443785" y="2658173"/>
              <a:ext cx="427194" cy="42719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p:cNvSpPr/>
            <p:nvPr/>
          </p:nvSpPr>
          <p:spPr>
            <a:xfrm>
              <a:off x="8908848" y="2787396"/>
              <a:ext cx="342175" cy="34217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p:cNvSpPr/>
            <p:nvPr/>
          </p:nvSpPr>
          <p:spPr>
            <a:xfrm>
              <a:off x="8757214" y="3050243"/>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p:cNvSpPr/>
            <p:nvPr/>
          </p:nvSpPr>
          <p:spPr>
            <a:xfrm rot="136527">
              <a:off x="8668606" y="2537952"/>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p:cNvSpPr/>
            <p:nvPr/>
          </p:nvSpPr>
          <p:spPr>
            <a:xfrm rot="136527">
              <a:off x="8632903" y="3122080"/>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p:cNvSpPr/>
            <p:nvPr/>
          </p:nvSpPr>
          <p:spPr>
            <a:xfrm rot="136527">
              <a:off x="9529232" y="3806598"/>
              <a:ext cx="85412" cy="8541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p:cNvSpPr/>
            <p:nvPr/>
          </p:nvSpPr>
          <p:spPr>
            <a:xfrm>
              <a:off x="8592138" y="3234225"/>
              <a:ext cx="166950" cy="16695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p:cNvSpPr/>
            <p:nvPr/>
          </p:nvSpPr>
          <p:spPr>
            <a:xfrm>
              <a:off x="8799486" y="3258186"/>
              <a:ext cx="145564" cy="1455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p:cNvSpPr/>
            <p:nvPr/>
          </p:nvSpPr>
          <p:spPr>
            <a:xfrm>
              <a:off x="8960495" y="3158192"/>
              <a:ext cx="145564" cy="1455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p:cNvSpPr/>
            <p:nvPr/>
          </p:nvSpPr>
          <p:spPr>
            <a:xfrm>
              <a:off x="8645232" y="3426436"/>
              <a:ext cx="145564" cy="1455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p:cNvSpPr/>
            <p:nvPr/>
          </p:nvSpPr>
          <p:spPr>
            <a:xfrm rot="136527">
              <a:off x="8817352" y="3426018"/>
              <a:ext cx="85412" cy="8541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p:cNvSpPr/>
            <p:nvPr/>
          </p:nvSpPr>
          <p:spPr>
            <a:xfrm rot="136527">
              <a:off x="8968456" y="3321424"/>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p:cNvSpPr/>
            <p:nvPr/>
          </p:nvSpPr>
          <p:spPr>
            <a:xfrm>
              <a:off x="8471104" y="3104935"/>
              <a:ext cx="131278" cy="13127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p:cNvSpPr/>
            <p:nvPr/>
          </p:nvSpPr>
          <p:spPr>
            <a:xfrm rot="136527">
              <a:off x="8587737" y="3411742"/>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p:cNvSpPr/>
            <p:nvPr/>
          </p:nvSpPr>
          <p:spPr>
            <a:xfrm>
              <a:off x="9271190" y="2930406"/>
              <a:ext cx="314219" cy="31421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p:cNvSpPr/>
            <p:nvPr/>
          </p:nvSpPr>
          <p:spPr>
            <a:xfrm>
              <a:off x="9160009" y="2701272"/>
              <a:ext cx="112164" cy="1121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p:cNvSpPr/>
            <p:nvPr/>
          </p:nvSpPr>
          <p:spPr>
            <a:xfrm>
              <a:off x="9230122" y="2585970"/>
              <a:ext cx="81084" cy="8108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p:cNvSpPr/>
            <p:nvPr/>
          </p:nvSpPr>
          <p:spPr>
            <a:xfrm>
              <a:off x="9741803" y="2868195"/>
              <a:ext cx="427194" cy="427194"/>
            </a:xfrm>
            <a:prstGeom prst="diamond">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p:cNvSpPr/>
            <p:nvPr/>
          </p:nvSpPr>
          <p:spPr>
            <a:xfrm rot="136527">
              <a:off x="9987644" y="2680199"/>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p:cNvSpPr/>
            <p:nvPr/>
          </p:nvSpPr>
          <p:spPr>
            <a:xfrm>
              <a:off x="9837052" y="2706459"/>
              <a:ext cx="138292" cy="13829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p:cNvSpPr/>
            <p:nvPr/>
          </p:nvSpPr>
          <p:spPr>
            <a:xfrm>
              <a:off x="9588119" y="2819196"/>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p:cNvSpPr/>
            <p:nvPr/>
          </p:nvSpPr>
          <p:spPr>
            <a:xfrm>
              <a:off x="9300701" y="2793665"/>
              <a:ext cx="112164" cy="1121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p:cNvSpPr/>
            <p:nvPr/>
          </p:nvSpPr>
          <p:spPr>
            <a:xfrm>
              <a:off x="9473944" y="2843696"/>
              <a:ext cx="81084" cy="8108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p:cNvSpPr/>
            <p:nvPr/>
          </p:nvSpPr>
          <p:spPr>
            <a:xfrm>
              <a:off x="9299430" y="3329146"/>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p:cNvSpPr/>
            <p:nvPr/>
          </p:nvSpPr>
          <p:spPr>
            <a:xfrm>
              <a:off x="9561093" y="3147651"/>
              <a:ext cx="187837" cy="18783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p:cNvSpPr/>
            <p:nvPr/>
          </p:nvSpPr>
          <p:spPr>
            <a:xfrm>
              <a:off x="9125761" y="3116385"/>
              <a:ext cx="123838" cy="12383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p:cNvSpPr/>
            <p:nvPr/>
          </p:nvSpPr>
          <p:spPr>
            <a:xfrm>
              <a:off x="9498138" y="3335804"/>
              <a:ext cx="123838" cy="12383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p:cNvSpPr/>
            <p:nvPr/>
          </p:nvSpPr>
          <p:spPr>
            <a:xfrm>
              <a:off x="9659114" y="3380258"/>
              <a:ext cx="72641" cy="72641"/>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p:cNvSpPr/>
            <p:nvPr/>
          </p:nvSpPr>
          <p:spPr>
            <a:xfrm rot="136527">
              <a:off x="9818932" y="3358130"/>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p:cNvSpPr/>
            <p:nvPr/>
          </p:nvSpPr>
          <p:spPr>
            <a:xfrm rot="136527">
              <a:off x="9531822" y="4034446"/>
              <a:ext cx="106448" cy="10644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p:cNvSpPr/>
            <p:nvPr/>
          </p:nvSpPr>
          <p:spPr>
            <a:xfrm rot="136527">
              <a:off x="9467277" y="3960415"/>
              <a:ext cx="85412" cy="85412"/>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p:cNvSpPr/>
            <p:nvPr/>
          </p:nvSpPr>
          <p:spPr>
            <a:xfrm rot="136527">
              <a:off x="5735914" y="1631797"/>
              <a:ext cx="96987" cy="9698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p:cNvSpPr/>
            <p:nvPr/>
          </p:nvSpPr>
          <p:spPr>
            <a:xfrm rot="136527">
              <a:off x="5641419" y="1658244"/>
              <a:ext cx="64663" cy="64663"/>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p:cNvSpPr/>
            <p:nvPr/>
          </p:nvSpPr>
          <p:spPr>
            <a:xfrm>
              <a:off x="10220017" y="4959372"/>
              <a:ext cx="444864" cy="44486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p:cNvSpPr/>
            <p:nvPr/>
          </p:nvSpPr>
          <p:spPr>
            <a:xfrm>
              <a:off x="11050024" y="5074053"/>
              <a:ext cx="339707" cy="3397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p:cNvSpPr/>
            <p:nvPr/>
          </p:nvSpPr>
          <p:spPr>
            <a:xfrm>
              <a:off x="10877858" y="5430933"/>
              <a:ext cx="251136" cy="25113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p:cNvSpPr/>
            <p:nvPr/>
          </p:nvSpPr>
          <p:spPr>
            <a:xfrm>
              <a:off x="10024321" y="5281335"/>
              <a:ext cx="251136" cy="25113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p:cNvSpPr/>
            <p:nvPr/>
          </p:nvSpPr>
          <p:spPr>
            <a:xfrm>
              <a:off x="10814114" y="5015758"/>
              <a:ext cx="217545" cy="21754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p:cNvSpPr/>
            <p:nvPr/>
          </p:nvSpPr>
          <p:spPr>
            <a:xfrm>
              <a:off x="11151005" y="5429394"/>
              <a:ext cx="118688" cy="11868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p:cNvSpPr/>
            <p:nvPr/>
          </p:nvSpPr>
          <p:spPr>
            <a:xfrm>
              <a:off x="10590450" y="5367244"/>
              <a:ext cx="118688" cy="11868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p:cNvSpPr/>
            <p:nvPr/>
          </p:nvSpPr>
          <p:spPr>
            <a:xfrm>
              <a:off x="10069299" y="5027531"/>
              <a:ext cx="118688" cy="11868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p:cNvSpPr/>
            <p:nvPr/>
          </p:nvSpPr>
          <p:spPr>
            <a:xfrm>
              <a:off x="10637194" y="4771267"/>
              <a:ext cx="157225" cy="15722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p:cNvSpPr/>
            <p:nvPr/>
          </p:nvSpPr>
          <p:spPr>
            <a:xfrm>
              <a:off x="11131736" y="4796003"/>
              <a:ext cx="157225" cy="15722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p:cNvSpPr/>
            <p:nvPr/>
          </p:nvSpPr>
          <p:spPr>
            <a:xfrm>
              <a:off x="11072392" y="4304034"/>
              <a:ext cx="157225" cy="15722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p:cNvSpPr/>
            <p:nvPr/>
          </p:nvSpPr>
          <p:spPr>
            <a:xfrm>
              <a:off x="10960547" y="4211073"/>
              <a:ext cx="110288" cy="110289"/>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p:cNvSpPr/>
            <p:nvPr/>
          </p:nvSpPr>
          <p:spPr>
            <a:xfrm>
              <a:off x="10057275" y="4085711"/>
              <a:ext cx="164566" cy="16456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p:cNvSpPr/>
            <p:nvPr/>
          </p:nvSpPr>
          <p:spPr>
            <a:xfrm>
              <a:off x="10092812" y="3965570"/>
              <a:ext cx="104260" cy="10426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p:cNvSpPr/>
            <p:nvPr/>
          </p:nvSpPr>
          <p:spPr>
            <a:xfrm>
              <a:off x="10378083" y="3556849"/>
              <a:ext cx="104260" cy="10426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p:cNvSpPr/>
            <p:nvPr/>
          </p:nvSpPr>
          <p:spPr>
            <a:xfrm>
              <a:off x="10468224" y="3648658"/>
              <a:ext cx="104260" cy="104260"/>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p:cNvSpPr/>
            <p:nvPr/>
          </p:nvSpPr>
          <p:spPr>
            <a:xfrm>
              <a:off x="10662569" y="4938835"/>
              <a:ext cx="153846" cy="153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p:cNvSpPr/>
            <p:nvPr/>
          </p:nvSpPr>
          <p:spPr>
            <a:xfrm>
              <a:off x="10463768" y="4774237"/>
              <a:ext cx="153846" cy="153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p:cNvSpPr/>
            <p:nvPr/>
          </p:nvSpPr>
          <p:spPr>
            <a:xfrm>
              <a:off x="11003697" y="4917785"/>
              <a:ext cx="153846" cy="153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p:cNvSpPr/>
            <p:nvPr/>
          </p:nvSpPr>
          <p:spPr>
            <a:xfrm>
              <a:off x="10883620" y="5269263"/>
              <a:ext cx="153846" cy="15384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p:cNvSpPr/>
            <p:nvPr/>
          </p:nvSpPr>
          <p:spPr>
            <a:xfrm>
              <a:off x="10804895" y="4795952"/>
              <a:ext cx="188007" cy="188007"/>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p:cNvSpPr/>
            <p:nvPr/>
          </p:nvSpPr>
          <p:spPr>
            <a:xfrm>
              <a:off x="10741878" y="5240983"/>
              <a:ext cx="118688" cy="118688"/>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p:cNvSpPr/>
            <p:nvPr/>
          </p:nvSpPr>
          <p:spPr>
            <a:xfrm>
              <a:off x="10688781" y="5142239"/>
              <a:ext cx="95654" cy="9565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p:cNvSpPr/>
            <p:nvPr/>
          </p:nvSpPr>
          <p:spPr>
            <a:xfrm>
              <a:off x="10092813" y="5177998"/>
              <a:ext cx="95654" cy="9565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p:cNvSpPr/>
            <p:nvPr/>
          </p:nvSpPr>
          <p:spPr>
            <a:xfrm>
              <a:off x="10808577" y="5390279"/>
              <a:ext cx="95654" cy="9565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p:cNvSpPr/>
            <p:nvPr/>
          </p:nvSpPr>
          <p:spPr>
            <a:xfrm>
              <a:off x="11133962" y="4665045"/>
              <a:ext cx="95654" cy="9565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p:cNvSpPr/>
            <p:nvPr/>
          </p:nvSpPr>
          <p:spPr>
            <a:xfrm>
              <a:off x="11241132" y="4386728"/>
              <a:ext cx="95654" cy="95654"/>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p:cNvSpPr/>
            <p:nvPr/>
          </p:nvSpPr>
          <p:spPr>
            <a:xfrm>
              <a:off x="11341895" y="4455489"/>
              <a:ext cx="88626" cy="8862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p:cNvSpPr/>
            <p:nvPr/>
          </p:nvSpPr>
          <p:spPr>
            <a:xfrm>
              <a:off x="11225369" y="4968795"/>
              <a:ext cx="88626" cy="88626"/>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p:cNvSpPr/>
            <p:nvPr/>
          </p:nvSpPr>
          <p:spPr>
            <a:xfrm>
              <a:off x="10716770" y="5364321"/>
              <a:ext cx="84205" cy="842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p:cNvSpPr/>
            <p:nvPr/>
          </p:nvSpPr>
          <p:spPr>
            <a:xfrm>
              <a:off x="10648537" y="5275296"/>
              <a:ext cx="84205" cy="84205"/>
            </a:xfrm>
            <a:prstGeom prst="diamon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2" name="Shape 251">
            <a:extLst>
              <a:ext uri="{FF2B5EF4-FFF2-40B4-BE49-F238E27FC236}">
                <a16:creationId xmlns:a16="http://schemas.microsoft.com/office/drawing/2014/main" id="{FF590FE2-890C-4B6D-BA48-AC143E970EBD}"/>
              </a:ext>
            </a:extLst>
          </p:cNvPr>
          <p:cNvSpPr/>
          <p:nvPr/>
        </p:nvSpPr>
        <p:spPr>
          <a:xfrm>
            <a:off x="550689" y="4081492"/>
            <a:ext cx="1339305" cy="225673"/>
          </a:xfrm>
          <a:prstGeom prst="borderCallout1">
            <a:avLst>
              <a:gd name="adj1" fmla="val 41365"/>
              <a:gd name="adj2" fmla="val 111004"/>
              <a:gd name="adj3" fmla="val -705047"/>
              <a:gd name="adj4" fmla="val 147382"/>
            </a:avLst>
          </a:prstGeom>
          <a:solidFill>
            <a:srgbClr val="3C4973">
              <a:alpha val="83922"/>
            </a:srgbClr>
          </a:solidFill>
          <a:ln>
            <a:solidFill>
              <a:schemeClr val="bg1"/>
            </a:solidFill>
          </a:ln>
          <a:effectLst>
            <a:outerShdw blurRad="50800" dist="38100" dir="2700000" algn="tl" rotWithShape="0">
              <a:prstClr val="black">
                <a:alpha val="40000"/>
              </a:prstClr>
            </a:outerShdw>
          </a:effectLst>
        </p:spPr>
        <p:txBody>
          <a:bodyPr lIns="91425" tIns="91425" rIns="91425" bIns="91425" anchor="ctr" anchorCtr="0">
            <a:noAutofit/>
          </a:bodyPr>
          <a:lstStyle/>
          <a:p>
            <a:pPr lvl="0" algn="ctr">
              <a:spcBef>
                <a:spcPts val="0"/>
              </a:spcBef>
              <a:buNone/>
            </a:pPr>
            <a:r>
              <a:rPr lang="en" sz="1400" dirty="0" smtClean="0">
                <a:solidFill>
                  <a:schemeClr val="bg1"/>
                </a:solidFill>
                <a:latin typeface="Roboto" panose="02000000000000000000" pitchFamily="2" charset="0"/>
                <a:ea typeface="Roboto" panose="02000000000000000000" pitchFamily="2" charset="0"/>
                <a:cs typeface="Dosis"/>
                <a:sym typeface="Dosis"/>
              </a:rPr>
              <a:t>We are here</a:t>
            </a:r>
            <a:endParaRPr lang="en" dirty="0">
              <a:solidFill>
                <a:schemeClr val="bg1"/>
              </a:solidFill>
              <a:latin typeface="Roboto" panose="02000000000000000000" pitchFamily="2" charset="0"/>
              <a:ea typeface="Roboto" panose="02000000000000000000" pitchFamily="2" charset="0"/>
              <a:cs typeface="Dosis"/>
              <a:sym typeface="Dosis"/>
            </a:endParaRPr>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6"/>
        <p:cNvGrpSpPr/>
        <p:nvPr/>
      </p:nvGrpSpPr>
      <p:grpSpPr>
        <a:xfrm>
          <a:off x="0" y="0"/>
          <a:ext cx="0" cy="0"/>
          <a:chOff x="0" y="0"/>
          <a:chExt cx="0" cy="0"/>
        </a:xfrm>
      </p:grpSpPr>
      <p:grpSp>
        <p:nvGrpSpPr>
          <p:cNvPr id="218" name="Google Shape;218;p27"/>
          <p:cNvGrpSpPr/>
          <p:nvPr/>
        </p:nvGrpSpPr>
        <p:grpSpPr>
          <a:xfrm>
            <a:off x="1909839" y="2509437"/>
            <a:ext cx="8508468" cy="2075310"/>
            <a:chOff x="500140" y="1988781"/>
            <a:chExt cx="8508468" cy="2075310"/>
          </a:xfrm>
        </p:grpSpPr>
        <p:sp>
          <p:nvSpPr>
            <p:cNvPr id="219" name="Google Shape;219;p27"/>
            <p:cNvSpPr/>
            <p:nvPr/>
          </p:nvSpPr>
          <p:spPr>
            <a:xfrm>
              <a:off x="6933550" y="1988927"/>
              <a:ext cx="2075058" cy="2075164"/>
            </a:xfrm>
            <a:prstGeom prst="ellipse">
              <a:avLst/>
            </a:prstGeom>
            <a:gradFill>
              <a:gsLst>
                <a:gs pos="0">
                  <a:srgbClr val="EEB747"/>
                </a:gs>
                <a:gs pos="50000">
                  <a:srgbClr val="F1B200"/>
                </a:gs>
                <a:gs pos="100000">
                  <a:srgbClr val="DEA200"/>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7"/>
            <p:cNvSpPr/>
            <p:nvPr/>
          </p:nvSpPr>
          <p:spPr>
            <a:xfrm>
              <a:off x="7002956" y="2058112"/>
              <a:ext cx="1937136" cy="1936796"/>
            </a:xfrm>
            <a:prstGeom prst="ellipse">
              <a:avLst/>
            </a:prstGeom>
            <a:solidFill>
              <a:schemeClr val="lt1">
                <a:alpha val="89803"/>
              </a:schemeClr>
            </a:solidFill>
            <a:ln w="9525" cap="flat" cmpd="sng">
              <a:solidFill>
                <a:srgbClr val="E6AD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7"/>
            <p:cNvSpPr txBox="1"/>
            <p:nvPr/>
          </p:nvSpPr>
          <p:spPr>
            <a:xfrm>
              <a:off x="7279689" y="2334849"/>
              <a:ext cx="1383668" cy="1383321"/>
            </a:xfrm>
            <a:prstGeom prst="rect">
              <a:avLst/>
            </a:prstGeom>
            <a:noFill/>
            <a:ln>
              <a:noFill/>
            </a:ln>
          </p:spPr>
          <p:txBody>
            <a:bodyPr spcFirstLastPara="1" wrap="square" lIns="82550" tIns="82550" rIns="82550" bIns="82550" anchor="ctr" anchorCtr="0">
              <a:noAutofit/>
            </a:bodyPr>
            <a:lstStyle/>
            <a:p>
              <a:pPr marL="0" marR="0" lvl="0" indent="0" algn="ctr" rtl="0">
                <a:lnSpc>
                  <a:spcPct val="90000"/>
                </a:lnSpc>
                <a:spcBef>
                  <a:spcPts val="0"/>
                </a:spcBef>
                <a:spcAft>
                  <a:spcPts val="0"/>
                </a:spcAft>
                <a:buClr>
                  <a:schemeClr val="dk1"/>
                </a:buClr>
                <a:buSzPts val="6500"/>
                <a:buFont typeface="Roboto"/>
                <a:buNone/>
              </a:pPr>
              <a:endParaRPr sz="6500">
                <a:solidFill>
                  <a:schemeClr val="dk1"/>
                </a:solidFill>
                <a:latin typeface="Roboto"/>
                <a:ea typeface="Roboto"/>
                <a:cs typeface="Roboto"/>
                <a:sym typeface="Roboto"/>
              </a:endParaRPr>
            </a:p>
          </p:txBody>
        </p:sp>
        <p:sp>
          <p:nvSpPr>
            <p:cNvPr id="222" name="Google Shape;222;p27"/>
            <p:cNvSpPr/>
            <p:nvPr/>
          </p:nvSpPr>
          <p:spPr>
            <a:xfrm rot="2700000">
              <a:off x="4780170" y="1988781"/>
              <a:ext cx="2075092" cy="2075092"/>
            </a:xfrm>
            <a:prstGeom prst="teardrop">
              <a:avLst>
                <a:gd name="adj" fmla="val 100000"/>
              </a:avLst>
            </a:prstGeom>
            <a:gradFill>
              <a:gsLst>
                <a:gs pos="0">
                  <a:srgbClr val="FFC44C"/>
                </a:gs>
                <a:gs pos="50000">
                  <a:srgbClr val="FFC113"/>
                </a:gs>
                <a:gs pos="100000">
                  <a:srgbClr val="E3AF05"/>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7"/>
            <p:cNvSpPr/>
            <p:nvPr/>
          </p:nvSpPr>
          <p:spPr>
            <a:xfrm>
              <a:off x="4858491" y="2058112"/>
              <a:ext cx="1937136" cy="1936796"/>
            </a:xfrm>
            <a:prstGeom prst="ellipse">
              <a:avLst/>
            </a:prstGeom>
            <a:solidFill>
              <a:schemeClr val="lt1">
                <a:alpha val="89803"/>
              </a:schemeClr>
            </a:solidFill>
            <a:ln w="9525" cap="flat" cmpd="sng">
              <a:solidFill>
                <a:srgbClr val="FFBD2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7"/>
            <p:cNvSpPr txBox="1"/>
            <p:nvPr/>
          </p:nvSpPr>
          <p:spPr>
            <a:xfrm>
              <a:off x="5135225" y="2334849"/>
              <a:ext cx="1383668" cy="1383321"/>
            </a:xfrm>
            <a:prstGeom prst="rect">
              <a:avLst/>
            </a:prstGeom>
            <a:noFill/>
            <a:ln>
              <a:noFill/>
            </a:ln>
          </p:spPr>
          <p:txBody>
            <a:bodyPr spcFirstLastPara="1" wrap="square" lIns="82550" tIns="82550" rIns="82550" bIns="82550" anchor="ctr" anchorCtr="0">
              <a:noAutofit/>
            </a:bodyPr>
            <a:lstStyle/>
            <a:p>
              <a:pPr marL="0" marR="0" lvl="0" indent="0" algn="ctr" rtl="0">
                <a:lnSpc>
                  <a:spcPct val="90000"/>
                </a:lnSpc>
                <a:spcBef>
                  <a:spcPts val="0"/>
                </a:spcBef>
                <a:spcAft>
                  <a:spcPts val="0"/>
                </a:spcAft>
                <a:buClr>
                  <a:schemeClr val="dk1"/>
                </a:buClr>
                <a:buSzPts val="6500"/>
                <a:buFont typeface="Roboto"/>
                <a:buNone/>
              </a:pPr>
              <a:r>
                <a:rPr lang="en-US" sz="6500">
                  <a:solidFill>
                    <a:schemeClr val="dk1"/>
                  </a:solidFill>
                  <a:latin typeface="Roboto"/>
                  <a:ea typeface="Roboto"/>
                  <a:cs typeface="Roboto"/>
                  <a:sym typeface="Roboto"/>
                </a:rPr>
                <a:t> </a:t>
              </a:r>
              <a:endParaRPr/>
            </a:p>
          </p:txBody>
        </p:sp>
        <p:sp>
          <p:nvSpPr>
            <p:cNvPr id="225" name="Google Shape;225;p27"/>
            <p:cNvSpPr/>
            <p:nvPr/>
          </p:nvSpPr>
          <p:spPr>
            <a:xfrm rot="2700000">
              <a:off x="2644604" y="1988781"/>
              <a:ext cx="2075092" cy="2075092"/>
            </a:xfrm>
            <a:prstGeom prst="teardrop">
              <a:avLst>
                <a:gd name="adj" fmla="val 100000"/>
              </a:avLst>
            </a:prstGeom>
            <a:gradFill>
              <a:gsLst>
                <a:gs pos="0">
                  <a:srgbClr val="FFCC70"/>
                </a:gs>
                <a:gs pos="50000">
                  <a:srgbClr val="FEC851"/>
                </a:gs>
                <a:gs pos="100000">
                  <a:srgbClr val="E3B33D"/>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7"/>
            <p:cNvSpPr/>
            <p:nvPr/>
          </p:nvSpPr>
          <p:spPr>
            <a:xfrm>
              <a:off x="2714027" y="2058112"/>
              <a:ext cx="1937136" cy="1936796"/>
            </a:xfrm>
            <a:prstGeom prst="ellipse">
              <a:avLst/>
            </a:prstGeom>
            <a:solidFill>
              <a:schemeClr val="lt1">
                <a:alpha val="89803"/>
              </a:schemeClr>
            </a:solidFill>
            <a:ln w="9525" cap="flat" cmpd="sng">
              <a:solidFill>
                <a:srgbClr val="FFC65A"/>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7"/>
            <p:cNvSpPr txBox="1"/>
            <p:nvPr/>
          </p:nvSpPr>
          <p:spPr>
            <a:xfrm>
              <a:off x="2990761" y="2334849"/>
              <a:ext cx="1383668" cy="1383321"/>
            </a:xfrm>
            <a:prstGeom prst="rect">
              <a:avLst/>
            </a:prstGeom>
            <a:noFill/>
            <a:ln>
              <a:noFill/>
            </a:ln>
          </p:spPr>
          <p:txBody>
            <a:bodyPr spcFirstLastPara="1" wrap="square" lIns="82550" tIns="82550" rIns="82550" bIns="82550" anchor="ctr" anchorCtr="0">
              <a:noAutofit/>
            </a:bodyPr>
            <a:lstStyle/>
            <a:p>
              <a:pPr marL="0" marR="0" lvl="0" indent="0" algn="ctr" rtl="0">
                <a:lnSpc>
                  <a:spcPct val="90000"/>
                </a:lnSpc>
                <a:spcBef>
                  <a:spcPts val="0"/>
                </a:spcBef>
                <a:spcAft>
                  <a:spcPts val="0"/>
                </a:spcAft>
                <a:buClr>
                  <a:schemeClr val="dk1"/>
                </a:buClr>
                <a:buSzPts val="6500"/>
                <a:buFont typeface="Roboto"/>
                <a:buNone/>
              </a:pPr>
              <a:r>
                <a:rPr lang="en-US" sz="6500">
                  <a:solidFill>
                    <a:schemeClr val="dk1"/>
                  </a:solidFill>
                  <a:latin typeface="Roboto"/>
                  <a:ea typeface="Roboto"/>
                  <a:cs typeface="Roboto"/>
                  <a:sym typeface="Roboto"/>
                </a:rPr>
                <a:t> </a:t>
              </a:r>
              <a:endParaRPr/>
            </a:p>
          </p:txBody>
        </p:sp>
        <p:sp>
          <p:nvSpPr>
            <p:cNvPr id="228" name="Google Shape;228;p27"/>
            <p:cNvSpPr/>
            <p:nvPr/>
          </p:nvSpPr>
          <p:spPr>
            <a:xfrm rot="2700000">
              <a:off x="500140" y="1988781"/>
              <a:ext cx="2075092" cy="2075092"/>
            </a:xfrm>
            <a:prstGeom prst="teardrop">
              <a:avLst>
                <a:gd name="adj" fmla="val 100000"/>
              </a:avLst>
            </a:prstGeom>
            <a:gradFill>
              <a:gsLst>
                <a:gs pos="0">
                  <a:srgbClr val="FEDBA1"/>
                </a:gs>
                <a:gs pos="50000">
                  <a:srgbClr val="FFD68D"/>
                </a:gs>
                <a:gs pos="100000">
                  <a:srgbClr val="E3BE74"/>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7"/>
            <p:cNvSpPr/>
            <p:nvPr/>
          </p:nvSpPr>
          <p:spPr>
            <a:xfrm>
              <a:off x="569562" y="2058112"/>
              <a:ext cx="1937136" cy="1936796"/>
            </a:xfrm>
            <a:prstGeom prst="ellipse">
              <a:avLst/>
            </a:prstGeom>
            <a:solidFill>
              <a:schemeClr val="lt1">
                <a:alpha val="89803"/>
              </a:schemeClr>
            </a:solidFill>
            <a:ln w="9525" cap="flat" cmpd="sng">
              <a:solidFill>
                <a:srgbClr val="FFD59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7"/>
            <p:cNvSpPr txBox="1"/>
            <p:nvPr/>
          </p:nvSpPr>
          <p:spPr>
            <a:xfrm>
              <a:off x="846296" y="2334849"/>
              <a:ext cx="1383668" cy="1383321"/>
            </a:xfrm>
            <a:prstGeom prst="rect">
              <a:avLst/>
            </a:prstGeom>
            <a:noFill/>
            <a:ln>
              <a:noFill/>
            </a:ln>
          </p:spPr>
          <p:txBody>
            <a:bodyPr spcFirstLastPara="1" wrap="square" lIns="82550" tIns="82550" rIns="82550" bIns="82550" anchor="ctr" anchorCtr="0">
              <a:noAutofit/>
            </a:bodyPr>
            <a:lstStyle/>
            <a:p>
              <a:pPr marL="0" marR="0" lvl="0" indent="0" algn="ctr" rtl="0">
                <a:lnSpc>
                  <a:spcPct val="90000"/>
                </a:lnSpc>
                <a:spcBef>
                  <a:spcPts val="0"/>
                </a:spcBef>
                <a:spcAft>
                  <a:spcPts val="0"/>
                </a:spcAft>
                <a:buClr>
                  <a:schemeClr val="dk1"/>
                </a:buClr>
                <a:buSzPts val="6500"/>
                <a:buFont typeface="Roboto"/>
                <a:buNone/>
              </a:pPr>
              <a:r>
                <a:rPr lang="en-US" sz="6500">
                  <a:solidFill>
                    <a:schemeClr val="dk1"/>
                  </a:solidFill>
                  <a:latin typeface="Roboto"/>
                  <a:ea typeface="Roboto"/>
                  <a:cs typeface="Roboto"/>
                  <a:sym typeface="Roboto"/>
                </a:rPr>
                <a:t> </a:t>
              </a:r>
              <a:endParaRPr/>
            </a:p>
          </p:txBody>
        </p:sp>
      </p:grpSp>
      <p:sp>
        <p:nvSpPr>
          <p:cNvPr id="231" name="Google Shape;231;p27"/>
          <p:cNvSpPr txBox="1"/>
          <p:nvPr/>
        </p:nvSpPr>
        <p:spPr>
          <a:xfrm>
            <a:off x="3606707" y="5102384"/>
            <a:ext cx="2785120"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rgbClr val="00B050"/>
                </a:solidFill>
                <a:latin typeface="Roboto"/>
                <a:ea typeface="Roboto"/>
                <a:cs typeface="Roboto"/>
                <a:sym typeface="Roboto"/>
              </a:rPr>
              <a:t>SECOND STEP </a:t>
            </a:r>
            <a:endParaRPr dirty="0"/>
          </a:p>
          <a:p>
            <a:pPr marL="0" marR="0" lvl="0" indent="0" algn="just" rtl="0">
              <a:spcBef>
                <a:spcPts val="0"/>
              </a:spcBef>
              <a:spcAft>
                <a:spcPts val="0"/>
              </a:spcAft>
              <a:buNone/>
            </a:pPr>
            <a:r>
              <a:rPr lang="en-US" sz="1200" dirty="0">
                <a:solidFill>
                  <a:schemeClr val="dk1"/>
                </a:solidFill>
                <a:latin typeface="Roboto"/>
                <a:ea typeface="Roboto"/>
                <a:cs typeface="Roboto"/>
                <a:sym typeface="Roboto"/>
              </a:rPr>
              <a:t>Here you put a little description, Keep it short and to the point. Make it more impactful </a:t>
            </a:r>
            <a:r>
              <a:rPr lang="en-US" sz="1400" dirty="0">
                <a:solidFill>
                  <a:schemeClr val="dk1"/>
                </a:solidFill>
                <a:latin typeface="Roboto"/>
                <a:ea typeface="Roboto"/>
                <a:cs typeface="Roboto"/>
                <a:sym typeface="Roboto"/>
              </a:rPr>
              <a:t>. </a:t>
            </a:r>
            <a:endParaRPr dirty="0"/>
          </a:p>
        </p:txBody>
      </p:sp>
      <p:sp>
        <p:nvSpPr>
          <p:cNvPr id="232" name="Google Shape;232;p27"/>
          <p:cNvSpPr txBox="1"/>
          <p:nvPr/>
        </p:nvSpPr>
        <p:spPr>
          <a:xfrm>
            <a:off x="6396072" y="5065623"/>
            <a:ext cx="2839886"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solidFill>
                  <a:srgbClr val="FFC000"/>
                </a:solidFill>
                <a:latin typeface="Roboto"/>
                <a:ea typeface="Roboto"/>
                <a:cs typeface="Roboto"/>
                <a:sym typeface="Roboto"/>
              </a:rPr>
              <a:t>THIRD STEP </a:t>
            </a:r>
            <a:endParaRPr/>
          </a:p>
          <a:p>
            <a:pPr marL="0" marR="0" lvl="0" indent="0" algn="just" rtl="0">
              <a:spcBef>
                <a:spcPts val="0"/>
              </a:spcBef>
              <a:spcAft>
                <a:spcPts val="0"/>
              </a:spcAft>
              <a:buNone/>
            </a:pPr>
            <a:r>
              <a:rPr lang="en-US" sz="1200">
                <a:solidFill>
                  <a:schemeClr val="dk1"/>
                </a:solidFill>
                <a:latin typeface="Roboto"/>
                <a:ea typeface="Roboto"/>
                <a:cs typeface="Roboto"/>
                <a:sym typeface="Roboto"/>
              </a:rPr>
              <a:t>Here you put a little description, Keep it short and to the point. Make it more impactful </a:t>
            </a:r>
            <a:r>
              <a:rPr lang="en-US" sz="1400">
                <a:solidFill>
                  <a:schemeClr val="dk1"/>
                </a:solidFill>
                <a:latin typeface="Roboto"/>
                <a:ea typeface="Roboto"/>
                <a:cs typeface="Roboto"/>
                <a:sym typeface="Roboto"/>
              </a:rPr>
              <a:t>. </a:t>
            </a:r>
            <a:endParaRPr/>
          </a:p>
        </p:txBody>
      </p:sp>
      <p:sp>
        <p:nvSpPr>
          <p:cNvPr id="233" name="Google Shape;233;p27"/>
          <p:cNvSpPr txBox="1"/>
          <p:nvPr/>
        </p:nvSpPr>
        <p:spPr>
          <a:xfrm>
            <a:off x="9069679" y="1405583"/>
            <a:ext cx="2764988"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solidFill>
                  <a:srgbClr val="00B050"/>
                </a:solidFill>
                <a:latin typeface="Roboto"/>
                <a:ea typeface="Roboto"/>
                <a:cs typeface="Roboto"/>
                <a:sym typeface="Roboto"/>
              </a:rPr>
              <a:t>FOURTH STEP </a:t>
            </a:r>
            <a:endParaRPr/>
          </a:p>
          <a:p>
            <a:pPr marL="0" marR="0" lvl="0" indent="0" algn="just" rtl="0">
              <a:spcBef>
                <a:spcPts val="0"/>
              </a:spcBef>
              <a:spcAft>
                <a:spcPts val="0"/>
              </a:spcAft>
              <a:buNone/>
            </a:pPr>
            <a:r>
              <a:rPr lang="en-US" sz="1200">
                <a:solidFill>
                  <a:schemeClr val="dk1"/>
                </a:solidFill>
                <a:latin typeface="Roboto"/>
                <a:ea typeface="Roboto"/>
                <a:cs typeface="Roboto"/>
                <a:sym typeface="Roboto"/>
              </a:rPr>
              <a:t>Here you put a little description, Keep it short and to the point. Make it more impactful </a:t>
            </a:r>
            <a:r>
              <a:rPr lang="en-US" sz="1400">
                <a:solidFill>
                  <a:schemeClr val="dk1"/>
                </a:solidFill>
                <a:latin typeface="Roboto"/>
                <a:ea typeface="Roboto"/>
                <a:cs typeface="Roboto"/>
                <a:sym typeface="Roboto"/>
              </a:rPr>
              <a:t>. </a:t>
            </a:r>
            <a:endParaRPr/>
          </a:p>
        </p:txBody>
      </p:sp>
      <p:sp>
        <p:nvSpPr>
          <p:cNvPr id="234" name="Google Shape;234;p27"/>
          <p:cNvSpPr txBox="1"/>
          <p:nvPr/>
        </p:nvSpPr>
        <p:spPr>
          <a:xfrm>
            <a:off x="662341" y="1471547"/>
            <a:ext cx="2628358"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rgbClr val="FFC000"/>
                </a:solidFill>
                <a:latin typeface="Roboto"/>
                <a:ea typeface="Roboto"/>
                <a:cs typeface="Roboto"/>
                <a:sym typeface="Roboto"/>
              </a:rPr>
              <a:t>FIRST STEP </a:t>
            </a:r>
            <a:endParaRPr dirty="0"/>
          </a:p>
          <a:p>
            <a:pPr marL="0" marR="0" lvl="0" indent="0" algn="just" rtl="0">
              <a:spcBef>
                <a:spcPts val="0"/>
              </a:spcBef>
              <a:spcAft>
                <a:spcPts val="0"/>
              </a:spcAft>
              <a:buNone/>
            </a:pPr>
            <a:r>
              <a:rPr lang="en-US" sz="1200" dirty="0">
                <a:solidFill>
                  <a:schemeClr val="dk1"/>
                </a:solidFill>
                <a:latin typeface="Roboto"/>
                <a:ea typeface="Roboto"/>
                <a:cs typeface="Roboto"/>
                <a:sym typeface="Roboto"/>
              </a:rPr>
              <a:t>Here you put a little description, Keep it short and to the point. Make it more impactful </a:t>
            </a:r>
            <a:r>
              <a:rPr lang="en-US" sz="1400" dirty="0">
                <a:solidFill>
                  <a:schemeClr val="dk1"/>
                </a:solidFill>
                <a:latin typeface="Roboto"/>
                <a:ea typeface="Roboto"/>
                <a:cs typeface="Roboto"/>
                <a:sym typeface="Roboto"/>
              </a:rPr>
              <a:t>. </a:t>
            </a:r>
            <a:endParaRPr dirty="0"/>
          </a:p>
        </p:txBody>
      </p:sp>
      <p:sp>
        <p:nvSpPr>
          <p:cNvPr id="235" name="Google Shape;235;p27"/>
          <p:cNvSpPr/>
          <p:nvPr/>
        </p:nvSpPr>
        <p:spPr>
          <a:xfrm>
            <a:off x="4130760" y="388821"/>
            <a:ext cx="4123858" cy="1006045"/>
          </a:xfrm>
          <a:prstGeom prst="rect">
            <a:avLst/>
          </a:prstGeom>
          <a:noFill/>
          <a:ln>
            <a:noFill/>
          </a:ln>
        </p:spPr>
        <p:txBody>
          <a:bodyPr spcFirstLastPara="1" wrap="square" lIns="91425" tIns="45700" rIns="91425" bIns="45700" anchor="t" anchorCtr="0">
            <a:noAutofit/>
          </a:bodyPr>
          <a:lstStyle/>
          <a:p>
            <a:pPr marL="0" marR="0" lvl="0" indent="0" algn="ctr" rtl="0">
              <a:lnSpc>
                <a:spcPct val="87500"/>
              </a:lnSpc>
              <a:spcBef>
                <a:spcPts val="0"/>
              </a:spcBef>
              <a:spcAft>
                <a:spcPts val="0"/>
              </a:spcAft>
              <a:buNone/>
            </a:pPr>
            <a:r>
              <a:rPr lang="en-US" sz="4000" cap="none" dirty="0">
                <a:solidFill>
                  <a:srgbClr val="595959"/>
                </a:solidFill>
                <a:latin typeface="+mj-lt"/>
                <a:ea typeface="Roboto"/>
                <a:cs typeface="Roboto"/>
                <a:sym typeface="Roboto"/>
              </a:rPr>
              <a:t>OUR PROCESS IS </a:t>
            </a:r>
            <a:r>
              <a:rPr lang="en-US" sz="4000" b="1" cap="none" dirty="0">
                <a:solidFill>
                  <a:schemeClr val="accent2">
                    <a:lumMod val="60000"/>
                    <a:lumOff val="40000"/>
                  </a:schemeClr>
                </a:solidFill>
                <a:latin typeface="+mj-lt"/>
                <a:ea typeface="Roboto"/>
                <a:cs typeface="Roboto"/>
                <a:sym typeface="Roboto"/>
              </a:rPr>
              <a:t>SIMPLE</a:t>
            </a:r>
            <a:endParaRPr dirty="0">
              <a:solidFill>
                <a:schemeClr val="accent2">
                  <a:lumMod val="60000"/>
                  <a:lumOff val="40000"/>
                </a:schemeClr>
              </a:solidFill>
              <a:latin typeface="+mj-lt"/>
            </a:endParaRPr>
          </a:p>
        </p:txBody>
      </p:sp>
      <p:sp>
        <p:nvSpPr>
          <p:cNvPr id="236" name="Google Shape;236;p27"/>
          <p:cNvSpPr/>
          <p:nvPr/>
        </p:nvSpPr>
        <p:spPr>
          <a:xfrm>
            <a:off x="2696127" y="3362650"/>
            <a:ext cx="449743" cy="449716"/>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FFC00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37" name="Google Shape;237;p27"/>
          <p:cNvSpPr/>
          <p:nvPr/>
        </p:nvSpPr>
        <p:spPr>
          <a:xfrm>
            <a:off x="4876436" y="3336681"/>
            <a:ext cx="475713" cy="475685"/>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00B05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238" name="Google Shape;238;p27"/>
          <p:cNvGrpSpPr/>
          <p:nvPr/>
        </p:nvGrpSpPr>
        <p:grpSpPr>
          <a:xfrm>
            <a:off x="6995561" y="3301494"/>
            <a:ext cx="471571" cy="446974"/>
            <a:chOff x="5300400" y="3670175"/>
            <a:chExt cx="421300" cy="399325"/>
          </a:xfrm>
        </p:grpSpPr>
        <p:sp>
          <p:nvSpPr>
            <p:cNvPr id="239" name="Google Shape;239;p27"/>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rgbClr val="FFC00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0" name="Google Shape;240;p27"/>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rgbClr val="FFC00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1" name="Google Shape;241;p27"/>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rgbClr val="FFC00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2" name="Google Shape;242;p27"/>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rgbClr val="FFC00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3" name="Google Shape;243;p27"/>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rgbClr val="FFC00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grpSp>
        <p:nvGrpSpPr>
          <p:cNvPr id="244" name="Google Shape;244;p27"/>
          <p:cNvGrpSpPr/>
          <p:nvPr/>
        </p:nvGrpSpPr>
        <p:grpSpPr>
          <a:xfrm>
            <a:off x="9110545" y="3290203"/>
            <a:ext cx="496196" cy="496224"/>
            <a:chOff x="570875" y="4322250"/>
            <a:chExt cx="443300" cy="443325"/>
          </a:xfrm>
        </p:grpSpPr>
        <p:sp>
          <p:nvSpPr>
            <p:cNvPr id="245" name="Google Shape;245;p27"/>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00B05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6" name="Google Shape;246;p27"/>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00B05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7" name="Google Shape;247;p27"/>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00B05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48" name="Google Shape;248;p27"/>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00B050"/>
            </a:solidFill>
            <a:ln>
              <a:noFill/>
            </a:ln>
            <a:effectLst>
              <a:outerShdw blurRad="50800" dist="38100" algn="l" rotWithShape="0">
                <a:srgbClr val="000000">
                  <a:alpha val="22745"/>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249" name="Google Shape;249;p27"/>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76CFCFCA-3A95-47FC-A7D3-5988A5E4A69C}"/>
              </a:ext>
            </a:extLst>
          </p:cNvPr>
          <p:cNvSpPr txBox="1"/>
          <p:nvPr/>
        </p:nvSpPr>
        <p:spPr>
          <a:xfrm>
            <a:off x="1566310" y="4388289"/>
            <a:ext cx="2476989" cy="954107"/>
          </a:xfrm>
          <a:prstGeom prst="rect">
            <a:avLst/>
          </a:prstGeom>
          <a:noFill/>
        </p:spPr>
        <p:txBody>
          <a:bodyPr wrap="square" rtlCol="0">
            <a:spAutoFit/>
          </a:bodyPr>
          <a:lstStyle/>
          <a:p>
            <a:pPr algn="ctr"/>
            <a:r>
              <a:rPr lang="en-US" b="1" dirty="0">
                <a:solidFill>
                  <a:srgbClr val="00B050"/>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17" name="TextBox 16">
            <a:extLst>
              <a:ext uri="{FF2B5EF4-FFF2-40B4-BE49-F238E27FC236}">
                <a16:creationId xmlns:a16="http://schemas.microsoft.com/office/drawing/2014/main" id="{B03F4600-4CFC-41C9-8490-FFC37273FB98}"/>
              </a:ext>
            </a:extLst>
          </p:cNvPr>
          <p:cNvSpPr txBox="1"/>
          <p:nvPr/>
        </p:nvSpPr>
        <p:spPr>
          <a:xfrm>
            <a:off x="8296524" y="4514674"/>
            <a:ext cx="2510279" cy="954107"/>
          </a:xfrm>
          <a:prstGeom prst="rect">
            <a:avLst/>
          </a:prstGeom>
          <a:noFill/>
        </p:spPr>
        <p:txBody>
          <a:bodyPr wrap="square" rtlCol="0">
            <a:spAutoFit/>
          </a:bodyPr>
          <a:lstStyle/>
          <a:p>
            <a:pPr algn="ctr"/>
            <a:r>
              <a:rPr lang="en-US" b="1" dirty="0">
                <a:solidFill>
                  <a:srgbClr val="FF0000"/>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18" name="TextBox 17">
            <a:extLst>
              <a:ext uri="{FF2B5EF4-FFF2-40B4-BE49-F238E27FC236}">
                <a16:creationId xmlns:a16="http://schemas.microsoft.com/office/drawing/2014/main" id="{B1AB2F37-A9A7-4FD7-AAE3-10D7534C2B6C}"/>
              </a:ext>
            </a:extLst>
          </p:cNvPr>
          <p:cNvSpPr txBox="1"/>
          <p:nvPr/>
        </p:nvSpPr>
        <p:spPr>
          <a:xfrm>
            <a:off x="8234724" y="1153840"/>
            <a:ext cx="2633877" cy="954107"/>
          </a:xfrm>
          <a:prstGeom prst="rect">
            <a:avLst/>
          </a:prstGeom>
          <a:noFill/>
        </p:spPr>
        <p:txBody>
          <a:bodyPr wrap="square" rtlCol="0">
            <a:spAutoFit/>
          </a:bodyPr>
          <a:lstStyle/>
          <a:p>
            <a:pPr algn="ctr"/>
            <a:r>
              <a:rPr lang="en-US" b="1" dirty="0">
                <a:solidFill>
                  <a:srgbClr val="FFC000"/>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19" name="TextBox 18">
            <a:extLst>
              <a:ext uri="{FF2B5EF4-FFF2-40B4-BE49-F238E27FC236}">
                <a16:creationId xmlns:a16="http://schemas.microsoft.com/office/drawing/2014/main" id="{B13A520B-6C40-4121-8263-6AB327850667}"/>
              </a:ext>
            </a:extLst>
          </p:cNvPr>
          <p:cNvSpPr txBox="1"/>
          <p:nvPr/>
        </p:nvSpPr>
        <p:spPr>
          <a:xfrm>
            <a:off x="1989254" y="1051667"/>
            <a:ext cx="2445992" cy="954107"/>
          </a:xfrm>
          <a:prstGeom prst="rect">
            <a:avLst/>
          </a:prstGeom>
          <a:noFill/>
        </p:spPr>
        <p:txBody>
          <a:bodyPr wrap="square" rtlCol="0">
            <a:spAutoFit/>
          </a:bodyPr>
          <a:lstStyle/>
          <a:p>
            <a:pPr algn="ctr"/>
            <a:r>
              <a:rPr lang="en-US" b="1" dirty="0">
                <a:solidFill>
                  <a:srgbClr val="0070C0"/>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0" name="Rectangle 19">
            <a:extLst>
              <a:ext uri="{FF2B5EF4-FFF2-40B4-BE49-F238E27FC236}">
                <a16:creationId xmlns:a16="http://schemas.microsoft.com/office/drawing/2014/main" id="{60240CD2-0BC0-4A93-B5A8-60463160DB72}"/>
              </a:ext>
            </a:extLst>
          </p:cNvPr>
          <p:cNvSpPr/>
          <p:nvPr/>
        </p:nvSpPr>
        <p:spPr>
          <a:xfrm>
            <a:off x="10148340" y="6438099"/>
            <a:ext cx="2064717" cy="276999"/>
          </a:xfrm>
          <a:prstGeom prst="rect">
            <a:avLst/>
          </a:prstGeom>
        </p:spPr>
        <p:txBody>
          <a:bodyPr wrap="square">
            <a:spAutoFit/>
          </a:bodyPr>
          <a:lstStyle/>
          <a:p>
            <a:r>
              <a:rPr lang="en-US" sz="1200" dirty="0">
                <a:latin typeface="Roboto" pitchFamily="2" charset="0"/>
                <a:ea typeface="Roboto" pitchFamily="2" charset="0"/>
                <a:cs typeface="Lato" panose="020F0502020204030203" pitchFamily="34" charset="0"/>
              </a:rPr>
              <a:t>CREDITS: FREEPIK.COM</a:t>
            </a:r>
            <a:endParaRPr lang="en-US" sz="1200" dirty="0"/>
          </a:p>
        </p:txBody>
      </p:sp>
      <p:grpSp>
        <p:nvGrpSpPr>
          <p:cNvPr id="54" name="Group 53"/>
          <p:cNvGrpSpPr/>
          <p:nvPr/>
        </p:nvGrpSpPr>
        <p:grpSpPr>
          <a:xfrm>
            <a:off x="3791176" y="1124459"/>
            <a:ext cx="4609648" cy="4609082"/>
            <a:chOff x="3832522" y="1161916"/>
            <a:chExt cx="4609648" cy="4609082"/>
          </a:xfrm>
        </p:grpSpPr>
        <p:sp>
          <p:nvSpPr>
            <p:cNvPr id="15" name="Rectangle 14">
              <a:extLst>
                <a:ext uri="{FF2B5EF4-FFF2-40B4-BE49-F238E27FC236}">
                  <a16:creationId xmlns:a16="http://schemas.microsoft.com/office/drawing/2014/main" id="{7035CA0F-8776-40F8-A173-49A7DCDAF24E}"/>
                </a:ext>
              </a:extLst>
            </p:cNvPr>
            <p:cNvSpPr/>
            <p:nvPr/>
          </p:nvSpPr>
          <p:spPr>
            <a:xfrm>
              <a:off x="5232402" y="2914356"/>
              <a:ext cx="1795328" cy="1208023"/>
            </a:xfrm>
            <a:prstGeom prst="rect">
              <a:avLst/>
            </a:prstGeom>
            <a:noFill/>
          </p:spPr>
          <p:txBody>
            <a:bodyPr wrap="square" lIns="91440" tIns="45720" rIns="91440" bIns="45720">
              <a:spAutoFit/>
            </a:bodyPr>
            <a:lstStyle/>
            <a:p>
              <a:pPr algn="ctr">
                <a:lnSpc>
                  <a:spcPts val="2900"/>
                </a:lnSpc>
              </a:pPr>
              <a:r>
                <a:rPr lang="en-US" sz="2400" cap="none" spc="-150" dirty="0">
                  <a:ln w="0"/>
                  <a:solidFill>
                    <a:schemeClr val="tx1">
                      <a:lumMod val="75000"/>
                      <a:lumOff val="25000"/>
                    </a:schemeClr>
                  </a:solidFill>
                  <a:latin typeface="Roboto" pitchFamily="2" charset="0"/>
                  <a:ea typeface="Roboto" pitchFamily="2" charset="0"/>
                  <a:cs typeface="Lato" panose="020F0502020204030203" pitchFamily="34" charset="0"/>
                </a:rPr>
                <a:t>OUR PROCESS IS SIMPLE</a:t>
              </a:r>
            </a:p>
          </p:txBody>
        </p:sp>
        <p:grpSp>
          <p:nvGrpSpPr>
            <p:cNvPr id="53" name="Group 52"/>
            <p:cNvGrpSpPr/>
            <p:nvPr/>
          </p:nvGrpSpPr>
          <p:grpSpPr>
            <a:xfrm>
              <a:off x="3832522" y="1161916"/>
              <a:ext cx="4609648" cy="4609082"/>
              <a:chOff x="3024652" y="412861"/>
              <a:chExt cx="6217064" cy="6216301"/>
            </a:xfrm>
          </p:grpSpPr>
          <p:grpSp>
            <p:nvGrpSpPr>
              <p:cNvPr id="2" name="Group 1"/>
              <p:cNvGrpSpPr/>
              <p:nvPr/>
            </p:nvGrpSpPr>
            <p:grpSpPr>
              <a:xfrm>
                <a:off x="3024652" y="412861"/>
                <a:ext cx="6217064" cy="6216301"/>
                <a:chOff x="-5246038" y="346674"/>
                <a:chExt cx="6217064" cy="6216301"/>
              </a:xfrm>
            </p:grpSpPr>
            <p:grpSp>
              <p:nvGrpSpPr>
                <p:cNvPr id="3" name="Group 2"/>
                <p:cNvGrpSpPr/>
                <p:nvPr/>
              </p:nvGrpSpPr>
              <p:grpSpPr>
                <a:xfrm>
                  <a:off x="-5153000" y="346674"/>
                  <a:ext cx="3975101" cy="2619374"/>
                  <a:chOff x="-5153000" y="346674"/>
                  <a:chExt cx="3975101" cy="2619374"/>
                </a:xfrm>
              </p:grpSpPr>
              <p:sp>
                <p:nvSpPr>
                  <p:cNvPr id="13" name="Freeform 12"/>
                  <p:cNvSpPr/>
                  <p:nvPr/>
                </p:nvSpPr>
                <p:spPr>
                  <a:xfrm>
                    <a:off x="-5153000" y="346674"/>
                    <a:ext cx="3975101" cy="2619374"/>
                  </a:xfrm>
                  <a:custGeom>
                    <a:avLst/>
                    <a:gdLst>
                      <a:gd name="connsiteX0" fmla="*/ 3000378 w 3975101"/>
                      <a:gd name="connsiteY0" fmla="*/ 160514 h 2619374"/>
                      <a:gd name="connsiteX1" fmla="*/ 2264573 w 3975101"/>
                      <a:gd name="connsiteY1" fmla="*/ 896319 h 2619374"/>
                      <a:gd name="connsiteX2" fmla="*/ 3000378 w 3975101"/>
                      <a:gd name="connsiteY2" fmla="*/ 1632124 h 2619374"/>
                      <a:gd name="connsiteX3" fmla="*/ 3736183 w 3975101"/>
                      <a:gd name="connsiteY3" fmla="*/ 896319 h 2619374"/>
                      <a:gd name="connsiteX4" fmla="*/ 2992846 w 3975101"/>
                      <a:gd name="connsiteY4" fmla="*/ 0 h 2619374"/>
                      <a:gd name="connsiteX5" fmla="*/ 3000122 w 3975101"/>
                      <a:gd name="connsiteY5" fmla="*/ 0 h 2619374"/>
                      <a:gd name="connsiteX6" fmla="*/ 3004973 w 3975101"/>
                      <a:gd name="connsiteY6" fmla="*/ 0 h 2619374"/>
                      <a:gd name="connsiteX7" fmla="*/ 3026801 w 3975101"/>
                      <a:gd name="connsiteY7" fmla="*/ 0 h 2619374"/>
                      <a:gd name="connsiteX8" fmla="*/ 3031651 w 3975101"/>
                      <a:gd name="connsiteY8" fmla="*/ 0 h 2619374"/>
                      <a:gd name="connsiteX9" fmla="*/ 3975101 w 3975101"/>
                      <a:gd name="connsiteY9" fmla="*/ 970139 h 2619374"/>
                      <a:gd name="connsiteX10" fmla="*/ 3026801 w 3975101"/>
                      <a:gd name="connsiteY10" fmla="*/ 1937852 h 2619374"/>
                      <a:gd name="connsiteX11" fmla="*/ 3026801 w 3975101"/>
                      <a:gd name="connsiteY11" fmla="*/ 1940277 h 2619374"/>
                      <a:gd name="connsiteX12" fmla="*/ 2992846 w 3975101"/>
                      <a:gd name="connsiteY12" fmla="*/ 1937852 h 2619374"/>
                      <a:gd name="connsiteX13" fmla="*/ 2524759 w 3975101"/>
                      <a:gd name="connsiteY13" fmla="*/ 2037291 h 2619374"/>
                      <a:gd name="connsiteX14" fmla="*/ 1937832 w 3975101"/>
                      <a:gd name="connsiteY14" fmla="*/ 2619374 h 2619374"/>
                      <a:gd name="connsiteX15" fmla="*/ 868265 w 3975101"/>
                      <a:gd name="connsiteY15" fmla="*/ 1923300 h 2619374"/>
                      <a:gd name="connsiteX16" fmla="*/ 0 w 3975101"/>
                      <a:gd name="connsiteY16" fmla="*/ 2308930 h 2619374"/>
                      <a:gd name="connsiteX17" fmla="*/ 164922 w 3975101"/>
                      <a:gd name="connsiteY17" fmla="*/ 1833562 h 2619374"/>
                      <a:gd name="connsiteX18" fmla="*/ 2226445 w 3975101"/>
                      <a:gd name="connsiteY18" fmla="*/ 97014 h 2619374"/>
                      <a:gd name="connsiteX19" fmla="*/ 2992846 w 3975101"/>
                      <a:gd name="connsiteY19" fmla="*/ 0 h 261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75101" h="2619374">
                        <a:moveTo>
                          <a:pt x="3000378" y="160514"/>
                        </a:moveTo>
                        <a:lnTo>
                          <a:pt x="2264573" y="896319"/>
                        </a:lnTo>
                        <a:lnTo>
                          <a:pt x="3000378" y="1632124"/>
                        </a:lnTo>
                        <a:lnTo>
                          <a:pt x="3736183" y="896319"/>
                        </a:lnTo>
                        <a:close/>
                        <a:moveTo>
                          <a:pt x="2992846" y="0"/>
                        </a:moveTo>
                        <a:cubicBezTo>
                          <a:pt x="2995271" y="0"/>
                          <a:pt x="2997697" y="0"/>
                          <a:pt x="3000122" y="0"/>
                        </a:cubicBezTo>
                        <a:cubicBezTo>
                          <a:pt x="3002547" y="0"/>
                          <a:pt x="3004973" y="0"/>
                          <a:pt x="3004973" y="0"/>
                        </a:cubicBezTo>
                        <a:cubicBezTo>
                          <a:pt x="3012249" y="0"/>
                          <a:pt x="3019525" y="0"/>
                          <a:pt x="3026801" y="0"/>
                        </a:cubicBezTo>
                        <a:cubicBezTo>
                          <a:pt x="3026801" y="0"/>
                          <a:pt x="3029226" y="0"/>
                          <a:pt x="3031651" y="0"/>
                        </a:cubicBezTo>
                        <a:cubicBezTo>
                          <a:pt x="3555521" y="14552"/>
                          <a:pt x="3975101" y="441413"/>
                          <a:pt x="3975101" y="970139"/>
                        </a:cubicBezTo>
                        <a:cubicBezTo>
                          <a:pt x="3975101" y="1498864"/>
                          <a:pt x="3553095" y="1928150"/>
                          <a:pt x="3026801" y="1937852"/>
                        </a:cubicBezTo>
                        <a:cubicBezTo>
                          <a:pt x="3026801" y="1937852"/>
                          <a:pt x="3026801" y="1937852"/>
                          <a:pt x="3026801" y="1940277"/>
                        </a:cubicBezTo>
                        <a:cubicBezTo>
                          <a:pt x="3014674" y="1937852"/>
                          <a:pt x="3004973" y="1937852"/>
                          <a:pt x="2992846" y="1937852"/>
                        </a:cubicBezTo>
                        <a:cubicBezTo>
                          <a:pt x="2825499" y="1937852"/>
                          <a:pt x="2667853" y="1974232"/>
                          <a:pt x="2524759" y="2037291"/>
                        </a:cubicBezTo>
                        <a:cubicBezTo>
                          <a:pt x="2265250" y="2151282"/>
                          <a:pt x="2054247" y="2359862"/>
                          <a:pt x="1937832" y="2619374"/>
                        </a:cubicBezTo>
                        <a:cubicBezTo>
                          <a:pt x="1755933" y="2209491"/>
                          <a:pt x="1343628" y="1923300"/>
                          <a:pt x="868265" y="1923300"/>
                        </a:cubicBezTo>
                        <a:cubicBezTo>
                          <a:pt x="523870" y="1923300"/>
                          <a:pt x="213428" y="2071246"/>
                          <a:pt x="0" y="2308930"/>
                        </a:cubicBezTo>
                        <a:cubicBezTo>
                          <a:pt x="41231" y="2144006"/>
                          <a:pt x="97013" y="1986359"/>
                          <a:pt x="164922" y="1833562"/>
                        </a:cubicBezTo>
                        <a:cubicBezTo>
                          <a:pt x="548123" y="979840"/>
                          <a:pt x="1302398" y="329847"/>
                          <a:pt x="2226445" y="97014"/>
                        </a:cubicBezTo>
                        <a:cubicBezTo>
                          <a:pt x="2471402" y="33955"/>
                          <a:pt x="2728486" y="0"/>
                          <a:pt x="2992846" y="0"/>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2774796">
                    <a:off x="-2701251" y="672002"/>
                    <a:ext cx="1116926" cy="1116926"/>
                  </a:xfrm>
                  <a:prstGeom prst="roundRect">
                    <a:avLst>
                      <a:gd name="adj" fmla="val 11865"/>
                    </a:avLst>
                  </a:prstGeom>
                  <a:solidFill>
                    <a:schemeClr val="bg1"/>
                  </a:solidFill>
                  <a:ln>
                    <a:noFill/>
                  </a:ln>
                  <a:effectLst>
                    <a:outerShdw blurRad="101600" dist="38100" dir="8100000" algn="tr" rotWithShape="0">
                      <a:prstClr val="black">
                        <a:alpha val="6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1648348" y="441574"/>
                  <a:ext cx="2619374" cy="3975101"/>
                  <a:chOff x="-1648348" y="441574"/>
                  <a:chExt cx="2619374" cy="3975101"/>
                </a:xfrm>
              </p:grpSpPr>
              <p:sp>
                <p:nvSpPr>
                  <p:cNvPr id="11" name="Freeform 10"/>
                  <p:cNvSpPr/>
                  <p:nvPr/>
                </p:nvSpPr>
                <p:spPr>
                  <a:xfrm rot="5400000">
                    <a:off x="-2326212" y="1119438"/>
                    <a:ext cx="3975101" cy="2619374"/>
                  </a:xfrm>
                  <a:custGeom>
                    <a:avLst/>
                    <a:gdLst>
                      <a:gd name="connsiteX0" fmla="*/ 3000378 w 3975101"/>
                      <a:gd name="connsiteY0" fmla="*/ 160514 h 2619374"/>
                      <a:gd name="connsiteX1" fmla="*/ 2264573 w 3975101"/>
                      <a:gd name="connsiteY1" fmla="*/ 896319 h 2619374"/>
                      <a:gd name="connsiteX2" fmla="*/ 3000378 w 3975101"/>
                      <a:gd name="connsiteY2" fmla="*/ 1632124 h 2619374"/>
                      <a:gd name="connsiteX3" fmla="*/ 3736183 w 3975101"/>
                      <a:gd name="connsiteY3" fmla="*/ 896319 h 2619374"/>
                      <a:gd name="connsiteX4" fmla="*/ 2992846 w 3975101"/>
                      <a:gd name="connsiteY4" fmla="*/ 0 h 2619374"/>
                      <a:gd name="connsiteX5" fmla="*/ 3000122 w 3975101"/>
                      <a:gd name="connsiteY5" fmla="*/ 0 h 2619374"/>
                      <a:gd name="connsiteX6" fmla="*/ 3004973 w 3975101"/>
                      <a:gd name="connsiteY6" fmla="*/ 0 h 2619374"/>
                      <a:gd name="connsiteX7" fmla="*/ 3026801 w 3975101"/>
                      <a:gd name="connsiteY7" fmla="*/ 0 h 2619374"/>
                      <a:gd name="connsiteX8" fmla="*/ 3031651 w 3975101"/>
                      <a:gd name="connsiteY8" fmla="*/ 0 h 2619374"/>
                      <a:gd name="connsiteX9" fmla="*/ 3975101 w 3975101"/>
                      <a:gd name="connsiteY9" fmla="*/ 970139 h 2619374"/>
                      <a:gd name="connsiteX10" fmla="*/ 3026801 w 3975101"/>
                      <a:gd name="connsiteY10" fmla="*/ 1937852 h 2619374"/>
                      <a:gd name="connsiteX11" fmla="*/ 3026801 w 3975101"/>
                      <a:gd name="connsiteY11" fmla="*/ 1940277 h 2619374"/>
                      <a:gd name="connsiteX12" fmla="*/ 2992846 w 3975101"/>
                      <a:gd name="connsiteY12" fmla="*/ 1937852 h 2619374"/>
                      <a:gd name="connsiteX13" fmla="*/ 2524759 w 3975101"/>
                      <a:gd name="connsiteY13" fmla="*/ 2037291 h 2619374"/>
                      <a:gd name="connsiteX14" fmla="*/ 1937832 w 3975101"/>
                      <a:gd name="connsiteY14" fmla="*/ 2619374 h 2619374"/>
                      <a:gd name="connsiteX15" fmla="*/ 868265 w 3975101"/>
                      <a:gd name="connsiteY15" fmla="*/ 1923300 h 2619374"/>
                      <a:gd name="connsiteX16" fmla="*/ 0 w 3975101"/>
                      <a:gd name="connsiteY16" fmla="*/ 2308930 h 2619374"/>
                      <a:gd name="connsiteX17" fmla="*/ 164922 w 3975101"/>
                      <a:gd name="connsiteY17" fmla="*/ 1833562 h 2619374"/>
                      <a:gd name="connsiteX18" fmla="*/ 2226445 w 3975101"/>
                      <a:gd name="connsiteY18" fmla="*/ 97014 h 2619374"/>
                      <a:gd name="connsiteX19" fmla="*/ 2992846 w 3975101"/>
                      <a:gd name="connsiteY19" fmla="*/ 0 h 261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75101" h="2619374">
                        <a:moveTo>
                          <a:pt x="3000378" y="160514"/>
                        </a:moveTo>
                        <a:lnTo>
                          <a:pt x="2264573" y="896319"/>
                        </a:lnTo>
                        <a:lnTo>
                          <a:pt x="3000378" y="1632124"/>
                        </a:lnTo>
                        <a:lnTo>
                          <a:pt x="3736183" y="896319"/>
                        </a:lnTo>
                        <a:close/>
                        <a:moveTo>
                          <a:pt x="2992846" y="0"/>
                        </a:moveTo>
                        <a:cubicBezTo>
                          <a:pt x="2995271" y="0"/>
                          <a:pt x="2997697" y="0"/>
                          <a:pt x="3000122" y="0"/>
                        </a:cubicBezTo>
                        <a:cubicBezTo>
                          <a:pt x="3002547" y="0"/>
                          <a:pt x="3004973" y="0"/>
                          <a:pt x="3004973" y="0"/>
                        </a:cubicBezTo>
                        <a:cubicBezTo>
                          <a:pt x="3012249" y="0"/>
                          <a:pt x="3019525" y="0"/>
                          <a:pt x="3026801" y="0"/>
                        </a:cubicBezTo>
                        <a:cubicBezTo>
                          <a:pt x="3026801" y="0"/>
                          <a:pt x="3029226" y="0"/>
                          <a:pt x="3031651" y="0"/>
                        </a:cubicBezTo>
                        <a:cubicBezTo>
                          <a:pt x="3555521" y="14552"/>
                          <a:pt x="3975101" y="441413"/>
                          <a:pt x="3975101" y="970139"/>
                        </a:cubicBezTo>
                        <a:cubicBezTo>
                          <a:pt x="3975101" y="1498864"/>
                          <a:pt x="3553095" y="1928150"/>
                          <a:pt x="3026801" y="1937852"/>
                        </a:cubicBezTo>
                        <a:cubicBezTo>
                          <a:pt x="3026801" y="1937852"/>
                          <a:pt x="3026801" y="1937852"/>
                          <a:pt x="3026801" y="1940277"/>
                        </a:cubicBezTo>
                        <a:cubicBezTo>
                          <a:pt x="3014674" y="1937852"/>
                          <a:pt x="3004973" y="1937852"/>
                          <a:pt x="2992846" y="1937852"/>
                        </a:cubicBezTo>
                        <a:cubicBezTo>
                          <a:pt x="2825499" y="1937852"/>
                          <a:pt x="2667853" y="1974232"/>
                          <a:pt x="2524759" y="2037291"/>
                        </a:cubicBezTo>
                        <a:cubicBezTo>
                          <a:pt x="2265250" y="2151282"/>
                          <a:pt x="2054247" y="2359862"/>
                          <a:pt x="1937832" y="2619374"/>
                        </a:cubicBezTo>
                        <a:cubicBezTo>
                          <a:pt x="1755933" y="2209491"/>
                          <a:pt x="1343628" y="1923300"/>
                          <a:pt x="868265" y="1923300"/>
                        </a:cubicBezTo>
                        <a:cubicBezTo>
                          <a:pt x="523870" y="1923300"/>
                          <a:pt x="213428" y="2071246"/>
                          <a:pt x="0" y="2308930"/>
                        </a:cubicBezTo>
                        <a:cubicBezTo>
                          <a:pt x="41231" y="2144006"/>
                          <a:pt x="97013" y="1986359"/>
                          <a:pt x="164922" y="1833562"/>
                        </a:cubicBezTo>
                        <a:cubicBezTo>
                          <a:pt x="548123" y="979840"/>
                          <a:pt x="1302398" y="329847"/>
                          <a:pt x="2226445" y="97014"/>
                        </a:cubicBezTo>
                        <a:cubicBezTo>
                          <a:pt x="2471402" y="33955"/>
                          <a:pt x="2728486" y="0"/>
                          <a:pt x="2992846"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rot="2774796">
                    <a:off x="-475635" y="2884020"/>
                    <a:ext cx="1116926" cy="1116926"/>
                  </a:xfrm>
                  <a:prstGeom prst="roundRect">
                    <a:avLst>
                      <a:gd name="adj" fmla="val 11865"/>
                    </a:avLst>
                  </a:prstGeom>
                  <a:solidFill>
                    <a:schemeClr val="bg1"/>
                  </a:solidFill>
                  <a:ln>
                    <a:noFill/>
                  </a:ln>
                  <a:effectLst>
                    <a:outerShdw blurRad="101600" dist="38100" dir="8100000" algn="tr" rotWithShape="0">
                      <a:prstClr val="black">
                        <a:alpha val="6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3144744" y="3943601"/>
                  <a:ext cx="3975101" cy="2619374"/>
                  <a:chOff x="-3144744" y="3943601"/>
                  <a:chExt cx="3975101" cy="2619374"/>
                </a:xfrm>
              </p:grpSpPr>
              <p:sp>
                <p:nvSpPr>
                  <p:cNvPr id="9" name="Freeform 8"/>
                  <p:cNvSpPr/>
                  <p:nvPr/>
                </p:nvSpPr>
                <p:spPr>
                  <a:xfrm rot="10800000">
                    <a:off x="-3144744" y="3943601"/>
                    <a:ext cx="3975101" cy="2619374"/>
                  </a:xfrm>
                  <a:custGeom>
                    <a:avLst/>
                    <a:gdLst>
                      <a:gd name="connsiteX0" fmla="*/ 3000378 w 3975101"/>
                      <a:gd name="connsiteY0" fmla="*/ 160514 h 2619374"/>
                      <a:gd name="connsiteX1" fmla="*/ 2264573 w 3975101"/>
                      <a:gd name="connsiteY1" fmla="*/ 896319 h 2619374"/>
                      <a:gd name="connsiteX2" fmla="*/ 3000378 w 3975101"/>
                      <a:gd name="connsiteY2" fmla="*/ 1632124 h 2619374"/>
                      <a:gd name="connsiteX3" fmla="*/ 3736183 w 3975101"/>
                      <a:gd name="connsiteY3" fmla="*/ 896319 h 2619374"/>
                      <a:gd name="connsiteX4" fmla="*/ 2992846 w 3975101"/>
                      <a:gd name="connsiteY4" fmla="*/ 0 h 2619374"/>
                      <a:gd name="connsiteX5" fmla="*/ 3000122 w 3975101"/>
                      <a:gd name="connsiteY5" fmla="*/ 0 h 2619374"/>
                      <a:gd name="connsiteX6" fmla="*/ 3004973 w 3975101"/>
                      <a:gd name="connsiteY6" fmla="*/ 0 h 2619374"/>
                      <a:gd name="connsiteX7" fmla="*/ 3026801 w 3975101"/>
                      <a:gd name="connsiteY7" fmla="*/ 0 h 2619374"/>
                      <a:gd name="connsiteX8" fmla="*/ 3031651 w 3975101"/>
                      <a:gd name="connsiteY8" fmla="*/ 0 h 2619374"/>
                      <a:gd name="connsiteX9" fmla="*/ 3975101 w 3975101"/>
                      <a:gd name="connsiteY9" fmla="*/ 970139 h 2619374"/>
                      <a:gd name="connsiteX10" fmla="*/ 3026801 w 3975101"/>
                      <a:gd name="connsiteY10" fmla="*/ 1937852 h 2619374"/>
                      <a:gd name="connsiteX11" fmla="*/ 3026801 w 3975101"/>
                      <a:gd name="connsiteY11" fmla="*/ 1940277 h 2619374"/>
                      <a:gd name="connsiteX12" fmla="*/ 2992846 w 3975101"/>
                      <a:gd name="connsiteY12" fmla="*/ 1937852 h 2619374"/>
                      <a:gd name="connsiteX13" fmla="*/ 2524759 w 3975101"/>
                      <a:gd name="connsiteY13" fmla="*/ 2037291 h 2619374"/>
                      <a:gd name="connsiteX14" fmla="*/ 1937832 w 3975101"/>
                      <a:gd name="connsiteY14" fmla="*/ 2619374 h 2619374"/>
                      <a:gd name="connsiteX15" fmla="*/ 868265 w 3975101"/>
                      <a:gd name="connsiteY15" fmla="*/ 1923300 h 2619374"/>
                      <a:gd name="connsiteX16" fmla="*/ 0 w 3975101"/>
                      <a:gd name="connsiteY16" fmla="*/ 2308930 h 2619374"/>
                      <a:gd name="connsiteX17" fmla="*/ 164922 w 3975101"/>
                      <a:gd name="connsiteY17" fmla="*/ 1833562 h 2619374"/>
                      <a:gd name="connsiteX18" fmla="*/ 2226445 w 3975101"/>
                      <a:gd name="connsiteY18" fmla="*/ 97014 h 2619374"/>
                      <a:gd name="connsiteX19" fmla="*/ 2992846 w 3975101"/>
                      <a:gd name="connsiteY19" fmla="*/ 0 h 261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75101" h="2619374">
                        <a:moveTo>
                          <a:pt x="3000378" y="160514"/>
                        </a:moveTo>
                        <a:lnTo>
                          <a:pt x="2264573" y="896319"/>
                        </a:lnTo>
                        <a:lnTo>
                          <a:pt x="3000378" y="1632124"/>
                        </a:lnTo>
                        <a:lnTo>
                          <a:pt x="3736183" y="896319"/>
                        </a:lnTo>
                        <a:close/>
                        <a:moveTo>
                          <a:pt x="2992846" y="0"/>
                        </a:moveTo>
                        <a:cubicBezTo>
                          <a:pt x="2995271" y="0"/>
                          <a:pt x="2997697" y="0"/>
                          <a:pt x="3000122" y="0"/>
                        </a:cubicBezTo>
                        <a:cubicBezTo>
                          <a:pt x="3002547" y="0"/>
                          <a:pt x="3004973" y="0"/>
                          <a:pt x="3004973" y="0"/>
                        </a:cubicBezTo>
                        <a:cubicBezTo>
                          <a:pt x="3012249" y="0"/>
                          <a:pt x="3019525" y="0"/>
                          <a:pt x="3026801" y="0"/>
                        </a:cubicBezTo>
                        <a:cubicBezTo>
                          <a:pt x="3026801" y="0"/>
                          <a:pt x="3029226" y="0"/>
                          <a:pt x="3031651" y="0"/>
                        </a:cubicBezTo>
                        <a:cubicBezTo>
                          <a:pt x="3555521" y="14552"/>
                          <a:pt x="3975101" y="441413"/>
                          <a:pt x="3975101" y="970139"/>
                        </a:cubicBezTo>
                        <a:cubicBezTo>
                          <a:pt x="3975101" y="1498864"/>
                          <a:pt x="3553095" y="1928150"/>
                          <a:pt x="3026801" y="1937852"/>
                        </a:cubicBezTo>
                        <a:cubicBezTo>
                          <a:pt x="3026801" y="1937852"/>
                          <a:pt x="3026801" y="1937852"/>
                          <a:pt x="3026801" y="1940277"/>
                        </a:cubicBezTo>
                        <a:cubicBezTo>
                          <a:pt x="3014674" y="1937852"/>
                          <a:pt x="3004973" y="1937852"/>
                          <a:pt x="2992846" y="1937852"/>
                        </a:cubicBezTo>
                        <a:cubicBezTo>
                          <a:pt x="2825499" y="1937852"/>
                          <a:pt x="2667853" y="1974232"/>
                          <a:pt x="2524759" y="2037291"/>
                        </a:cubicBezTo>
                        <a:cubicBezTo>
                          <a:pt x="2265250" y="2151282"/>
                          <a:pt x="2054247" y="2359862"/>
                          <a:pt x="1937832" y="2619374"/>
                        </a:cubicBezTo>
                        <a:cubicBezTo>
                          <a:pt x="1755933" y="2209491"/>
                          <a:pt x="1343628" y="1923300"/>
                          <a:pt x="868265" y="1923300"/>
                        </a:cubicBezTo>
                        <a:cubicBezTo>
                          <a:pt x="523870" y="1923300"/>
                          <a:pt x="213428" y="2071246"/>
                          <a:pt x="0" y="2308930"/>
                        </a:cubicBezTo>
                        <a:cubicBezTo>
                          <a:pt x="41231" y="2144006"/>
                          <a:pt x="97013" y="1986359"/>
                          <a:pt x="164922" y="1833562"/>
                        </a:cubicBezTo>
                        <a:cubicBezTo>
                          <a:pt x="548123" y="979840"/>
                          <a:pt x="1302398" y="329847"/>
                          <a:pt x="2226445" y="97014"/>
                        </a:cubicBezTo>
                        <a:cubicBezTo>
                          <a:pt x="2471402" y="33955"/>
                          <a:pt x="2728486" y="0"/>
                          <a:pt x="2992846" y="0"/>
                        </a:cubicBezTo>
                        <a:close/>
                      </a:path>
                    </a:pathLst>
                  </a:custGeom>
                  <a:solidFill>
                    <a:srgbClr val="FF15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rot="2774796">
                    <a:off x="-2731836" y="5109532"/>
                    <a:ext cx="1116926" cy="1116926"/>
                  </a:xfrm>
                  <a:prstGeom prst="roundRect">
                    <a:avLst>
                      <a:gd name="adj" fmla="val 11865"/>
                    </a:avLst>
                  </a:prstGeom>
                  <a:solidFill>
                    <a:schemeClr val="bg1"/>
                  </a:solidFill>
                  <a:ln>
                    <a:noFill/>
                  </a:ln>
                  <a:effectLst>
                    <a:outerShdw blurRad="101600" dist="38100" dir="8100000" algn="tr" rotWithShape="0">
                      <a:prstClr val="black">
                        <a:alpha val="6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p:cNvGrpSpPr/>
                <p:nvPr/>
              </p:nvGrpSpPr>
              <p:grpSpPr>
                <a:xfrm>
                  <a:off x="-5246038" y="2506523"/>
                  <a:ext cx="2619374" cy="3975101"/>
                  <a:chOff x="-5246038" y="2506523"/>
                  <a:chExt cx="2619374" cy="3975101"/>
                </a:xfrm>
              </p:grpSpPr>
              <p:sp>
                <p:nvSpPr>
                  <p:cNvPr id="7" name="Freeform 6"/>
                  <p:cNvSpPr/>
                  <p:nvPr/>
                </p:nvSpPr>
                <p:spPr>
                  <a:xfrm rot="16200000">
                    <a:off x="-5923902" y="3184387"/>
                    <a:ext cx="3975101" cy="2619374"/>
                  </a:xfrm>
                  <a:custGeom>
                    <a:avLst/>
                    <a:gdLst>
                      <a:gd name="connsiteX0" fmla="*/ 3000378 w 3975101"/>
                      <a:gd name="connsiteY0" fmla="*/ 160514 h 2619374"/>
                      <a:gd name="connsiteX1" fmla="*/ 2264573 w 3975101"/>
                      <a:gd name="connsiteY1" fmla="*/ 896319 h 2619374"/>
                      <a:gd name="connsiteX2" fmla="*/ 3000378 w 3975101"/>
                      <a:gd name="connsiteY2" fmla="*/ 1632124 h 2619374"/>
                      <a:gd name="connsiteX3" fmla="*/ 3736183 w 3975101"/>
                      <a:gd name="connsiteY3" fmla="*/ 896319 h 2619374"/>
                      <a:gd name="connsiteX4" fmla="*/ 2992846 w 3975101"/>
                      <a:gd name="connsiteY4" fmla="*/ 0 h 2619374"/>
                      <a:gd name="connsiteX5" fmla="*/ 3000122 w 3975101"/>
                      <a:gd name="connsiteY5" fmla="*/ 0 h 2619374"/>
                      <a:gd name="connsiteX6" fmla="*/ 3004973 w 3975101"/>
                      <a:gd name="connsiteY6" fmla="*/ 0 h 2619374"/>
                      <a:gd name="connsiteX7" fmla="*/ 3026801 w 3975101"/>
                      <a:gd name="connsiteY7" fmla="*/ 0 h 2619374"/>
                      <a:gd name="connsiteX8" fmla="*/ 3031651 w 3975101"/>
                      <a:gd name="connsiteY8" fmla="*/ 0 h 2619374"/>
                      <a:gd name="connsiteX9" fmla="*/ 3975101 w 3975101"/>
                      <a:gd name="connsiteY9" fmla="*/ 970139 h 2619374"/>
                      <a:gd name="connsiteX10" fmla="*/ 3026801 w 3975101"/>
                      <a:gd name="connsiteY10" fmla="*/ 1937852 h 2619374"/>
                      <a:gd name="connsiteX11" fmla="*/ 3026801 w 3975101"/>
                      <a:gd name="connsiteY11" fmla="*/ 1940277 h 2619374"/>
                      <a:gd name="connsiteX12" fmla="*/ 2992846 w 3975101"/>
                      <a:gd name="connsiteY12" fmla="*/ 1937852 h 2619374"/>
                      <a:gd name="connsiteX13" fmla="*/ 2524759 w 3975101"/>
                      <a:gd name="connsiteY13" fmla="*/ 2037291 h 2619374"/>
                      <a:gd name="connsiteX14" fmla="*/ 1937832 w 3975101"/>
                      <a:gd name="connsiteY14" fmla="*/ 2619374 h 2619374"/>
                      <a:gd name="connsiteX15" fmla="*/ 868265 w 3975101"/>
                      <a:gd name="connsiteY15" fmla="*/ 1923300 h 2619374"/>
                      <a:gd name="connsiteX16" fmla="*/ 0 w 3975101"/>
                      <a:gd name="connsiteY16" fmla="*/ 2308930 h 2619374"/>
                      <a:gd name="connsiteX17" fmla="*/ 164922 w 3975101"/>
                      <a:gd name="connsiteY17" fmla="*/ 1833562 h 2619374"/>
                      <a:gd name="connsiteX18" fmla="*/ 2226445 w 3975101"/>
                      <a:gd name="connsiteY18" fmla="*/ 97014 h 2619374"/>
                      <a:gd name="connsiteX19" fmla="*/ 2992846 w 3975101"/>
                      <a:gd name="connsiteY19" fmla="*/ 0 h 261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75101" h="2619374">
                        <a:moveTo>
                          <a:pt x="3000378" y="160514"/>
                        </a:moveTo>
                        <a:lnTo>
                          <a:pt x="2264573" y="896319"/>
                        </a:lnTo>
                        <a:lnTo>
                          <a:pt x="3000378" y="1632124"/>
                        </a:lnTo>
                        <a:lnTo>
                          <a:pt x="3736183" y="896319"/>
                        </a:lnTo>
                        <a:close/>
                        <a:moveTo>
                          <a:pt x="2992846" y="0"/>
                        </a:moveTo>
                        <a:cubicBezTo>
                          <a:pt x="2995271" y="0"/>
                          <a:pt x="2997697" y="0"/>
                          <a:pt x="3000122" y="0"/>
                        </a:cubicBezTo>
                        <a:cubicBezTo>
                          <a:pt x="3002547" y="0"/>
                          <a:pt x="3004973" y="0"/>
                          <a:pt x="3004973" y="0"/>
                        </a:cubicBezTo>
                        <a:cubicBezTo>
                          <a:pt x="3012249" y="0"/>
                          <a:pt x="3019525" y="0"/>
                          <a:pt x="3026801" y="0"/>
                        </a:cubicBezTo>
                        <a:cubicBezTo>
                          <a:pt x="3026801" y="0"/>
                          <a:pt x="3029226" y="0"/>
                          <a:pt x="3031651" y="0"/>
                        </a:cubicBezTo>
                        <a:cubicBezTo>
                          <a:pt x="3555521" y="14552"/>
                          <a:pt x="3975101" y="441413"/>
                          <a:pt x="3975101" y="970139"/>
                        </a:cubicBezTo>
                        <a:cubicBezTo>
                          <a:pt x="3975101" y="1498864"/>
                          <a:pt x="3553095" y="1928150"/>
                          <a:pt x="3026801" y="1937852"/>
                        </a:cubicBezTo>
                        <a:cubicBezTo>
                          <a:pt x="3026801" y="1937852"/>
                          <a:pt x="3026801" y="1937852"/>
                          <a:pt x="3026801" y="1940277"/>
                        </a:cubicBezTo>
                        <a:cubicBezTo>
                          <a:pt x="3014674" y="1937852"/>
                          <a:pt x="3004973" y="1937852"/>
                          <a:pt x="2992846" y="1937852"/>
                        </a:cubicBezTo>
                        <a:cubicBezTo>
                          <a:pt x="2825499" y="1937852"/>
                          <a:pt x="2667853" y="1974232"/>
                          <a:pt x="2524759" y="2037291"/>
                        </a:cubicBezTo>
                        <a:cubicBezTo>
                          <a:pt x="2265250" y="2151282"/>
                          <a:pt x="2054247" y="2359862"/>
                          <a:pt x="1937832" y="2619374"/>
                        </a:cubicBezTo>
                        <a:cubicBezTo>
                          <a:pt x="1755933" y="2209491"/>
                          <a:pt x="1343628" y="1923300"/>
                          <a:pt x="868265" y="1923300"/>
                        </a:cubicBezTo>
                        <a:cubicBezTo>
                          <a:pt x="523870" y="1923300"/>
                          <a:pt x="213428" y="2071246"/>
                          <a:pt x="0" y="2308930"/>
                        </a:cubicBezTo>
                        <a:cubicBezTo>
                          <a:pt x="41231" y="2144006"/>
                          <a:pt x="97013" y="1986359"/>
                          <a:pt x="164922" y="1833562"/>
                        </a:cubicBezTo>
                        <a:cubicBezTo>
                          <a:pt x="548123" y="979840"/>
                          <a:pt x="1302398" y="329847"/>
                          <a:pt x="2226445" y="97014"/>
                        </a:cubicBezTo>
                        <a:cubicBezTo>
                          <a:pt x="2471402" y="33955"/>
                          <a:pt x="2728486" y="0"/>
                          <a:pt x="299284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2774796">
                    <a:off x="-4901722" y="2914104"/>
                    <a:ext cx="1116926" cy="1116926"/>
                  </a:xfrm>
                  <a:prstGeom prst="roundRect">
                    <a:avLst>
                      <a:gd name="adj" fmla="val 11865"/>
                    </a:avLst>
                  </a:prstGeom>
                  <a:solidFill>
                    <a:schemeClr val="bg1"/>
                  </a:solidFill>
                  <a:ln>
                    <a:noFill/>
                  </a:ln>
                  <a:effectLst>
                    <a:outerShdw blurRad="101600" dist="38100" dir="8100000" algn="tr" rotWithShape="0">
                      <a:prstClr val="black">
                        <a:alpha val="6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 name="Shape 375"/>
              <p:cNvGrpSpPr/>
              <p:nvPr/>
            </p:nvGrpSpPr>
            <p:grpSpPr>
              <a:xfrm>
                <a:off x="5830055" y="1004290"/>
                <a:ext cx="581357" cy="569888"/>
                <a:chOff x="5983625" y="301625"/>
                <a:chExt cx="403000" cy="395050"/>
              </a:xfrm>
              <a:solidFill>
                <a:srgbClr val="FFC000"/>
              </a:solidFill>
            </p:grpSpPr>
            <p:sp>
              <p:nvSpPr>
                <p:cNvPr id="22"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8"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2" name="Shape 507"/>
              <p:cNvGrpSpPr/>
              <p:nvPr/>
            </p:nvGrpSpPr>
            <p:grpSpPr>
              <a:xfrm>
                <a:off x="3632533" y="3224088"/>
                <a:ext cx="577324" cy="589210"/>
                <a:chOff x="3955900" y="2984500"/>
                <a:chExt cx="414000" cy="422525"/>
              </a:xfrm>
              <a:solidFill>
                <a:srgbClr val="EB2264"/>
              </a:solidFill>
            </p:grpSpPr>
            <p:sp>
              <p:nvSpPr>
                <p:cNvPr id="43"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6" name="Shape 525"/>
              <p:cNvGrpSpPr/>
              <p:nvPr/>
            </p:nvGrpSpPr>
            <p:grpSpPr>
              <a:xfrm>
                <a:off x="5821020" y="5482980"/>
                <a:ext cx="599425" cy="502404"/>
                <a:chOff x="2599825" y="3689700"/>
                <a:chExt cx="429850" cy="360275"/>
              </a:xfrm>
              <a:solidFill>
                <a:srgbClr val="00B050"/>
              </a:solidFill>
            </p:grpSpPr>
            <p:sp>
              <p:nvSpPr>
                <p:cNvPr id="47"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9" name="Shape 357"/>
              <p:cNvGrpSpPr/>
              <p:nvPr/>
            </p:nvGrpSpPr>
            <p:grpSpPr>
              <a:xfrm>
                <a:off x="8042747" y="3198706"/>
                <a:ext cx="643705" cy="535860"/>
                <a:chOff x="1244325" y="314425"/>
                <a:chExt cx="444525" cy="370050"/>
              </a:xfrm>
              <a:solidFill>
                <a:srgbClr val="00B0F0"/>
              </a:solidFill>
            </p:grpSpPr>
            <p:sp>
              <p:nvSpPr>
                <p:cNvPr id="5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grpSp>
      <p:sp>
        <p:nvSpPr>
          <p:cNvPr id="55" name="Google Shape;235;p27"/>
          <p:cNvSpPr/>
          <p:nvPr/>
        </p:nvSpPr>
        <p:spPr>
          <a:xfrm>
            <a:off x="318238" y="441095"/>
            <a:ext cx="4123858" cy="541114"/>
          </a:xfrm>
          <a:prstGeom prst="rect">
            <a:avLst/>
          </a:prstGeom>
          <a:noFill/>
          <a:ln>
            <a:noFill/>
          </a:ln>
        </p:spPr>
        <p:txBody>
          <a:bodyPr spcFirstLastPara="1" wrap="square" lIns="91425" tIns="45700" rIns="91425" bIns="45700" anchor="t" anchorCtr="0">
            <a:noAutofit/>
          </a:bodyPr>
          <a:lstStyle/>
          <a:p>
            <a:pPr marL="0" marR="0" lvl="0" indent="0" rtl="0">
              <a:lnSpc>
                <a:spcPct val="87500"/>
              </a:lnSpc>
              <a:spcBef>
                <a:spcPts val="0"/>
              </a:spcBef>
              <a:spcAft>
                <a:spcPts val="0"/>
              </a:spcAft>
              <a:buNone/>
            </a:pPr>
            <a:r>
              <a:rPr lang="en-US" sz="3200" b="1" cap="none" dirty="0">
                <a:solidFill>
                  <a:srgbClr val="595959"/>
                </a:solidFill>
                <a:latin typeface="+mj-lt"/>
                <a:ea typeface="Roboto"/>
                <a:cs typeface="Roboto"/>
                <a:sym typeface="Roboto"/>
              </a:rPr>
              <a:t>OUR </a:t>
            </a:r>
            <a:r>
              <a:rPr lang="en-US" sz="3200" b="1" cap="none" dirty="0" smtClean="0">
                <a:solidFill>
                  <a:schemeClr val="accent2">
                    <a:lumMod val="60000"/>
                    <a:lumOff val="40000"/>
                  </a:schemeClr>
                </a:solidFill>
                <a:latin typeface="+mj-lt"/>
                <a:ea typeface="Roboto"/>
                <a:cs typeface="Roboto"/>
                <a:sym typeface="Roboto"/>
              </a:rPr>
              <a:t>PROCESS</a:t>
            </a:r>
            <a:endParaRPr sz="1100" b="1" dirty="0">
              <a:solidFill>
                <a:schemeClr val="accent2">
                  <a:lumMod val="60000"/>
                  <a:lumOff val="40000"/>
                </a:schemeClr>
              </a:solidFill>
              <a:latin typeface="+mj-lt"/>
            </a:endParaRPr>
          </a:p>
        </p:txBody>
      </p:sp>
    </p:spTree>
    <p:extLst>
      <p:ext uri="{BB962C8B-B14F-4D97-AF65-F5344CB8AC3E}">
        <p14:creationId xmlns:p14="http://schemas.microsoft.com/office/powerpoint/2010/main" val="3100122162"/>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 name="Group 214">
            <a:extLst>
              <a:ext uri="{FF2B5EF4-FFF2-40B4-BE49-F238E27FC236}">
                <a16:creationId xmlns:a16="http://schemas.microsoft.com/office/drawing/2014/main" id="{D866B4C2-195B-46FC-8FB7-CF09AED14E1E}"/>
              </a:ext>
            </a:extLst>
          </p:cNvPr>
          <p:cNvGrpSpPr/>
          <p:nvPr/>
        </p:nvGrpSpPr>
        <p:grpSpPr>
          <a:xfrm>
            <a:off x="-56430" y="631753"/>
            <a:ext cx="4222641" cy="902945"/>
            <a:chOff x="7515079" y="600905"/>
            <a:chExt cx="4230667" cy="902945"/>
          </a:xfrm>
        </p:grpSpPr>
        <p:sp>
          <p:nvSpPr>
            <p:cNvPr id="216" name="Rectangle 215">
              <a:extLst>
                <a:ext uri="{FF2B5EF4-FFF2-40B4-BE49-F238E27FC236}">
                  <a16:creationId xmlns:a16="http://schemas.microsoft.com/office/drawing/2014/main" id="{A33739F1-7857-42CC-8D03-ACF66F3051B7}"/>
                </a:ext>
              </a:extLst>
            </p:cNvPr>
            <p:cNvSpPr/>
            <p:nvPr/>
          </p:nvSpPr>
          <p:spPr>
            <a:xfrm>
              <a:off x="7515079" y="600905"/>
              <a:ext cx="3927421" cy="557204"/>
            </a:xfrm>
            <a:prstGeom prst="rect">
              <a:avLst/>
            </a:prstGeom>
          </p:spPr>
          <p:txBody>
            <a:bodyPr wrap="square">
              <a:spAutoFit/>
            </a:bodyPr>
            <a:lstStyle/>
            <a:p>
              <a:pPr algn="ctr">
                <a:lnSpc>
                  <a:spcPts val="3500"/>
                </a:lnSpc>
                <a:buClrTx/>
                <a:buFontTx/>
                <a:buNone/>
              </a:pPr>
              <a:r>
                <a:rPr lang="en-US" sz="3200" kern="1200" dirty="0">
                  <a:ln w="0"/>
                  <a:solidFill>
                    <a:prstClr val="black">
                      <a:lumMod val="75000"/>
                      <a:lumOff val="25000"/>
                    </a:prstClr>
                  </a:solidFill>
                  <a:latin typeface="+mj-lt"/>
                  <a:ea typeface="Roboto" pitchFamily="2" charset="0"/>
                  <a:cs typeface="Lato" panose="020F0502020204030203" pitchFamily="34" charset="0"/>
                </a:rPr>
                <a:t>YOUR </a:t>
              </a:r>
              <a:r>
                <a:rPr lang="en-US" sz="3200" b="1" kern="1200" dirty="0">
                  <a:ln w="0"/>
                  <a:solidFill>
                    <a:schemeClr val="accent2">
                      <a:lumMod val="60000"/>
                      <a:lumOff val="40000"/>
                    </a:schemeClr>
                  </a:solidFill>
                  <a:latin typeface="+mj-lt"/>
                  <a:ea typeface="Roboto" pitchFamily="2" charset="0"/>
                  <a:cs typeface="Lato" panose="020F0502020204030203" pitchFamily="34" charset="0"/>
                </a:rPr>
                <a:t>TIMELINE</a:t>
              </a:r>
            </a:p>
          </p:txBody>
        </p:sp>
        <p:sp>
          <p:nvSpPr>
            <p:cNvPr id="217" name="TextBox 216">
              <a:extLst>
                <a:ext uri="{FF2B5EF4-FFF2-40B4-BE49-F238E27FC236}">
                  <a16:creationId xmlns:a16="http://schemas.microsoft.com/office/drawing/2014/main" id="{94894026-8F5C-4547-BF0F-9BD697A46083}"/>
                </a:ext>
              </a:extLst>
            </p:cNvPr>
            <p:cNvSpPr txBox="1"/>
            <p:nvPr/>
          </p:nvSpPr>
          <p:spPr>
            <a:xfrm>
              <a:off x="7895479" y="1057574"/>
              <a:ext cx="3850267" cy="446276"/>
            </a:xfrm>
            <a:prstGeom prst="rect">
              <a:avLst/>
            </a:prstGeom>
            <a:noFill/>
          </p:spPr>
          <p:txBody>
            <a:bodyPr wrap="square" rtlCol="0">
              <a:spAutoFit/>
            </a:bodyPr>
            <a:lstStyle/>
            <a:p>
              <a:pPr algn="just">
                <a:buClrTx/>
                <a:buFontTx/>
                <a:buNone/>
              </a:pPr>
              <a:r>
                <a:rPr lang="en-US" sz="1150" kern="1200" dirty="0">
                  <a:solidFill>
                    <a:prstClr val="black">
                      <a:lumMod val="50000"/>
                      <a:lumOff val="50000"/>
                    </a:prstClr>
                  </a:solidFill>
                  <a:latin typeface="Roboto" pitchFamily="2" charset="0"/>
                  <a:ea typeface="Roboto" pitchFamily="2" charset="0"/>
                  <a:cs typeface="Lato" panose="020F0502020204030203" pitchFamily="34" charset="0"/>
                </a:rPr>
                <a:t>Here you put a little description, Keep it short and to the point. Make it more impactful . </a:t>
              </a:r>
            </a:p>
          </p:txBody>
        </p:sp>
      </p:grpSp>
      <p:sp>
        <p:nvSpPr>
          <p:cNvPr id="218" name="TextBox 217">
            <a:extLst>
              <a:ext uri="{FF2B5EF4-FFF2-40B4-BE49-F238E27FC236}">
                <a16:creationId xmlns:a16="http://schemas.microsoft.com/office/drawing/2014/main" id="{92C273D3-AC89-4F0B-A1C2-B3C2C438CE15}"/>
              </a:ext>
            </a:extLst>
          </p:cNvPr>
          <p:cNvSpPr txBox="1"/>
          <p:nvPr/>
        </p:nvSpPr>
        <p:spPr>
          <a:xfrm>
            <a:off x="9436061" y="5635270"/>
            <a:ext cx="1063591" cy="461665"/>
          </a:xfrm>
          <a:prstGeom prst="rect">
            <a:avLst/>
          </a:prstGeom>
          <a:noFill/>
        </p:spPr>
        <p:txBody>
          <a:bodyPr wrap="square" rtlCol="0">
            <a:spAutoFit/>
          </a:bodyPr>
          <a:lstStyle/>
          <a:p>
            <a:pPr algn="ctr">
              <a:buClrTx/>
              <a:buFontTx/>
              <a:buNone/>
            </a:pPr>
            <a:r>
              <a:rPr lang="en-US" sz="800" kern="1200" dirty="0">
                <a:solidFill>
                  <a:prstClr val="black"/>
                </a:solidFill>
                <a:latin typeface="Roboto" pitchFamily="2" charset="0"/>
                <a:ea typeface="Roboto" pitchFamily="2" charset="0"/>
                <a:cs typeface="Lato" panose="020F0502020204030203" pitchFamily="34" charset="0"/>
              </a:rPr>
              <a:t>Here you put a little description</a:t>
            </a:r>
            <a:r>
              <a:rPr lang="en-US" sz="800" kern="1200" dirty="0" smtClean="0">
                <a:solidFill>
                  <a:prstClr val="black"/>
                </a:solidFill>
                <a:latin typeface="Roboto" pitchFamily="2" charset="0"/>
                <a:ea typeface="Roboto" pitchFamily="2" charset="0"/>
                <a:cs typeface="Lato" panose="020F0502020204030203" pitchFamily="34" charset="0"/>
              </a:rPr>
              <a:t>,. </a:t>
            </a:r>
            <a:r>
              <a:rPr lang="en-US" sz="800" kern="1200" dirty="0">
                <a:solidFill>
                  <a:prstClr val="black"/>
                </a:solidFill>
                <a:latin typeface="Roboto" pitchFamily="2" charset="0"/>
                <a:ea typeface="Roboto" pitchFamily="2" charset="0"/>
                <a:cs typeface="Lato" panose="020F0502020204030203" pitchFamily="34" charset="0"/>
              </a:rPr>
              <a:t>Make it more impactful . </a:t>
            </a:r>
          </a:p>
        </p:txBody>
      </p:sp>
      <p:grpSp>
        <p:nvGrpSpPr>
          <p:cNvPr id="219" name="Group 218"/>
          <p:cNvGrpSpPr/>
          <p:nvPr/>
        </p:nvGrpSpPr>
        <p:grpSpPr>
          <a:xfrm>
            <a:off x="3697718" y="289237"/>
            <a:ext cx="8709393" cy="6278788"/>
            <a:chOff x="3697718" y="517837"/>
            <a:chExt cx="8709393" cy="6278788"/>
          </a:xfrm>
        </p:grpSpPr>
        <p:grpSp>
          <p:nvGrpSpPr>
            <p:cNvPr id="220" name="Group 219"/>
            <p:cNvGrpSpPr/>
            <p:nvPr/>
          </p:nvGrpSpPr>
          <p:grpSpPr>
            <a:xfrm>
              <a:off x="9765348" y="4312855"/>
              <a:ext cx="2424075" cy="1716772"/>
              <a:chOff x="9765348" y="4312855"/>
              <a:chExt cx="2424075" cy="1716772"/>
            </a:xfrm>
          </p:grpSpPr>
          <p:sp>
            <p:nvSpPr>
              <p:cNvPr id="252" name="Freeform 251"/>
              <p:cNvSpPr/>
              <p:nvPr/>
            </p:nvSpPr>
            <p:spPr>
              <a:xfrm rot="10800000">
                <a:off x="9789235" y="4312855"/>
                <a:ext cx="2400188" cy="1716772"/>
              </a:xfrm>
              <a:custGeom>
                <a:avLst/>
                <a:gdLst>
                  <a:gd name="connsiteX0" fmla="*/ 2340194 w 2723286"/>
                  <a:gd name="connsiteY0" fmla="*/ 0 h 1947873"/>
                  <a:gd name="connsiteX1" fmla="*/ 2723286 w 2723286"/>
                  <a:gd name="connsiteY1" fmla="*/ 0 h 1947873"/>
                  <a:gd name="connsiteX2" fmla="*/ 782841 w 2723286"/>
                  <a:gd name="connsiteY2" fmla="*/ 1947873 h 1947873"/>
                  <a:gd name="connsiteX3" fmla="*/ 0 w 2723286"/>
                  <a:gd name="connsiteY3" fmla="*/ 1947873 h 1947873"/>
                  <a:gd name="connsiteX4" fmla="*/ 0 w 2723286"/>
                  <a:gd name="connsiteY4" fmla="*/ 1559967 h 1947873"/>
                  <a:gd name="connsiteX5" fmla="*/ 782841 w 2723286"/>
                  <a:gd name="connsiteY5" fmla="*/ 1559967 h 1947873"/>
                  <a:gd name="connsiteX6" fmla="*/ 2340194 w 2723286"/>
                  <a:gd name="connsiteY6" fmla="*/ 0 h 194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3286" h="1947873">
                    <a:moveTo>
                      <a:pt x="2340194" y="0"/>
                    </a:moveTo>
                    <a:cubicBezTo>
                      <a:pt x="2723286" y="0"/>
                      <a:pt x="2723286" y="0"/>
                      <a:pt x="2723286" y="0"/>
                    </a:cubicBezTo>
                    <a:cubicBezTo>
                      <a:pt x="2723286" y="1076127"/>
                      <a:pt x="1853000" y="1947873"/>
                      <a:pt x="782841" y="1947873"/>
                    </a:cubicBezTo>
                    <a:cubicBezTo>
                      <a:pt x="0" y="1947873"/>
                      <a:pt x="0" y="1947873"/>
                      <a:pt x="0" y="1947873"/>
                    </a:cubicBezTo>
                    <a:cubicBezTo>
                      <a:pt x="0" y="1559967"/>
                      <a:pt x="0" y="1559967"/>
                      <a:pt x="0" y="1559967"/>
                    </a:cubicBezTo>
                    <a:cubicBezTo>
                      <a:pt x="782841" y="1559967"/>
                      <a:pt x="782841" y="1559967"/>
                      <a:pt x="782841" y="1559967"/>
                    </a:cubicBezTo>
                    <a:cubicBezTo>
                      <a:pt x="1640634" y="1559967"/>
                      <a:pt x="2340194" y="859233"/>
                      <a:pt x="2340194" y="0"/>
                    </a:cubicBezTo>
                    <a:close/>
                  </a:path>
                </a:pathLst>
              </a:custGeom>
              <a:solidFill>
                <a:srgbClr val="00B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53" name="Freeform 8">
                <a:extLst>
                  <a:ext uri="{FF2B5EF4-FFF2-40B4-BE49-F238E27FC236}">
                    <a16:creationId xmlns:a16="http://schemas.microsoft.com/office/drawing/2014/main" id="{68C23E2C-24E0-496D-9EE7-2534C46E7F23}"/>
                  </a:ext>
                </a:extLst>
              </p:cNvPr>
              <p:cNvSpPr>
                <a:spLocks/>
              </p:cNvSpPr>
              <p:nvPr/>
            </p:nvSpPr>
            <p:spPr bwMode="auto">
              <a:xfrm rot="10800000">
                <a:off x="9765348" y="5128480"/>
                <a:ext cx="587353" cy="886816"/>
              </a:xfrm>
              <a:custGeom>
                <a:avLst/>
                <a:gdLst>
                  <a:gd name="T0" fmla="*/ 160 w 160"/>
                  <a:gd name="T1" fmla="*/ 0 h 265"/>
                  <a:gd name="T2" fmla="*/ 68 w 160"/>
                  <a:gd name="T3" fmla="*/ 0 h 265"/>
                  <a:gd name="T4" fmla="*/ 68 w 160"/>
                  <a:gd name="T5" fmla="*/ 0 h 265"/>
                  <a:gd name="T6" fmla="*/ 68 w 160"/>
                  <a:gd name="T7" fmla="*/ 1 h 265"/>
                  <a:gd name="T8" fmla="*/ 68 w 160"/>
                  <a:gd name="T9" fmla="*/ 1 h 265"/>
                  <a:gd name="T10" fmla="*/ 68 w 160"/>
                  <a:gd name="T11" fmla="*/ 1 h 265"/>
                  <a:gd name="T12" fmla="*/ 68 w 160"/>
                  <a:gd name="T13" fmla="*/ 1 h 265"/>
                  <a:gd name="T14" fmla="*/ 68 w 160"/>
                  <a:gd name="T15" fmla="*/ 1 h 265"/>
                  <a:gd name="T16" fmla="*/ 68 w 160"/>
                  <a:gd name="T17" fmla="*/ 1 h 265"/>
                  <a:gd name="T18" fmla="*/ 68 w 160"/>
                  <a:gd name="T19" fmla="*/ 1 h 265"/>
                  <a:gd name="T20" fmla="*/ 0 w 160"/>
                  <a:gd name="T21" fmla="*/ 215 h 265"/>
                  <a:gd name="T22" fmla="*/ 35 w 160"/>
                  <a:gd name="T23" fmla="*/ 232 h 265"/>
                  <a:gd name="T24" fmla="*/ 78 w 160"/>
                  <a:gd name="T25" fmla="*/ 265 h 265"/>
                  <a:gd name="T26" fmla="*/ 160 w 160"/>
                  <a:gd name="T27" fmla="*/ 3 h 265"/>
                  <a:gd name="T28" fmla="*/ 160 w 160"/>
                  <a:gd name="T29" fmla="*/ 3 h 265"/>
                  <a:gd name="T30" fmla="*/ 160 w 160"/>
                  <a:gd name="T31" fmla="*/ 3 h 265"/>
                  <a:gd name="T32" fmla="*/ 160 w 160"/>
                  <a:gd name="T33" fmla="*/ 3 h 265"/>
                  <a:gd name="T34" fmla="*/ 160 w 160"/>
                  <a:gd name="T35" fmla="*/ 2 h 265"/>
                  <a:gd name="T36" fmla="*/ 160 w 160"/>
                  <a:gd name="T37" fmla="*/ 2 h 265"/>
                  <a:gd name="T38" fmla="*/ 160 w 160"/>
                  <a:gd name="T39" fmla="*/ 2 h 265"/>
                  <a:gd name="T40" fmla="*/ 160 w 160"/>
                  <a:gd name="T41" fmla="*/ 2 h 265"/>
                  <a:gd name="T42" fmla="*/ 160 w 160"/>
                  <a:gd name="T43" fmla="*/ 2 h 265"/>
                  <a:gd name="T44" fmla="*/ 160 w 160"/>
                  <a:gd name="T45" fmla="*/ 2 h 265"/>
                  <a:gd name="T46" fmla="*/ 160 w 160"/>
                  <a:gd name="T47" fmla="*/ 1 h 265"/>
                  <a:gd name="T48" fmla="*/ 160 w 160"/>
                  <a:gd name="T49" fmla="*/ 1 h 265"/>
                  <a:gd name="T50" fmla="*/ 160 w 160"/>
                  <a:gd name="T51" fmla="*/ 1 h 265"/>
                  <a:gd name="T52" fmla="*/ 160 w 160"/>
                  <a:gd name="T53" fmla="*/ 1 h 265"/>
                  <a:gd name="T54" fmla="*/ 160 w 160"/>
                  <a:gd name="T55" fmla="*/ 1 h 265"/>
                  <a:gd name="T56" fmla="*/ 160 w 160"/>
                  <a:gd name="T57" fmla="*/ 1 h 265"/>
                  <a:gd name="T58" fmla="*/ 160 w 160"/>
                  <a:gd name="T59" fmla="*/ 1 h 265"/>
                  <a:gd name="T60" fmla="*/ 160 w 160"/>
                  <a:gd name="T61" fmla="*/ 1 h 265"/>
                  <a:gd name="T62" fmla="*/ 160 w 160"/>
                  <a:gd name="T63"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0" h="265">
                    <a:moveTo>
                      <a:pt x="160" y="0"/>
                    </a:moveTo>
                    <a:cubicBezTo>
                      <a:pt x="68" y="0"/>
                      <a:pt x="68" y="0"/>
                      <a:pt x="68" y="0"/>
                    </a:cubicBezTo>
                    <a:cubicBezTo>
                      <a:pt x="68" y="0"/>
                      <a:pt x="68" y="0"/>
                      <a:pt x="68" y="0"/>
                    </a:cubicBezTo>
                    <a:cubicBezTo>
                      <a:pt x="68" y="1"/>
                      <a:pt x="68" y="1"/>
                      <a:pt x="68" y="1"/>
                    </a:cubicBezTo>
                    <a:cubicBezTo>
                      <a:pt x="68" y="1"/>
                      <a:pt x="68" y="1"/>
                      <a:pt x="68" y="1"/>
                    </a:cubicBezTo>
                    <a:cubicBezTo>
                      <a:pt x="68" y="1"/>
                      <a:pt x="68" y="1"/>
                      <a:pt x="68" y="1"/>
                    </a:cubicBezTo>
                    <a:cubicBezTo>
                      <a:pt x="68" y="1"/>
                      <a:pt x="68" y="1"/>
                      <a:pt x="68" y="1"/>
                    </a:cubicBezTo>
                    <a:cubicBezTo>
                      <a:pt x="68" y="1"/>
                      <a:pt x="68" y="1"/>
                      <a:pt x="68" y="1"/>
                    </a:cubicBezTo>
                    <a:cubicBezTo>
                      <a:pt x="68" y="1"/>
                      <a:pt x="68" y="1"/>
                      <a:pt x="68" y="1"/>
                    </a:cubicBezTo>
                    <a:cubicBezTo>
                      <a:pt x="68" y="1"/>
                      <a:pt x="68" y="1"/>
                      <a:pt x="68" y="1"/>
                    </a:cubicBezTo>
                    <a:cubicBezTo>
                      <a:pt x="68" y="81"/>
                      <a:pt x="42" y="155"/>
                      <a:pt x="0" y="215"/>
                    </a:cubicBezTo>
                    <a:cubicBezTo>
                      <a:pt x="12" y="220"/>
                      <a:pt x="24" y="226"/>
                      <a:pt x="35" y="232"/>
                    </a:cubicBezTo>
                    <a:cubicBezTo>
                      <a:pt x="50" y="241"/>
                      <a:pt x="65" y="252"/>
                      <a:pt x="78" y="265"/>
                    </a:cubicBezTo>
                    <a:cubicBezTo>
                      <a:pt x="129" y="190"/>
                      <a:pt x="160" y="100"/>
                      <a:pt x="160" y="3"/>
                    </a:cubicBezTo>
                    <a:cubicBezTo>
                      <a:pt x="160" y="3"/>
                      <a:pt x="160" y="3"/>
                      <a:pt x="160" y="3"/>
                    </a:cubicBezTo>
                    <a:cubicBezTo>
                      <a:pt x="160" y="3"/>
                      <a:pt x="160" y="3"/>
                      <a:pt x="160" y="3"/>
                    </a:cubicBezTo>
                    <a:cubicBezTo>
                      <a:pt x="160" y="3"/>
                      <a:pt x="160" y="3"/>
                      <a:pt x="160" y="3"/>
                    </a:cubicBezTo>
                    <a:cubicBezTo>
                      <a:pt x="160" y="2"/>
                      <a:pt x="160" y="2"/>
                      <a:pt x="160" y="2"/>
                    </a:cubicBezTo>
                    <a:cubicBezTo>
                      <a:pt x="160" y="2"/>
                      <a:pt x="160" y="2"/>
                      <a:pt x="160" y="2"/>
                    </a:cubicBezTo>
                    <a:cubicBezTo>
                      <a:pt x="160" y="2"/>
                      <a:pt x="160" y="2"/>
                      <a:pt x="160" y="2"/>
                    </a:cubicBezTo>
                    <a:cubicBezTo>
                      <a:pt x="160" y="2"/>
                      <a:pt x="160" y="2"/>
                      <a:pt x="160" y="2"/>
                    </a:cubicBezTo>
                    <a:cubicBezTo>
                      <a:pt x="160" y="2"/>
                      <a:pt x="160" y="2"/>
                      <a:pt x="160" y="2"/>
                    </a:cubicBezTo>
                    <a:cubicBezTo>
                      <a:pt x="160" y="2"/>
                      <a:pt x="160" y="2"/>
                      <a:pt x="160" y="2"/>
                    </a:cubicBezTo>
                    <a:cubicBezTo>
                      <a:pt x="160" y="2"/>
                      <a:pt x="160" y="2"/>
                      <a:pt x="160" y="1"/>
                    </a:cubicBezTo>
                    <a:cubicBezTo>
                      <a:pt x="160" y="1"/>
                      <a:pt x="160" y="1"/>
                      <a:pt x="160" y="1"/>
                    </a:cubicBezTo>
                    <a:cubicBezTo>
                      <a:pt x="160" y="1"/>
                      <a:pt x="160" y="1"/>
                      <a:pt x="160" y="1"/>
                    </a:cubicBezTo>
                    <a:cubicBezTo>
                      <a:pt x="160" y="1"/>
                      <a:pt x="160" y="1"/>
                      <a:pt x="160" y="1"/>
                    </a:cubicBezTo>
                    <a:cubicBezTo>
                      <a:pt x="160" y="1"/>
                      <a:pt x="160" y="1"/>
                      <a:pt x="160" y="1"/>
                    </a:cubicBezTo>
                    <a:cubicBezTo>
                      <a:pt x="160" y="1"/>
                      <a:pt x="160" y="1"/>
                      <a:pt x="160" y="1"/>
                    </a:cubicBezTo>
                    <a:cubicBezTo>
                      <a:pt x="160" y="1"/>
                      <a:pt x="160" y="1"/>
                      <a:pt x="160" y="1"/>
                    </a:cubicBezTo>
                    <a:cubicBezTo>
                      <a:pt x="160" y="1"/>
                      <a:pt x="160" y="1"/>
                      <a:pt x="160" y="1"/>
                    </a:cubicBezTo>
                    <a:cubicBezTo>
                      <a:pt x="160" y="0"/>
                      <a:pt x="160" y="0"/>
                      <a:pt x="160" y="0"/>
                    </a:cubicBezTo>
                  </a:path>
                </a:pathLst>
              </a:custGeom>
              <a:solidFill>
                <a:srgbClr val="4E8542">
                  <a:lumMod val="75000"/>
                </a:srgbClr>
              </a:solidFill>
              <a:ln>
                <a:noFill/>
              </a:ln>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black"/>
                  </a:solidFill>
                  <a:effectLst/>
                  <a:uLnTx/>
                  <a:uFillTx/>
                  <a:latin typeface="Roboto"/>
                  <a:ea typeface="+mn-ea"/>
                  <a:cs typeface="+mn-cs"/>
                </a:endParaRPr>
              </a:p>
            </p:txBody>
          </p:sp>
        </p:grpSp>
        <p:grpSp>
          <p:nvGrpSpPr>
            <p:cNvPr id="221" name="Group 220"/>
            <p:cNvGrpSpPr/>
            <p:nvPr/>
          </p:nvGrpSpPr>
          <p:grpSpPr>
            <a:xfrm>
              <a:off x="9237971" y="5368706"/>
              <a:ext cx="1427919" cy="1427919"/>
              <a:chOff x="9237971" y="5368706"/>
              <a:chExt cx="1427919" cy="1427919"/>
            </a:xfrm>
          </p:grpSpPr>
          <p:sp>
            <p:nvSpPr>
              <p:cNvPr id="250" name="Oval 82"/>
              <p:cNvSpPr/>
              <p:nvPr/>
            </p:nvSpPr>
            <p:spPr>
              <a:xfrm rot="10800000">
                <a:off x="9237971" y="5368706"/>
                <a:ext cx="1427919" cy="1427919"/>
              </a:xfrm>
              <a:prstGeom prst="roundRect">
                <a:avLst/>
              </a:prstGeom>
              <a:solidFill>
                <a:srgbClr val="00B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51" name="Oval 84"/>
              <p:cNvSpPr/>
              <p:nvPr/>
            </p:nvSpPr>
            <p:spPr>
              <a:xfrm rot="10800000">
                <a:off x="9371971" y="5502706"/>
                <a:ext cx="1159918" cy="1159918"/>
              </a:xfrm>
              <a:prstGeom prst="round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grpSp>
        <p:grpSp>
          <p:nvGrpSpPr>
            <p:cNvPr id="222" name="Group 221"/>
            <p:cNvGrpSpPr/>
            <p:nvPr/>
          </p:nvGrpSpPr>
          <p:grpSpPr>
            <a:xfrm rot="10800000">
              <a:off x="7506376" y="3912118"/>
              <a:ext cx="4683046" cy="1862259"/>
              <a:chOff x="-6733125" y="1558970"/>
              <a:chExt cx="5313448" cy="2112944"/>
            </a:xfrm>
          </p:grpSpPr>
          <p:sp>
            <p:nvSpPr>
              <p:cNvPr id="248" name="Freeform 247"/>
              <p:cNvSpPr/>
              <p:nvPr/>
            </p:nvSpPr>
            <p:spPr>
              <a:xfrm>
                <a:off x="-6733125" y="1596037"/>
                <a:ext cx="5285105" cy="2075877"/>
              </a:xfrm>
              <a:custGeom>
                <a:avLst/>
                <a:gdLst>
                  <a:gd name="connsiteX0" fmla="*/ 4877194 w 5285105"/>
                  <a:gd name="connsiteY0" fmla="*/ 0 h 2075877"/>
                  <a:gd name="connsiteX1" fmla="*/ 5285105 w 5285105"/>
                  <a:gd name="connsiteY1" fmla="*/ 0 h 2075877"/>
                  <a:gd name="connsiteX2" fmla="*/ 3218948 w 5285105"/>
                  <a:gd name="connsiteY2" fmla="*/ 2075877 h 2075877"/>
                  <a:gd name="connsiteX3" fmla="*/ 0 w 5285105"/>
                  <a:gd name="connsiteY3" fmla="*/ 2075877 h 2075877"/>
                  <a:gd name="connsiteX4" fmla="*/ 0 w 5285105"/>
                  <a:gd name="connsiteY4" fmla="*/ 1662480 h 2075877"/>
                  <a:gd name="connsiteX5" fmla="*/ 3218948 w 5285105"/>
                  <a:gd name="connsiteY5" fmla="*/ 1662480 h 2075877"/>
                  <a:gd name="connsiteX6" fmla="*/ 4877194 w 5285105"/>
                  <a:gd name="connsiteY6" fmla="*/ 0 h 207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5105" h="2075877">
                    <a:moveTo>
                      <a:pt x="4877194" y="0"/>
                    </a:moveTo>
                    <a:cubicBezTo>
                      <a:pt x="5285105" y="0"/>
                      <a:pt x="5285105" y="0"/>
                      <a:pt x="5285105" y="0"/>
                    </a:cubicBezTo>
                    <a:cubicBezTo>
                      <a:pt x="5285105" y="1142399"/>
                      <a:pt x="4358438" y="2075877"/>
                      <a:pt x="3218948" y="2075877"/>
                    </a:cubicBezTo>
                    <a:cubicBezTo>
                      <a:pt x="0" y="2075877"/>
                      <a:pt x="0" y="2075877"/>
                      <a:pt x="0" y="2075877"/>
                    </a:cubicBezTo>
                    <a:cubicBezTo>
                      <a:pt x="0" y="1662480"/>
                      <a:pt x="0" y="1662480"/>
                      <a:pt x="0" y="1662480"/>
                    </a:cubicBezTo>
                    <a:cubicBezTo>
                      <a:pt x="3218948" y="1662480"/>
                      <a:pt x="3218948" y="1662480"/>
                      <a:pt x="3218948" y="1662480"/>
                    </a:cubicBezTo>
                    <a:cubicBezTo>
                      <a:pt x="4132314" y="1662480"/>
                      <a:pt x="4877194" y="915698"/>
                      <a:pt x="4877194" y="0"/>
                    </a:cubicBezTo>
                    <a:close/>
                  </a:path>
                </a:pathLst>
              </a:cu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49" name="Freeform 248"/>
              <p:cNvSpPr/>
              <p:nvPr/>
            </p:nvSpPr>
            <p:spPr>
              <a:xfrm>
                <a:off x="-2173033" y="1558970"/>
                <a:ext cx="753356" cy="1234574"/>
              </a:xfrm>
              <a:custGeom>
                <a:avLst/>
                <a:gdLst>
                  <a:gd name="connsiteX0" fmla="*/ 345658 w 753356"/>
                  <a:gd name="connsiteY0" fmla="*/ 0 h 1234574"/>
                  <a:gd name="connsiteX1" fmla="*/ 753356 w 753356"/>
                  <a:gd name="connsiteY1" fmla="*/ 0 h 1234574"/>
                  <a:gd name="connsiteX2" fmla="*/ 753356 w 753356"/>
                  <a:gd name="connsiteY2" fmla="*/ 4441 h 1234574"/>
                  <a:gd name="connsiteX3" fmla="*/ 753356 w 753356"/>
                  <a:gd name="connsiteY3" fmla="*/ 8882 h 1234574"/>
                  <a:gd name="connsiteX4" fmla="*/ 753356 w 753356"/>
                  <a:gd name="connsiteY4" fmla="*/ 13323 h 1234574"/>
                  <a:gd name="connsiteX5" fmla="*/ 753356 w 753356"/>
                  <a:gd name="connsiteY5" fmla="*/ 17764 h 1234574"/>
                  <a:gd name="connsiteX6" fmla="*/ 753356 w 753356"/>
                  <a:gd name="connsiteY6" fmla="*/ 22205 h 1234574"/>
                  <a:gd name="connsiteX7" fmla="*/ 753356 w 753356"/>
                  <a:gd name="connsiteY7" fmla="*/ 26646 h 1234574"/>
                  <a:gd name="connsiteX8" fmla="*/ 753356 w 753356"/>
                  <a:gd name="connsiteY8" fmla="*/ 31086 h 1234574"/>
                  <a:gd name="connsiteX9" fmla="*/ 753356 w 753356"/>
                  <a:gd name="connsiteY9" fmla="*/ 35527 h 1234574"/>
                  <a:gd name="connsiteX10" fmla="*/ 753356 w 753356"/>
                  <a:gd name="connsiteY10" fmla="*/ 39968 h 1234574"/>
                  <a:gd name="connsiteX11" fmla="*/ 350089 w 753356"/>
                  <a:gd name="connsiteY11" fmla="*/ 1234574 h 1234574"/>
                  <a:gd name="connsiteX12" fmla="*/ 0 w 753356"/>
                  <a:gd name="connsiteY12" fmla="*/ 1012528 h 1234574"/>
                  <a:gd name="connsiteX13" fmla="*/ 345658 w 753356"/>
                  <a:gd name="connsiteY13" fmla="*/ 13323 h 1234574"/>
                  <a:gd name="connsiteX14" fmla="*/ 345658 w 753356"/>
                  <a:gd name="connsiteY14" fmla="*/ 8882 h 1234574"/>
                  <a:gd name="connsiteX15" fmla="*/ 345658 w 753356"/>
                  <a:gd name="connsiteY15" fmla="*/ 4441 h 1234574"/>
                  <a:gd name="connsiteX16" fmla="*/ 345658 w 753356"/>
                  <a:gd name="connsiteY16" fmla="*/ 0 h 123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3356" h="1234574">
                    <a:moveTo>
                      <a:pt x="345658" y="0"/>
                    </a:moveTo>
                    <a:cubicBezTo>
                      <a:pt x="345658" y="0"/>
                      <a:pt x="345658" y="0"/>
                      <a:pt x="753356" y="0"/>
                    </a:cubicBezTo>
                    <a:cubicBezTo>
                      <a:pt x="753356" y="0"/>
                      <a:pt x="753356" y="0"/>
                      <a:pt x="753356" y="4441"/>
                    </a:cubicBezTo>
                    <a:cubicBezTo>
                      <a:pt x="753356" y="4441"/>
                      <a:pt x="753356" y="8882"/>
                      <a:pt x="753356" y="8882"/>
                    </a:cubicBezTo>
                    <a:cubicBezTo>
                      <a:pt x="753356" y="8882"/>
                      <a:pt x="753356" y="8882"/>
                      <a:pt x="753356" y="13323"/>
                    </a:cubicBezTo>
                    <a:cubicBezTo>
                      <a:pt x="753356" y="13323"/>
                      <a:pt x="753356" y="13323"/>
                      <a:pt x="753356" y="17764"/>
                    </a:cubicBezTo>
                    <a:cubicBezTo>
                      <a:pt x="753356" y="17764"/>
                      <a:pt x="753356" y="22205"/>
                      <a:pt x="753356" y="22205"/>
                    </a:cubicBezTo>
                    <a:cubicBezTo>
                      <a:pt x="753356" y="22205"/>
                      <a:pt x="753356" y="26646"/>
                      <a:pt x="753356" y="26646"/>
                    </a:cubicBezTo>
                    <a:cubicBezTo>
                      <a:pt x="753356" y="31086"/>
                      <a:pt x="753356" y="31086"/>
                      <a:pt x="753356" y="31086"/>
                    </a:cubicBezTo>
                    <a:cubicBezTo>
                      <a:pt x="753356" y="31086"/>
                      <a:pt x="753356" y="35527"/>
                      <a:pt x="753356" y="35527"/>
                    </a:cubicBezTo>
                    <a:cubicBezTo>
                      <a:pt x="753356" y="35527"/>
                      <a:pt x="753356" y="35527"/>
                      <a:pt x="753356" y="39968"/>
                    </a:cubicBezTo>
                    <a:cubicBezTo>
                      <a:pt x="744493" y="488501"/>
                      <a:pt x="598253" y="897065"/>
                      <a:pt x="350089" y="1234574"/>
                    </a:cubicBezTo>
                    <a:cubicBezTo>
                      <a:pt x="257027" y="1145756"/>
                      <a:pt x="132945" y="1065819"/>
                      <a:pt x="0" y="1012528"/>
                    </a:cubicBezTo>
                    <a:cubicBezTo>
                      <a:pt x="212712" y="732751"/>
                      <a:pt x="341226" y="386360"/>
                      <a:pt x="345658" y="13323"/>
                    </a:cubicBezTo>
                    <a:cubicBezTo>
                      <a:pt x="345658" y="8882"/>
                      <a:pt x="345658" y="8882"/>
                      <a:pt x="345658" y="8882"/>
                    </a:cubicBezTo>
                    <a:cubicBezTo>
                      <a:pt x="345658" y="8882"/>
                      <a:pt x="345658" y="8882"/>
                      <a:pt x="345658" y="4441"/>
                    </a:cubicBezTo>
                    <a:cubicBezTo>
                      <a:pt x="345658" y="4441"/>
                      <a:pt x="345658" y="4441"/>
                      <a:pt x="345658" y="0"/>
                    </a:cubicBezTo>
                    <a:close/>
                  </a:path>
                </a:pathLst>
              </a:custGeom>
              <a:solidFill>
                <a:srgbClr val="C898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grpSp>
        <p:grpSp>
          <p:nvGrpSpPr>
            <p:cNvPr id="223" name="Group 222"/>
            <p:cNvGrpSpPr/>
            <p:nvPr/>
          </p:nvGrpSpPr>
          <p:grpSpPr>
            <a:xfrm>
              <a:off x="6969548" y="5051003"/>
              <a:ext cx="1427919" cy="1427919"/>
              <a:chOff x="6969548" y="5051003"/>
              <a:chExt cx="1427919" cy="1427919"/>
            </a:xfrm>
          </p:grpSpPr>
          <p:sp>
            <p:nvSpPr>
              <p:cNvPr id="246" name="Oval 87"/>
              <p:cNvSpPr/>
              <p:nvPr/>
            </p:nvSpPr>
            <p:spPr>
              <a:xfrm rot="10800000">
                <a:off x="6969548" y="5051003"/>
                <a:ext cx="1427919" cy="1427919"/>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47" name="Oval 88"/>
              <p:cNvSpPr/>
              <p:nvPr/>
            </p:nvSpPr>
            <p:spPr>
              <a:xfrm rot="10800000">
                <a:off x="7103548" y="5185003"/>
                <a:ext cx="1159918" cy="1159918"/>
              </a:xfrm>
              <a:prstGeom prst="round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grpSp>
        <p:grpSp>
          <p:nvGrpSpPr>
            <p:cNvPr id="224" name="Group 223"/>
            <p:cNvGrpSpPr/>
            <p:nvPr/>
          </p:nvGrpSpPr>
          <p:grpSpPr>
            <a:xfrm rot="10800000">
              <a:off x="4636572" y="3436669"/>
              <a:ext cx="7555428" cy="423525"/>
              <a:chOff x="170199" y="-958860"/>
              <a:chExt cx="8572491" cy="480537"/>
            </a:xfrm>
          </p:grpSpPr>
          <p:sp>
            <p:nvSpPr>
              <p:cNvPr id="244" name="Rectangle 243"/>
              <p:cNvSpPr/>
              <p:nvPr/>
            </p:nvSpPr>
            <p:spPr>
              <a:xfrm>
                <a:off x="170199" y="-958860"/>
                <a:ext cx="8572491" cy="480264"/>
              </a:xfrm>
              <a:prstGeom prst="rect">
                <a:avLst/>
              </a:prstGeom>
              <a:solidFill>
                <a:srgbClr val="F07F0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45" name="Rectangle 90"/>
              <p:cNvSpPr/>
              <p:nvPr/>
            </p:nvSpPr>
            <p:spPr>
              <a:xfrm>
                <a:off x="7976326" y="-958587"/>
                <a:ext cx="766364" cy="480264"/>
              </a:xfrm>
              <a:custGeom>
                <a:avLst/>
                <a:gdLst>
                  <a:gd name="connsiteX0" fmla="*/ 0 w 766310"/>
                  <a:gd name="connsiteY0" fmla="*/ 0 h 480264"/>
                  <a:gd name="connsiteX1" fmla="*/ 766310 w 766310"/>
                  <a:gd name="connsiteY1" fmla="*/ 0 h 480264"/>
                  <a:gd name="connsiteX2" fmla="*/ 766310 w 766310"/>
                  <a:gd name="connsiteY2" fmla="*/ 480264 h 480264"/>
                  <a:gd name="connsiteX3" fmla="*/ 0 w 766310"/>
                  <a:gd name="connsiteY3" fmla="*/ 480264 h 480264"/>
                  <a:gd name="connsiteX4" fmla="*/ 0 w 766310"/>
                  <a:gd name="connsiteY4" fmla="*/ 0 h 480264"/>
                  <a:gd name="connsiteX0" fmla="*/ 54 w 766364"/>
                  <a:gd name="connsiteY0" fmla="*/ 0 h 480264"/>
                  <a:gd name="connsiteX1" fmla="*/ 766364 w 766364"/>
                  <a:gd name="connsiteY1" fmla="*/ 0 h 480264"/>
                  <a:gd name="connsiteX2" fmla="*/ 766364 w 766364"/>
                  <a:gd name="connsiteY2" fmla="*/ 480264 h 480264"/>
                  <a:gd name="connsiteX3" fmla="*/ 54 w 766364"/>
                  <a:gd name="connsiteY3" fmla="*/ 480264 h 480264"/>
                  <a:gd name="connsiteX4" fmla="*/ 47534 w 766364"/>
                  <a:gd name="connsiteY4" fmla="*/ 234687 h 480264"/>
                  <a:gd name="connsiteX5" fmla="*/ 54 w 766364"/>
                  <a:gd name="connsiteY5" fmla="*/ 0 h 480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364" h="480264">
                    <a:moveTo>
                      <a:pt x="54" y="0"/>
                    </a:moveTo>
                    <a:lnTo>
                      <a:pt x="766364" y="0"/>
                    </a:lnTo>
                    <a:lnTo>
                      <a:pt x="766364" y="480264"/>
                    </a:lnTo>
                    <a:lnTo>
                      <a:pt x="54" y="480264"/>
                    </a:lnTo>
                    <a:cubicBezTo>
                      <a:pt x="-1899" y="398405"/>
                      <a:pt x="49487" y="316546"/>
                      <a:pt x="47534" y="234687"/>
                    </a:cubicBezTo>
                    <a:lnTo>
                      <a:pt x="54" y="0"/>
                    </a:lnTo>
                    <a:close/>
                  </a:path>
                </a:pathLst>
              </a:custGeom>
              <a:solidFill>
                <a:srgbClr val="F07F09">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grpSp>
        <p:grpSp>
          <p:nvGrpSpPr>
            <p:cNvPr id="225" name="Group 224"/>
            <p:cNvGrpSpPr/>
            <p:nvPr/>
          </p:nvGrpSpPr>
          <p:grpSpPr>
            <a:xfrm>
              <a:off x="3697718" y="2965899"/>
              <a:ext cx="1427919" cy="1427919"/>
              <a:chOff x="3697718" y="2965899"/>
              <a:chExt cx="1427919" cy="1427919"/>
            </a:xfrm>
          </p:grpSpPr>
          <p:sp>
            <p:nvSpPr>
              <p:cNvPr id="242" name="Oval 94"/>
              <p:cNvSpPr/>
              <p:nvPr/>
            </p:nvSpPr>
            <p:spPr>
              <a:xfrm rot="10800000">
                <a:off x="3697718" y="2965899"/>
                <a:ext cx="1427919" cy="1427919"/>
              </a:xfrm>
              <a:prstGeom prst="roundRect">
                <a:avLst/>
              </a:prstGeom>
              <a:solidFill>
                <a:srgbClr val="F07F0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43" name="Oval 95"/>
              <p:cNvSpPr/>
              <p:nvPr/>
            </p:nvSpPr>
            <p:spPr>
              <a:xfrm rot="10800000">
                <a:off x="3831718" y="3099899"/>
                <a:ext cx="1159918" cy="1159918"/>
              </a:xfrm>
              <a:prstGeom prst="round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grpSp>
        <p:grpSp>
          <p:nvGrpSpPr>
            <p:cNvPr id="226" name="Group 225"/>
            <p:cNvGrpSpPr/>
            <p:nvPr/>
          </p:nvGrpSpPr>
          <p:grpSpPr>
            <a:xfrm rot="10800000" flipV="1">
              <a:off x="7508954" y="1535283"/>
              <a:ext cx="4683046" cy="1862259"/>
              <a:chOff x="-6733125" y="1537356"/>
              <a:chExt cx="5313448" cy="2112944"/>
            </a:xfrm>
          </p:grpSpPr>
          <p:sp>
            <p:nvSpPr>
              <p:cNvPr id="240" name="Freeform 239"/>
              <p:cNvSpPr/>
              <p:nvPr/>
            </p:nvSpPr>
            <p:spPr>
              <a:xfrm>
                <a:off x="-6733125" y="1574423"/>
                <a:ext cx="5285105" cy="2075877"/>
              </a:xfrm>
              <a:custGeom>
                <a:avLst/>
                <a:gdLst>
                  <a:gd name="connsiteX0" fmla="*/ 4877194 w 5285105"/>
                  <a:gd name="connsiteY0" fmla="*/ 0 h 2075877"/>
                  <a:gd name="connsiteX1" fmla="*/ 5285105 w 5285105"/>
                  <a:gd name="connsiteY1" fmla="*/ 0 h 2075877"/>
                  <a:gd name="connsiteX2" fmla="*/ 3218948 w 5285105"/>
                  <a:gd name="connsiteY2" fmla="*/ 2075877 h 2075877"/>
                  <a:gd name="connsiteX3" fmla="*/ 0 w 5285105"/>
                  <a:gd name="connsiteY3" fmla="*/ 2075877 h 2075877"/>
                  <a:gd name="connsiteX4" fmla="*/ 0 w 5285105"/>
                  <a:gd name="connsiteY4" fmla="*/ 1662480 h 2075877"/>
                  <a:gd name="connsiteX5" fmla="*/ 3218948 w 5285105"/>
                  <a:gd name="connsiteY5" fmla="*/ 1662480 h 2075877"/>
                  <a:gd name="connsiteX6" fmla="*/ 4877194 w 5285105"/>
                  <a:gd name="connsiteY6" fmla="*/ 0 h 207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5105" h="2075877">
                    <a:moveTo>
                      <a:pt x="4877194" y="0"/>
                    </a:moveTo>
                    <a:cubicBezTo>
                      <a:pt x="5285105" y="0"/>
                      <a:pt x="5285105" y="0"/>
                      <a:pt x="5285105" y="0"/>
                    </a:cubicBezTo>
                    <a:cubicBezTo>
                      <a:pt x="5285105" y="1142399"/>
                      <a:pt x="4358438" y="2075877"/>
                      <a:pt x="3218948" y="2075877"/>
                    </a:cubicBezTo>
                    <a:cubicBezTo>
                      <a:pt x="0" y="2075877"/>
                      <a:pt x="0" y="2075877"/>
                      <a:pt x="0" y="2075877"/>
                    </a:cubicBezTo>
                    <a:cubicBezTo>
                      <a:pt x="0" y="1662480"/>
                      <a:pt x="0" y="1662480"/>
                      <a:pt x="0" y="1662480"/>
                    </a:cubicBezTo>
                    <a:cubicBezTo>
                      <a:pt x="3218948" y="1662480"/>
                      <a:pt x="3218948" y="1662480"/>
                      <a:pt x="3218948" y="1662480"/>
                    </a:cubicBezTo>
                    <a:cubicBezTo>
                      <a:pt x="4132314" y="1662480"/>
                      <a:pt x="4877194" y="915698"/>
                      <a:pt x="4877194" y="0"/>
                    </a:cubicBezTo>
                    <a:close/>
                  </a:path>
                </a:pathLst>
              </a:custGeom>
              <a:solidFill>
                <a:srgbClr val="FF151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41" name="Freeform 240"/>
              <p:cNvSpPr/>
              <p:nvPr/>
            </p:nvSpPr>
            <p:spPr>
              <a:xfrm>
                <a:off x="-2173033" y="1537356"/>
                <a:ext cx="753356" cy="1234574"/>
              </a:xfrm>
              <a:custGeom>
                <a:avLst/>
                <a:gdLst>
                  <a:gd name="connsiteX0" fmla="*/ 345658 w 753356"/>
                  <a:gd name="connsiteY0" fmla="*/ 0 h 1234574"/>
                  <a:gd name="connsiteX1" fmla="*/ 753356 w 753356"/>
                  <a:gd name="connsiteY1" fmla="*/ 0 h 1234574"/>
                  <a:gd name="connsiteX2" fmla="*/ 753356 w 753356"/>
                  <a:gd name="connsiteY2" fmla="*/ 4441 h 1234574"/>
                  <a:gd name="connsiteX3" fmla="*/ 753356 w 753356"/>
                  <a:gd name="connsiteY3" fmla="*/ 8882 h 1234574"/>
                  <a:gd name="connsiteX4" fmla="*/ 753356 w 753356"/>
                  <a:gd name="connsiteY4" fmla="*/ 13323 h 1234574"/>
                  <a:gd name="connsiteX5" fmla="*/ 753356 w 753356"/>
                  <a:gd name="connsiteY5" fmla="*/ 17764 h 1234574"/>
                  <a:gd name="connsiteX6" fmla="*/ 753356 w 753356"/>
                  <a:gd name="connsiteY6" fmla="*/ 22205 h 1234574"/>
                  <a:gd name="connsiteX7" fmla="*/ 753356 w 753356"/>
                  <a:gd name="connsiteY7" fmla="*/ 26646 h 1234574"/>
                  <a:gd name="connsiteX8" fmla="*/ 753356 w 753356"/>
                  <a:gd name="connsiteY8" fmla="*/ 31086 h 1234574"/>
                  <a:gd name="connsiteX9" fmla="*/ 753356 w 753356"/>
                  <a:gd name="connsiteY9" fmla="*/ 35527 h 1234574"/>
                  <a:gd name="connsiteX10" fmla="*/ 753356 w 753356"/>
                  <a:gd name="connsiteY10" fmla="*/ 39968 h 1234574"/>
                  <a:gd name="connsiteX11" fmla="*/ 350089 w 753356"/>
                  <a:gd name="connsiteY11" fmla="*/ 1234574 h 1234574"/>
                  <a:gd name="connsiteX12" fmla="*/ 0 w 753356"/>
                  <a:gd name="connsiteY12" fmla="*/ 1012528 h 1234574"/>
                  <a:gd name="connsiteX13" fmla="*/ 345658 w 753356"/>
                  <a:gd name="connsiteY13" fmla="*/ 13323 h 1234574"/>
                  <a:gd name="connsiteX14" fmla="*/ 345658 w 753356"/>
                  <a:gd name="connsiteY14" fmla="*/ 8882 h 1234574"/>
                  <a:gd name="connsiteX15" fmla="*/ 345658 w 753356"/>
                  <a:gd name="connsiteY15" fmla="*/ 4441 h 1234574"/>
                  <a:gd name="connsiteX16" fmla="*/ 345658 w 753356"/>
                  <a:gd name="connsiteY16" fmla="*/ 0 h 1234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3356" h="1234574">
                    <a:moveTo>
                      <a:pt x="345658" y="0"/>
                    </a:moveTo>
                    <a:cubicBezTo>
                      <a:pt x="345658" y="0"/>
                      <a:pt x="345658" y="0"/>
                      <a:pt x="753356" y="0"/>
                    </a:cubicBezTo>
                    <a:cubicBezTo>
                      <a:pt x="753356" y="0"/>
                      <a:pt x="753356" y="0"/>
                      <a:pt x="753356" y="4441"/>
                    </a:cubicBezTo>
                    <a:cubicBezTo>
                      <a:pt x="753356" y="4441"/>
                      <a:pt x="753356" y="8882"/>
                      <a:pt x="753356" y="8882"/>
                    </a:cubicBezTo>
                    <a:cubicBezTo>
                      <a:pt x="753356" y="8882"/>
                      <a:pt x="753356" y="8882"/>
                      <a:pt x="753356" y="13323"/>
                    </a:cubicBezTo>
                    <a:cubicBezTo>
                      <a:pt x="753356" y="13323"/>
                      <a:pt x="753356" y="13323"/>
                      <a:pt x="753356" y="17764"/>
                    </a:cubicBezTo>
                    <a:cubicBezTo>
                      <a:pt x="753356" y="17764"/>
                      <a:pt x="753356" y="22205"/>
                      <a:pt x="753356" y="22205"/>
                    </a:cubicBezTo>
                    <a:cubicBezTo>
                      <a:pt x="753356" y="22205"/>
                      <a:pt x="753356" y="26646"/>
                      <a:pt x="753356" y="26646"/>
                    </a:cubicBezTo>
                    <a:cubicBezTo>
                      <a:pt x="753356" y="31086"/>
                      <a:pt x="753356" y="31086"/>
                      <a:pt x="753356" y="31086"/>
                    </a:cubicBezTo>
                    <a:cubicBezTo>
                      <a:pt x="753356" y="31086"/>
                      <a:pt x="753356" y="35527"/>
                      <a:pt x="753356" y="35527"/>
                    </a:cubicBezTo>
                    <a:cubicBezTo>
                      <a:pt x="753356" y="35527"/>
                      <a:pt x="753356" y="35527"/>
                      <a:pt x="753356" y="39968"/>
                    </a:cubicBezTo>
                    <a:cubicBezTo>
                      <a:pt x="744493" y="488501"/>
                      <a:pt x="598253" y="897065"/>
                      <a:pt x="350089" y="1234574"/>
                    </a:cubicBezTo>
                    <a:cubicBezTo>
                      <a:pt x="257027" y="1145756"/>
                      <a:pt x="132945" y="1065819"/>
                      <a:pt x="0" y="1012528"/>
                    </a:cubicBezTo>
                    <a:cubicBezTo>
                      <a:pt x="212712" y="732751"/>
                      <a:pt x="341226" y="386360"/>
                      <a:pt x="345658" y="13323"/>
                    </a:cubicBezTo>
                    <a:cubicBezTo>
                      <a:pt x="345658" y="8882"/>
                      <a:pt x="345658" y="8882"/>
                      <a:pt x="345658" y="8882"/>
                    </a:cubicBezTo>
                    <a:cubicBezTo>
                      <a:pt x="345658" y="8882"/>
                      <a:pt x="345658" y="8882"/>
                      <a:pt x="345658" y="4441"/>
                    </a:cubicBezTo>
                    <a:cubicBezTo>
                      <a:pt x="345658" y="4441"/>
                      <a:pt x="345658" y="4441"/>
                      <a:pt x="345658" y="0"/>
                    </a:cubicBezTo>
                    <a:close/>
                  </a:path>
                </a:pathLst>
              </a:custGeom>
              <a:solidFill>
                <a:srgbClr val="C4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grpSp>
        <p:grpSp>
          <p:nvGrpSpPr>
            <p:cNvPr id="227" name="Group 226"/>
            <p:cNvGrpSpPr/>
            <p:nvPr/>
          </p:nvGrpSpPr>
          <p:grpSpPr>
            <a:xfrm>
              <a:off x="6972126" y="830737"/>
              <a:ext cx="1427919" cy="1427919"/>
              <a:chOff x="6972126" y="830737"/>
              <a:chExt cx="1427919" cy="1427919"/>
            </a:xfrm>
          </p:grpSpPr>
          <p:sp>
            <p:nvSpPr>
              <p:cNvPr id="238" name="Oval 107"/>
              <p:cNvSpPr/>
              <p:nvPr/>
            </p:nvSpPr>
            <p:spPr>
              <a:xfrm rot="10800000" flipV="1">
                <a:off x="6972126" y="830737"/>
                <a:ext cx="1427919" cy="1427919"/>
              </a:xfrm>
              <a:prstGeom prst="roundRect">
                <a:avLst/>
              </a:prstGeom>
              <a:solidFill>
                <a:srgbClr val="FF151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39" name="Oval 108"/>
              <p:cNvSpPr/>
              <p:nvPr/>
            </p:nvSpPr>
            <p:spPr>
              <a:xfrm rot="10800000" flipV="1">
                <a:off x="7106126" y="964738"/>
                <a:ext cx="1159918" cy="1159918"/>
              </a:xfrm>
              <a:prstGeom prst="round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grpSp>
        <p:sp>
          <p:nvSpPr>
            <p:cNvPr id="228" name="Freeform 227"/>
            <p:cNvSpPr/>
            <p:nvPr/>
          </p:nvSpPr>
          <p:spPr>
            <a:xfrm rot="10800000" flipV="1">
              <a:off x="9789235" y="1284835"/>
              <a:ext cx="2400188" cy="1716772"/>
            </a:xfrm>
            <a:custGeom>
              <a:avLst/>
              <a:gdLst>
                <a:gd name="connsiteX0" fmla="*/ 2340194 w 2723286"/>
                <a:gd name="connsiteY0" fmla="*/ 0 h 1947873"/>
                <a:gd name="connsiteX1" fmla="*/ 2723286 w 2723286"/>
                <a:gd name="connsiteY1" fmla="*/ 0 h 1947873"/>
                <a:gd name="connsiteX2" fmla="*/ 782841 w 2723286"/>
                <a:gd name="connsiteY2" fmla="*/ 1947873 h 1947873"/>
                <a:gd name="connsiteX3" fmla="*/ 0 w 2723286"/>
                <a:gd name="connsiteY3" fmla="*/ 1947873 h 1947873"/>
                <a:gd name="connsiteX4" fmla="*/ 0 w 2723286"/>
                <a:gd name="connsiteY4" fmla="*/ 1559967 h 1947873"/>
                <a:gd name="connsiteX5" fmla="*/ 782841 w 2723286"/>
                <a:gd name="connsiteY5" fmla="*/ 1559967 h 1947873"/>
                <a:gd name="connsiteX6" fmla="*/ 2340194 w 2723286"/>
                <a:gd name="connsiteY6" fmla="*/ 0 h 194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23286" h="1947873">
                  <a:moveTo>
                    <a:pt x="2340194" y="0"/>
                  </a:moveTo>
                  <a:cubicBezTo>
                    <a:pt x="2723286" y="0"/>
                    <a:pt x="2723286" y="0"/>
                    <a:pt x="2723286" y="0"/>
                  </a:cubicBezTo>
                  <a:cubicBezTo>
                    <a:pt x="2723286" y="1076127"/>
                    <a:pt x="1853000" y="1947873"/>
                    <a:pt x="782841" y="1947873"/>
                  </a:cubicBezTo>
                  <a:cubicBezTo>
                    <a:pt x="0" y="1947873"/>
                    <a:pt x="0" y="1947873"/>
                    <a:pt x="0" y="1947873"/>
                  </a:cubicBezTo>
                  <a:cubicBezTo>
                    <a:pt x="0" y="1559967"/>
                    <a:pt x="0" y="1559967"/>
                    <a:pt x="0" y="1559967"/>
                  </a:cubicBezTo>
                  <a:cubicBezTo>
                    <a:pt x="782841" y="1559967"/>
                    <a:pt x="782841" y="1559967"/>
                    <a:pt x="782841" y="1559967"/>
                  </a:cubicBezTo>
                  <a:cubicBezTo>
                    <a:pt x="1640634" y="1559967"/>
                    <a:pt x="2340194" y="859233"/>
                    <a:pt x="2340194" y="0"/>
                  </a:cubicBezTo>
                  <a:close/>
                </a:path>
              </a:pathLst>
            </a:custGeom>
            <a:solidFill>
              <a:srgbClr val="0070C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grpSp>
          <p:nvGrpSpPr>
            <p:cNvPr id="229" name="Group 228"/>
            <p:cNvGrpSpPr/>
            <p:nvPr/>
          </p:nvGrpSpPr>
          <p:grpSpPr>
            <a:xfrm>
              <a:off x="9237971" y="517837"/>
              <a:ext cx="1427919" cy="1427919"/>
              <a:chOff x="9237971" y="517837"/>
              <a:chExt cx="1427919" cy="1427919"/>
            </a:xfrm>
          </p:grpSpPr>
          <p:sp>
            <p:nvSpPr>
              <p:cNvPr id="236" name="Oval 114"/>
              <p:cNvSpPr/>
              <p:nvPr/>
            </p:nvSpPr>
            <p:spPr>
              <a:xfrm rot="10800000" flipV="1">
                <a:off x="9237971" y="517837"/>
                <a:ext cx="1427919" cy="1427919"/>
              </a:xfrm>
              <a:prstGeom prst="roundRect">
                <a:avLst/>
              </a:prstGeom>
              <a:solidFill>
                <a:srgbClr val="0070C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37" name="Oval 115"/>
              <p:cNvSpPr/>
              <p:nvPr/>
            </p:nvSpPr>
            <p:spPr>
              <a:xfrm rot="10800000" flipV="1">
                <a:off x="9371971" y="651838"/>
                <a:ext cx="1159918" cy="1159918"/>
              </a:xfrm>
              <a:prstGeom prst="round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smtClean="0">
                  <a:ln>
                    <a:noFill/>
                  </a:ln>
                  <a:solidFill>
                    <a:prstClr val="white"/>
                  </a:solidFill>
                  <a:effectLst/>
                  <a:uLnTx/>
                  <a:uFillTx/>
                  <a:latin typeface="Roboto"/>
                  <a:ea typeface="+mn-ea"/>
                  <a:cs typeface="+mn-cs"/>
                </a:endParaRPr>
              </a:p>
            </p:txBody>
          </p:sp>
        </p:grpSp>
        <p:grpSp>
          <p:nvGrpSpPr>
            <p:cNvPr id="230" name="Group 229"/>
            <p:cNvGrpSpPr/>
            <p:nvPr/>
          </p:nvGrpSpPr>
          <p:grpSpPr>
            <a:xfrm>
              <a:off x="11342589" y="2667600"/>
              <a:ext cx="1064522" cy="2024516"/>
              <a:chOff x="-73922" y="2446877"/>
              <a:chExt cx="1064522" cy="2024516"/>
            </a:xfrm>
          </p:grpSpPr>
          <p:sp>
            <p:nvSpPr>
              <p:cNvPr id="231" name="Rectangle 230">
                <a:extLst>
                  <a:ext uri="{FF2B5EF4-FFF2-40B4-BE49-F238E27FC236}">
                    <a16:creationId xmlns:a16="http://schemas.microsoft.com/office/drawing/2014/main" id="{A14B8BBA-3866-4797-B1D3-3A04012B3D7B}"/>
                  </a:ext>
                </a:extLst>
              </p:cNvPr>
              <p:cNvSpPr/>
              <p:nvPr/>
            </p:nvSpPr>
            <p:spPr>
              <a:xfrm>
                <a:off x="-73922" y="4071283"/>
                <a:ext cx="1064522" cy="40011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Lato" panose="020F0502020204030203" pitchFamily="34" charset="0"/>
                    <a:cs typeface="Calibri" panose="020F0502020204030204" pitchFamily="34" charset="0"/>
                  </a:rPr>
                  <a:t>2020</a:t>
                </a:r>
              </a:p>
            </p:txBody>
          </p:sp>
          <p:sp>
            <p:nvSpPr>
              <p:cNvPr id="232" name="Rectangle 231">
                <a:extLst>
                  <a:ext uri="{FF2B5EF4-FFF2-40B4-BE49-F238E27FC236}">
                    <a16:creationId xmlns:a16="http://schemas.microsoft.com/office/drawing/2014/main" id="{14FDA416-74B9-416E-B568-55906F1ABF7A}"/>
                  </a:ext>
                </a:extLst>
              </p:cNvPr>
              <p:cNvSpPr/>
              <p:nvPr/>
            </p:nvSpPr>
            <p:spPr>
              <a:xfrm>
                <a:off x="-63373" y="3668666"/>
                <a:ext cx="1026226" cy="40011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Lato" panose="020F0502020204030203" pitchFamily="34" charset="0"/>
                    <a:cs typeface="Calibri" panose="020F0502020204030204" pitchFamily="34" charset="0"/>
                  </a:rPr>
                  <a:t>2019</a:t>
                </a:r>
              </a:p>
            </p:txBody>
          </p:sp>
          <p:sp>
            <p:nvSpPr>
              <p:cNvPr id="233" name="Rectangle 232">
                <a:extLst>
                  <a:ext uri="{FF2B5EF4-FFF2-40B4-BE49-F238E27FC236}">
                    <a16:creationId xmlns:a16="http://schemas.microsoft.com/office/drawing/2014/main" id="{8A75C644-08E9-4697-A0A2-CD7AD967E49D}"/>
                  </a:ext>
                </a:extLst>
              </p:cNvPr>
              <p:cNvSpPr/>
              <p:nvPr/>
            </p:nvSpPr>
            <p:spPr>
              <a:xfrm>
                <a:off x="-67593" y="3265891"/>
                <a:ext cx="1028881" cy="40011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Lato" panose="020F0502020204030203" pitchFamily="34" charset="0"/>
                    <a:cs typeface="Calibri" panose="020F0502020204030204" pitchFamily="34" charset="0"/>
                  </a:rPr>
                  <a:t>2018</a:t>
                </a:r>
              </a:p>
            </p:txBody>
          </p:sp>
          <p:sp>
            <p:nvSpPr>
              <p:cNvPr id="234" name="Rectangle 233">
                <a:extLst>
                  <a:ext uri="{FF2B5EF4-FFF2-40B4-BE49-F238E27FC236}">
                    <a16:creationId xmlns:a16="http://schemas.microsoft.com/office/drawing/2014/main" id="{82D00E32-C3B7-4CC5-BFC9-5D3854832B66}"/>
                  </a:ext>
                </a:extLst>
              </p:cNvPr>
              <p:cNvSpPr/>
              <p:nvPr/>
            </p:nvSpPr>
            <p:spPr>
              <a:xfrm>
                <a:off x="-54639" y="2804766"/>
                <a:ext cx="1018601" cy="40011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Lato" panose="020F0502020204030203" pitchFamily="34" charset="0"/>
                    <a:cs typeface="Calibri" panose="020F0502020204030204" pitchFamily="34" charset="0"/>
                  </a:rPr>
                  <a:t>2017</a:t>
                </a:r>
              </a:p>
            </p:txBody>
          </p:sp>
          <p:sp>
            <p:nvSpPr>
              <p:cNvPr id="235" name="Rectangle 234">
                <a:extLst>
                  <a:ext uri="{FF2B5EF4-FFF2-40B4-BE49-F238E27FC236}">
                    <a16:creationId xmlns:a16="http://schemas.microsoft.com/office/drawing/2014/main" id="{FDC1F4BE-AC4A-448B-BA1B-F43BB3CC226E}"/>
                  </a:ext>
                </a:extLst>
              </p:cNvPr>
              <p:cNvSpPr/>
              <p:nvPr/>
            </p:nvSpPr>
            <p:spPr>
              <a:xfrm>
                <a:off x="-15529" y="2446877"/>
                <a:ext cx="982165" cy="40011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Lato" panose="020F0502020204030203" pitchFamily="34" charset="0"/>
                    <a:cs typeface="Calibri" panose="020F0502020204030204" pitchFamily="34" charset="0"/>
                  </a:rPr>
                  <a:t>2016</a:t>
                </a:r>
              </a:p>
            </p:txBody>
          </p:sp>
        </p:grpSp>
      </p:grpSp>
      <p:sp>
        <p:nvSpPr>
          <p:cNvPr id="254" name="TextBox 253">
            <a:extLst>
              <a:ext uri="{FF2B5EF4-FFF2-40B4-BE49-F238E27FC236}">
                <a16:creationId xmlns:a16="http://schemas.microsoft.com/office/drawing/2014/main" id="{92C273D3-AC89-4F0B-A1C2-B3C2C438CE15}"/>
              </a:ext>
            </a:extLst>
          </p:cNvPr>
          <p:cNvSpPr txBox="1"/>
          <p:nvPr/>
        </p:nvSpPr>
        <p:spPr>
          <a:xfrm>
            <a:off x="7169746" y="1073033"/>
            <a:ext cx="1063591" cy="461665"/>
          </a:xfrm>
          <a:prstGeom prst="rect">
            <a:avLst/>
          </a:prstGeom>
          <a:noFill/>
        </p:spPr>
        <p:txBody>
          <a:bodyPr wrap="square" rtlCol="0">
            <a:spAutoFit/>
          </a:bodyPr>
          <a:lstStyle/>
          <a:p>
            <a:pPr algn="ctr">
              <a:buClrTx/>
              <a:buFontTx/>
              <a:buNone/>
            </a:pPr>
            <a:r>
              <a:rPr lang="en-US" sz="800" kern="1200" dirty="0">
                <a:solidFill>
                  <a:prstClr val="black"/>
                </a:solidFill>
                <a:latin typeface="Roboto" pitchFamily="2" charset="0"/>
                <a:ea typeface="Roboto" pitchFamily="2" charset="0"/>
                <a:cs typeface="Lato" panose="020F0502020204030203" pitchFamily="34" charset="0"/>
              </a:rPr>
              <a:t>Here you put a little description</a:t>
            </a:r>
            <a:r>
              <a:rPr lang="en-US" sz="800" kern="1200" dirty="0" smtClean="0">
                <a:solidFill>
                  <a:prstClr val="black"/>
                </a:solidFill>
                <a:latin typeface="Roboto" pitchFamily="2" charset="0"/>
                <a:ea typeface="Roboto" pitchFamily="2" charset="0"/>
                <a:cs typeface="Lato" panose="020F0502020204030203" pitchFamily="34" charset="0"/>
              </a:rPr>
              <a:t>,. </a:t>
            </a:r>
            <a:r>
              <a:rPr lang="en-US" sz="800" kern="1200" dirty="0">
                <a:solidFill>
                  <a:prstClr val="black"/>
                </a:solidFill>
                <a:latin typeface="Roboto" pitchFamily="2" charset="0"/>
                <a:ea typeface="Roboto" pitchFamily="2" charset="0"/>
                <a:cs typeface="Lato" panose="020F0502020204030203" pitchFamily="34" charset="0"/>
              </a:rPr>
              <a:t>Make it more impactful . </a:t>
            </a:r>
          </a:p>
        </p:txBody>
      </p:sp>
      <p:sp>
        <p:nvSpPr>
          <p:cNvPr id="255" name="TextBox 254">
            <a:extLst>
              <a:ext uri="{FF2B5EF4-FFF2-40B4-BE49-F238E27FC236}">
                <a16:creationId xmlns:a16="http://schemas.microsoft.com/office/drawing/2014/main" id="{92C273D3-AC89-4F0B-A1C2-B3C2C438CE15}"/>
              </a:ext>
            </a:extLst>
          </p:cNvPr>
          <p:cNvSpPr txBox="1"/>
          <p:nvPr/>
        </p:nvSpPr>
        <p:spPr>
          <a:xfrm>
            <a:off x="3880421" y="3188878"/>
            <a:ext cx="1063591" cy="461665"/>
          </a:xfrm>
          <a:prstGeom prst="rect">
            <a:avLst/>
          </a:prstGeom>
          <a:noFill/>
        </p:spPr>
        <p:txBody>
          <a:bodyPr wrap="square" rtlCol="0">
            <a:spAutoFit/>
          </a:bodyPr>
          <a:lstStyle/>
          <a:p>
            <a:pPr algn="ctr">
              <a:buClrTx/>
              <a:buFontTx/>
              <a:buNone/>
            </a:pPr>
            <a:r>
              <a:rPr lang="en-US" sz="800" kern="1200" dirty="0">
                <a:solidFill>
                  <a:prstClr val="black"/>
                </a:solidFill>
                <a:latin typeface="Roboto" pitchFamily="2" charset="0"/>
                <a:ea typeface="Roboto" pitchFamily="2" charset="0"/>
                <a:cs typeface="Lato" panose="020F0502020204030203" pitchFamily="34" charset="0"/>
              </a:rPr>
              <a:t>Here you put a little description</a:t>
            </a:r>
            <a:r>
              <a:rPr lang="en-US" sz="800" kern="1200" dirty="0" smtClean="0">
                <a:solidFill>
                  <a:prstClr val="black"/>
                </a:solidFill>
                <a:latin typeface="Roboto" pitchFamily="2" charset="0"/>
                <a:ea typeface="Roboto" pitchFamily="2" charset="0"/>
                <a:cs typeface="Lato" panose="020F0502020204030203" pitchFamily="34" charset="0"/>
              </a:rPr>
              <a:t>,. </a:t>
            </a:r>
            <a:r>
              <a:rPr lang="en-US" sz="800" kern="1200" dirty="0">
                <a:solidFill>
                  <a:prstClr val="black"/>
                </a:solidFill>
                <a:latin typeface="Roboto" pitchFamily="2" charset="0"/>
                <a:ea typeface="Roboto" pitchFamily="2" charset="0"/>
                <a:cs typeface="Lato" panose="020F0502020204030203" pitchFamily="34" charset="0"/>
              </a:rPr>
              <a:t>Make it more impactful . </a:t>
            </a:r>
          </a:p>
        </p:txBody>
      </p:sp>
      <p:sp>
        <p:nvSpPr>
          <p:cNvPr id="256" name="TextBox 255">
            <a:extLst>
              <a:ext uri="{FF2B5EF4-FFF2-40B4-BE49-F238E27FC236}">
                <a16:creationId xmlns:a16="http://schemas.microsoft.com/office/drawing/2014/main" id="{92C273D3-AC89-4F0B-A1C2-B3C2C438CE15}"/>
              </a:ext>
            </a:extLst>
          </p:cNvPr>
          <p:cNvSpPr txBox="1"/>
          <p:nvPr/>
        </p:nvSpPr>
        <p:spPr>
          <a:xfrm>
            <a:off x="7144791" y="5323346"/>
            <a:ext cx="1063591" cy="461665"/>
          </a:xfrm>
          <a:prstGeom prst="rect">
            <a:avLst/>
          </a:prstGeom>
          <a:noFill/>
        </p:spPr>
        <p:txBody>
          <a:bodyPr wrap="square" rtlCol="0">
            <a:spAutoFit/>
          </a:bodyPr>
          <a:lstStyle/>
          <a:p>
            <a:pPr algn="ctr">
              <a:buClrTx/>
              <a:buFontTx/>
              <a:buNone/>
            </a:pPr>
            <a:r>
              <a:rPr lang="en-US" sz="800" kern="1200" dirty="0">
                <a:solidFill>
                  <a:prstClr val="black"/>
                </a:solidFill>
                <a:latin typeface="Roboto" pitchFamily="2" charset="0"/>
                <a:ea typeface="Roboto" pitchFamily="2" charset="0"/>
                <a:cs typeface="Lato" panose="020F0502020204030203" pitchFamily="34" charset="0"/>
              </a:rPr>
              <a:t>Here you put a little description</a:t>
            </a:r>
            <a:r>
              <a:rPr lang="en-US" sz="800" kern="1200" dirty="0" smtClean="0">
                <a:solidFill>
                  <a:prstClr val="black"/>
                </a:solidFill>
                <a:latin typeface="Roboto" pitchFamily="2" charset="0"/>
                <a:ea typeface="Roboto" pitchFamily="2" charset="0"/>
                <a:cs typeface="Lato" panose="020F0502020204030203" pitchFamily="34" charset="0"/>
              </a:rPr>
              <a:t>,. </a:t>
            </a:r>
            <a:r>
              <a:rPr lang="en-US" sz="800" kern="1200" dirty="0">
                <a:solidFill>
                  <a:prstClr val="black"/>
                </a:solidFill>
                <a:latin typeface="Roboto" pitchFamily="2" charset="0"/>
                <a:ea typeface="Roboto" pitchFamily="2" charset="0"/>
                <a:cs typeface="Lato" panose="020F0502020204030203" pitchFamily="34" charset="0"/>
              </a:rPr>
              <a:t>Make it more impactful . </a:t>
            </a:r>
          </a:p>
        </p:txBody>
      </p:sp>
      <p:sp>
        <p:nvSpPr>
          <p:cNvPr id="257" name="TextBox 256">
            <a:extLst>
              <a:ext uri="{FF2B5EF4-FFF2-40B4-BE49-F238E27FC236}">
                <a16:creationId xmlns:a16="http://schemas.microsoft.com/office/drawing/2014/main" id="{92C273D3-AC89-4F0B-A1C2-B3C2C438CE15}"/>
              </a:ext>
            </a:extLst>
          </p:cNvPr>
          <p:cNvSpPr txBox="1"/>
          <p:nvPr/>
        </p:nvSpPr>
        <p:spPr>
          <a:xfrm>
            <a:off x="9436060" y="755659"/>
            <a:ext cx="1063591" cy="461665"/>
          </a:xfrm>
          <a:prstGeom prst="rect">
            <a:avLst/>
          </a:prstGeom>
          <a:noFill/>
        </p:spPr>
        <p:txBody>
          <a:bodyPr wrap="square" rtlCol="0">
            <a:spAutoFit/>
          </a:bodyPr>
          <a:lstStyle/>
          <a:p>
            <a:pPr algn="ctr">
              <a:buClrTx/>
              <a:buFontTx/>
              <a:buNone/>
            </a:pPr>
            <a:r>
              <a:rPr lang="en-US" sz="800" kern="1200" dirty="0">
                <a:solidFill>
                  <a:prstClr val="black"/>
                </a:solidFill>
                <a:latin typeface="Roboto" pitchFamily="2" charset="0"/>
                <a:ea typeface="Roboto" pitchFamily="2" charset="0"/>
                <a:cs typeface="Lato" panose="020F0502020204030203" pitchFamily="34" charset="0"/>
              </a:rPr>
              <a:t>Here you put a little description</a:t>
            </a:r>
            <a:r>
              <a:rPr lang="en-US" sz="800" kern="1200" dirty="0" smtClean="0">
                <a:solidFill>
                  <a:prstClr val="black"/>
                </a:solidFill>
                <a:latin typeface="Roboto" pitchFamily="2" charset="0"/>
                <a:ea typeface="Roboto" pitchFamily="2" charset="0"/>
                <a:cs typeface="Lato" panose="020F0502020204030203" pitchFamily="34" charset="0"/>
              </a:rPr>
              <a:t>,. </a:t>
            </a:r>
            <a:r>
              <a:rPr lang="en-US" sz="800" kern="1200" dirty="0">
                <a:solidFill>
                  <a:prstClr val="black"/>
                </a:solidFill>
                <a:latin typeface="Roboto" pitchFamily="2" charset="0"/>
                <a:ea typeface="Roboto" pitchFamily="2" charset="0"/>
                <a:cs typeface="Lato" panose="020F0502020204030203" pitchFamily="34" charset="0"/>
              </a:rPr>
              <a:t>Make it more impactful . </a:t>
            </a:r>
          </a:p>
        </p:txBody>
      </p:sp>
      <p:grpSp>
        <p:nvGrpSpPr>
          <p:cNvPr id="258" name="Group 257"/>
          <p:cNvGrpSpPr/>
          <p:nvPr/>
        </p:nvGrpSpPr>
        <p:grpSpPr>
          <a:xfrm>
            <a:off x="370652" y="1606900"/>
            <a:ext cx="1157347" cy="188773"/>
            <a:chOff x="8239758" y="1222361"/>
            <a:chExt cx="1157347" cy="188773"/>
          </a:xfrm>
        </p:grpSpPr>
        <p:sp>
          <p:nvSpPr>
            <p:cNvPr id="259" name="Oval 258">
              <a:extLst>
                <a:ext uri="{FF2B5EF4-FFF2-40B4-BE49-F238E27FC236}">
                  <a16:creationId xmlns:a16="http://schemas.microsoft.com/office/drawing/2014/main" id="{E761D407-04BF-47EE-89D5-A55FED8568CB}"/>
                </a:ext>
              </a:extLst>
            </p:cNvPr>
            <p:cNvSpPr/>
            <p:nvPr/>
          </p:nvSpPr>
          <p:spPr>
            <a:xfrm>
              <a:off x="8239758" y="1222361"/>
              <a:ext cx="182681" cy="171716"/>
            </a:xfrm>
            <a:prstGeom prst="ellipse">
              <a:avLst/>
            </a:prstGeom>
            <a:solidFill>
              <a:srgbClr val="0070C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60" name="Oval 259">
              <a:extLst>
                <a:ext uri="{FF2B5EF4-FFF2-40B4-BE49-F238E27FC236}">
                  <a16:creationId xmlns:a16="http://schemas.microsoft.com/office/drawing/2014/main" id="{4FE0039A-EA29-41EF-B302-0576CCC73727}"/>
                </a:ext>
              </a:extLst>
            </p:cNvPr>
            <p:cNvSpPr/>
            <p:nvPr/>
          </p:nvSpPr>
          <p:spPr>
            <a:xfrm>
              <a:off x="8484698" y="1225559"/>
              <a:ext cx="182681" cy="171716"/>
            </a:xfrm>
            <a:prstGeom prst="ellipse">
              <a:avLst/>
            </a:prstGeom>
            <a:solidFill>
              <a:srgbClr val="FF151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61" name="Oval 260">
              <a:extLst>
                <a:ext uri="{FF2B5EF4-FFF2-40B4-BE49-F238E27FC236}">
                  <a16:creationId xmlns:a16="http://schemas.microsoft.com/office/drawing/2014/main" id="{356869FA-08C9-427D-81AA-4FF374E73E8A}"/>
                </a:ext>
              </a:extLst>
            </p:cNvPr>
            <p:cNvSpPr/>
            <p:nvPr/>
          </p:nvSpPr>
          <p:spPr>
            <a:xfrm>
              <a:off x="8727940" y="1222361"/>
              <a:ext cx="182681" cy="171716"/>
            </a:xfrm>
            <a:prstGeom prst="ellipse">
              <a:avLst/>
            </a:prstGeom>
            <a:solidFill>
              <a:srgbClr val="F07F0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62" name="Oval 261">
              <a:extLst>
                <a:ext uri="{FF2B5EF4-FFF2-40B4-BE49-F238E27FC236}">
                  <a16:creationId xmlns:a16="http://schemas.microsoft.com/office/drawing/2014/main" id="{DA9A7B3B-84C7-4F33-97CD-D931F983F97B}"/>
                </a:ext>
              </a:extLst>
            </p:cNvPr>
            <p:cNvSpPr/>
            <p:nvPr/>
          </p:nvSpPr>
          <p:spPr>
            <a:xfrm>
              <a:off x="8971182" y="1225559"/>
              <a:ext cx="182681" cy="171716"/>
            </a:xfrm>
            <a:prstGeom prst="ellipse">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Roboto"/>
                <a:ea typeface="+mn-ea"/>
                <a:cs typeface="+mn-cs"/>
              </a:endParaRPr>
            </a:p>
          </p:txBody>
        </p:sp>
        <p:sp>
          <p:nvSpPr>
            <p:cNvPr id="263" name="Oval 262">
              <a:extLst>
                <a:ext uri="{FF2B5EF4-FFF2-40B4-BE49-F238E27FC236}">
                  <a16:creationId xmlns:a16="http://schemas.microsoft.com/office/drawing/2014/main" id="{DA9A7B3B-84C7-4F33-97CD-D931F983F97B}"/>
                </a:ext>
              </a:extLst>
            </p:cNvPr>
            <p:cNvSpPr/>
            <p:nvPr/>
          </p:nvSpPr>
          <p:spPr>
            <a:xfrm>
              <a:off x="9214424" y="1239418"/>
              <a:ext cx="182681" cy="171716"/>
            </a:xfrm>
            <a:prstGeom prst="ellipse">
              <a:avLst/>
            </a:prstGeom>
            <a:solidFill>
              <a:srgbClr val="00B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Roboto"/>
                <a:ea typeface="+mn-ea"/>
                <a:cs typeface="+mn-cs"/>
              </a:endParaRPr>
            </a:p>
          </p:txBody>
        </p:sp>
      </p:grpSp>
      <p:sp>
        <p:nvSpPr>
          <p:cNvPr id="264" name="TextBox 263">
            <a:extLst>
              <a:ext uri="{FF2B5EF4-FFF2-40B4-BE49-F238E27FC236}">
                <a16:creationId xmlns:a16="http://schemas.microsoft.com/office/drawing/2014/main" id="{92C273D3-AC89-4F0B-A1C2-B3C2C438CE15}"/>
              </a:ext>
            </a:extLst>
          </p:cNvPr>
          <p:cNvSpPr txBox="1"/>
          <p:nvPr/>
        </p:nvSpPr>
        <p:spPr>
          <a:xfrm>
            <a:off x="9403824" y="5613611"/>
            <a:ext cx="1063591" cy="461665"/>
          </a:xfrm>
          <a:prstGeom prst="rect">
            <a:avLst/>
          </a:prstGeom>
          <a:noFill/>
        </p:spPr>
        <p:txBody>
          <a:bodyPr wrap="square" rtlCol="0">
            <a:spAutoFit/>
          </a:bodyPr>
          <a:lstStyle/>
          <a:p>
            <a:pPr algn="ctr">
              <a:buClrTx/>
              <a:buFontTx/>
              <a:buNone/>
            </a:pPr>
            <a:r>
              <a:rPr lang="en-US" sz="800" kern="1200" dirty="0">
                <a:solidFill>
                  <a:prstClr val="black"/>
                </a:solidFill>
                <a:latin typeface="Roboto" pitchFamily="2" charset="0"/>
                <a:ea typeface="Roboto" pitchFamily="2" charset="0"/>
                <a:cs typeface="Lato" panose="020F0502020204030203" pitchFamily="34" charset="0"/>
              </a:rPr>
              <a:t>Here you put a little description</a:t>
            </a:r>
            <a:r>
              <a:rPr lang="en-US" sz="800" kern="1200" dirty="0" smtClean="0">
                <a:solidFill>
                  <a:prstClr val="black"/>
                </a:solidFill>
                <a:latin typeface="Roboto" pitchFamily="2" charset="0"/>
                <a:ea typeface="Roboto" pitchFamily="2" charset="0"/>
                <a:cs typeface="Lato" panose="020F0502020204030203" pitchFamily="34" charset="0"/>
              </a:rPr>
              <a:t>,. </a:t>
            </a:r>
            <a:r>
              <a:rPr lang="en-US" sz="800" kern="1200" dirty="0">
                <a:solidFill>
                  <a:prstClr val="black"/>
                </a:solidFill>
                <a:latin typeface="Roboto" pitchFamily="2" charset="0"/>
                <a:ea typeface="Roboto" pitchFamily="2" charset="0"/>
                <a:cs typeface="Lato" panose="020F0502020204030203" pitchFamily="34" charset="0"/>
              </a:rPr>
              <a:t>Make it more impactful . </a:t>
            </a:r>
          </a:p>
        </p:txBody>
      </p:sp>
    </p:spTree>
    <p:extLst>
      <p:ext uri="{BB962C8B-B14F-4D97-AF65-F5344CB8AC3E}">
        <p14:creationId xmlns:p14="http://schemas.microsoft.com/office/powerpoint/2010/main" val="3238193337"/>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3"/>
        <p:cNvGrpSpPr/>
        <p:nvPr/>
      </p:nvGrpSpPr>
      <p:grpSpPr>
        <a:xfrm>
          <a:off x="0" y="0"/>
          <a:ext cx="0" cy="0"/>
          <a:chOff x="0" y="0"/>
          <a:chExt cx="0" cy="0"/>
        </a:xfrm>
      </p:grpSpPr>
      <p:grpSp>
        <p:nvGrpSpPr>
          <p:cNvPr id="254" name="Google Shape;254;p28"/>
          <p:cNvGrpSpPr/>
          <p:nvPr/>
        </p:nvGrpSpPr>
        <p:grpSpPr>
          <a:xfrm>
            <a:off x="428617" y="287300"/>
            <a:ext cx="11384488" cy="6131397"/>
            <a:chOff x="385074" y="374385"/>
            <a:chExt cx="11384488" cy="6131397"/>
          </a:xfrm>
        </p:grpSpPr>
        <p:grpSp>
          <p:nvGrpSpPr>
            <p:cNvPr id="255" name="Google Shape;255;p28"/>
            <p:cNvGrpSpPr/>
            <p:nvPr/>
          </p:nvGrpSpPr>
          <p:grpSpPr>
            <a:xfrm rot="10800000" flipH="1">
              <a:off x="9321744" y="3688815"/>
              <a:ext cx="1524000" cy="1526234"/>
              <a:chOff x="981007" y="1483246"/>
              <a:chExt cx="1524000" cy="1526234"/>
            </a:xfrm>
          </p:grpSpPr>
          <p:cxnSp>
            <p:nvCxnSpPr>
              <p:cNvPr id="256" name="Google Shape;256;p28"/>
              <p:cNvCxnSpPr/>
              <p:nvPr/>
            </p:nvCxnSpPr>
            <p:spPr>
              <a:xfrm>
                <a:off x="988263" y="1483246"/>
                <a:ext cx="0" cy="1526234"/>
              </a:xfrm>
              <a:prstGeom prst="straightConnector1">
                <a:avLst/>
              </a:prstGeom>
              <a:noFill/>
              <a:ln w="28575" cap="flat" cmpd="sng">
                <a:solidFill>
                  <a:srgbClr val="00B0F0"/>
                </a:solidFill>
                <a:prstDash val="solid"/>
                <a:miter lim="800000"/>
                <a:headEnd type="none" w="sm" len="sm"/>
                <a:tailEnd type="none" w="sm" len="sm"/>
              </a:ln>
            </p:spPr>
          </p:cxnSp>
          <p:sp>
            <p:nvSpPr>
              <p:cNvPr id="257" name="Google Shape;257;p28"/>
              <p:cNvSpPr/>
              <p:nvPr/>
            </p:nvSpPr>
            <p:spPr>
              <a:xfrm rot="5400000">
                <a:off x="1584460" y="879793"/>
                <a:ext cx="317094" cy="1524000"/>
              </a:xfrm>
              <a:prstGeom prst="round2SameRect">
                <a:avLst>
                  <a:gd name="adj1" fmla="val 50000"/>
                  <a:gd name="adj2" fmla="val 0"/>
                </a:avLst>
              </a:prstGeom>
              <a:solidFill>
                <a:srgbClr val="00B0F0"/>
              </a:solidFill>
              <a:ln w="12700" cap="flat" cmpd="sng">
                <a:solidFill>
                  <a:srgbClr val="00B0F0"/>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58" name="Google Shape;258;p28"/>
            <p:cNvGrpSpPr/>
            <p:nvPr/>
          </p:nvGrpSpPr>
          <p:grpSpPr>
            <a:xfrm rot="10800000" flipH="1">
              <a:off x="4100623" y="3688815"/>
              <a:ext cx="1524000" cy="1526234"/>
              <a:chOff x="981007" y="1483246"/>
              <a:chExt cx="1524000" cy="1526234"/>
            </a:xfrm>
          </p:grpSpPr>
          <p:cxnSp>
            <p:nvCxnSpPr>
              <p:cNvPr id="259" name="Google Shape;259;p28"/>
              <p:cNvCxnSpPr/>
              <p:nvPr/>
            </p:nvCxnSpPr>
            <p:spPr>
              <a:xfrm>
                <a:off x="988263" y="1483246"/>
                <a:ext cx="0" cy="1526234"/>
              </a:xfrm>
              <a:prstGeom prst="straightConnector1">
                <a:avLst/>
              </a:prstGeom>
              <a:noFill/>
              <a:ln w="28575" cap="flat" cmpd="sng">
                <a:solidFill>
                  <a:srgbClr val="00B050"/>
                </a:solidFill>
                <a:prstDash val="solid"/>
                <a:miter lim="800000"/>
                <a:headEnd type="none" w="sm" len="sm"/>
                <a:tailEnd type="none" w="sm" len="sm"/>
              </a:ln>
            </p:spPr>
          </p:cxnSp>
          <p:sp>
            <p:nvSpPr>
              <p:cNvPr id="260" name="Google Shape;260;p28"/>
              <p:cNvSpPr/>
              <p:nvPr/>
            </p:nvSpPr>
            <p:spPr>
              <a:xfrm rot="5400000">
                <a:off x="1584460" y="879793"/>
                <a:ext cx="317094" cy="1524000"/>
              </a:xfrm>
              <a:prstGeom prst="round2SameRect">
                <a:avLst>
                  <a:gd name="adj1" fmla="val 50000"/>
                  <a:gd name="adj2" fmla="val 0"/>
                </a:avLst>
              </a:prstGeom>
              <a:solidFill>
                <a:srgbClr val="00B050"/>
              </a:solidFill>
              <a:ln w="12700" cap="flat" cmpd="sng">
                <a:solidFill>
                  <a:srgbClr val="00B0F0"/>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61" name="Google Shape;261;p28"/>
            <p:cNvGrpSpPr/>
            <p:nvPr/>
          </p:nvGrpSpPr>
          <p:grpSpPr>
            <a:xfrm>
              <a:off x="6739749" y="2407308"/>
              <a:ext cx="1524000" cy="1526234"/>
              <a:chOff x="981007" y="1483246"/>
              <a:chExt cx="1524000" cy="1526234"/>
            </a:xfrm>
          </p:grpSpPr>
          <p:cxnSp>
            <p:nvCxnSpPr>
              <p:cNvPr id="262" name="Google Shape;262;p28"/>
              <p:cNvCxnSpPr/>
              <p:nvPr/>
            </p:nvCxnSpPr>
            <p:spPr>
              <a:xfrm>
                <a:off x="988263" y="1483246"/>
                <a:ext cx="0" cy="1526234"/>
              </a:xfrm>
              <a:prstGeom prst="straightConnector1">
                <a:avLst/>
              </a:prstGeom>
              <a:noFill/>
              <a:ln w="28575" cap="flat" cmpd="sng">
                <a:solidFill>
                  <a:srgbClr val="FFC000"/>
                </a:solidFill>
                <a:prstDash val="solid"/>
                <a:miter lim="800000"/>
                <a:headEnd type="none" w="sm" len="sm"/>
                <a:tailEnd type="none" w="sm" len="sm"/>
              </a:ln>
            </p:spPr>
          </p:cxnSp>
          <p:sp>
            <p:nvSpPr>
              <p:cNvPr id="263" name="Google Shape;263;p28"/>
              <p:cNvSpPr/>
              <p:nvPr/>
            </p:nvSpPr>
            <p:spPr>
              <a:xfrm rot="5400000">
                <a:off x="1584460" y="879793"/>
                <a:ext cx="317094" cy="1524000"/>
              </a:xfrm>
              <a:prstGeom prst="round2SameRect">
                <a:avLst>
                  <a:gd name="adj1" fmla="val 50000"/>
                  <a:gd name="adj2" fmla="val 0"/>
                </a:avLst>
              </a:prstGeom>
              <a:solidFill>
                <a:srgbClr val="FFC000"/>
              </a:solidFill>
              <a:ln w="12700" cap="flat" cmpd="sng">
                <a:solidFill>
                  <a:srgbClr val="FFC000"/>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64" name="Google Shape;264;p28"/>
            <p:cNvGrpSpPr/>
            <p:nvPr/>
          </p:nvGrpSpPr>
          <p:grpSpPr>
            <a:xfrm>
              <a:off x="1090031" y="2407308"/>
              <a:ext cx="1524000" cy="1526234"/>
              <a:chOff x="981007" y="1483246"/>
              <a:chExt cx="1524000" cy="1526234"/>
            </a:xfrm>
          </p:grpSpPr>
          <p:cxnSp>
            <p:nvCxnSpPr>
              <p:cNvPr id="265" name="Google Shape;265;p28"/>
              <p:cNvCxnSpPr/>
              <p:nvPr/>
            </p:nvCxnSpPr>
            <p:spPr>
              <a:xfrm>
                <a:off x="988263" y="1483246"/>
                <a:ext cx="0" cy="1526234"/>
              </a:xfrm>
              <a:prstGeom prst="straightConnector1">
                <a:avLst/>
              </a:prstGeom>
              <a:noFill/>
              <a:ln w="28575" cap="flat" cmpd="sng">
                <a:solidFill>
                  <a:srgbClr val="E34425"/>
                </a:solidFill>
                <a:prstDash val="solid"/>
                <a:miter lim="800000"/>
                <a:headEnd type="none" w="sm" len="sm"/>
                <a:tailEnd type="none" w="sm" len="sm"/>
              </a:ln>
            </p:spPr>
          </p:cxnSp>
          <p:sp>
            <p:nvSpPr>
              <p:cNvPr id="266" name="Google Shape;266;p28"/>
              <p:cNvSpPr/>
              <p:nvPr/>
            </p:nvSpPr>
            <p:spPr>
              <a:xfrm rot="5400000">
                <a:off x="1584460" y="879793"/>
                <a:ext cx="317094" cy="1524000"/>
              </a:xfrm>
              <a:prstGeom prst="round2SameRect">
                <a:avLst>
                  <a:gd name="adj1" fmla="val 50000"/>
                  <a:gd name="adj2" fmla="val 0"/>
                </a:avLst>
              </a:prstGeom>
              <a:solidFill>
                <a:srgbClr val="E3442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67" name="Google Shape;267;p28"/>
            <p:cNvGrpSpPr/>
            <p:nvPr/>
          </p:nvGrpSpPr>
          <p:grpSpPr>
            <a:xfrm>
              <a:off x="385074" y="3415646"/>
              <a:ext cx="11034186" cy="839040"/>
              <a:chOff x="578907" y="3009480"/>
              <a:chExt cx="11034186" cy="839040"/>
            </a:xfrm>
          </p:grpSpPr>
          <p:grpSp>
            <p:nvGrpSpPr>
              <p:cNvPr id="268" name="Google Shape;268;p28"/>
              <p:cNvGrpSpPr/>
              <p:nvPr/>
            </p:nvGrpSpPr>
            <p:grpSpPr>
              <a:xfrm>
                <a:off x="578907" y="3009480"/>
                <a:ext cx="11034186" cy="839040"/>
                <a:chOff x="275772" y="3135087"/>
                <a:chExt cx="10116459" cy="769256"/>
              </a:xfrm>
            </p:grpSpPr>
            <p:sp>
              <p:nvSpPr>
                <p:cNvPr id="269" name="Google Shape;269;p28"/>
                <p:cNvSpPr/>
                <p:nvPr/>
              </p:nvSpPr>
              <p:spPr>
                <a:xfrm>
                  <a:off x="7329717" y="3135087"/>
                  <a:ext cx="3062514" cy="769256"/>
                </a:xfrm>
                <a:prstGeom prst="roundRect">
                  <a:avLst>
                    <a:gd name="adj" fmla="val 50000"/>
                  </a:avLst>
                </a:prstGeom>
                <a:solidFill>
                  <a:srgbClr val="00B0F0"/>
                </a:solidFill>
                <a:ln>
                  <a:noFill/>
                </a:ln>
                <a:effectLst>
                  <a:outerShdw blurRad="88900" dist="38100" algn="l" rotWithShape="0">
                    <a:srgbClr val="000000">
                      <a:alpha val="4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0" name="Google Shape;270;p28"/>
                <p:cNvSpPr/>
                <p:nvPr/>
              </p:nvSpPr>
              <p:spPr>
                <a:xfrm>
                  <a:off x="9681032" y="3222172"/>
                  <a:ext cx="595086" cy="595086"/>
                </a:xfrm>
                <a:prstGeom prst="ellipse">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1" name="Google Shape;271;p28"/>
                <p:cNvSpPr/>
                <p:nvPr/>
              </p:nvSpPr>
              <p:spPr>
                <a:xfrm>
                  <a:off x="4978402" y="3135087"/>
                  <a:ext cx="3062514" cy="769256"/>
                </a:xfrm>
                <a:prstGeom prst="roundRect">
                  <a:avLst>
                    <a:gd name="adj" fmla="val 50000"/>
                  </a:avLst>
                </a:prstGeom>
                <a:solidFill>
                  <a:srgbClr val="FFC000"/>
                </a:solidFill>
                <a:ln>
                  <a:noFill/>
                </a:ln>
                <a:effectLst>
                  <a:outerShdw blurRad="88900" dist="38100" algn="l" rotWithShape="0">
                    <a:srgbClr val="000000">
                      <a:alpha val="4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2" name="Google Shape;272;p28"/>
                <p:cNvSpPr/>
                <p:nvPr/>
              </p:nvSpPr>
              <p:spPr>
                <a:xfrm>
                  <a:off x="7329717" y="3222172"/>
                  <a:ext cx="595086" cy="595086"/>
                </a:xfrm>
                <a:prstGeom prst="ellipse">
                  <a:avLst/>
                </a:prstGeom>
                <a:solidFill>
                  <a:schemeClr val="lt1"/>
                </a:solidFill>
                <a:ln>
                  <a:noFill/>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3" name="Google Shape;273;p28"/>
                <p:cNvSpPr/>
                <p:nvPr/>
              </p:nvSpPr>
              <p:spPr>
                <a:xfrm>
                  <a:off x="2627087" y="3135087"/>
                  <a:ext cx="3062514" cy="769256"/>
                </a:xfrm>
                <a:prstGeom prst="roundRect">
                  <a:avLst>
                    <a:gd name="adj" fmla="val 50000"/>
                  </a:avLst>
                </a:prstGeom>
                <a:solidFill>
                  <a:srgbClr val="00B050"/>
                </a:solidFill>
                <a:ln>
                  <a:noFill/>
                </a:ln>
                <a:effectLst>
                  <a:outerShdw blurRad="88900" dist="38100" algn="l" rotWithShape="0">
                    <a:srgbClr val="000000">
                      <a:alpha val="4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4" name="Google Shape;274;p28"/>
                <p:cNvSpPr/>
                <p:nvPr/>
              </p:nvSpPr>
              <p:spPr>
                <a:xfrm>
                  <a:off x="4978402" y="3222172"/>
                  <a:ext cx="595086" cy="595086"/>
                </a:xfrm>
                <a:prstGeom prst="ellipse">
                  <a:avLst/>
                </a:prstGeom>
                <a:solidFill>
                  <a:schemeClr val="lt1"/>
                </a:solidFill>
                <a:ln>
                  <a:noFill/>
                </a:ln>
                <a:effectLst>
                  <a:outerShdw blurRad="63500" sx="102000" sy="102000" algn="ctr" rotWithShape="0">
                    <a:srgbClr val="000000">
                      <a:alpha val="4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5" name="Google Shape;275;p28"/>
                <p:cNvSpPr/>
                <p:nvPr/>
              </p:nvSpPr>
              <p:spPr>
                <a:xfrm>
                  <a:off x="275772" y="3135087"/>
                  <a:ext cx="3062514" cy="769256"/>
                </a:xfrm>
                <a:prstGeom prst="roundRect">
                  <a:avLst>
                    <a:gd name="adj" fmla="val 50000"/>
                  </a:avLst>
                </a:prstGeom>
                <a:solidFill>
                  <a:srgbClr val="E34425"/>
                </a:solidFill>
                <a:ln>
                  <a:noFill/>
                </a:ln>
                <a:effectLst>
                  <a:outerShdw blurRad="88900" dist="38100" algn="l" rotWithShape="0">
                    <a:srgbClr val="000000">
                      <a:alpha val="4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276" name="Google Shape;276;p28"/>
                <p:cNvSpPr/>
                <p:nvPr/>
              </p:nvSpPr>
              <p:spPr>
                <a:xfrm>
                  <a:off x="2627087" y="3222172"/>
                  <a:ext cx="595086" cy="595086"/>
                </a:xfrm>
                <a:prstGeom prst="ellipse">
                  <a:avLst/>
                </a:prstGeom>
                <a:solidFill>
                  <a:schemeClr val="lt1"/>
                </a:solidFill>
                <a:ln>
                  <a:noFill/>
                </a:ln>
                <a:effectLst>
                  <a:outerShdw blurRad="63500" sx="102000" sy="102000" algn="ctr" rotWithShape="0">
                    <a:srgbClr val="000000">
                      <a:alpha val="4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grpSp>
          <p:grpSp>
            <p:nvGrpSpPr>
              <p:cNvPr id="277" name="Google Shape;277;p28"/>
              <p:cNvGrpSpPr/>
              <p:nvPr/>
            </p:nvGrpSpPr>
            <p:grpSpPr>
              <a:xfrm>
                <a:off x="973749" y="3223022"/>
                <a:ext cx="10383483" cy="415720"/>
                <a:chOff x="973749" y="3223022"/>
                <a:chExt cx="10383483" cy="415720"/>
              </a:xfrm>
            </p:grpSpPr>
            <p:grpSp>
              <p:nvGrpSpPr>
                <p:cNvPr id="278" name="Google Shape;278;p28"/>
                <p:cNvGrpSpPr/>
                <p:nvPr/>
              </p:nvGrpSpPr>
              <p:grpSpPr>
                <a:xfrm>
                  <a:off x="10972155" y="3253643"/>
                  <a:ext cx="385077" cy="385099"/>
                  <a:chOff x="570875" y="4322250"/>
                  <a:chExt cx="443300" cy="443325"/>
                </a:xfrm>
              </p:grpSpPr>
              <p:sp>
                <p:nvSpPr>
                  <p:cNvPr id="279" name="Google Shape;279;p28"/>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00B0F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0" name="Google Shape;280;p28"/>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133B6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1" name="Google Shape;281;p28"/>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133B6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2" name="Google Shape;282;p28"/>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133B6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283" name="Google Shape;283;p28"/>
                <p:cNvSpPr/>
                <p:nvPr/>
              </p:nvSpPr>
              <p:spPr>
                <a:xfrm>
                  <a:off x="973749" y="3223022"/>
                  <a:ext cx="7617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lt1"/>
                      </a:solidFill>
                      <a:latin typeface="Roboto"/>
                      <a:ea typeface="Roboto"/>
                      <a:cs typeface="Roboto"/>
                      <a:sym typeface="Roboto"/>
                    </a:rPr>
                    <a:t>2015</a:t>
                  </a:r>
                  <a:endParaRPr sz="2000">
                    <a:solidFill>
                      <a:schemeClr val="lt1"/>
                    </a:solidFill>
                    <a:latin typeface="Roboto"/>
                    <a:ea typeface="Roboto"/>
                    <a:cs typeface="Roboto"/>
                    <a:sym typeface="Roboto"/>
                  </a:endParaRPr>
                </a:p>
              </p:txBody>
            </p:sp>
            <p:sp>
              <p:nvSpPr>
                <p:cNvPr id="284" name="Google Shape;284;p28"/>
                <p:cNvSpPr/>
                <p:nvPr/>
              </p:nvSpPr>
              <p:spPr>
                <a:xfrm>
                  <a:off x="4027664" y="3223022"/>
                  <a:ext cx="7617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lt1"/>
                      </a:solidFill>
                      <a:latin typeface="Roboto"/>
                      <a:ea typeface="Roboto"/>
                      <a:cs typeface="Roboto"/>
                      <a:sym typeface="Roboto"/>
                    </a:rPr>
                    <a:t>2016</a:t>
                  </a:r>
                  <a:endParaRPr sz="2000">
                    <a:solidFill>
                      <a:schemeClr val="lt1"/>
                    </a:solidFill>
                    <a:latin typeface="Roboto"/>
                    <a:ea typeface="Roboto"/>
                    <a:cs typeface="Roboto"/>
                    <a:sym typeface="Roboto"/>
                  </a:endParaRPr>
                </a:p>
              </p:txBody>
            </p:sp>
            <p:sp>
              <p:nvSpPr>
                <p:cNvPr id="285" name="Google Shape;285;p28"/>
                <p:cNvSpPr/>
                <p:nvPr/>
              </p:nvSpPr>
              <p:spPr>
                <a:xfrm>
                  <a:off x="6647078" y="3223022"/>
                  <a:ext cx="7617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lt1"/>
                      </a:solidFill>
                      <a:latin typeface="Roboto"/>
                      <a:ea typeface="Roboto"/>
                      <a:cs typeface="Roboto"/>
                      <a:sym typeface="Roboto"/>
                    </a:rPr>
                    <a:t>2017</a:t>
                  </a:r>
                  <a:endParaRPr sz="2000">
                    <a:solidFill>
                      <a:schemeClr val="lt1"/>
                    </a:solidFill>
                    <a:latin typeface="Roboto"/>
                    <a:ea typeface="Roboto"/>
                    <a:cs typeface="Roboto"/>
                    <a:sym typeface="Roboto"/>
                  </a:endParaRPr>
                </a:p>
              </p:txBody>
            </p:sp>
            <p:sp>
              <p:nvSpPr>
                <p:cNvPr id="286" name="Google Shape;286;p28"/>
                <p:cNvSpPr/>
                <p:nvPr/>
              </p:nvSpPr>
              <p:spPr>
                <a:xfrm>
                  <a:off x="9210235" y="3223022"/>
                  <a:ext cx="7617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a:solidFill>
                        <a:schemeClr val="lt1"/>
                      </a:solidFill>
                      <a:latin typeface="Roboto"/>
                      <a:ea typeface="Roboto"/>
                      <a:cs typeface="Roboto"/>
                      <a:sym typeface="Roboto"/>
                    </a:rPr>
                    <a:t>2018</a:t>
                  </a:r>
                  <a:endParaRPr sz="2000">
                    <a:solidFill>
                      <a:schemeClr val="lt1"/>
                    </a:solidFill>
                    <a:latin typeface="Roboto"/>
                    <a:ea typeface="Roboto"/>
                    <a:cs typeface="Roboto"/>
                    <a:sym typeface="Roboto"/>
                  </a:endParaRPr>
                </a:p>
              </p:txBody>
            </p:sp>
          </p:grpSp>
        </p:grpSp>
        <p:grpSp>
          <p:nvGrpSpPr>
            <p:cNvPr id="287" name="Google Shape;287;p28"/>
            <p:cNvGrpSpPr/>
            <p:nvPr/>
          </p:nvGrpSpPr>
          <p:grpSpPr>
            <a:xfrm>
              <a:off x="8233134" y="3624787"/>
              <a:ext cx="372351" cy="396738"/>
              <a:chOff x="5970800" y="1619250"/>
              <a:chExt cx="428650" cy="456725"/>
            </a:xfrm>
          </p:grpSpPr>
          <p:sp>
            <p:nvSpPr>
              <p:cNvPr id="288" name="Google Shape;288;p28"/>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89" name="Google Shape;289;p28"/>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0" name="Google Shape;290;p28"/>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1" name="Google Shape;291;p28"/>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2" name="Google Shape;292;p28"/>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293" name="Google Shape;293;p28"/>
            <p:cNvSpPr/>
            <p:nvPr/>
          </p:nvSpPr>
          <p:spPr>
            <a:xfrm>
              <a:off x="3108203" y="3639884"/>
              <a:ext cx="332045" cy="350070"/>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E34425"/>
            </a:solidFill>
            <a:ln w="9525" cap="flat" cmpd="sng">
              <a:solidFill>
                <a:srgbClr val="F9690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nvGrpSpPr>
            <p:cNvPr id="294" name="Google Shape;294;p28"/>
            <p:cNvGrpSpPr/>
            <p:nvPr/>
          </p:nvGrpSpPr>
          <p:grpSpPr>
            <a:xfrm>
              <a:off x="5726917" y="3659809"/>
              <a:ext cx="223853" cy="364923"/>
              <a:chOff x="6730350" y="2315900"/>
              <a:chExt cx="257700" cy="420100"/>
            </a:xfrm>
          </p:grpSpPr>
          <p:sp>
            <p:nvSpPr>
              <p:cNvPr id="295" name="Google Shape;295;p28"/>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6" name="Google Shape;296;p28"/>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7" name="Google Shape;297;p28"/>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8" name="Google Shape;298;p28"/>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299" name="Google Shape;299;p28"/>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rgbClr val="00B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grpSp>
        <p:sp>
          <p:nvSpPr>
            <p:cNvPr id="300" name="Google Shape;300;p28"/>
            <p:cNvSpPr txBox="1"/>
            <p:nvPr/>
          </p:nvSpPr>
          <p:spPr>
            <a:xfrm>
              <a:off x="1026372" y="1334749"/>
              <a:ext cx="2363076" cy="12311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E34425"/>
                  </a:solidFill>
                  <a:latin typeface="Roboto"/>
                  <a:ea typeface="Roboto"/>
                  <a:cs typeface="Roboto"/>
                  <a:sym typeface="Roboto"/>
                </a:rPr>
                <a:t>2015</a:t>
              </a:r>
              <a:endParaRPr dirty="0"/>
            </a:p>
            <a:p>
              <a:pPr marL="0" marR="0" lvl="0" indent="0" algn="l" rtl="0">
                <a:spcBef>
                  <a:spcPts val="0"/>
                </a:spcBef>
                <a:spcAft>
                  <a:spcPts val="0"/>
                </a:spcAft>
                <a:buNone/>
              </a:pPr>
              <a:r>
                <a:rPr lang="en-US" sz="1050" dirty="0">
                  <a:solidFill>
                    <a:schemeClr val="dk1"/>
                  </a:solidFill>
                  <a:latin typeface="Roboto"/>
                  <a:ea typeface="Roboto"/>
                  <a:cs typeface="Roboto"/>
                  <a:sym typeface="Roboto"/>
                </a:rPr>
                <a:t>Here you put a little description, Keep it short and to the point. Make it more impactful . Make it more impactful . </a:t>
              </a:r>
              <a:endParaRPr dirty="0"/>
            </a:p>
            <a:p>
              <a:pPr marL="0" marR="0" lvl="0" indent="0" algn="l" rtl="0">
                <a:spcBef>
                  <a:spcPts val="0"/>
                </a:spcBef>
                <a:spcAft>
                  <a:spcPts val="0"/>
                </a:spcAft>
                <a:buNone/>
              </a:pPr>
              <a:endParaRPr sz="1400" dirty="0">
                <a:solidFill>
                  <a:schemeClr val="dk1"/>
                </a:solidFill>
                <a:latin typeface="Roboto"/>
                <a:ea typeface="Roboto"/>
                <a:cs typeface="Roboto"/>
                <a:sym typeface="Roboto"/>
              </a:endParaRPr>
            </a:p>
          </p:txBody>
        </p:sp>
        <p:sp>
          <p:nvSpPr>
            <p:cNvPr id="301" name="Google Shape;301;p28"/>
            <p:cNvSpPr txBox="1"/>
            <p:nvPr/>
          </p:nvSpPr>
          <p:spPr>
            <a:xfrm>
              <a:off x="4015545" y="5274676"/>
              <a:ext cx="2363076" cy="12311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00B050"/>
                  </a:solidFill>
                  <a:latin typeface="Roboto"/>
                  <a:ea typeface="Roboto"/>
                  <a:cs typeface="Roboto"/>
                  <a:sym typeface="Roboto"/>
                </a:rPr>
                <a:t>2016</a:t>
              </a:r>
              <a:endParaRPr/>
            </a:p>
            <a:p>
              <a:pPr marL="0" marR="0" lvl="0" indent="0" algn="l" rtl="0">
                <a:spcBef>
                  <a:spcPts val="0"/>
                </a:spcBef>
                <a:spcAft>
                  <a:spcPts val="0"/>
                </a:spcAft>
                <a:buNone/>
              </a:pPr>
              <a:r>
                <a:rPr lang="en-US" sz="1050">
                  <a:solidFill>
                    <a:schemeClr val="dk1"/>
                  </a:solidFill>
                  <a:latin typeface="Roboto"/>
                  <a:ea typeface="Roboto"/>
                  <a:cs typeface="Roboto"/>
                  <a:sym typeface="Roboto"/>
                </a:rPr>
                <a:t>Here you put a little description, Keep it short and to the point. Make it more impactful . Make it more impactful . </a:t>
              </a:r>
              <a:endParaRPr/>
            </a:p>
            <a:p>
              <a:pPr marL="0" marR="0" lvl="0" indent="0" algn="l" rtl="0">
                <a:spcBef>
                  <a:spcPts val="0"/>
                </a:spcBef>
                <a:spcAft>
                  <a:spcPts val="0"/>
                </a:spcAft>
                <a:buNone/>
              </a:pPr>
              <a:endParaRPr sz="1400">
                <a:solidFill>
                  <a:schemeClr val="dk1"/>
                </a:solidFill>
                <a:latin typeface="Roboto"/>
                <a:ea typeface="Roboto"/>
                <a:cs typeface="Roboto"/>
                <a:sym typeface="Roboto"/>
              </a:endParaRPr>
            </a:p>
          </p:txBody>
        </p:sp>
        <p:sp>
          <p:nvSpPr>
            <p:cNvPr id="302" name="Google Shape;302;p28"/>
            <p:cNvSpPr txBox="1"/>
            <p:nvPr/>
          </p:nvSpPr>
          <p:spPr>
            <a:xfrm>
              <a:off x="6665116" y="1334749"/>
              <a:ext cx="2363076" cy="12311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E0C43D"/>
                  </a:solidFill>
                  <a:latin typeface="Roboto"/>
                  <a:ea typeface="Roboto"/>
                  <a:cs typeface="Roboto"/>
                  <a:sym typeface="Roboto"/>
                </a:rPr>
                <a:t>2017</a:t>
              </a:r>
              <a:endParaRPr dirty="0"/>
            </a:p>
            <a:p>
              <a:pPr marL="0" marR="0" lvl="0" indent="0" algn="l" rtl="0">
                <a:spcBef>
                  <a:spcPts val="0"/>
                </a:spcBef>
                <a:spcAft>
                  <a:spcPts val="0"/>
                </a:spcAft>
                <a:buNone/>
              </a:pPr>
              <a:r>
                <a:rPr lang="en-US" sz="1050" dirty="0">
                  <a:solidFill>
                    <a:schemeClr val="dk1"/>
                  </a:solidFill>
                  <a:latin typeface="Roboto"/>
                  <a:ea typeface="Roboto"/>
                  <a:cs typeface="Roboto"/>
                  <a:sym typeface="Roboto"/>
                </a:rPr>
                <a:t>Here you put a little description, Keep it short and to the point. Make it more impactful . Make it more impactful . </a:t>
              </a:r>
              <a:endParaRPr dirty="0"/>
            </a:p>
            <a:p>
              <a:pPr marL="0" marR="0" lvl="0" indent="0" algn="l" rtl="0">
                <a:spcBef>
                  <a:spcPts val="0"/>
                </a:spcBef>
                <a:spcAft>
                  <a:spcPts val="0"/>
                </a:spcAft>
                <a:buNone/>
              </a:pPr>
              <a:endParaRPr sz="1400" dirty="0">
                <a:solidFill>
                  <a:schemeClr val="dk1"/>
                </a:solidFill>
                <a:latin typeface="Roboto"/>
                <a:ea typeface="Roboto"/>
                <a:cs typeface="Roboto"/>
                <a:sym typeface="Roboto"/>
              </a:endParaRPr>
            </a:p>
          </p:txBody>
        </p:sp>
        <p:sp>
          <p:nvSpPr>
            <p:cNvPr id="303" name="Google Shape;303;p28"/>
            <p:cNvSpPr txBox="1"/>
            <p:nvPr/>
          </p:nvSpPr>
          <p:spPr>
            <a:xfrm>
              <a:off x="9311499" y="5274676"/>
              <a:ext cx="2363076" cy="123110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00B0F0"/>
                  </a:solidFill>
                  <a:latin typeface="Roboto"/>
                  <a:ea typeface="Roboto"/>
                  <a:cs typeface="Roboto"/>
                  <a:sym typeface="Roboto"/>
                </a:rPr>
                <a:t>2018</a:t>
              </a:r>
              <a:endParaRPr/>
            </a:p>
            <a:p>
              <a:pPr marL="0" marR="0" lvl="0" indent="0" algn="l" rtl="0">
                <a:spcBef>
                  <a:spcPts val="0"/>
                </a:spcBef>
                <a:spcAft>
                  <a:spcPts val="0"/>
                </a:spcAft>
                <a:buNone/>
              </a:pPr>
              <a:r>
                <a:rPr lang="en-US" sz="1050">
                  <a:solidFill>
                    <a:schemeClr val="dk1"/>
                  </a:solidFill>
                  <a:latin typeface="Roboto"/>
                  <a:ea typeface="Roboto"/>
                  <a:cs typeface="Roboto"/>
                  <a:sym typeface="Roboto"/>
                </a:rPr>
                <a:t>Here you put a little description, Keep it short and to the point. Make it more impactful . Make it more impactful . </a:t>
              </a:r>
              <a:endParaRPr/>
            </a:p>
            <a:p>
              <a:pPr marL="0" marR="0" lvl="0" indent="0" algn="l" rtl="0">
                <a:spcBef>
                  <a:spcPts val="0"/>
                </a:spcBef>
                <a:spcAft>
                  <a:spcPts val="0"/>
                </a:spcAft>
                <a:buNone/>
              </a:pPr>
              <a:endParaRPr sz="1400">
                <a:solidFill>
                  <a:schemeClr val="dk1"/>
                </a:solidFill>
                <a:latin typeface="Roboto"/>
                <a:ea typeface="Roboto"/>
                <a:cs typeface="Roboto"/>
                <a:sym typeface="Roboto"/>
              </a:endParaRPr>
            </a:p>
          </p:txBody>
        </p:sp>
        <p:sp>
          <p:nvSpPr>
            <p:cNvPr id="304" name="Google Shape;304;p28"/>
            <p:cNvSpPr/>
            <p:nvPr/>
          </p:nvSpPr>
          <p:spPr>
            <a:xfrm>
              <a:off x="6747005" y="2433010"/>
              <a:ext cx="126989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lt1"/>
                  </a:solidFill>
                  <a:latin typeface="Roboto"/>
                  <a:ea typeface="Roboto"/>
                  <a:cs typeface="Roboto"/>
                  <a:sym typeface="Roboto"/>
                </a:rPr>
                <a:t>YOUR HEADING</a:t>
              </a:r>
              <a:endParaRPr sz="1200">
                <a:solidFill>
                  <a:schemeClr val="lt1"/>
                </a:solidFill>
                <a:latin typeface="Roboto"/>
                <a:ea typeface="Roboto"/>
                <a:cs typeface="Roboto"/>
                <a:sym typeface="Roboto"/>
              </a:endParaRPr>
            </a:p>
          </p:txBody>
        </p:sp>
        <p:sp>
          <p:nvSpPr>
            <p:cNvPr id="305" name="Google Shape;305;p28"/>
            <p:cNvSpPr/>
            <p:nvPr/>
          </p:nvSpPr>
          <p:spPr>
            <a:xfrm>
              <a:off x="1162282" y="2422813"/>
              <a:ext cx="126989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lt1"/>
                  </a:solidFill>
                  <a:latin typeface="Roboto"/>
                  <a:ea typeface="Roboto"/>
                  <a:cs typeface="Roboto"/>
                  <a:sym typeface="Roboto"/>
                </a:rPr>
                <a:t>YOUR HEADING</a:t>
              </a:r>
              <a:endParaRPr sz="1200">
                <a:solidFill>
                  <a:schemeClr val="lt1"/>
                </a:solidFill>
                <a:latin typeface="Roboto"/>
                <a:ea typeface="Roboto"/>
                <a:cs typeface="Roboto"/>
                <a:sym typeface="Roboto"/>
              </a:endParaRPr>
            </a:p>
          </p:txBody>
        </p:sp>
        <p:sp>
          <p:nvSpPr>
            <p:cNvPr id="306" name="Google Shape;306;p28"/>
            <p:cNvSpPr/>
            <p:nvPr/>
          </p:nvSpPr>
          <p:spPr>
            <a:xfrm>
              <a:off x="4130202" y="4938050"/>
              <a:ext cx="126989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lt1"/>
                  </a:solidFill>
                  <a:latin typeface="Roboto"/>
                  <a:ea typeface="Roboto"/>
                  <a:cs typeface="Roboto"/>
                  <a:sym typeface="Roboto"/>
                </a:rPr>
                <a:t>YOUR HEADING</a:t>
              </a:r>
              <a:endParaRPr sz="1200">
                <a:solidFill>
                  <a:schemeClr val="lt1"/>
                </a:solidFill>
                <a:latin typeface="Roboto"/>
                <a:ea typeface="Roboto"/>
                <a:cs typeface="Roboto"/>
                <a:sym typeface="Roboto"/>
              </a:endParaRPr>
            </a:p>
          </p:txBody>
        </p:sp>
        <p:sp>
          <p:nvSpPr>
            <p:cNvPr id="307" name="Google Shape;307;p28"/>
            <p:cNvSpPr/>
            <p:nvPr/>
          </p:nvSpPr>
          <p:spPr>
            <a:xfrm>
              <a:off x="9325922" y="4925350"/>
              <a:ext cx="126989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lt1"/>
                  </a:solidFill>
                  <a:latin typeface="Roboto"/>
                  <a:ea typeface="Roboto"/>
                  <a:cs typeface="Roboto"/>
                  <a:sym typeface="Roboto"/>
                </a:rPr>
                <a:t>YOUR HEADING</a:t>
              </a:r>
              <a:endParaRPr sz="1200">
                <a:solidFill>
                  <a:schemeClr val="lt1"/>
                </a:solidFill>
                <a:latin typeface="Roboto"/>
                <a:ea typeface="Roboto"/>
                <a:cs typeface="Roboto"/>
                <a:sym typeface="Roboto"/>
              </a:endParaRPr>
            </a:p>
          </p:txBody>
        </p:sp>
        <p:sp>
          <p:nvSpPr>
            <p:cNvPr id="308" name="Google Shape;308;p28"/>
            <p:cNvSpPr/>
            <p:nvPr/>
          </p:nvSpPr>
          <p:spPr>
            <a:xfrm>
              <a:off x="8476598" y="374385"/>
              <a:ext cx="3292964" cy="1015663"/>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US" sz="3600" cap="none" dirty="0">
                  <a:solidFill>
                    <a:srgbClr val="131F2B"/>
                  </a:solidFill>
                  <a:latin typeface="Roboto"/>
                  <a:ea typeface="Roboto"/>
                  <a:cs typeface="Roboto"/>
                  <a:sym typeface="Roboto"/>
                </a:rPr>
                <a:t>TIMELINE INFOGRAPHIC</a:t>
              </a:r>
              <a:endParaRPr dirty="0"/>
            </a:p>
          </p:txBody>
        </p:sp>
        <p:sp>
          <p:nvSpPr>
            <p:cNvPr id="309" name="Google Shape;309;p28"/>
            <p:cNvSpPr/>
            <p:nvPr/>
          </p:nvSpPr>
          <p:spPr>
            <a:xfrm>
              <a:off x="8786891" y="1346176"/>
              <a:ext cx="2945948" cy="425758"/>
            </a:xfrm>
            <a:prstGeom prst="rect">
              <a:avLst/>
            </a:prstGeom>
            <a:noFill/>
            <a:ln>
              <a:noFill/>
            </a:ln>
          </p:spPr>
          <p:txBody>
            <a:bodyPr spcFirstLastPara="1" wrap="square" lIns="91425" tIns="45700" rIns="91425" bIns="45700" anchor="t" anchorCtr="0">
              <a:noAutofit/>
            </a:bodyPr>
            <a:lstStyle/>
            <a:p>
              <a:pPr marL="0" marR="0" lvl="0" indent="0" algn="r" rtl="0">
                <a:lnSpc>
                  <a:spcPct val="185714"/>
                </a:lnSpc>
                <a:spcBef>
                  <a:spcPts val="0"/>
                </a:spcBef>
                <a:spcAft>
                  <a:spcPts val="0"/>
                </a:spcAft>
                <a:buNone/>
              </a:pPr>
              <a:r>
                <a:rPr lang="en-US" sz="1400" dirty="0">
                  <a:solidFill>
                    <a:srgbClr val="F9690E"/>
                  </a:solidFill>
                  <a:latin typeface="Roboto"/>
                  <a:ea typeface="Roboto"/>
                  <a:cs typeface="Roboto"/>
                  <a:sym typeface="Roboto"/>
                </a:rPr>
                <a:t>Your Journey Starts Here</a:t>
              </a:r>
              <a:endParaRPr dirty="0"/>
            </a:p>
          </p:txBody>
        </p:sp>
      </p:grpSp>
      <p:sp>
        <p:nvSpPr>
          <p:cNvPr id="58" name="Google Shape;92;p15"/>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0" u="none" strike="noStrike" cap="none" dirty="0">
                <a:solidFill>
                  <a:schemeClr val="dk1"/>
                </a:solidFill>
                <a:latin typeface="Roboto"/>
                <a:ea typeface="Roboto"/>
                <a:cs typeface="Roboto"/>
                <a:sym typeface="Roboto"/>
              </a:rPr>
              <a:t>Slidehood.com</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29"/>
          <p:cNvSpPr txBox="1"/>
          <p:nvPr/>
        </p:nvSpPr>
        <p:spPr>
          <a:xfrm>
            <a:off x="1499073" y="2177616"/>
            <a:ext cx="4985716" cy="652015"/>
          </a:xfrm>
          <a:prstGeom prst="rect">
            <a:avLst/>
          </a:prstGeom>
          <a:noFill/>
          <a:ln>
            <a:noFill/>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rgbClr val="FFC000"/>
              </a:buClr>
              <a:buSzPts val="3000"/>
              <a:buFont typeface="Arial"/>
              <a:buNone/>
            </a:pPr>
            <a:r>
              <a:rPr lang="en-US" sz="3000">
                <a:solidFill>
                  <a:schemeClr val="accent1"/>
                </a:solidFill>
                <a:latin typeface="+mj-lt"/>
                <a:ea typeface="Raleway"/>
                <a:cs typeface="Raleway"/>
                <a:sym typeface="Raleway"/>
              </a:rPr>
              <a:t>	</a:t>
            </a:r>
            <a:r>
              <a:rPr lang="en-US" sz="3000" b="1">
                <a:solidFill>
                  <a:schemeClr val="accent1"/>
                </a:solidFill>
                <a:latin typeface="+mj-lt"/>
                <a:ea typeface="Raleway"/>
                <a:cs typeface="Raleway"/>
                <a:sym typeface="Raleway"/>
              </a:rPr>
              <a:t>ANDROID</a:t>
            </a:r>
            <a:r>
              <a:rPr lang="en-US" sz="3000">
                <a:solidFill>
                  <a:schemeClr val="accent1"/>
                </a:solidFill>
                <a:latin typeface="+mj-lt"/>
                <a:ea typeface="Raleway"/>
                <a:cs typeface="Raleway"/>
                <a:sym typeface="Raleway"/>
              </a:rPr>
              <a:t> MOCKUP</a:t>
            </a:r>
            <a:endParaRPr>
              <a:solidFill>
                <a:schemeClr val="accent1"/>
              </a:solidFill>
              <a:latin typeface="+mj-lt"/>
            </a:endParaRPr>
          </a:p>
          <a:p>
            <a:pPr marL="228600" marR="0" lvl="0" indent="-228600" algn="l" rtl="0">
              <a:lnSpc>
                <a:spcPct val="90000"/>
              </a:lnSpc>
              <a:spcBef>
                <a:spcPts val="0"/>
              </a:spcBef>
              <a:spcAft>
                <a:spcPts val="0"/>
              </a:spcAft>
              <a:buClr>
                <a:schemeClr val="dk1"/>
              </a:buClr>
              <a:buSzPts val="3000"/>
              <a:buFont typeface="Arial"/>
              <a:buNone/>
            </a:pPr>
            <a:endParaRPr sz="3000" dirty="0">
              <a:solidFill>
                <a:schemeClr val="accent1"/>
              </a:solidFill>
              <a:latin typeface="+mj-lt"/>
              <a:ea typeface="Raleway"/>
              <a:cs typeface="Raleway"/>
              <a:sym typeface="Raleway"/>
            </a:endParaRPr>
          </a:p>
          <a:p>
            <a:pPr marL="228600" marR="0" lvl="0" indent="-228600" algn="l" rtl="0">
              <a:lnSpc>
                <a:spcPct val="90000"/>
              </a:lnSpc>
              <a:spcBef>
                <a:spcPts val="0"/>
              </a:spcBef>
              <a:spcAft>
                <a:spcPts val="0"/>
              </a:spcAft>
              <a:buClr>
                <a:schemeClr val="dk1"/>
              </a:buClr>
              <a:buSzPts val="3000"/>
              <a:buFont typeface="Arial"/>
              <a:buNone/>
            </a:pPr>
            <a:endParaRPr sz="3000" dirty="0">
              <a:solidFill>
                <a:schemeClr val="accent1"/>
              </a:solidFill>
              <a:latin typeface="+mj-lt"/>
              <a:ea typeface="Raleway"/>
              <a:cs typeface="Raleway"/>
              <a:sym typeface="Raleway"/>
            </a:endParaRPr>
          </a:p>
        </p:txBody>
      </p:sp>
      <p:sp>
        <p:nvSpPr>
          <p:cNvPr id="315" name="Google Shape;315;p29"/>
          <p:cNvSpPr/>
          <p:nvPr/>
        </p:nvSpPr>
        <p:spPr>
          <a:xfrm>
            <a:off x="1182557" y="2958233"/>
            <a:ext cx="316517" cy="548372"/>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6" name="Google Shape;316;p29"/>
          <p:cNvSpPr/>
          <p:nvPr/>
        </p:nvSpPr>
        <p:spPr>
          <a:xfrm>
            <a:off x="1182556" y="3917832"/>
            <a:ext cx="316517" cy="548372"/>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Roboto"/>
              <a:ea typeface="Roboto"/>
              <a:cs typeface="Roboto"/>
              <a:sym typeface="Roboto"/>
            </a:endParaRPr>
          </a:p>
        </p:txBody>
      </p:sp>
      <p:sp>
        <p:nvSpPr>
          <p:cNvPr id="317" name="Google Shape;317;p29"/>
          <p:cNvSpPr/>
          <p:nvPr/>
        </p:nvSpPr>
        <p:spPr>
          <a:xfrm>
            <a:off x="1687379" y="2831669"/>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3F3F41"/>
              </a:buClr>
              <a:buSzPts val="1200"/>
              <a:buFont typeface="Roboto"/>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 </a:t>
            </a:r>
            <a:endParaRPr dirty="0"/>
          </a:p>
        </p:txBody>
      </p:sp>
      <p:sp>
        <p:nvSpPr>
          <p:cNvPr id="318" name="Google Shape;318;p29"/>
          <p:cNvSpPr/>
          <p:nvPr/>
        </p:nvSpPr>
        <p:spPr>
          <a:xfrm>
            <a:off x="1687379" y="3791268"/>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dirty="0"/>
          </a:p>
        </p:txBody>
      </p:sp>
      <p:sp>
        <p:nvSpPr>
          <p:cNvPr id="319" name="Google Shape;319;p29"/>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pic>
        <p:nvPicPr>
          <p:cNvPr id="320" name="Google Shape;320;p29"/>
          <p:cNvPicPr preferRelativeResize="0"/>
          <p:nvPr/>
        </p:nvPicPr>
        <p:blipFill rotWithShape="1">
          <a:blip r:embed="rId3">
            <a:alphaModFix/>
          </a:blip>
          <a:srcRect/>
          <a:stretch/>
        </p:blipFill>
        <p:spPr>
          <a:xfrm rot="19582896">
            <a:off x="8470223" y="505905"/>
            <a:ext cx="3483779" cy="7285607"/>
          </a:xfrm>
          <a:prstGeom prst="rect">
            <a:avLst/>
          </a:prstGeom>
          <a:noFill/>
          <a:ln>
            <a:noFill/>
          </a:ln>
          <a:effectLst>
            <a:outerShdw blurRad="203200" sx="102000" sy="102000" algn="ctr" rotWithShape="0">
              <a:srgbClr val="000000">
                <a:alpha val="49803"/>
              </a:srgbClr>
            </a:outerShdw>
          </a:effectLst>
        </p:spPr>
      </p:pic>
      <p:pic>
        <p:nvPicPr>
          <p:cNvPr id="321" name="Google Shape;321;p29"/>
          <p:cNvPicPr preferRelativeResize="0"/>
          <p:nvPr/>
        </p:nvPicPr>
        <p:blipFill rotWithShape="1">
          <a:blip r:embed="rId4">
            <a:alphaModFix/>
          </a:blip>
          <a:srcRect l="46157" t="40" r="21999"/>
          <a:stretch/>
        </p:blipFill>
        <p:spPr>
          <a:xfrm rot="19582896">
            <a:off x="8720450" y="968909"/>
            <a:ext cx="3037422" cy="6353829"/>
          </a:xfrm>
          <a:prstGeom prst="roundRect">
            <a:avLst>
              <a:gd name="adj" fmla="val 10061"/>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30"/>
          <p:cNvPicPr preferRelativeResize="0"/>
          <p:nvPr/>
        </p:nvPicPr>
        <p:blipFill rotWithShape="1">
          <a:blip r:embed="rId3">
            <a:alphaModFix/>
          </a:blip>
          <a:srcRect/>
          <a:stretch/>
        </p:blipFill>
        <p:spPr>
          <a:xfrm>
            <a:off x="2572169" y="922178"/>
            <a:ext cx="3443975" cy="7238675"/>
          </a:xfrm>
          <a:prstGeom prst="roundRect">
            <a:avLst>
              <a:gd name="adj" fmla="val 14008"/>
            </a:avLst>
          </a:prstGeom>
          <a:noFill/>
          <a:ln>
            <a:noFill/>
          </a:ln>
        </p:spPr>
      </p:pic>
      <p:pic>
        <p:nvPicPr>
          <p:cNvPr id="327" name="Google Shape;327;p30"/>
          <p:cNvPicPr preferRelativeResize="0"/>
          <p:nvPr/>
        </p:nvPicPr>
        <p:blipFill rotWithShape="1">
          <a:blip r:embed="rId4">
            <a:alphaModFix/>
          </a:blip>
          <a:srcRect/>
          <a:stretch/>
        </p:blipFill>
        <p:spPr>
          <a:xfrm>
            <a:off x="2420257" y="769323"/>
            <a:ext cx="3703371" cy="7540981"/>
          </a:xfrm>
          <a:prstGeom prst="rect">
            <a:avLst/>
          </a:prstGeom>
          <a:noFill/>
          <a:ln>
            <a:noFill/>
          </a:ln>
          <a:effectLst>
            <a:outerShdw blurRad="342900" sx="101000" sy="101000" algn="ctr" rotWithShape="0">
              <a:srgbClr val="000000">
                <a:alpha val="57647"/>
              </a:srgbClr>
            </a:outerShdw>
          </a:effectLst>
        </p:spPr>
      </p:pic>
      <p:sp>
        <p:nvSpPr>
          <p:cNvPr id="328" name="Google Shape;328;p30"/>
          <p:cNvSpPr/>
          <p:nvPr/>
        </p:nvSpPr>
        <p:spPr>
          <a:xfrm>
            <a:off x="7173415" y="2886583"/>
            <a:ext cx="316517" cy="548372"/>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sp>
        <p:nvSpPr>
          <p:cNvPr id="329" name="Google Shape;329;p30"/>
          <p:cNvSpPr/>
          <p:nvPr/>
        </p:nvSpPr>
        <p:spPr>
          <a:xfrm>
            <a:off x="7173489" y="3850831"/>
            <a:ext cx="316517" cy="548372"/>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00B05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sp>
        <p:nvSpPr>
          <p:cNvPr id="330" name="Google Shape;330;p30"/>
          <p:cNvSpPr/>
          <p:nvPr/>
        </p:nvSpPr>
        <p:spPr>
          <a:xfrm>
            <a:off x="7706639" y="2167647"/>
            <a:ext cx="3903777" cy="507831"/>
          </a:xfrm>
          <a:prstGeom prst="rect">
            <a:avLst/>
          </a:prstGeom>
          <a:noFill/>
          <a:ln>
            <a:noFill/>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rgbClr val="00B050"/>
              </a:buClr>
              <a:buSzPts val="3000"/>
              <a:buFont typeface="Arial"/>
              <a:buNone/>
            </a:pPr>
            <a:r>
              <a:rPr lang="en-US" sz="3000" b="1" dirty="0">
                <a:solidFill>
                  <a:srgbClr val="3C4973"/>
                </a:solidFill>
                <a:latin typeface="+mj-lt"/>
                <a:ea typeface="Roboto Medium"/>
                <a:cs typeface="Roboto Medium"/>
                <a:sym typeface="Roboto Medium"/>
              </a:rPr>
              <a:t>iPhone</a:t>
            </a:r>
            <a:r>
              <a:rPr lang="en-US" sz="3000" dirty="0">
                <a:solidFill>
                  <a:srgbClr val="3C4973"/>
                </a:solidFill>
                <a:latin typeface="+mj-lt"/>
                <a:ea typeface="Roboto Medium"/>
                <a:cs typeface="Roboto Medium"/>
                <a:sym typeface="Roboto Medium"/>
              </a:rPr>
              <a:t> MOCK</a:t>
            </a:r>
            <a:endParaRPr dirty="0">
              <a:solidFill>
                <a:srgbClr val="3C4973"/>
              </a:solidFill>
              <a:latin typeface="+mj-lt"/>
            </a:endParaRPr>
          </a:p>
        </p:txBody>
      </p:sp>
      <p:sp>
        <p:nvSpPr>
          <p:cNvPr id="331" name="Google Shape;331;p30"/>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
        <p:nvSpPr>
          <p:cNvPr id="332" name="Google Shape;332;p30"/>
          <p:cNvSpPr/>
          <p:nvPr/>
        </p:nvSpPr>
        <p:spPr>
          <a:xfrm>
            <a:off x="7706639" y="2749218"/>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3F3F41"/>
              </a:buClr>
              <a:buSzPts val="1200"/>
              <a:buFont typeface="Roboto"/>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 </a:t>
            </a:r>
            <a:endParaRPr dirty="0"/>
          </a:p>
        </p:txBody>
      </p:sp>
      <p:sp>
        <p:nvSpPr>
          <p:cNvPr id="333" name="Google Shape;333;p30"/>
          <p:cNvSpPr/>
          <p:nvPr/>
        </p:nvSpPr>
        <p:spPr>
          <a:xfrm>
            <a:off x="7706639" y="3708817"/>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dirty="0"/>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1"/>
          <p:cNvSpPr txBox="1"/>
          <p:nvPr/>
        </p:nvSpPr>
        <p:spPr>
          <a:xfrm>
            <a:off x="1400606" y="2356767"/>
            <a:ext cx="4654671" cy="587711"/>
          </a:xfrm>
          <a:prstGeom prst="rect">
            <a:avLst/>
          </a:prstGeom>
          <a:noFill/>
          <a:ln>
            <a:noFill/>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rgbClr val="FFC000"/>
              </a:buClr>
              <a:buSzPts val="3000"/>
              <a:buFont typeface="Arial"/>
              <a:buNone/>
            </a:pPr>
            <a:r>
              <a:rPr lang="en-US" sz="3000" b="1">
                <a:solidFill>
                  <a:schemeClr val="accent1"/>
                </a:solidFill>
                <a:latin typeface="+mj-lt"/>
                <a:ea typeface="Raleway"/>
                <a:cs typeface="Raleway"/>
                <a:sym typeface="Raleway"/>
              </a:rPr>
              <a:t>WEBSITE</a:t>
            </a:r>
            <a:r>
              <a:rPr lang="en-US" sz="3000">
                <a:solidFill>
                  <a:schemeClr val="accent1"/>
                </a:solidFill>
                <a:latin typeface="+mj-lt"/>
                <a:ea typeface="Raleway"/>
                <a:cs typeface="Raleway"/>
                <a:sym typeface="Raleway"/>
              </a:rPr>
              <a:t> MOCKUP</a:t>
            </a:r>
            <a:endParaRPr>
              <a:solidFill>
                <a:schemeClr val="accent1"/>
              </a:solidFill>
              <a:latin typeface="+mj-lt"/>
            </a:endParaRPr>
          </a:p>
          <a:p>
            <a:pPr marL="228600" marR="0" lvl="0" indent="-228600" algn="l" rtl="0">
              <a:lnSpc>
                <a:spcPct val="90000"/>
              </a:lnSpc>
              <a:spcBef>
                <a:spcPts val="0"/>
              </a:spcBef>
              <a:spcAft>
                <a:spcPts val="0"/>
              </a:spcAft>
              <a:buClr>
                <a:schemeClr val="dk1"/>
              </a:buClr>
              <a:buSzPts val="3000"/>
              <a:buFont typeface="Arial"/>
              <a:buNone/>
            </a:pPr>
            <a:endParaRPr sz="3000">
              <a:solidFill>
                <a:schemeClr val="accent1"/>
              </a:solidFill>
              <a:latin typeface="+mj-lt"/>
              <a:ea typeface="Roboto"/>
              <a:cs typeface="Roboto"/>
              <a:sym typeface="Roboto"/>
            </a:endParaRPr>
          </a:p>
          <a:p>
            <a:pPr marL="228600" marR="0" lvl="0" indent="-228600" algn="just" rtl="0">
              <a:lnSpc>
                <a:spcPct val="90000"/>
              </a:lnSpc>
              <a:spcBef>
                <a:spcPts val="0"/>
              </a:spcBef>
              <a:spcAft>
                <a:spcPts val="0"/>
              </a:spcAft>
              <a:buClr>
                <a:srgbClr val="FFC000"/>
              </a:buClr>
              <a:buSzPts val="3000"/>
              <a:buFont typeface="Arial"/>
              <a:buNone/>
            </a:pPr>
            <a:r>
              <a:rPr lang="en-US" sz="3000">
                <a:solidFill>
                  <a:schemeClr val="accent1"/>
                </a:solidFill>
                <a:latin typeface="+mj-lt"/>
                <a:ea typeface="Roboto"/>
                <a:cs typeface="Roboto"/>
                <a:sym typeface="Roboto"/>
              </a:rPr>
              <a:t>    </a:t>
            </a:r>
            <a:endParaRPr>
              <a:solidFill>
                <a:schemeClr val="accent1"/>
              </a:solidFill>
              <a:latin typeface="+mj-lt"/>
            </a:endParaRPr>
          </a:p>
          <a:p>
            <a:pPr marL="228600" marR="0" lvl="0" indent="-228600" algn="l" rtl="0">
              <a:lnSpc>
                <a:spcPct val="90000"/>
              </a:lnSpc>
              <a:spcBef>
                <a:spcPts val="0"/>
              </a:spcBef>
              <a:spcAft>
                <a:spcPts val="0"/>
              </a:spcAft>
              <a:buClr>
                <a:schemeClr val="dk1"/>
              </a:buClr>
              <a:buSzPts val="3000"/>
              <a:buFont typeface="Arial"/>
              <a:buNone/>
            </a:pPr>
            <a:endParaRPr sz="3000">
              <a:solidFill>
                <a:schemeClr val="accent1"/>
              </a:solidFill>
              <a:latin typeface="+mj-lt"/>
              <a:ea typeface="Roboto"/>
              <a:cs typeface="Roboto"/>
              <a:sym typeface="Roboto"/>
            </a:endParaRPr>
          </a:p>
        </p:txBody>
      </p:sp>
      <p:grpSp>
        <p:nvGrpSpPr>
          <p:cNvPr id="339" name="Google Shape;339;p31"/>
          <p:cNvGrpSpPr/>
          <p:nvPr/>
        </p:nvGrpSpPr>
        <p:grpSpPr>
          <a:xfrm>
            <a:off x="838363" y="3136770"/>
            <a:ext cx="493682" cy="475442"/>
            <a:chOff x="2583325" y="2972875"/>
            <a:chExt cx="462850" cy="445750"/>
          </a:xfrm>
        </p:grpSpPr>
        <p:sp>
          <p:nvSpPr>
            <p:cNvPr id="340" name="Google Shape;340;p31"/>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sp>
          <p:nvSpPr>
            <p:cNvPr id="341" name="Google Shape;341;p31"/>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grpSp>
      <p:grpSp>
        <p:nvGrpSpPr>
          <p:cNvPr id="342" name="Google Shape;342;p31"/>
          <p:cNvGrpSpPr/>
          <p:nvPr/>
        </p:nvGrpSpPr>
        <p:grpSpPr>
          <a:xfrm>
            <a:off x="833184" y="4035054"/>
            <a:ext cx="493682" cy="475442"/>
            <a:chOff x="2583325" y="2972875"/>
            <a:chExt cx="462850" cy="445750"/>
          </a:xfrm>
        </p:grpSpPr>
        <p:sp>
          <p:nvSpPr>
            <p:cNvPr id="343" name="Google Shape;343;p31"/>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sp>
          <p:nvSpPr>
            <p:cNvPr id="344" name="Google Shape;344;p31"/>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rgbClr val="FFC00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434343"/>
                </a:solidFill>
                <a:latin typeface="Roboto"/>
                <a:ea typeface="Roboto"/>
                <a:cs typeface="Roboto"/>
                <a:sym typeface="Roboto"/>
              </a:endParaRPr>
            </a:p>
          </p:txBody>
        </p:sp>
      </p:grpSp>
      <p:sp>
        <p:nvSpPr>
          <p:cNvPr id="345" name="Google Shape;345;p31"/>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
        <p:nvSpPr>
          <p:cNvPr id="346" name="Google Shape;346;p31"/>
          <p:cNvSpPr/>
          <p:nvPr/>
        </p:nvSpPr>
        <p:spPr>
          <a:xfrm>
            <a:off x="1466899" y="2944478"/>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3F3F41"/>
              </a:buClr>
              <a:buSzPts val="1200"/>
              <a:buFont typeface="Roboto"/>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 </a:t>
            </a:r>
            <a:endParaRPr dirty="0"/>
          </a:p>
        </p:txBody>
      </p:sp>
      <p:sp>
        <p:nvSpPr>
          <p:cNvPr id="347" name="Google Shape;347;p31"/>
          <p:cNvSpPr/>
          <p:nvPr/>
        </p:nvSpPr>
        <p:spPr>
          <a:xfrm>
            <a:off x="1466899" y="3904077"/>
            <a:ext cx="3775111"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dirty="0"/>
          </a:p>
        </p:txBody>
      </p:sp>
      <p:pic>
        <p:nvPicPr>
          <p:cNvPr id="348" name="Google Shape;348;p31"/>
          <p:cNvPicPr preferRelativeResize="0"/>
          <p:nvPr/>
        </p:nvPicPr>
        <p:blipFill rotWithShape="1">
          <a:blip r:embed="rId3">
            <a:alphaModFix/>
          </a:blip>
          <a:srcRect/>
          <a:stretch/>
        </p:blipFill>
        <p:spPr>
          <a:xfrm>
            <a:off x="5600217" y="1767691"/>
            <a:ext cx="5143184" cy="3280517"/>
          </a:xfrm>
          <a:prstGeom prst="rect">
            <a:avLst/>
          </a:prstGeom>
          <a:noFill/>
          <a:ln>
            <a:noFill/>
          </a:ln>
        </p:spPr>
      </p:pic>
      <p:pic>
        <p:nvPicPr>
          <p:cNvPr id="349" name="Google Shape;349;p31"/>
          <p:cNvPicPr preferRelativeResize="0"/>
          <p:nvPr/>
        </p:nvPicPr>
        <p:blipFill rotWithShape="1">
          <a:blip r:embed="rId4">
            <a:alphaModFix/>
          </a:blip>
          <a:srcRect/>
          <a:stretch/>
        </p:blipFill>
        <p:spPr>
          <a:xfrm>
            <a:off x="4922696" y="1611826"/>
            <a:ext cx="6512474" cy="4020395"/>
          </a:xfrm>
          <a:prstGeom prst="rect">
            <a:avLst/>
          </a:prstGeom>
          <a:noFill/>
          <a:ln>
            <a:noFill/>
          </a:ln>
          <a:effectLst>
            <a:outerShdw blurRad="63500" sx="102000" sy="102000" algn="ctr"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13032" b="13032"/>
          <a:stretch>
            <a:fillRect/>
          </a:stretch>
        </p:blipFill>
        <p:spPr>
          <a:xfrm>
            <a:off x="454479" y="323850"/>
            <a:ext cx="5094514" cy="2825751"/>
          </a:xfrm>
        </p:spPr>
      </p:pic>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l="24249" r="24249"/>
          <a:stretch>
            <a:fillRect/>
          </a:stretch>
        </p:blipFill>
        <p:spPr>
          <a:xfrm>
            <a:off x="3063130" y="3251199"/>
            <a:ext cx="2502807" cy="3292929"/>
          </a:xfrm>
        </p:spPr>
      </p:pic>
      <p:sp>
        <p:nvSpPr>
          <p:cNvPr id="8" name="Google Shape;107;p16"/>
          <p:cNvSpPr txBox="1"/>
          <p:nvPr/>
        </p:nvSpPr>
        <p:spPr>
          <a:xfrm>
            <a:off x="5920974" y="892094"/>
            <a:ext cx="5893656" cy="1170854"/>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4000"/>
              <a:buFont typeface="Roboto Medium"/>
              <a:buNone/>
            </a:pPr>
            <a:r>
              <a:rPr lang="en-US" sz="4000" u="none" dirty="0">
                <a:solidFill>
                  <a:schemeClr val="accent2">
                    <a:lumMod val="75000"/>
                  </a:schemeClr>
                </a:solidFill>
                <a:latin typeface="+mj-lt"/>
                <a:ea typeface="Roboto Medium"/>
                <a:cs typeface="Roboto Medium"/>
                <a:sym typeface="Roboto Medium"/>
              </a:rPr>
              <a:t>INSTRUCTIONS</a:t>
            </a:r>
            <a:r>
              <a:rPr lang="en-US" sz="3600" u="none" dirty="0">
                <a:solidFill>
                  <a:schemeClr val="accent2">
                    <a:lumMod val="75000"/>
                  </a:schemeClr>
                </a:solidFill>
                <a:latin typeface="+mj-lt"/>
                <a:ea typeface="Roboto Medium"/>
                <a:cs typeface="Roboto Medium"/>
                <a:sym typeface="Roboto Medium"/>
              </a:rPr>
              <a:t> FOR USE</a:t>
            </a:r>
            <a:endParaRPr dirty="0">
              <a:solidFill>
                <a:schemeClr val="accent2">
                  <a:lumMod val="75000"/>
                </a:schemeClr>
              </a:solidFill>
              <a:latin typeface="+mj-lt"/>
            </a:endParaRPr>
          </a:p>
        </p:txBody>
      </p:sp>
      <p:sp>
        <p:nvSpPr>
          <p:cNvPr id="9" name="Google Shape;108;p16"/>
          <p:cNvSpPr/>
          <p:nvPr/>
        </p:nvSpPr>
        <p:spPr>
          <a:xfrm>
            <a:off x="6457289" y="4480894"/>
            <a:ext cx="5029200" cy="276999"/>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chemeClr val="accent1">
                    <a:lumMod val="75000"/>
                  </a:schemeClr>
                </a:solidFill>
                <a:latin typeface="Roboto"/>
                <a:ea typeface="Roboto"/>
                <a:cs typeface="Roboto"/>
                <a:sym typeface="Roboto"/>
              </a:rPr>
              <a:t>FONT: </a:t>
            </a:r>
            <a:r>
              <a:rPr lang="en-US" sz="1200" dirty="0" smtClean="0">
                <a:solidFill>
                  <a:schemeClr val="accent1">
                    <a:lumMod val="75000"/>
                  </a:schemeClr>
                </a:solidFill>
                <a:latin typeface="Roboto"/>
                <a:ea typeface="Roboto"/>
                <a:cs typeface="Roboto"/>
                <a:sym typeface="Roboto"/>
              </a:rPr>
              <a:t>Poppins &amp; Lora (Free </a:t>
            </a:r>
            <a:r>
              <a:rPr lang="en-US" sz="1200" dirty="0">
                <a:solidFill>
                  <a:schemeClr val="accent1">
                    <a:lumMod val="75000"/>
                  </a:schemeClr>
                </a:solidFill>
                <a:latin typeface="Roboto"/>
                <a:ea typeface="Roboto"/>
                <a:cs typeface="Roboto"/>
                <a:sym typeface="Roboto"/>
              </a:rPr>
              <a:t>Google Fonts)</a:t>
            </a:r>
            <a:endParaRPr dirty="0">
              <a:solidFill>
                <a:schemeClr val="accent1">
                  <a:lumMod val="75000"/>
                </a:schemeClr>
              </a:solidFill>
            </a:endParaRPr>
          </a:p>
        </p:txBody>
      </p:sp>
      <p:sp>
        <p:nvSpPr>
          <p:cNvPr id="10" name="Google Shape;109;p16"/>
          <p:cNvSpPr/>
          <p:nvPr/>
        </p:nvSpPr>
        <p:spPr>
          <a:xfrm>
            <a:off x="6418787" y="2340520"/>
            <a:ext cx="2344595" cy="169277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rgbClr val="3F3F41"/>
                </a:solidFill>
                <a:latin typeface="Roboto"/>
                <a:ea typeface="Roboto"/>
                <a:cs typeface="Roboto"/>
                <a:sym typeface="Roboto"/>
              </a:rPr>
              <a:t>DOWNLOAD AS POWERPOINT TEMPLATE</a:t>
            </a:r>
            <a:endParaRPr dirty="0"/>
          </a:p>
          <a:p>
            <a:pPr marL="0" marR="0" lvl="0" indent="0" algn="l" rtl="0">
              <a:spcBef>
                <a:spcPts val="0"/>
              </a:spcBef>
              <a:spcAft>
                <a:spcPts val="0"/>
              </a:spcAft>
              <a:buNone/>
            </a:pPr>
            <a:endParaRPr sz="800" dirty="0">
              <a:solidFill>
                <a:srgbClr val="3F3F41"/>
              </a:solidFill>
              <a:latin typeface="Roboto"/>
              <a:ea typeface="Roboto"/>
              <a:cs typeface="Roboto"/>
              <a:sym typeface="Roboto"/>
            </a:endParaRPr>
          </a:p>
          <a:p>
            <a:pPr marL="0" marR="0" lvl="0" indent="0" algn="l" rtl="0">
              <a:spcBef>
                <a:spcPts val="0"/>
              </a:spcBef>
              <a:spcAft>
                <a:spcPts val="0"/>
              </a:spcAft>
              <a:buNone/>
            </a:pPr>
            <a:r>
              <a:rPr lang="en-US" sz="1200" dirty="0">
                <a:solidFill>
                  <a:srgbClr val="3F3F41"/>
                </a:solidFill>
                <a:latin typeface="Roboto"/>
                <a:ea typeface="Roboto"/>
                <a:cs typeface="Roboto"/>
                <a:sym typeface="Roboto"/>
              </a:rPr>
              <a:t>Click on the button under the presentation preview that says "Download as Power Point template". You will get a .</a:t>
            </a:r>
            <a:r>
              <a:rPr lang="en-US" sz="1200" dirty="0" err="1">
                <a:solidFill>
                  <a:srgbClr val="3F3F41"/>
                </a:solidFill>
                <a:latin typeface="Roboto"/>
                <a:ea typeface="Roboto"/>
                <a:cs typeface="Roboto"/>
                <a:sym typeface="Roboto"/>
              </a:rPr>
              <a:t>pptx</a:t>
            </a:r>
            <a:r>
              <a:rPr lang="en-US" sz="1200" dirty="0">
                <a:solidFill>
                  <a:srgbClr val="3F3F41"/>
                </a:solidFill>
                <a:latin typeface="Roboto"/>
                <a:ea typeface="Roboto"/>
                <a:cs typeface="Roboto"/>
                <a:sym typeface="Roboto"/>
              </a:rPr>
              <a:t> file that you can edit in PowerPoint. Remember to download and install the fonts used in this presentation.</a:t>
            </a:r>
            <a:endParaRPr dirty="0"/>
          </a:p>
          <a:p>
            <a:pPr marL="0" marR="0" lvl="0" indent="0" algn="l" rtl="0">
              <a:spcBef>
                <a:spcPts val="0"/>
              </a:spcBef>
              <a:spcAft>
                <a:spcPts val="0"/>
              </a:spcAft>
              <a:buNone/>
            </a:pPr>
            <a:endParaRPr sz="800" dirty="0">
              <a:solidFill>
                <a:srgbClr val="3F3F41"/>
              </a:solidFill>
              <a:latin typeface="Roboto"/>
              <a:ea typeface="Roboto"/>
              <a:cs typeface="Roboto"/>
              <a:sym typeface="Roboto"/>
            </a:endParaRPr>
          </a:p>
        </p:txBody>
      </p:sp>
      <p:sp>
        <p:nvSpPr>
          <p:cNvPr id="11" name="Google Shape;110;p16"/>
          <p:cNvSpPr/>
          <p:nvPr/>
        </p:nvSpPr>
        <p:spPr>
          <a:xfrm>
            <a:off x="8809889" y="2386239"/>
            <a:ext cx="2497021" cy="135421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dirty="0">
                <a:solidFill>
                  <a:srgbClr val="3F3F41"/>
                </a:solidFill>
                <a:latin typeface="Roboto"/>
                <a:ea typeface="Roboto"/>
                <a:cs typeface="Roboto"/>
                <a:sym typeface="Roboto"/>
              </a:rPr>
              <a:t>USE AS GOOGLE SLIDES THEME</a:t>
            </a:r>
            <a:endParaRPr dirty="0"/>
          </a:p>
          <a:p>
            <a:pPr marL="0" marR="0" lvl="0" indent="0" algn="l" rtl="0">
              <a:spcBef>
                <a:spcPts val="0"/>
              </a:spcBef>
              <a:spcAft>
                <a:spcPts val="0"/>
              </a:spcAft>
              <a:buNone/>
            </a:pPr>
            <a:endParaRPr sz="800" dirty="0">
              <a:solidFill>
                <a:srgbClr val="3F3F41"/>
              </a:solidFill>
              <a:latin typeface="Roboto"/>
              <a:ea typeface="Roboto"/>
              <a:cs typeface="Roboto"/>
              <a:sym typeface="Roboto"/>
            </a:endParaRPr>
          </a:p>
          <a:p>
            <a:pPr marL="0" marR="0" lvl="0" indent="0" algn="l" rtl="0">
              <a:spcBef>
                <a:spcPts val="0"/>
              </a:spcBef>
              <a:spcAft>
                <a:spcPts val="0"/>
              </a:spcAft>
              <a:buNone/>
            </a:pPr>
            <a:r>
              <a:rPr lang="en-US" sz="1200" dirty="0">
                <a:solidFill>
                  <a:srgbClr val="3F3F41"/>
                </a:solidFill>
                <a:latin typeface="Roboto"/>
                <a:ea typeface="Roboto"/>
                <a:cs typeface="Roboto"/>
                <a:sym typeface="Roboto"/>
              </a:rPr>
              <a:t>Click on the button that says "Use as Google Slides Theme". You will get a copy of this document on your Google Drive and will be able to edit, add or delete slides. Remember you must be signed in to your Google account.</a:t>
            </a:r>
            <a:endParaRPr dirty="0"/>
          </a:p>
        </p:txBody>
      </p:sp>
      <p:sp>
        <p:nvSpPr>
          <p:cNvPr id="12" name="Google Shape;111;p16"/>
          <p:cNvSpPr/>
          <p:nvPr/>
        </p:nvSpPr>
        <p:spPr>
          <a:xfrm>
            <a:off x="6418787" y="4839612"/>
            <a:ext cx="4137427"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rgbClr val="3F3F41"/>
                </a:solidFill>
                <a:latin typeface="Roboto"/>
                <a:ea typeface="Roboto"/>
                <a:cs typeface="Roboto"/>
                <a:sym typeface="Roboto"/>
              </a:rPr>
              <a:t>This template is free to use under Creative Commons Attribution license. Please mention Slidehood.com and other resources used in a slide footer.</a:t>
            </a:r>
            <a:endParaRPr dirty="0"/>
          </a:p>
        </p:txBody>
      </p:sp>
      <p:pic>
        <p:nvPicPr>
          <p:cNvPr id="19" name="Picture Placeholder 18"/>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l="24749" r="24749"/>
          <a:stretch>
            <a:fillRect/>
          </a:stretch>
        </p:blipFill>
        <p:spPr>
          <a:xfrm>
            <a:off x="454478" y="3251199"/>
            <a:ext cx="2502807" cy="3292929"/>
          </a:xfrm>
        </p:spPr>
      </p:pic>
      <p:sp>
        <p:nvSpPr>
          <p:cNvPr id="20" name="Google Shape;92;p15"/>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0" u="none" strike="noStrike" cap="none" dirty="0">
                <a:solidFill>
                  <a:schemeClr val="dk1"/>
                </a:solidFill>
                <a:latin typeface="Roboto"/>
                <a:ea typeface="Roboto"/>
                <a:cs typeface="Roboto"/>
                <a:sym typeface="Roboto"/>
              </a:rPr>
              <a:t>Slidehood.com</a:t>
            </a:r>
            <a:endParaRPr dirty="0"/>
          </a:p>
        </p:txBody>
      </p:sp>
    </p:spTree>
    <p:extLst>
      <p:ext uri="{BB962C8B-B14F-4D97-AF65-F5344CB8AC3E}">
        <p14:creationId xmlns:p14="http://schemas.microsoft.com/office/powerpoint/2010/main" val="1963128081"/>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2"/>
          <p:cNvSpPr/>
          <p:nvPr/>
        </p:nvSpPr>
        <p:spPr>
          <a:xfrm>
            <a:off x="7366940" y="1925025"/>
            <a:ext cx="4440298" cy="507831"/>
          </a:xfrm>
          <a:prstGeom prst="rect">
            <a:avLst/>
          </a:prstGeom>
          <a:noFill/>
          <a:ln>
            <a:noFill/>
          </a:ln>
        </p:spPr>
        <p:txBody>
          <a:bodyPr spcFirstLastPara="1" wrap="square" lIns="91425" tIns="91425" rIns="91425" bIns="91425" anchor="t" anchorCtr="0">
            <a:noAutofit/>
          </a:bodyPr>
          <a:lstStyle/>
          <a:p>
            <a:pPr marL="228600" marR="0" lvl="0" indent="-228600" algn="l" rtl="0">
              <a:lnSpc>
                <a:spcPct val="90000"/>
              </a:lnSpc>
              <a:spcBef>
                <a:spcPts val="0"/>
              </a:spcBef>
              <a:spcAft>
                <a:spcPts val="0"/>
              </a:spcAft>
              <a:buClr>
                <a:srgbClr val="00B050"/>
              </a:buClr>
              <a:buSzPts val="3000"/>
              <a:buFont typeface="Arial"/>
              <a:buNone/>
            </a:pPr>
            <a:r>
              <a:rPr lang="en-US" sz="3000">
                <a:solidFill>
                  <a:srgbClr val="3C4973"/>
                </a:solidFill>
                <a:latin typeface="Roboto Medium"/>
                <a:ea typeface="Roboto Medium"/>
                <a:cs typeface="Roboto Medium"/>
                <a:sym typeface="Roboto Medium"/>
              </a:rPr>
              <a:t>TABLET MOCK</a:t>
            </a:r>
            <a:endParaRPr>
              <a:solidFill>
                <a:srgbClr val="3C4973"/>
              </a:solidFill>
            </a:endParaRPr>
          </a:p>
        </p:txBody>
      </p:sp>
      <p:sp>
        <p:nvSpPr>
          <p:cNvPr id="355" name="Google Shape;355;p32"/>
          <p:cNvSpPr/>
          <p:nvPr/>
        </p:nvSpPr>
        <p:spPr>
          <a:xfrm>
            <a:off x="7412565" y="2589821"/>
            <a:ext cx="3806655"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3F3F41"/>
              </a:buClr>
              <a:buSzPts val="1200"/>
              <a:buFont typeface="Roboto"/>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 </a:t>
            </a:r>
            <a:endParaRPr dirty="0"/>
          </a:p>
        </p:txBody>
      </p:sp>
      <p:sp>
        <p:nvSpPr>
          <p:cNvPr id="356" name="Google Shape;356;p32"/>
          <p:cNvSpPr/>
          <p:nvPr/>
        </p:nvSpPr>
        <p:spPr>
          <a:xfrm>
            <a:off x="7412565" y="3549420"/>
            <a:ext cx="3842763" cy="830997"/>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200" dirty="0">
                <a:solidFill>
                  <a:srgbClr val="3F3F41"/>
                </a:solidFill>
                <a:latin typeface="Roboto"/>
                <a:ea typeface="Roboto"/>
                <a:cs typeface="Roboto"/>
                <a:sym typeface="Roboto"/>
              </a:rPr>
              <a:t>Here you can showcase and explain your app, website or software. Here you can showcase and explain your app, website or software. Here you can showcase and explain your app, website or software.</a:t>
            </a:r>
            <a:endParaRPr dirty="0"/>
          </a:p>
        </p:txBody>
      </p:sp>
      <p:sp>
        <p:nvSpPr>
          <p:cNvPr id="357" name="Google Shape;357;p32"/>
          <p:cNvSpPr/>
          <p:nvPr/>
        </p:nvSpPr>
        <p:spPr>
          <a:xfrm>
            <a:off x="6687114" y="2704576"/>
            <a:ext cx="427230" cy="543432"/>
          </a:xfrm>
          <a:custGeom>
            <a:avLst/>
            <a:gdLst/>
            <a:ahLst/>
            <a:cxnLst/>
            <a:rect l="l" t="t" r="r" b="b"/>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131F2B"/>
              </a:solidFill>
              <a:latin typeface="Roboto"/>
              <a:ea typeface="Roboto"/>
              <a:cs typeface="Roboto"/>
              <a:sym typeface="Roboto"/>
            </a:endParaRPr>
          </a:p>
        </p:txBody>
      </p:sp>
      <p:sp>
        <p:nvSpPr>
          <p:cNvPr id="358" name="Google Shape;358;p32"/>
          <p:cNvSpPr/>
          <p:nvPr/>
        </p:nvSpPr>
        <p:spPr>
          <a:xfrm>
            <a:off x="6687114" y="3693203"/>
            <a:ext cx="427230" cy="543432"/>
          </a:xfrm>
          <a:custGeom>
            <a:avLst/>
            <a:gdLst/>
            <a:ahLst/>
            <a:cxnLst/>
            <a:rect l="l" t="t" r="r" b="b"/>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00B050"/>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rgbClr val="131F2B"/>
              </a:solidFill>
              <a:latin typeface="Roboto"/>
              <a:ea typeface="Roboto"/>
              <a:cs typeface="Roboto"/>
              <a:sym typeface="Roboto"/>
            </a:endParaRPr>
          </a:p>
        </p:txBody>
      </p:sp>
      <p:sp>
        <p:nvSpPr>
          <p:cNvPr id="359" name="Google Shape;359;p32"/>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dirty="0">
                <a:solidFill>
                  <a:schemeClr val="dk1"/>
                </a:solidFill>
                <a:latin typeface="Roboto"/>
                <a:ea typeface="Roboto"/>
                <a:cs typeface="Roboto"/>
                <a:sym typeface="Roboto"/>
              </a:rPr>
              <a:t>Slidehood.com</a:t>
            </a:r>
            <a:endParaRPr dirty="0"/>
          </a:p>
        </p:txBody>
      </p:sp>
      <p:pic>
        <p:nvPicPr>
          <p:cNvPr id="360" name="Google Shape;360;p32"/>
          <p:cNvPicPr preferRelativeResize="0"/>
          <p:nvPr/>
        </p:nvPicPr>
        <p:blipFill rotWithShape="1">
          <a:blip r:embed="rId3">
            <a:alphaModFix/>
          </a:blip>
          <a:srcRect l="35400" t="3188" r="23861" b="8474"/>
          <a:stretch/>
        </p:blipFill>
        <p:spPr>
          <a:xfrm>
            <a:off x="2250488" y="1350863"/>
            <a:ext cx="3114218" cy="4315416"/>
          </a:xfrm>
          <a:prstGeom prst="rect">
            <a:avLst/>
          </a:prstGeom>
          <a:noFill/>
          <a:ln>
            <a:noFill/>
          </a:ln>
        </p:spPr>
      </p:pic>
      <p:pic>
        <p:nvPicPr>
          <p:cNvPr id="361" name="Google Shape;361;p32"/>
          <p:cNvPicPr preferRelativeResize="0"/>
          <p:nvPr/>
        </p:nvPicPr>
        <p:blipFill rotWithShape="1">
          <a:blip r:embed="rId4">
            <a:alphaModFix/>
          </a:blip>
          <a:srcRect/>
          <a:stretch/>
        </p:blipFill>
        <p:spPr>
          <a:xfrm>
            <a:off x="2079668" y="987407"/>
            <a:ext cx="3455858" cy="4904921"/>
          </a:xfrm>
          <a:prstGeom prst="rect">
            <a:avLst/>
          </a:prstGeom>
          <a:noFill/>
          <a:ln>
            <a:noFill/>
          </a:ln>
          <a:effectLst>
            <a:outerShdw blurRad="63500" sx="102000" sy="102000" algn="ctr"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C4973"/>
        </a:solidFill>
        <a:effectLst/>
      </p:bgPr>
    </p:bg>
    <p:spTree>
      <p:nvGrpSpPr>
        <p:cNvPr id="1" name="Shape 365"/>
        <p:cNvGrpSpPr/>
        <p:nvPr/>
      </p:nvGrpSpPr>
      <p:grpSpPr>
        <a:xfrm>
          <a:off x="0" y="0"/>
          <a:ext cx="0" cy="0"/>
          <a:chOff x="0" y="0"/>
          <a:chExt cx="0" cy="0"/>
        </a:xfrm>
      </p:grpSpPr>
      <p:grpSp>
        <p:nvGrpSpPr>
          <p:cNvPr id="366" name="Google Shape;366;p33"/>
          <p:cNvGrpSpPr/>
          <p:nvPr/>
        </p:nvGrpSpPr>
        <p:grpSpPr>
          <a:xfrm>
            <a:off x="5375319" y="980139"/>
            <a:ext cx="393473" cy="497624"/>
            <a:chOff x="584925" y="238125"/>
            <a:chExt cx="415200" cy="525100"/>
          </a:xfrm>
        </p:grpSpPr>
        <p:sp>
          <p:nvSpPr>
            <p:cNvPr id="367" name="Google Shape;367;p33"/>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68" name="Google Shape;368;p33"/>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69" name="Google Shape;369;p33"/>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0" name="Google Shape;370;p33"/>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1" name="Google Shape;371;p33"/>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2" name="Google Shape;372;p33"/>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373" name="Google Shape;373;p33"/>
          <p:cNvGrpSpPr/>
          <p:nvPr/>
        </p:nvGrpSpPr>
        <p:grpSpPr>
          <a:xfrm>
            <a:off x="6000216" y="1052447"/>
            <a:ext cx="421263" cy="350686"/>
            <a:chOff x="1244325" y="314425"/>
            <a:chExt cx="444525" cy="370050"/>
          </a:xfrm>
        </p:grpSpPr>
        <p:sp>
          <p:nvSpPr>
            <p:cNvPr id="374" name="Google Shape;374;p33"/>
            <p:cNvSpPr/>
            <p:nvPr/>
          </p:nvSpPr>
          <p:spPr>
            <a:xfrm>
              <a:off x="1388425" y="463425"/>
              <a:ext cx="143525" cy="143500"/>
            </a:xfrm>
            <a:custGeom>
              <a:avLst/>
              <a:gdLst/>
              <a:ahLst/>
              <a:cxnLst/>
              <a:rect l="l" t="t" r="r" b="b"/>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5" name="Google Shape;375;p33"/>
            <p:cNvSpPr/>
            <p:nvPr/>
          </p:nvSpPr>
          <p:spPr>
            <a:xfrm>
              <a:off x="1244325" y="314425"/>
              <a:ext cx="444525" cy="370050"/>
            </a:xfrm>
            <a:custGeom>
              <a:avLst/>
              <a:gdLst/>
              <a:ahLst/>
              <a:cxnLst/>
              <a:rect l="l" t="t" r="r" b="b"/>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376" name="Google Shape;376;p33"/>
          <p:cNvGrpSpPr/>
          <p:nvPr/>
        </p:nvGrpSpPr>
        <p:grpSpPr>
          <a:xfrm>
            <a:off x="6648283" y="1050716"/>
            <a:ext cx="402762" cy="354146"/>
            <a:chOff x="1928175" y="312600"/>
            <a:chExt cx="425000" cy="373700"/>
          </a:xfrm>
        </p:grpSpPr>
        <p:sp>
          <p:nvSpPr>
            <p:cNvPr id="377" name="Google Shape;377;p33"/>
            <p:cNvSpPr/>
            <p:nvPr/>
          </p:nvSpPr>
          <p:spPr>
            <a:xfrm>
              <a:off x="1928175" y="312600"/>
              <a:ext cx="425000" cy="373700"/>
            </a:xfrm>
            <a:custGeom>
              <a:avLst/>
              <a:gdLst/>
              <a:ahLst/>
              <a:cxnLst/>
              <a:rect l="l" t="t" r="r" b="b"/>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78" name="Google Shape;378;p33"/>
            <p:cNvSpPr/>
            <p:nvPr/>
          </p:nvSpPr>
          <p:spPr>
            <a:xfrm>
              <a:off x="1964825" y="349250"/>
              <a:ext cx="351700" cy="300425"/>
            </a:xfrm>
            <a:custGeom>
              <a:avLst/>
              <a:gdLst/>
              <a:ahLst/>
              <a:cxnLst/>
              <a:rect l="l" t="t" r="r" b="b"/>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379" name="Google Shape;379;p33"/>
          <p:cNvSpPr/>
          <p:nvPr/>
        </p:nvSpPr>
        <p:spPr>
          <a:xfrm>
            <a:off x="7323579" y="1037997"/>
            <a:ext cx="329838" cy="379590"/>
          </a:xfrm>
          <a:custGeom>
            <a:avLst/>
            <a:gdLst/>
            <a:ahLst/>
            <a:cxnLst/>
            <a:rect l="l" t="t" r="r" b="b"/>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0" name="Google Shape;380;p33"/>
          <p:cNvSpPr/>
          <p:nvPr/>
        </p:nvSpPr>
        <p:spPr>
          <a:xfrm>
            <a:off x="7984946" y="1039159"/>
            <a:ext cx="284729" cy="377268"/>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381" name="Google Shape;381;p33"/>
          <p:cNvGrpSpPr/>
          <p:nvPr/>
        </p:nvGrpSpPr>
        <p:grpSpPr>
          <a:xfrm>
            <a:off x="8534605" y="1032213"/>
            <a:ext cx="462939" cy="391175"/>
            <a:chOff x="3918650" y="293075"/>
            <a:chExt cx="488500" cy="412775"/>
          </a:xfrm>
        </p:grpSpPr>
        <p:sp>
          <p:nvSpPr>
            <p:cNvPr id="382" name="Google Shape;382;p33"/>
            <p:cNvSpPr/>
            <p:nvPr/>
          </p:nvSpPr>
          <p:spPr>
            <a:xfrm>
              <a:off x="4085350" y="293675"/>
              <a:ext cx="154500" cy="412175"/>
            </a:xfrm>
            <a:custGeom>
              <a:avLst/>
              <a:gdLst/>
              <a:ahLst/>
              <a:cxnLst/>
              <a:rect l="l" t="t" r="r" b="b"/>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3" name="Google Shape;383;p33"/>
            <p:cNvSpPr/>
            <p:nvPr/>
          </p:nvSpPr>
          <p:spPr>
            <a:xfrm>
              <a:off x="3918650" y="293075"/>
              <a:ext cx="153900" cy="407275"/>
            </a:xfrm>
            <a:custGeom>
              <a:avLst/>
              <a:gdLst/>
              <a:ahLst/>
              <a:cxnLst/>
              <a:rect l="l" t="t" r="r" b="b"/>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4" name="Google Shape;384;p33"/>
            <p:cNvSpPr/>
            <p:nvPr/>
          </p:nvSpPr>
          <p:spPr>
            <a:xfrm>
              <a:off x="4253250" y="298550"/>
              <a:ext cx="153900" cy="406675"/>
            </a:xfrm>
            <a:custGeom>
              <a:avLst/>
              <a:gdLst/>
              <a:ahLst/>
              <a:cxnLst/>
              <a:rect l="l" t="t" r="r" b="b"/>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385" name="Google Shape;385;p33"/>
          <p:cNvGrpSpPr/>
          <p:nvPr/>
        </p:nvGrpSpPr>
        <p:grpSpPr>
          <a:xfrm>
            <a:off x="9214491" y="1002693"/>
            <a:ext cx="380775" cy="450192"/>
            <a:chOff x="4636075" y="261925"/>
            <a:chExt cx="401800" cy="475050"/>
          </a:xfrm>
        </p:grpSpPr>
        <p:sp>
          <p:nvSpPr>
            <p:cNvPr id="386" name="Google Shape;386;p33"/>
            <p:cNvSpPr/>
            <p:nvPr/>
          </p:nvSpPr>
          <p:spPr>
            <a:xfrm>
              <a:off x="4665400" y="326650"/>
              <a:ext cx="372475" cy="97100"/>
            </a:xfrm>
            <a:custGeom>
              <a:avLst/>
              <a:gdLst/>
              <a:ahLst/>
              <a:cxnLst/>
              <a:rect l="l" t="t" r="r" b="b"/>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7" name="Google Shape;387;p33"/>
            <p:cNvSpPr/>
            <p:nvPr/>
          </p:nvSpPr>
          <p:spPr>
            <a:xfrm>
              <a:off x="4636075" y="438375"/>
              <a:ext cx="372475" cy="97125"/>
            </a:xfrm>
            <a:custGeom>
              <a:avLst/>
              <a:gdLst/>
              <a:ahLst/>
              <a:cxnLst/>
              <a:rect l="l" t="t" r="r" b="b"/>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8" name="Google Shape;388;p33"/>
            <p:cNvSpPr/>
            <p:nvPr/>
          </p:nvSpPr>
          <p:spPr>
            <a:xfrm>
              <a:off x="4814975" y="261925"/>
              <a:ext cx="44000" cy="50100"/>
            </a:xfrm>
            <a:custGeom>
              <a:avLst/>
              <a:gdLst/>
              <a:ahLst/>
              <a:cxnLst/>
              <a:rect l="l" t="t" r="r" b="b"/>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89" name="Google Shape;389;p33"/>
            <p:cNvSpPr/>
            <p:nvPr/>
          </p:nvSpPr>
          <p:spPr>
            <a:xfrm>
              <a:off x="4814975" y="550125"/>
              <a:ext cx="44000" cy="186850"/>
            </a:xfrm>
            <a:custGeom>
              <a:avLst/>
              <a:gdLst/>
              <a:ahLst/>
              <a:cxnLst/>
              <a:rect l="l" t="t" r="r" b="b"/>
              <a:pathLst>
                <a:path w="1760" h="7474" extrusionOk="0">
                  <a:moveTo>
                    <a:pt x="1" y="0"/>
                  </a:moveTo>
                  <a:lnTo>
                    <a:pt x="1" y="7474"/>
                  </a:lnTo>
                  <a:lnTo>
                    <a:pt x="1759" y="7474"/>
                  </a:lnTo>
                  <a:lnTo>
                    <a:pt x="175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390" name="Google Shape;390;p33"/>
          <p:cNvSpPr/>
          <p:nvPr/>
        </p:nvSpPr>
        <p:spPr>
          <a:xfrm>
            <a:off x="9825590" y="1037404"/>
            <a:ext cx="436308" cy="380775"/>
          </a:xfrm>
          <a:custGeom>
            <a:avLst/>
            <a:gdLst/>
            <a:ahLst/>
            <a:cxnLst/>
            <a:rect l="l" t="t" r="r" b="b"/>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391" name="Google Shape;391;p33"/>
          <p:cNvGrpSpPr/>
          <p:nvPr/>
        </p:nvGrpSpPr>
        <p:grpSpPr>
          <a:xfrm>
            <a:off x="10491530" y="1040316"/>
            <a:ext cx="381913" cy="374379"/>
            <a:chOff x="5983625" y="301625"/>
            <a:chExt cx="403000" cy="395050"/>
          </a:xfrm>
        </p:grpSpPr>
        <p:sp>
          <p:nvSpPr>
            <p:cNvPr id="392" name="Google Shape;392;p33"/>
            <p:cNvSpPr/>
            <p:nvPr/>
          </p:nvSpPr>
          <p:spPr>
            <a:xfrm>
              <a:off x="5983625" y="319925"/>
              <a:ext cx="403000" cy="67200"/>
            </a:xfrm>
            <a:custGeom>
              <a:avLst/>
              <a:gdLst/>
              <a:ahLst/>
              <a:cxnLst/>
              <a:rect l="l" t="t" r="r" b="b"/>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3" name="Google Shape;393;p33"/>
            <p:cNvSpPr/>
            <p:nvPr/>
          </p:nvSpPr>
          <p:spPr>
            <a:xfrm>
              <a:off x="5983625" y="664900"/>
              <a:ext cx="403000" cy="31775"/>
            </a:xfrm>
            <a:custGeom>
              <a:avLst/>
              <a:gdLst/>
              <a:ahLst/>
              <a:cxnLst/>
              <a:rect l="l" t="t" r="r" b="b"/>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4" name="Google Shape;394;p33"/>
            <p:cNvSpPr/>
            <p:nvPr/>
          </p:nvSpPr>
          <p:spPr>
            <a:xfrm>
              <a:off x="6041025" y="301625"/>
              <a:ext cx="29325" cy="63500"/>
            </a:xfrm>
            <a:custGeom>
              <a:avLst/>
              <a:gdLst/>
              <a:ahLst/>
              <a:cxnLst/>
              <a:rect l="l" t="t" r="r" b="b"/>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5" name="Google Shape;395;p33"/>
            <p:cNvSpPr/>
            <p:nvPr/>
          </p:nvSpPr>
          <p:spPr>
            <a:xfrm>
              <a:off x="6297450" y="3016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6" name="Google Shape;396;p33"/>
            <p:cNvSpPr/>
            <p:nvPr/>
          </p:nvSpPr>
          <p:spPr>
            <a:xfrm>
              <a:off x="6097200" y="509200"/>
              <a:ext cx="50700" cy="53775"/>
            </a:xfrm>
            <a:custGeom>
              <a:avLst/>
              <a:gdLst/>
              <a:ahLst/>
              <a:cxnLst/>
              <a:rect l="l" t="t" r="r" b="b"/>
              <a:pathLst>
                <a:path w="2028" h="2151" extrusionOk="0">
                  <a:moveTo>
                    <a:pt x="0" y="1"/>
                  </a:moveTo>
                  <a:lnTo>
                    <a:pt x="0" y="2150"/>
                  </a:lnTo>
                  <a:lnTo>
                    <a:pt x="2027" y="2150"/>
                  </a:lnTo>
                  <a:lnTo>
                    <a:pt x="20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7" name="Google Shape;397;p33"/>
            <p:cNvSpPr/>
            <p:nvPr/>
          </p:nvSpPr>
          <p:spPr>
            <a:xfrm>
              <a:off x="6097200" y="448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8" name="Google Shape;398;p33"/>
            <p:cNvSpPr/>
            <p:nvPr/>
          </p:nvSpPr>
          <p:spPr>
            <a:xfrm>
              <a:off x="6097200" y="575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399" name="Google Shape;399;p33"/>
            <p:cNvSpPr/>
            <p:nvPr/>
          </p:nvSpPr>
          <p:spPr>
            <a:xfrm>
              <a:off x="6160075" y="575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0" name="Google Shape;400;p33"/>
            <p:cNvSpPr/>
            <p:nvPr/>
          </p:nvSpPr>
          <p:spPr>
            <a:xfrm>
              <a:off x="603430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1" name="Google Shape;401;p33"/>
            <p:cNvSpPr/>
            <p:nvPr/>
          </p:nvSpPr>
          <p:spPr>
            <a:xfrm>
              <a:off x="603430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2" name="Google Shape;402;p33"/>
            <p:cNvSpPr/>
            <p:nvPr/>
          </p:nvSpPr>
          <p:spPr>
            <a:xfrm>
              <a:off x="603430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3" name="Google Shape;403;p33"/>
            <p:cNvSpPr/>
            <p:nvPr/>
          </p:nvSpPr>
          <p:spPr>
            <a:xfrm>
              <a:off x="6160075" y="509200"/>
              <a:ext cx="50100" cy="53775"/>
            </a:xfrm>
            <a:custGeom>
              <a:avLst/>
              <a:gdLst/>
              <a:ahLst/>
              <a:cxnLst/>
              <a:rect l="l" t="t" r="r" b="b"/>
              <a:pathLst>
                <a:path w="2004" h="2151" extrusionOk="0">
                  <a:moveTo>
                    <a:pt x="1" y="1"/>
                  </a:moveTo>
                  <a:lnTo>
                    <a:pt x="1" y="2150"/>
                  </a:lnTo>
                  <a:lnTo>
                    <a:pt x="2003" y="2150"/>
                  </a:lnTo>
                  <a:lnTo>
                    <a:pt x="20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4" name="Google Shape;404;p33"/>
            <p:cNvSpPr/>
            <p:nvPr/>
          </p:nvSpPr>
          <p:spPr>
            <a:xfrm>
              <a:off x="5983625" y="399300"/>
              <a:ext cx="403000" cy="272950"/>
            </a:xfrm>
            <a:custGeom>
              <a:avLst/>
              <a:gdLst/>
              <a:ahLst/>
              <a:cxnLst/>
              <a:rect l="l" t="t" r="r" b="b"/>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5" name="Google Shape;405;p33"/>
            <p:cNvSpPr/>
            <p:nvPr/>
          </p:nvSpPr>
          <p:spPr>
            <a:xfrm>
              <a:off x="6285250" y="575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6" name="Google Shape;406;p33"/>
            <p:cNvSpPr/>
            <p:nvPr/>
          </p:nvSpPr>
          <p:spPr>
            <a:xfrm>
              <a:off x="6285250" y="509200"/>
              <a:ext cx="50700" cy="53775"/>
            </a:xfrm>
            <a:custGeom>
              <a:avLst/>
              <a:gdLst/>
              <a:ahLst/>
              <a:cxnLst/>
              <a:rect l="l" t="t" r="r" b="b"/>
              <a:pathLst>
                <a:path w="2028" h="2151" extrusionOk="0">
                  <a:moveTo>
                    <a:pt x="0" y="1"/>
                  </a:moveTo>
                  <a:lnTo>
                    <a:pt x="0" y="2150"/>
                  </a:lnTo>
                  <a:lnTo>
                    <a:pt x="2028" y="2150"/>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7" name="Google Shape;407;p33"/>
            <p:cNvSpPr/>
            <p:nvPr/>
          </p:nvSpPr>
          <p:spPr>
            <a:xfrm>
              <a:off x="6285250" y="448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8" name="Google Shape;408;p33"/>
            <p:cNvSpPr/>
            <p:nvPr/>
          </p:nvSpPr>
          <p:spPr>
            <a:xfrm>
              <a:off x="622235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09" name="Google Shape;409;p33"/>
            <p:cNvSpPr/>
            <p:nvPr/>
          </p:nvSpPr>
          <p:spPr>
            <a:xfrm>
              <a:off x="6160075" y="448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0" name="Google Shape;410;p33"/>
            <p:cNvSpPr/>
            <p:nvPr/>
          </p:nvSpPr>
          <p:spPr>
            <a:xfrm>
              <a:off x="622235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1" name="Google Shape;411;p33"/>
            <p:cNvSpPr/>
            <p:nvPr/>
          </p:nvSpPr>
          <p:spPr>
            <a:xfrm>
              <a:off x="622235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12" name="Google Shape;412;p33"/>
          <p:cNvGrpSpPr/>
          <p:nvPr/>
        </p:nvGrpSpPr>
        <p:grpSpPr>
          <a:xfrm>
            <a:off x="11133224" y="1037402"/>
            <a:ext cx="376132" cy="375562"/>
            <a:chOff x="6660750" y="298550"/>
            <a:chExt cx="396900" cy="396300"/>
          </a:xfrm>
        </p:grpSpPr>
        <p:sp>
          <p:nvSpPr>
            <p:cNvPr id="413" name="Google Shape;413;p33"/>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4" name="Google Shape;414;p33"/>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15" name="Google Shape;415;p33"/>
          <p:cNvGrpSpPr/>
          <p:nvPr/>
        </p:nvGrpSpPr>
        <p:grpSpPr>
          <a:xfrm>
            <a:off x="5375319" y="1628775"/>
            <a:ext cx="393473" cy="476230"/>
            <a:chOff x="584925" y="922575"/>
            <a:chExt cx="415200" cy="502525"/>
          </a:xfrm>
        </p:grpSpPr>
        <p:sp>
          <p:nvSpPr>
            <p:cNvPr id="416" name="Google Shape;416;p33"/>
            <p:cNvSpPr/>
            <p:nvPr/>
          </p:nvSpPr>
          <p:spPr>
            <a:xfrm>
              <a:off x="584925" y="961025"/>
              <a:ext cx="378575" cy="464075"/>
            </a:xfrm>
            <a:custGeom>
              <a:avLst/>
              <a:gdLst/>
              <a:ahLst/>
              <a:cxnLst/>
              <a:rect l="l" t="t" r="r" b="b"/>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7" name="Google Shape;417;p33"/>
            <p:cNvSpPr/>
            <p:nvPr/>
          </p:nvSpPr>
          <p:spPr>
            <a:xfrm>
              <a:off x="621550" y="922575"/>
              <a:ext cx="378575" cy="464050"/>
            </a:xfrm>
            <a:custGeom>
              <a:avLst/>
              <a:gdLst/>
              <a:ahLst/>
              <a:cxnLst/>
              <a:rect l="l" t="t" r="r" b="b"/>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18" name="Google Shape;418;p33"/>
            <p:cNvSpPr/>
            <p:nvPr/>
          </p:nvSpPr>
          <p:spPr>
            <a:xfrm>
              <a:off x="915850" y="922575"/>
              <a:ext cx="84275" cy="84275"/>
            </a:xfrm>
            <a:custGeom>
              <a:avLst/>
              <a:gdLst/>
              <a:ahLst/>
              <a:cxnLst/>
              <a:rect l="l" t="t" r="r" b="b"/>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19" name="Google Shape;419;p33"/>
          <p:cNvGrpSpPr/>
          <p:nvPr/>
        </p:nvGrpSpPr>
        <p:grpSpPr>
          <a:xfrm>
            <a:off x="6002537" y="1617782"/>
            <a:ext cx="416645" cy="496485"/>
            <a:chOff x="1246775" y="910975"/>
            <a:chExt cx="439650" cy="523900"/>
          </a:xfrm>
        </p:grpSpPr>
        <p:sp>
          <p:nvSpPr>
            <p:cNvPr id="420" name="Google Shape;420;p33"/>
            <p:cNvSpPr/>
            <p:nvPr/>
          </p:nvSpPr>
          <p:spPr>
            <a:xfrm>
              <a:off x="1246775" y="970800"/>
              <a:ext cx="378575" cy="464075"/>
            </a:xfrm>
            <a:custGeom>
              <a:avLst/>
              <a:gdLst/>
              <a:ahLst/>
              <a:cxnLst/>
              <a:rect l="l" t="t" r="r" b="b"/>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1" name="Google Shape;421;p33"/>
            <p:cNvSpPr/>
            <p:nvPr/>
          </p:nvSpPr>
          <p:spPr>
            <a:xfrm>
              <a:off x="1307825" y="910975"/>
              <a:ext cx="378600" cy="464050"/>
            </a:xfrm>
            <a:custGeom>
              <a:avLst/>
              <a:gdLst/>
              <a:ahLst/>
              <a:cxnLst/>
              <a:rect l="l" t="t" r="r" b="b"/>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2" name="Google Shape;422;p33"/>
            <p:cNvSpPr/>
            <p:nvPr/>
          </p:nvSpPr>
          <p:spPr>
            <a:xfrm>
              <a:off x="1602125" y="910975"/>
              <a:ext cx="84300" cy="84275"/>
            </a:xfrm>
            <a:custGeom>
              <a:avLst/>
              <a:gdLst/>
              <a:ahLst/>
              <a:cxnLst/>
              <a:rect l="l" t="t" r="r" b="b"/>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23" name="Google Shape;423;p33"/>
          <p:cNvGrpSpPr/>
          <p:nvPr/>
        </p:nvGrpSpPr>
        <p:grpSpPr>
          <a:xfrm>
            <a:off x="6646554" y="1697624"/>
            <a:ext cx="406220" cy="337941"/>
            <a:chOff x="1926350" y="995225"/>
            <a:chExt cx="428650" cy="356600"/>
          </a:xfrm>
        </p:grpSpPr>
        <p:sp>
          <p:nvSpPr>
            <p:cNvPr id="424" name="Google Shape;424;p33"/>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5" name="Google Shape;425;p33"/>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6" name="Google Shape;426;p33"/>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7" name="Google Shape;427;p33"/>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428" name="Google Shape;428;p33"/>
          <p:cNvSpPr/>
          <p:nvPr/>
        </p:nvSpPr>
        <p:spPr>
          <a:xfrm>
            <a:off x="7290009" y="1669273"/>
            <a:ext cx="396980" cy="394659"/>
          </a:xfrm>
          <a:custGeom>
            <a:avLst/>
            <a:gdLst/>
            <a:ahLst/>
            <a:cxnLst/>
            <a:rect l="l" t="t" r="r" b="b"/>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29" name="Google Shape;429;p33"/>
          <p:cNvSpPr/>
          <p:nvPr/>
        </p:nvSpPr>
        <p:spPr>
          <a:xfrm>
            <a:off x="7929411" y="1688962"/>
            <a:ext cx="395796" cy="355306"/>
          </a:xfrm>
          <a:custGeom>
            <a:avLst/>
            <a:gdLst/>
            <a:ahLst/>
            <a:cxnLst/>
            <a:rect l="l" t="t" r="r" b="b"/>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30" name="Google Shape;430;p33"/>
          <p:cNvSpPr/>
          <p:nvPr/>
        </p:nvSpPr>
        <p:spPr>
          <a:xfrm>
            <a:off x="8574004" y="1691852"/>
            <a:ext cx="384235" cy="349502"/>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31" name="Google Shape;431;p33"/>
          <p:cNvSpPr/>
          <p:nvPr/>
        </p:nvSpPr>
        <p:spPr>
          <a:xfrm>
            <a:off x="9225539" y="1695311"/>
            <a:ext cx="358789" cy="342583"/>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432" name="Google Shape;432;p33"/>
          <p:cNvGrpSpPr/>
          <p:nvPr/>
        </p:nvGrpSpPr>
        <p:grpSpPr>
          <a:xfrm>
            <a:off x="9845784" y="1672178"/>
            <a:ext cx="395796" cy="396364"/>
            <a:chOff x="5302225" y="968375"/>
            <a:chExt cx="417650" cy="418250"/>
          </a:xfrm>
        </p:grpSpPr>
        <p:sp>
          <p:nvSpPr>
            <p:cNvPr id="433" name="Google Shape;433;p33"/>
            <p:cNvSpPr/>
            <p:nvPr/>
          </p:nvSpPr>
          <p:spPr>
            <a:xfrm>
              <a:off x="5333350" y="991575"/>
              <a:ext cx="152075" cy="155100"/>
            </a:xfrm>
            <a:custGeom>
              <a:avLst/>
              <a:gdLst/>
              <a:ahLst/>
              <a:cxnLst/>
              <a:rect l="l" t="t" r="r" b="b"/>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34" name="Google Shape;434;p33"/>
            <p:cNvSpPr/>
            <p:nvPr/>
          </p:nvSpPr>
          <p:spPr>
            <a:xfrm>
              <a:off x="5302225" y="968375"/>
              <a:ext cx="417650" cy="418250"/>
            </a:xfrm>
            <a:custGeom>
              <a:avLst/>
              <a:gdLst/>
              <a:ahLst/>
              <a:cxnLst/>
              <a:rect l="l" t="t" r="r" b="b"/>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35" name="Google Shape;435;p33"/>
          <p:cNvGrpSpPr/>
          <p:nvPr/>
        </p:nvGrpSpPr>
        <p:grpSpPr>
          <a:xfrm>
            <a:off x="10437133" y="1627614"/>
            <a:ext cx="490705" cy="477960"/>
            <a:chOff x="5926225" y="921350"/>
            <a:chExt cx="517800" cy="504350"/>
          </a:xfrm>
        </p:grpSpPr>
        <p:sp>
          <p:nvSpPr>
            <p:cNvPr id="436" name="Google Shape;436;p33"/>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37" name="Google Shape;437;p33"/>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38" name="Google Shape;438;p33"/>
          <p:cNvGrpSpPr/>
          <p:nvPr/>
        </p:nvGrpSpPr>
        <p:grpSpPr>
          <a:xfrm>
            <a:off x="11092142" y="1636878"/>
            <a:ext cx="458295" cy="459457"/>
            <a:chOff x="6617400" y="931125"/>
            <a:chExt cx="483600" cy="484825"/>
          </a:xfrm>
        </p:grpSpPr>
        <p:sp>
          <p:nvSpPr>
            <p:cNvPr id="439" name="Google Shape;439;p33"/>
            <p:cNvSpPr/>
            <p:nvPr/>
          </p:nvSpPr>
          <p:spPr>
            <a:xfrm>
              <a:off x="6843925" y="1183900"/>
              <a:ext cx="121525" cy="232050"/>
            </a:xfrm>
            <a:custGeom>
              <a:avLst/>
              <a:gdLst/>
              <a:ahLst/>
              <a:cxnLst/>
              <a:rect l="l" t="t" r="r" b="b"/>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0" name="Google Shape;440;p33"/>
            <p:cNvSpPr/>
            <p:nvPr/>
          </p:nvSpPr>
          <p:spPr>
            <a:xfrm>
              <a:off x="6617400" y="931125"/>
              <a:ext cx="483600" cy="259500"/>
            </a:xfrm>
            <a:custGeom>
              <a:avLst/>
              <a:gdLst/>
              <a:ahLst/>
              <a:cxnLst/>
              <a:rect l="l" t="t" r="r" b="b"/>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41" name="Google Shape;441;p33"/>
          <p:cNvGrpSpPr/>
          <p:nvPr/>
        </p:nvGrpSpPr>
        <p:grpSpPr>
          <a:xfrm>
            <a:off x="5351012" y="2350310"/>
            <a:ext cx="442089" cy="310174"/>
            <a:chOff x="559275" y="1683950"/>
            <a:chExt cx="466500" cy="327300"/>
          </a:xfrm>
        </p:grpSpPr>
        <p:sp>
          <p:nvSpPr>
            <p:cNvPr id="442" name="Google Shape;442;p33"/>
            <p:cNvSpPr/>
            <p:nvPr/>
          </p:nvSpPr>
          <p:spPr>
            <a:xfrm>
              <a:off x="559275" y="1683950"/>
              <a:ext cx="466500" cy="197850"/>
            </a:xfrm>
            <a:custGeom>
              <a:avLst/>
              <a:gdLst/>
              <a:ahLst/>
              <a:cxnLst/>
              <a:rect l="l" t="t" r="r" b="b"/>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3" name="Google Shape;443;p33"/>
            <p:cNvSpPr/>
            <p:nvPr/>
          </p:nvSpPr>
          <p:spPr>
            <a:xfrm>
              <a:off x="559275" y="1727925"/>
              <a:ext cx="466500" cy="283325"/>
            </a:xfrm>
            <a:custGeom>
              <a:avLst/>
              <a:gdLst/>
              <a:ahLst/>
              <a:cxnLst/>
              <a:rect l="l" t="t" r="r" b="b"/>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44" name="Google Shape;444;p33"/>
          <p:cNvGrpSpPr/>
          <p:nvPr/>
        </p:nvGrpSpPr>
        <p:grpSpPr>
          <a:xfrm>
            <a:off x="5989816" y="2288997"/>
            <a:ext cx="442089" cy="432826"/>
            <a:chOff x="1233350" y="1619250"/>
            <a:chExt cx="466500" cy="456725"/>
          </a:xfrm>
        </p:grpSpPr>
        <p:sp>
          <p:nvSpPr>
            <p:cNvPr id="445" name="Google Shape;445;p33"/>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6" name="Google Shape;446;p33"/>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7" name="Google Shape;447;p33"/>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48" name="Google Shape;448;p33"/>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49" name="Google Shape;449;p33"/>
          <p:cNvGrpSpPr/>
          <p:nvPr/>
        </p:nvGrpSpPr>
        <p:grpSpPr>
          <a:xfrm>
            <a:off x="6642502" y="2298235"/>
            <a:ext cx="414322" cy="414322"/>
            <a:chOff x="1922075" y="1629000"/>
            <a:chExt cx="437200" cy="437200"/>
          </a:xfrm>
        </p:grpSpPr>
        <p:sp>
          <p:nvSpPr>
            <p:cNvPr id="450" name="Google Shape;450;p33"/>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51" name="Google Shape;451;p33"/>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52" name="Google Shape;452;p33"/>
          <p:cNvGrpSpPr/>
          <p:nvPr/>
        </p:nvGrpSpPr>
        <p:grpSpPr>
          <a:xfrm>
            <a:off x="7279578" y="2296507"/>
            <a:ext cx="417780" cy="417781"/>
            <a:chOff x="2594325" y="1627175"/>
            <a:chExt cx="440850" cy="440850"/>
          </a:xfrm>
        </p:grpSpPr>
        <p:sp>
          <p:nvSpPr>
            <p:cNvPr id="453" name="Google Shape;453;p33"/>
            <p:cNvSpPr/>
            <p:nvPr/>
          </p:nvSpPr>
          <p:spPr>
            <a:xfrm>
              <a:off x="2594325" y="1890950"/>
              <a:ext cx="177075" cy="177075"/>
            </a:xfrm>
            <a:custGeom>
              <a:avLst/>
              <a:gdLst/>
              <a:ahLst/>
              <a:cxnLst/>
              <a:rect l="l" t="t" r="r" b="b"/>
              <a:pathLst>
                <a:path w="7083" h="7083" extrusionOk="0">
                  <a:moveTo>
                    <a:pt x="5544" y="0"/>
                  </a:moveTo>
                  <a:lnTo>
                    <a:pt x="538" y="5984"/>
                  </a:lnTo>
                  <a:lnTo>
                    <a:pt x="0" y="7083"/>
                  </a:lnTo>
                  <a:lnTo>
                    <a:pt x="1099" y="6546"/>
                  </a:lnTo>
                  <a:lnTo>
                    <a:pt x="7083" y="1539"/>
                  </a:lnTo>
                  <a:lnTo>
                    <a:pt x="554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54" name="Google Shape;454;p33"/>
            <p:cNvSpPr/>
            <p:nvPr/>
          </p:nvSpPr>
          <p:spPr>
            <a:xfrm>
              <a:off x="2858700" y="1627175"/>
              <a:ext cx="176475" cy="176475"/>
            </a:xfrm>
            <a:custGeom>
              <a:avLst/>
              <a:gdLst/>
              <a:ahLst/>
              <a:cxnLst/>
              <a:rect l="l" t="t" r="r" b="b"/>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55" name="Google Shape;455;p33"/>
            <p:cNvSpPr/>
            <p:nvPr/>
          </p:nvSpPr>
          <p:spPr>
            <a:xfrm>
              <a:off x="2663325" y="1702275"/>
              <a:ext cx="296750" cy="296775"/>
            </a:xfrm>
            <a:custGeom>
              <a:avLst/>
              <a:gdLst/>
              <a:ahLst/>
              <a:cxnLst/>
              <a:rect l="l" t="t" r="r" b="b"/>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456" name="Google Shape;456;p33"/>
          <p:cNvSpPr/>
          <p:nvPr/>
        </p:nvSpPr>
        <p:spPr>
          <a:xfrm>
            <a:off x="7936922" y="2315050"/>
            <a:ext cx="380775" cy="380752"/>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457" name="Google Shape;457;p33"/>
          <p:cNvGrpSpPr/>
          <p:nvPr/>
        </p:nvGrpSpPr>
        <p:grpSpPr>
          <a:xfrm>
            <a:off x="8596537" y="2265256"/>
            <a:ext cx="339077" cy="480280"/>
            <a:chOff x="3984000" y="1594200"/>
            <a:chExt cx="357800" cy="506800"/>
          </a:xfrm>
        </p:grpSpPr>
        <p:sp>
          <p:nvSpPr>
            <p:cNvPr id="458" name="Google Shape;458;p33"/>
            <p:cNvSpPr/>
            <p:nvPr/>
          </p:nvSpPr>
          <p:spPr>
            <a:xfrm>
              <a:off x="3984000" y="1597875"/>
              <a:ext cx="44575" cy="503125"/>
            </a:xfrm>
            <a:custGeom>
              <a:avLst/>
              <a:gdLst/>
              <a:ahLst/>
              <a:cxnLst/>
              <a:rect l="l" t="t" r="r" b="b"/>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59" name="Google Shape;459;p33"/>
            <p:cNvSpPr/>
            <p:nvPr/>
          </p:nvSpPr>
          <p:spPr>
            <a:xfrm>
              <a:off x="4041375" y="1594200"/>
              <a:ext cx="300425" cy="229600"/>
            </a:xfrm>
            <a:custGeom>
              <a:avLst/>
              <a:gdLst/>
              <a:ahLst/>
              <a:cxnLst/>
              <a:rect l="l" t="t" r="r" b="b"/>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60" name="Google Shape;460;p33"/>
          <p:cNvGrpSpPr/>
          <p:nvPr/>
        </p:nvGrpSpPr>
        <p:grpSpPr>
          <a:xfrm>
            <a:off x="9181513" y="2368244"/>
            <a:ext cx="446733" cy="274304"/>
            <a:chOff x="4601275" y="1702875"/>
            <a:chExt cx="471400" cy="289450"/>
          </a:xfrm>
        </p:grpSpPr>
        <p:sp>
          <p:nvSpPr>
            <p:cNvPr id="461" name="Google Shape;461;p33"/>
            <p:cNvSpPr/>
            <p:nvPr/>
          </p:nvSpPr>
          <p:spPr>
            <a:xfrm>
              <a:off x="4816200" y="1702875"/>
              <a:ext cx="41550" cy="41550"/>
            </a:xfrm>
            <a:custGeom>
              <a:avLst/>
              <a:gdLst/>
              <a:ahLst/>
              <a:cxnLst/>
              <a:rect l="l" t="t" r="r" b="b"/>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2" name="Google Shape;462;p33"/>
            <p:cNvSpPr/>
            <p:nvPr/>
          </p:nvSpPr>
          <p:spPr>
            <a:xfrm>
              <a:off x="5031125" y="1757225"/>
              <a:ext cx="41550" cy="41550"/>
            </a:xfrm>
            <a:custGeom>
              <a:avLst/>
              <a:gdLst/>
              <a:ahLst/>
              <a:cxnLst/>
              <a:rect l="l" t="t" r="r" b="b"/>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3" name="Google Shape;463;p33"/>
            <p:cNvSpPr/>
            <p:nvPr/>
          </p:nvSpPr>
          <p:spPr>
            <a:xfrm>
              <a:off x="4634875" y="1756000"/>
              <a:ext cx="404225" cy="178325"/>
            </a:xfrm>
            <a:custGeom>
              <a:avLst/>
              <a:gdLst/>
              <a:ahLst/>
              <a:cxnLst/>
              <a:rect l="l" t="t" r="r" b="b"/>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4" name="Google Shape;464;p33"/>
            <p:cNvSpPr/>
            <p:nvPr/>
          </p:nvSpPr>
          <p:spPr>
            <a:xfrm>
              <a:off x="4601275" y="1757225"/>
              <a:ext cx="41550" cy="41550"/>
            </a:xfrm>
            <a:custGeom>
              <a:avLst/>
              <a:gdLst/>
              <a:ahLst/>
              <a:cxnLst/>
              <a:rect l="l" t="t" r="r" b="b"/>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5" name="Google Shape;465;p33"/>
            <p:cNvSpPr/>
            <p:nvPr/>
          </p:nvSpPr>
          <p:spPr>
            <a:xfrm>
              <a:off x="4673325" y="1947725"/>
              <a:ext cx="327300" cy="44600"/>
            </a:xfrm>
            <a:custGeom>
              <a:avLst/>
              <a:gdLst/>
              <a:ahLst/>
              <a:cxnLst/>
              <a:rect l="l" t="t" r="r" b="b"/>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66" name="Google Shape;466;p33"/>
          <p:cNvGrpSpPr/>
          <p:nvPr/>
        </p:nvGrpSpPr>
        <p:grpSpPr>
          <a:xfrm>
            <a:off x="9841733" y="2301125"/>
            <a:ext cx="403898" cy="408542"/>
            <a:chOff x="5297950" y="1632050"/>
            <a:chExt cx="426200" cy="431100"/>
          </a:xfrm>
        </p:grpSpPr>
        <p:sp>
          <p:nvSpPr>
            <p:cNvPr id="467" name="Google Shape;467;p33"/>
            <p:cNvSpPr/>
            <p:nvPr/>
          </p:nvSpPr>
          <p:spPr>
            <a:xfrm>
              <a:off x="5404800" y="1936125"/>
              <a:ext cx="212500" cy="127025"/>
            </a:xfrm>
            <a:custGeom>
              <a:avLst/>
              <a:gdLst/>
              <a:ahLst/>
              <a:cxnLst/>
              <a:rect l="l" t="t" r="r" b="b"/>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68" name="Google Shape;468;p33"/>
            <p:cNvSpPr/>
            <p:nvPr/>
          </p:nvSpPr>
          <p:spPr>
            <a:xfrm>
              <a:off x="5297950" y="1632050"/>
              <a:ext cx="426200" cy="294950"/>
            </a:xfrm>
            <a:custGeom>
              <a:avLst/>
              <a:gdLst/>
              <a:ahLst/>
              <a:cxnLst/>
              <a:rect l="l" t="t" r="r" b="b"/>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69" name="Google Shape;469;p33"/>
          <p:cNvGrpSpPr/>
          <p:nvPr/>
        </p:nvGrpSpPr>
        <p:grpSpPr>
          <a:xfrm>
            <a:off x="10479376" y="2288997"/>
            <a:ext cx="406220" cy="432826"/>
            <a:chOff x="5970800" y="1619250"/>
            <a:chExt cx="428650" cy="456725"/>
          </a:xfrm>
        </p:grpSpPr>
        <p:sp>
          <p:nvSpPr>
            <p:cNvPr id="470" name="Google Shape;470;p33"/>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1" name="Google Shape;471;p33"/>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2" name="Google Shape;472;p33"/>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3" name="Google Shape;473;p33"/>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4" name="Google Shape;474;p33"/>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75" name="Google Shape;475;p33"/>
          <p:cNvGrpSpPr/>
          <p:nvPr/>
        </p:nvGrpSpPr>
        <p:grpSpPr>
          <a:xfrm>
            <a:off x="11099676" y="2283784"/>
            <a:ext cx="455380" cy="415459"/>
            <a:chOff x="6625350" y="1613750"/>
            <a:chExt cx="480525" cy="438400"/>
          </a:xfrm>
        </p:grpSpPr>
        <p:sp>
          <p:nvSpPr>
            <p:cNvPr id="476" name="Google Shape;476;p33"/>
            <p:cNvSpPr/>
            <p:nvPr/>
          </p:nvSpPr>
          <p:spPr>
            <a:xfrm>
              <a:off x="6670525" y="1887275"/>
              <a:ext cx="117875" cy="164875"/>
            </a:xfrm>
            <a:custGeom>
              <a:avLst/>
              <a:gdLst/>
              <a:ahLst/>
              <a:cxnLst/>
              <a:rect l="l" t="t" r="r" b="b"/>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7" name="Google Shape;477;p33"/>
            <p:cNvSpPr/>
            <p:nvPr/>
          </p:nvSpPr>
          <p:spPr>
            <a:xfrm>
              <a:off x="7075950" y="1754175"/>
              <a:ext cx="29925" cy="99550"/>
            </a:xfrm>
            <a:custGeom>
              <a:avLst/>
              <a:gdLst/>
              <a:ahLst/>
              <a:cxnLst/>
              <a:rect l="l" t="t" r="r" b="b"/>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8" name="Google Shape;478;p33"/>
            <p:cNvSpPr/>
            <p:nvPr/>
          </p:nvSpPr>
          <p:spPr>
            <a:xfrm>
              <a:off x="6625350" y="1729750"/>
              <a:ext cx="97700" cy="147175"/>
            </a:xfrm>
            <a:custGeom>
              <a:avLst/>
              <a:gdLst/>
              <a:ahLst/>
              <a:cxnLst/>
              <a:rect l="l" t="t" r="r" b="b"/>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79" name="Google Shape;479;p33"/>
            <p:cNvSpPr/>
            <p:nvPr/>
          </p:nvSpPr>
          <p:spPr>
            <a:xfrm>
              <a:off x="6736475" y="1638175"/>
              <a:ext cx="279650" cy="330325"/>
            </a:xfrm>
            <a:custGeom>
              <a:avLst/>
              <a:gdLst/>
              <a:ahLst/>
              <a:cxnLst/>
              <a:rect l="l" t="t" r="r" b="b"/>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0" name="Google Shape;480;p33"/>
            <p:cNvSpPr/>
            <p:nvPr/>
          </p:nvSpPr>
          <p:spPr>
            <a:xfrm>
              <a:off x="7029550" y="1613750"/>
              <a:ext cx="34200" cy="379800"/>
            </a:xfrm>
            <a:custGeom>
              <a:avLst/>
              <a:gdLst/>
              <a:ahLst/>
              <a:cxnLst/>
              <a:rect l="l" t="t" r="r" b="b"/>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81" name="Google Shape;481;p33"/>
          <p:cNvGrpSpPr/>
          <p:nvPr/>
        </p:nvGrpSpPr>
        <p:grpSpPr>
          <a:xfrm>
            <a:off x="5400196" y="2959617"/>
            <a:ext cx="343721" cy="369190"/>
            <a:chOff x="611175" y="2326900"/>
            <a:chExt cx="362700" cy="389575"/>
          </a:xfrm>
        </p:grpSpPr>
        <p:sp>
          <p:nvSpPr>
            <p:cNvPr id="482" name="Google Shape;482;p33"/>
            <p:cNvSpPr/>
            <p:nvPr/>
          </p:nvSpPr>
          <p:spPr>
            <a:xfrm>
              <a:off x="611175" y="2326900"/>
              <a:ext cx="362700" cy="389575"/>
            </a:xfrm>
            <a:custGeom>
              <a:avLst/>
              <a:gdLst/>
              <a:ahLst/>
              <a:cxnLst/>
              <a:rect l="l" t="t" r="r" b="b"/>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3" name="Google Shape;483;p33"/>
            <p:cNvSpPr/>
            <p:nvPr/>
          </p:nvSpPr>
          <p:spPr>
            <a:xfrm>
              <a:off x="794950" y="2500900"/>
              <a:ext cx="24450" cy="23850"/>
            </a:xfrm>
            <a:custGeom>
              <a:avLst/>
              <a:gdLst/>
              <a:ahLst/>
              <a:cxnLst/>
              <a:rect l="l" t="t" r="r" b="b"/>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4" name="Google Shape;484;p33"/>
            <p:cNvSpPr/>
            <p:nvPr/>
          </p:nvSpPr>
          <p:spPr>
            <a:xfrm>
              <a:off x="754650" y="2381250"/>
              <a:ext cx="75750" cy="14050"/>
            </a:xfrm>
            <a:custGeom>
              <a:avLst/>
              <a:gdLst/>
              <a:ahLst/>
              <a:cxnLst/>
              <a:rect l="l" t="t" r="r" b="b"/>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5" name="Google Shape;485;p33"/>
            <p:cNvSpPr/>
            <p:nvPr/>
          </p:nvSpPr>
          <p:spPr>
            <a:xfrm>
              <a:off x="765025" y="2453900"/>
              <a:ext cx="31175" cy="31150"/>
            </a:xfrm>
            <a:custGeom>
              <a:avLst/>
              <a:gdLst/>
              <a:ahLst/>
              <a:cxnLst/>
              <a:rect l="l" t="t" r="r" b="b"/>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486" name="Google Shape;486;p33"/>
          <p:cNvSpPr/>
          <p:nvPr/>
        </p:nvSpPr>
        <p:spPr>
          <a:xfrm>
            <a:off x="6029751" y="2963099"/>
            <a:ext cx="362248" cy="362248"/>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7" name="Google Shape;487;p33"/>
          <p:cNvSpPr/>
          <p:nvPr/>
        </p:nvSpPr>
        <p:spPr>
          <a:xfrm>
            <a:off x="6668562" y="2963099"/>
            <a:ext cx="362248" cy="362248"/>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88" name="Google Shape;488;p33"/>
          <p:cNvSpPr/>
          <p:nvPr/>
        </p:nvSpPr>
        <p:spPr>
          <a:xfrm>
            <a:off x="7307374" y="2963099"/>
            <a:ext cx="362248" cy="362248"/>
          </a:xfrm>
          <a:custGeom>
            <a:avLst/>
            <a:gdLst/>
            <a:ahLst/>
            <a:cxnLst/>
            <a:rect l="l" t="t" r="r" b="b"/>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489" name="Google Shape;489;p33"/>
          <p:cNvGrpSpPr/>
          <p:nvPr/>
        </p:nvGrpSpPr>
        <p:grpSpPr>
          <a:xfrm>
            <a:off x="8030632" y="2900601"/>
            <a:ext cx="193278" cy="482602"/>
            <a:chOff x="3386850" y="2264625"/>
            <a:chExt cx="203950" cy="509250"/>
          </a:xfrm>
        </p:grpSpPr>
        <p:sp>
          <p:nvSpPr>
            <p:cNvPr id="490" name="Google Shape;490;p33"/>
            <p:cNvSpPr/>
            <p:nvPr/>
          </p:nvSpPr>
          <p:spPr>
            <a:xfrm>
              <a:off x="3386850" y="2370850"/>
              <a:ext cx="203950" cy="403025"/>
            </a:xfrm>
            <a:custGeom>
              <a:avLst/>
              <a:gdLst/>
              <a:ahLst/>
              <a:cxnLst/>
              <a:rect l="l" t="t" r="r" b="b"/>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91" name="Google Shape;491;p33"/>
            <p:cNvSpPr/>
            <p:nvPr/>
          </p:nvSpPr>
          <p:spPr>
            <a:xfrm>
              <a:off x="3446075" y="2264625"/>
              <a:ext cx="85500" cy="94050"/>
            </a:xfrm>
            <a:custGeom>
              <a:avLst/>
              <a:gdLst/>
              <a:ahLst/>
              <a:cxnLst/>
              <a:rect l="l" t="t" r="r" b="b"/>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92" name="Google Shape;492;p33"/>
          <p:cNvGrpSpPr/>
          <p:nvPr/>
        </p:nvGrpSpPr>
        <p:grpSpPr>
          <a:xfrm>
            <a:off x="9325606" y="2961940"/>
            <a:ext cx="158545" cy="359926"/>
            <a:chOff x="4753325" y="2329350"/>
            <a:chExt cx="167300" cy="379800"/>
          </a:xfrm>
        </p:grpSpPr>
        <p:sp>
          <p:nvSpPr>
            <p:cNvPr id="493" name="Google Shape;493;p33"/>
            <p:cNvSpPr/>
            <p:nvPr/>
          </p:nvSpPr>
          <p:spPr>
            <a:xfrm>
              <a:off x="4753325" y="2424600"/>
              <a:ext cx="167300" cy="284550"/>
            </a:xfrm>
            <a:custGeom>
              <a:avLst/>
              <a:gdLst/>
              <a:ahLst/>
              <a:cxnLst/>
              <a:rect l="l" t="t" r="r" b="b"/>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94" name="Google Shape;494;p33"/>
            <p:cNvSpPr/>
            <p:nvPr/>
          </p:nvSpPr>
          <p:spPr>
            <a:xfrm>
              <a:off x="4798500" y="2329350"/>
              <a:ext cx="76950" cy="84275"/>
            </a:xfrm>
            <a:custGeom>
              <a:avLst/>
              <a:gdLst/>
              <a:ahLst/>
              <a:cxnLst/>
              <a:rect l="l" t="t" r="r" b="b"/>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495" name="Google Shape;495;p33"/>
          <p:cNvGrpSpPr/>
          <p:nvPr/>
        </p:nvGrpSpPr>
        <p:grpSpPr>
          <a:xfrm>
            <a:off x="8683888" y="2902899"/>
            <a:ext cx="164372" cy="477982"/>
            <a:chOff x="4076175" y="2267050"/>
            <a:chExt cx="173450" cy="504375"/>
          </a:xfrm>
        </p:grpSpPr>
        <p:sp>
          <p:nvSpPr>
            <p:cNvPr id="496" name="Google Shape;496;p33"/>
            <p:cNvSpPr/>
            <p:nvPr/>
          </p:nvSpPr>
          <p:spPr>
            <a:xfrm>
              <a:off x="4122600" y="2267050"/>
              <a:ext cx="80600" cy="91625"/>
            </a:xfrm>
            <a:custGeom>
              <a:avLst/>
              <a:gdLst/>
              <a:ahLst/>
              <a:cxnLst/>
              <a:rect l="l" t="t" r="r" b="b"/>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497" name="Google Shape;497;p33"/>
            <p:cNvSpPr/>
            <p:nvPr/>
          </p:nvSpPr>
          <p:spPr>
            <a:xfrm>
              <a:off x="4076175" y="2370250"/>
              <a:ext cx="173450" cy="401175"/>
            </a:xfrm>
            <a:custGeom>
              <a:avLst/>
              <a:gdLst/>
              <a:ahLst/>
              <a:cxnLst/>
              <a:rect l="l" t="t" r="r" b="b"/>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498" name="Google Shape;498;p33"/>
          <p:cNvSpPr/>
          <p:nvPr/>
        </p:nvSpPr>
        <p:spPr>
          <a:xfrm>
            <a:off x="9862621" y="2953267"/>
            <a:ext cx="362248" cy="381913"/>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499" name="Google Shape;499;p33"/>
          <p:cNvGrpSpPr/>
          <p:nvPr/>
        </p:nvGrpSpPr>
        <p:grpSpPr>
          <a:xfrm>
            <a:off x="10483427" y="2960187"/>
            <a:ext cx="398117" cy="368029"/>
            <a:chOff x="5975075" y="2327500"/>
            <a:chExt cx="420100" cy="388350"/>
          </a:xfrm>
        </p:grpSpPr>
        <p:sp>
          <p:nvSpPr>
            <p:cNvPr id="500" name="Google Shape;500;p33"/>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1" name="Google Shape;501;p33"/>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02" name="Google Shape;502;p33"/>
          <p:cNvGrpSpPr/>
          <p:nvPr/>
        </p:nvGrpSpPr>
        <p:grpSpPr>
          <a:xfrm>
            <a:off x="11199181" y="2949192"/>
            <a:ext cx="244215" cy="398117"/>
            <a:chOff x="6730350" y="2315900"/>
            <a:chExt cx="257700" cy="420100"/>
          </a:xfrm>
        </p:grpSpPr>
        <p:sp>
          <p:nvSpPr>
            <p:cNvPr id="503" name="Google Shape;503;p33"/>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4" name="Google Shape;504;p33"/>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5" name="Google Shape;505;p33"/>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6" name="Google Shape;506;p33"/>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07" name="Google Shape;507;p33"/>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08" name="Google Shape;508;p33"/>
          <p:cNvGrpSpPr/>
          <p:nvPr/>
        </p:nvGrpSpPr>
        <p:grpSpPr>
          <a:xfrm>
            <a:off x="5510126" y="3557339"/>
            <a:ext cx="123860" cy="451354"/>
            <a:chOff x="727175" y="2957625"/>
            <a:chExt cx="130700" cy="476275"/>
          </a:xfrm>
        </p:grpSpPr>
        <p:sp>
          <p:nvSpPr>
            <p:cNvPr id="509" name="Google Shape;509;p33"/>
            <p:cNvSpPr/>
            <p:nvPr/>
          </p:nvSpPr>
          <p:spPr>
            <a:xfrm>
              <a:off x="727175" y="2957625"/>
              <a:ext cx="130700" cy="476275"/>
            </a:xfrm>
            <a:custGeom>
              <a:avLst/>
              <a:gdLst/>
              <a:ahLst/>
              <a:cxnLst/>
              <a:rect l="l" t="t" r="r" b="b"/>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10" name="Google Shape;510;p33"/>
            <p:cNvSpPr/>
            <p:nvPr/>
          </p:nvSpPr>
          <p:spPr>
            <a:xfrm>
              <a:off x="751600" y="3090125"/>
              <a:ext cx="81850" cy="319350"/>
            </a:xfrm>
            <a:custGeom>
              <a:avLst/>
              <a:gdLst/>
              <a:ahLst/>
              <a:cxnLst/>
              <a:rect l="l" t="t" r="r" b="b"/>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11" name="Google Shape;511;p33"/>
          <p:cNvSpPr/>
          <p:nvPr/>
        </p:nvSpPr>
        <p:spPr>
          <a:xfrm>
            <a:off x="6659891" y="3539434"/>
            <a:ext cx="379590" cy="487223"/>
          </a:xfrm>
          <a:custGeom>
            <a:avLst/>
            <a:gdLst/>
            <a:ahLst/>
            <a:cxnLst/>
            <a:rect l="l" t="t" r="r" b="b"/>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12" name="Google Shape;512;p33"/>
          <p:cNvSpPr/>
          <p:nvPr/>
        </p:nvSpPr>
        <p:spPr>
          <a:xfrm>
            <a:off x="6070265" y="3539434"/>
            <a:ext cx="281222" cy="487223"/>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13" name="Google Shape;513;p33"/>
          <p:cNvGrpSpPr/>
          <p:nvPr/>
        </p:nvGrpSpPr>
        <p:grpSpPr>
          <a:xfrm>
            <a:off x="7269153" y="3571791"/>
            <a:ext cx="438631" cy="422425"/>
            <a:chOff x="2583325" y="2972875"/>
            <a:chExt cx="462850" cy="445750"/>
          </a:xfrm>
        </p:grpSpPr>
        <p:sp>
          <p:nvSpPr>
            <p:cNvPr id="514" name="Google Shape;514;p33"/>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15" name="Google Shape;515;p33"/>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16" name="Google Shape;516;p33"/>
          <p:cNvGrpSpPr/>
          <p:nvPr/>
        </p:nvGrpSpPr>
        <p:grpSpPr>
          <a:xfrm>
            <a:off x="7892911" y="3634883"/>
            <a:ext cx="468719" cy="296266"/>
            <a:chOff x="3241525" y="3039450"/>
            <a:chExt cx="494600" cy="312625"/>
          </a:xfrm>
        </p:grpSpPr>
        <p:sp>
          <p:nvSpPr>
            <p:cNvPr id="517" name="Google Shape;517;p33"/>
            <p:cNvSpPr/>
            <p:nvPr/>
          </p:nvSpPr>
          <p:spPr>
            <a:xfrm>
              <a:off x="3241525" y="3039450"/>
              <a:ext cx="494600" cy="312625"/>
            </a:xfrm>
            <a:custGeom>
              <a:avLst/>
              <a:gdLst/>
              <a:ahLst/>
              <a:cxnLst/>
              <a:rect l="l" t="t" r="r" b="b"/>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18" name="Google Shape;518;p33"/>
            <p:cNvSpPr/>
            <p:nvPr/>
          </p:nvSpPr>
          <p:spPr>
            <a:xfrm>
              <a:off x="3384400" y="3091350"/>
              <a:ext cx="208850" cy="208825"/>
            </a:xfrm>
            <a:custGeom>
              <a:avLst/>
              <a:gdLst/>
              <a:ahLst/>
              <a:cxnLst/>
              <a:rect l="l" t="t" r="r" b="b"/>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19" name="Google Shape;519;p33"/>
          <p:cNvSpPr/>
          <p:nvPr/>
        </p:nvSpPr>
        <p:spPr>
          <a:xfrm>
            <a:off x="9203551" y="3581676"/>
            <a:ext cx="402762" cy="40273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20" name="Google Shape;520;p33"/>
          <p:cNvGrpSpPr/>
          <p:nvPr/>
        </p:nvGrpSpPr>
        <p:grpSpPr>
          <a:xfrm>
            <a:off x="9801220" y="3603633"/>
            <a:ext cx="484924" cy="358765"/>
            <a:chOff x="5255200" y="3006475"/>
            <a:chExt cx="511700" cy="378575"/>
          </a:xfrm>
        </p:grpSpPr>
        <p:sp>
          <p:nvSpPr>
            <p:cNvPr id="521" name="Google Shape;521;p33"/>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22" name="Google Shape;522;p33"/>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23" name="Google Shape;523;p33"/>
          <p:cNvGrpSpPr/>
          <p:nvPr/>
        </p:nvGrpSpPr>
        <p:grpSpPr>
          <a:xfrm>
            <a:off x="8569906" y="3582807"/>
            <a:ext cx="392338" cy="400415"/>
            <a:chOff x="3955900" y="2984500"/>
            <a:chExt cx="414000" cy="422525"/>
          </a:xfrm>
        </p:grpSpPr>
        <p:sp>
          <p:nvSpPr>
            <p:cNvPr id="524" name="Google Shape;524;p33"/>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25" name="Google Shape;525;p33"/>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26" name="Google Shape;526;p33"/>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27" name="Google Shape;527;p33"/>
          <p:cNvSpPr/>
          <p:nvPr/>
        </p:nvSpPr>
        <p:spPr>
          <a:xfrm>
            <a:off x="5355070" y="4249416"/>
            <a:ext cx="438607" cy="344882"/>
          </a:xfrm>
          <a:custGeom>
            <a:avLst/>
            <a:gdLst/>
            <a:ahLst/>
            <a:cxnLst/>
            <a:rect l="l" t="t" r="r" b="b"/>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28" name="Google Shape;528;p33"/>
          <p:cNvSpPr/>
          <p:nvPr/>
        </p:nvSpPr>
        <p:spPr>
          <a:xfrm>
            <a:off x="10529792" y="3563150"/>
            <a:ext cx="305530" cy="439791"/>
          </a:xfrm>
          <a:custGeom>
            <a:avLst/>
            <a:gdLst/>
            <a:ahLst/>
            <a:cxnLst/>
            <a:rect l="l" t="t" r="r" b="b"/>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29" name="Google Shape;529;p33"/>
          <p:cNvGrpSpPr/>
          <p:nvPr/>
        </p:nvGrpSpPr>
        <p:grpSpPr>
          <a:xfrm>
            <a:off x="11171415" y="3577004"/>
            <a:ext cx="299749" cy="425907"/>
            <a:chOff x="6701050" y="2978375"/>
            <a:chExt cx="316300" cy="449425"/>
          </a:xfrm>
        </p:grpSpPr>
        <p:sp>
          <p:nvSpPr>
            <p:cNvPr id="530" name="Google Shape;530;p33"/>
            <p:cNvSpPr/>
            <p:nvPr/>
          </p:nvSpPr>
          <p:spPr>
            <a:xfrm>
              <a:off x="6701050" y="2978375"/>
              <a:ext cx="316300" cy="78175"/>
            </a:xfrm>
            <a:custGeom>
              <a:avLst/>
              <a:gdLst/>
              <a:ahLst/>
              <a:cxnLst/>
              <a:rect l="l" t="t" r="r" b="b"/>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1" name="Google Shape;531;p33"/>
            <p:cNvSpPr/>
            <p:nvPr/>
          </p:nvSpPr>
          <p:spPr>
            <a:xfrm>
              <a:off x="6713875" y="3068750"/>
              <a:ext cx="290650" cy="359050"/>
            </a:xfrm>
            <a:custGeom>
              <a:avLst/>
              <a:gdLst/>
              <a:ahLst/>
              <a:cxnLst/>
              <a:rect l="l" t="t" r="r" b="b"/>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32" name="Google Shape;532;p33"/>
          <p:cNvGrpSpPr/>
          <p:nvPr/>
        </p:nvGrpSpPr>
        <p:grpSpPr>
          <a:xfrm>
            <a:off x="5997327" y="4278307"/>
            <a:ext cx="427069" cy="287027"/>
            <a:chOff x="1241275" y="3718400"/>
            <a:chExt cx="450650" cy="302875"/>
          </a:xfrm>
        </p:grpSpPr>
        <p:sp>
          <p:nvSpPr>
            <p:cNvPr id="533" name="Google Shape;533;p33"/>
            <p:cNvSpPr/>
            <p:nvPr/>
          </p:nvSpPr>
          <p:spPr>
            <a:xfrm>
              <a:off x="1241275" y="3718400"/>
              <a:ext cx="450650" cy="302875"/>
            </a:xfrm>
            <a:custGeom>
              <a:avLst/>
              <a:gdLst/>
              <a:ahLst/>
              <a:cxnLst/>
              <a:rect l="l" t="t" r="r" b="b"/>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4" name="Google Shape;534;p33"/>
            <p:cNvSpPr/>
            <p:nvPr/>
          </p:nvSpPr>
          <p:spPr>
            <a:xfrm>
              <a:off x="1293175" y="3895475"/>
              <a:ext cx="174050" cy="12225"/>
            </a:xfrm>
            <a:custGeom>
              <a:avLst/>
              <a:gdLst/>
              <a:ahLst/>
              <a:cxnLst/>
              <a:rect l="l" t="t" r="r" b="b"/>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5" name="Google Shape;535;p33"/>
            <p:cNvSpPr/>
            <p:nvPr/>
          </p:nvSpPr>
          <p:spPr>
            <a:xfrm>
              <a:off x="1293175" y="3935775"/>
              <a:ext cx="122750" cy="12225"/>
            </a:xfrm>
            <a:custGeom>
              <a:avLst/>
              <a:gdLst/>
              <a:ahLst/>
              <a:cxnLst/>
              <a:rect l="l" t="t" r="r" b="b"/>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6" name="Google Shape;536;p33"/>
            <p:cNvSpPr/>
            <p:nvPr/>
          </p:nvSpPr>
          <p:spPr>
            <a:xfrm>
              <a:off x="1570375" y="3901575"/>
              <a:ext cx="62300" cy="40325"/>
            </a:xfrm>
            <a:custGeom>
              <a:avLst/>
              <a:gdLst/>
              <a:ahLst/>
              <a:cxnLst/>
              <a:rect l="l" t="t" r="r" b="b"/>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37" name="Google Shape;537;p33"/>
          <p:cNvGrpSpPr/>
          <p:nvPr/>
        </p:nvGrpSpPr>
        <p:grpSpPr>
          <a:xfrm>
            <a:off x="6641933" y="4256321"/>
            <a:ext cx="415459" cy="331567"/>
            <a:chOff x="1921475" y="3695200"/>
            <a:chExt cx="438400" cy="349875"/>
          </a:xfrm>
        </p:grpSpPr>
        <p:sp>
          <p:nvSpPr>
            <p:cNvPr id="538" name="Google Shape;538;p33"/>
            <p:cNvSpPr/>
            <p:nvPr/>
          </p:nvSpPr>
          <p:spPr>
            <a:xfrm>
              <a:off x="2246900" y="3992550"/>
              <a:ext cx="52525" cy="52525"/>
            </a:xfrm>
            <a:custGeom>
              <a:avLst/>
              <a:gdLst/>
              <a:ahLst/>
              <a:cxnLst/>
              <a:rect l="l" t="t" r="r" b="b"/>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39" name="Google Shape;539;p33"/>
            <p:cNvSpPr/>
            <p:nvPr/>
          </p:nvSpPr>
          <p:spPr>
            <a:xfrm>
              <a:off x="2033800" y="3992550"/>
              <a:ext cx="52550" cy="52525"/>
            </a:xfrm>
            <a:custGeom>
              <a:avLst/>
              <a:gdLst/>
              <a:ahLst/>
              <a:cxnLst/>
              <a:rect l="l" t="t" r="r" b="b"/>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40" name="Google Shape;540;p33"/>
            <p:cNvSpPr/>
            <p:nvPr/>
          </p:nvSpPr>
          <p:spPr>
            <a:xfrm>
              <a:off x="1921475" y="3695200"/>
              <a:ext cx="438400" cy="297975"/>
            </a:xfrm>
            <a:custGeom>
              <a:avLst/>
              <a:gdLst/>
              <a:ahLst/>
              <a:cxnLst/>
              <a:rect l="l" t="t" r="r" b="b"/>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41" name="Google Shape;541;p33"/>
          <p:cNvGrpSpPr/>
          <p:nvPr/>
        </p:nvGrpSpPr>
        <p:grpSpPr>
          <a:xfrm>
            <a:off x="7284790" y="4251109"/>
            <a:ext cx="407357" cy="341424"/>
            <a:chOff x="2599825" y="3689700"/>
            <a:chExt cx="429850" cy="360275"/>
          </a:xfrm>
        </p:grpSpPr>
        <p:sp>
          <p:nvSpPr>
            <p:cNvPr id="542" name="Google Shape;542;p33"/>
            <p:cNvSpPr/>
            <p:nvPr/>
          </p:nvSpPr>
          <p:spPr>
            <a:xfrm>
              <a:off x="2599825" y="3689700"/>
              <a:ext cx="429850" cy="169150"/>
            </a:xfrm>
            <a:custGeom>
              <a:avLst/>
              <a:gdLst/>
              <a:ahLst/>
              <a:cxnLst/>
              <a:rect l="l" t="t" r="r" b="b"/>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43" name="Google Shape;543;p33"/>
            <p:cNvSpPr/>
            <p:nvPr/>
          </p:nvSpPr>
          <p:spPr>
            <a:xfrm>
              <a:off x="2599825" y="3861275"/>
              <a:ext cx="429850" cy="188700"/>
            </a:xfrm>
            <a:custGeom>
              <a:avLst/>
              <a:gdLst/>
              <a:ahLst/>
              <a:cxnLst/>
              <a:rect l="l" t="t" r="r" b="b"/>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44" name="Google Shape;544;p33"/>
          <p:cNvGrpSpPr/>
          <p:nvPr/>
        </p:nvGrpSpPr>
        <p:grpSpPr>
          <a:xfrm>
            <a:off x="7943257" y="4215808"/>
            <a:ext cx="368029" cy="384235"/>
            <a:chOff x="3294650" y="3652450"/>
            <a:chExt cx="388350" cy="405450"/>
          </a:xfrm>
        </p:grpSpPr>
        <p:sp>
          <p:nvSpPr>
            <p:cNvPr id="545" name="Google Shape;545;p33"/>
            <p:cNvSpPr/>
            <p:nvPr/>
          </p:nvSpPr>
          <p:spPr>
            <a:xfrm>
              <a:off x="3294650" y="3681775"/>
              <a:ext cx="376150" cy="376125"/>
            </a:xfrm>
            <a:custGeom>
              <a:avLst/>
              <a:gdLst/>
              <a:ahLst/>
              <a:cxnLst/>
              <a:rect l="l" t="t" r="r" b="b"/>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46" name="Google Shape;546;p33"/>
            <p:cNvSpPr/>
            <p:nvPr/>
          </p:nvSpPr>
          <p:spPr>
            <a:xfrm>
              <a:off x="3494925" y="3760525"/>
              <a:ext cx="188075" cy="97100"/>
            </a:xfrm>
            <a:custGeom>
              <a:avLst/>
              <a:gdLst/>
              <a:ahLst/>
              <a:cxnLst/>
              <a:rect l="l" t="t" r="r" b="b"/>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47" name="Google Shape;547;p33"/>
            <p:cNvSpPr/>
            <p:nvPr/>
          </p:nvSpPr>
          <p:spPr>
            <a:xfrm>
              <a:off x="3494925" y="3652450"/>
              <a:ext cx="161200" cy="188100"/>
            </a:xfrm>
            <a:custGeom>
              <a:avLst/>
              <a:gdLst/>
              <a:ahLst/>
              <a:cxnLst/>
              <a:rect l="l" t="t" r="r" b="b"/>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48" name="Google Shape;548;p33"/>
          <p:cNvGrpSpPr/>
          <p:nvPr/>
        </p:nvGrpSpPr>
        <p:grpSpPr>
          <a:xfrm>
            <a:off x="8551403" y="4264423"/>
            <a:ext cx="429343" cy="314793"/>
            <a:chOff x="3936375" y="3703750"/>
            <a:chExt cx="453050" cy="332175"/>
          </a:xfrm>
        </p:grpSpPr>
        <p:sp>
          <p:nvSpPr>
            <p:cNvPr id="549" name="Google Shape;549;p33"/>
            <p:cNvSpPr/>
            <p:nvPr/>
          </p:nvSpPr>
          <p:spPr>
            <a:xfrm>
              <a:off x="3936375" y="3703750"/>
              <a:ext cx="453050" cy="332175"/>
            </a:xfrm>
            <a:custGeom>
              <a:avLst/>
              <a:gdLst/>
              <a:ahLst/>
              <a:cxnLst/>
              <a:rect l="l" t="t" r="r" b="b"/>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0" name="Google Shape;550;p33"/>
            <p:cNvSpPr/>
            <p:nvPr/>
          </p:nvSpPr>
          <p:spPr>
            <a:xfrm>
              <a:off x="3988875" y="3864325"/>
              <a:ext cx="77575" cy="133125"/>
            </a:xfrm>
            <a:custGeom>
              <a:avLst/>
              <a:gdLst/>
              <a:ahLst/>
              <a:cxnLst/>
              <a:rect l="l" t="t" r="r" b="b"/>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1" name="Google Shape;551;p33"/>
            <p:cNvSpPr/>
            <p:nvPr/>
          </p:nvSpPr>
          <p:spPr>
            <a:xfrm>
              <a:off x="4259350" y="3864325"/>
              <a:ext cx="77575" cy="133125"/>
            </a:xfrm>
            <a:custGeom>
              <a:avLst/>
              <a:gdLst/>
              <a:ahLst/>
              <a:cxnLst/>
              <a:rect l="l" t="t" r="r" b="b"/>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2" name="Google Shape;552;p33"/>
            <p:cNvSpPr/>
            <p:nvPr/>
          </p:nvSpPr>
          <p:spPr>
            <a:xfrm>
              <a:off x="4078625" y="3717800"/>
              <a:ext cx="77575" cy="279650"/>
            </a:xfrm>
            <a:custGeom>
              <a:avLst/>
              <a:gdLst/>
              <a:ahLst/>
              <a:cxnLst/>
              <a:rect l="l" t="t" r="r" b="b"/>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3" name="Google Shape;553;p33"/>
            <p:cNvSpPr/>
            <p:nvPr/>
          </p:nvSpPr>
          <p:spPr>
            <a:xfrm>
              <a:off x="4168375" y="3788625"/>
              <a:ext cx="78175" cy="208825"/>
            </a:xfrm>
            <a:custGeom>
              <a:avLst/>
              <a:gdLst/>
              <a:ahLst/>
              <a:cxnLst/>
              <a:rect l="l" t="t" r="r" b="b"/>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54" name="Google Shape;554;p33"/>
          <p:cNvGrpSpPr/>
          <p:nvPr/>
        </p:nvGrpSpPr>
        <p:grpSpPr>
          <a:xfrm>
            <a:off x="9190207" y="4264423"/>
            <a:ext cx="429343" cy="314793"/>
            <a:chOff x="4610450" y="3703750"/>
            <a:chExt cx="453050" cy="332175"/>
          </a:xfrm>
        </p:grpSpPr>
        <p:sp>
          <p:nvSpPr>
            <p:cNvPr id="555" name="Google Shape;555;p33"/>
            <p:cNvSpPr/>
            <p:nvPr/>
          </p:nvSpPr>
          <p:spPr>
            <a:xfrm>
              <a:off x="4610450" y="3703750"/>
              <a:ext cx="453050" cy="332175"/>
            </a:xfrm>
            <a:custGeom>
              <a:avLst/>
              <a:gdLst/>
              <a:ahLst/>
              <a:cxnLst/>
              <a:rect l="l" t="t" r="r" b="b"/>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6" name="Google Shape;556;p33"/>
            <p:cNvSpPr/>
            <p:nvPr/>
          </p:nvSpPr>
          <p:spPr>
            <a:xfrm>
              <a:off x="4642200" y="3730000"/>
              <a:ext cx="389550" cy="249150"/>
            </a:xfrm>
            <a:custGeom>
              <a:avLst/>
              <a:gdLst/>
              <a:ahLst/>
              <a:cxnLst/>
              <a:rect l="l" t="t" r="r" b="b"/>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57" name="Google Shape;557;p33"/>
          <p:cNvGrpSpPr/>
          <p:nvPr/>
        </p:nvGrpSpPr>
        <p:grpSpPr>
          <a:xfrm>
            <a:off x="9844055" y="4232605"/>
            <a:ext cx="399254" cy="378430"/>
            <a:chOff x="5300400" y="3670175"/>
            <a:chExt cx="421300" cy="399325"/>
          </a:xfrm>
        </p:grpSpPr>
        <p:sp>
          <p:nvSpPr>
            <p:cNvPr id="558" name="Google Shape;558;p33"/>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59" name="Google Shape;559;p33"/>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0" name="Google Shape;560;p33"/>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1" name="Google Shape;561;p33"/>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2" name="Google Shape;562;p33"/>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63" name="Google Shape;563;p33"/>
          <p:cNvSpPr/>
          <p:nvPr/>
        </p:nvSpPr>
        <p:spPr>
          <a:xfrm>
            <a:off x="10460350" y="4199662"/>
            <a:ext cx="444411" cy="444387"/>
          </a:xfrm>
          <a:custGeom>
            <a:avLst/>
            <a:gdLst/>
            <a:ahLst/>
            <a:cxnLst/>
            <a:rect l="l" t="t" r="r" b="b"/>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64" name="Google Shape;564;p33"/>
          <p:cNvGrpSpPr/>
          <p:nvPr/>
        </p:nvGrpSpPr>
        <p:grpSpPr>
          <a:xfrm>
            <a:off x="11127443" y="4227960"/>
            <a:ext cx="387693" cy="387717"/>
            <a:chOff x="6654650" y="3665275"/>
            <a:chExt cx="409100" cy="409125"/>
          </a:xfrm>
        </p:grpSpPr>
        <p:sp>
          <p:nvSpPr>
            <p:cNvPr id="565" name="Google Shape;565;p33"/>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6" name="Google Shape;566;p33"/>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67" name="Google Shape;567;p33"/>
          <p:cNvGrpSpPr/>
          <p:nvPr/>
        </p:nvGrpSpPr>
        <p:grpSpPr>
          <a:xfrm>
            <a:off x="5362005" y="4850559"/>
            <a:ext cx="420104" cy="420128"/>
            <a:chOff x="570875" y="4322250"/>
            <a:chExt cx="443300" cy="443325"/>
          </a:xfrm>
        </p:grpSpPr>
        <p:sp>
          <p:nvSpPr>
            <p:cNvPr id="568" name="Google Shape;568;p33"/>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69" name="Google Shape;569;p33"/>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0" name="Google Shape;570;p33"/>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1" name="Google Shape;571;p33"/>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72" name="Google Shape;572;p33"/>
          <p:cNvSpPr/>
          <p:nvPr/>
        </p:nvSpPr>
        <p:spPr>
          <a:xfrm>
            <a:off x="5983457" y="4932199"/>
            <a:ext cx="454836" cy="256939"/>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73" name="Google Shape;573;p33"/>
          <p:cNvGrpSpPr/>
          <p:nvPr/>
        </p:nvGrpSpPr>
        <p:grpSpPr>
          <a:xfrm>
            <a:off x="6696899" y="4819334"/>
            <a:ext cx="305530" cy="482578"/>
            <a:chOff x="1979475" y="4289300"/>
            <a:chExt cx="322400" cy="509225"/>
          </a:xfrm>
        </p:grpSpPr>
        <p:sp>
          <p:nvSpPr>
            <p:cNvPr id="574" name="Google Shape;574;p33"/>
            <p:cNvSpPr/>
            <p:nvPr/>
          </p:nvSpPr>
          <p:spPr>
            <a:xfrm>
              <a:off x="2187075" y="4509100"/>
              <a:ext cx="114800" cy="114800"/>
            </a:xfrm>
            <a:custGeom>
              <a:avLst/>
              <a:gdLst/>
              <a:ahLst/>
              <a:cxnLst/>
              <a:rect l="l" t="t" r="r" b="b"/>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5" name="Google Shape;575;p33"/>
            <p:cNvSpPr/>
            <p:nvPr/>
          </p:nvSpPr>
          <p:spPr>
            <a:xfrm>
              <a:off x="1979475" y="4542675"/>
              <a:ext cx="156925" cy="156950"/>
            </a:xfrm>
            <a:custGeom>
              <a:avLst/>
              <a:gdLst/>
              <a:ahLst/>
              <a:cxnLst/>
              <a:rect l="l" t="t" r="r" b="b"/>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6" name="Google Shape;576;p33"/>
            <p:cNvSpPr/>
            <p:nvPr/>
          </p:nvSpPr>
          <p:spPr>
            <a:xfrm>
              <a:off x="2041125" y="4289300"/>
              <a:ext cx="240000" cy="509225"/>
            </a:xfrm>
            <a:custGeom>
              <a:avLst/>
              <a:gdLst/>
              <a:ahLst/>
              <a:cxnLst/>
              <a:rect l="l" t="t" r="r" b="b"/>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577" name="Google Shape;577;p33"/>
          <p:cNvGrpSpPr/>
          <p:nvPr/>
        </p:nvGrpSpPr>
        <p:grpSpPr>
          <a:xfrm>
            <a:off x="7308503" y="4825683"/>
            <a:ext cx="360495" cy="469880"/>
            <a:chOff x="2624850" y="4296000"/>
            <a:chExt cx="380400" cy="495825"/>
          </a:xfrm>
        </p:grpSpPr>
        <p:sp>
          <p:nvSpPr>
            <p:cNvPr id="578" name="Google Shape;578;p33"/>
            <p:cNvSpPr/>
            <p:nvPr/>
          </p:nvSpPr>
          <p:spPr>
            <a:xfrm>
              <a:off x="2845875" y="4296000"/>
              <a:ext cx="126425" cy="125800"/>
            </a:xfrm>
            <a:custGeom>
              <a:avLst/>
              <a:gdLst/>
              <a:ahLst/>
              <a:cxnLst/>
              <a:rect l="l" t="t" r="r" b="b"/>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79" name="Google Shape;579;p33"/>
            <p:cNvSpPr/>
            <p:nvPr/>
          </p:nvSpPr>
          <p:spPr>
            <a:xfrm>
              <a:off x="2635850" y="4316150"/>
              <a:ext cx="369400" cy="475675"/>
            </a:xfrm>
            <a:custGeom>
              <a:avLst/>
              <a:gdLst/>
              <a:ahLst/>
              <a:cxnLst/>
              <a:rect l="l" t="t" r="r" b="b"/>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0" name="Google Shape;580;p33"/>
            <p:cNvSpPr/>
            <p:nvPr/>
          </p:nvSpPr>
          <p:spPr>
            <a:xfrm>
              <a:off x="2624850" y="4357675"/>
              <a:ext cx="171600" cy="171600"/>
            </a:xfrm>
            <a:custGeom>
              <a:avLst/>
              <a:gdLst/>
              <a:ahLst/>
              <a:cxnLst/>
              <a:rect l="l" t="t" r="r" b="b"/>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81" name="Google Shape;581;p33"/>
          <p:cNvSpPr/>
          <p:nvPr/>
        </p:nvSpPr>
        <p:spPr>
          <a:xfrm>
            <a:off x="8573436" y="4867970"/>
            <a:ext cx="385371" cy="385395"/>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2" name="Google Shape;582;p33"/>
          <p:cNvSpPr/>
          <p:nvPr/>
        </p:nvSpPr>
        <p:spPr>
          <a:xfrm>
            <a:off x="7934624" y="4892277"/>
            <a:ext cx="385371" cy="336779"/>
          </a:xfrm>
          <a:custGeom>
            <a:avLst/>
            <a:gdLst/>
            <a:ahLst/>
            <a:cxnLst/>
            <a:rect l="l" t="t" r="r" b="b"/>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3" name="Google Shape;583;p33"/>
          <p:cNvSpPr/>
          <p:nvPr/>
        </p:nvSpPr>
        <p:spPr>
          <a:xfrm>
            <a:off x="9210493" y="4866239"/>
            <a:ext cx="388877" cy="388854"/>
          </a:xfrm>
          <a:custGeom>
            <a:avLst/>
            <a:gdLst/>
            <a:ahLst/>
            <a:cxnLst/>
            <a:rect l="l" t="t" r="r" b="b"/>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84" name="Google Shape;584;p33"/>
          <p:cNvGrpSpPr/>
          <p:nvPr/>
        </p:nvGrpSpPr>
        <p:grpSpPr>
          <a:xfrm>
            <a:off x="9820908" y="4871977"/>
            <a:ext cx="445549" cy="377292"/>
            <a:chOff x="5275975" y="4344850"/>
            <a:chExt cx="470150" cy="398125"/>
          </a:xfrm>
        </p:grpSpPr>
        <p:sp>
          <p:nvSpPr>
            <p:cNvPr id="585" name="Google Shape;585;p33"/>
            <p:cNvSpPr/>
            <p:nvPr/>
          </p:nvSpPr>
          <p:spPr>
            <a:xfrm>
              <a:off x="5661250" y="4690450"/>
              <a:ext cx="65950" cy="52525"/>
            </a:xfrm>
            <a:custGeom>
              <a:avLst/>
              <a:gdLst/>
              <a:ahLst/>
              <a:cxnLst/>
              <a:rect l="l" t="t" r="r" b="b"/>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6" name="Google Shape;586;p33"/>
            <p:cNvSpPr/>
            <p:nvPr/>
          </p:nvSpPr>
          <p:spPr>
            <a:xfrm>
              <a:off x="5294900" y="4690450"/>
              <a:ext cx="65950" cy="52525"/>
            </a:xfrm>
            <a:custGeom>
              <a:avLst/>
              <a:gdLst/>
              <a:ahLst/>
              <a:cxnLst/>
              <a:rect l="l" t="t" r="r" b="b"/>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87" name="Google Shape;587;p33"/>
            <p:cNvSpPr/>
            <p:nvPr/>
          </p:nvSpPr>
          <p:spPr>
            <a:xfrm>
              <a:off x="5275975" y="4344850"/>
              <a:ext cx="470150" cy="334025"/>
            </a:xfrm>
            <a:custGeom>
              <a:avLst/>
              <a:gdLst/>
              <a:ahLst/>
              <a:cxnLst/>
              <a:rect l="l" t="t" r="r" b="b"/>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88" name="Google Shape;588;p33"/>
          <p:cNvSpPr/>
          <p:nvPr/>
        </p:nvSpPr>
        <p:spPr>
          <a:xfrm>
            <a:off x="10482336" y="4860459"/>
            <a:ext cx="400439" cy="400415"/>
          </a:xfrm>
          <a:custGeom>
            <a:avLst/>
            <a:gdLst/>
            <a:ahLst/>
            <a:cxnLst/>
            <a:rect l="l" t="t" r="r" b="b"/>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89" name="Google Shape;589;p33"/>
          <p:cNvGrpSpPr/>
          <p:nvPr/>
        </p:nvGrpSpPr>
        <p:grpSpPr>
          <a:xfrm>
            <a:off x="11115858" y="4841320"/>
            <a:ext cx="410863" cy="438607"/>
            <a:chOff x="6642425" y="4312500"/>
            <a:chExt cx="433550" cy="462825"/>
          </a:xfrm>
        </p:grpSpPr>
        <p:sp>
          <p:nvSpPr>
            <p:cNvPr id="590" name="Google Shape;590;p33"/>
            <p:cNvSpPr/>
            <p:nvPr/>
          </p:nvSpPr>
          <p:spPr>
            <a:xfrm>
              <a:off x="6642425" y="4687375"/>
              <a:ext cx="433550" cy="39125"/>
            </a:xfrm>
            <a:custGeom>
              <a:avLst/>
              <a:gdLst/>
              <a:ahLst/>
              <a:cxnLst/>
              <a:rect l="l" t="t" r="r" b="b"/>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1" name="Google Shape;591;p33"/>
            <p:cNvSpPr/>
            <p:nvPr/>
          </p:nvSpPr>
          <p:spPr>
            <a:xfrm>
              <a:off x="6642425" y="4736225"/>
              <a:ext cx="433550" cy="39100"/>
            </a:xfrm>
            <a:custGeom>
              <a:avLst/>
              <a:gdLst/>
              <a:ahLst/>
              <a:cxnLst/>
              <a:rect l="l" t="t" r="r" b="b"/>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2" name="Google Shape;592;p33"/>
            <p:cNvSpPr/>
            <p:nvPr/>
          </p:nvSpPr>
          <p:spPr>
            <a:xfrm>
              <a:off x="6684575" y="4312500"/>
              <a:ext cx="349875" cy="377350"/>
            </a:xfrm>
            <a:custGeom>
              <a:avLst/>
              <a:gdLst/>
              <a:ahLst/>
              <a:cxnLst/>
              <a:rect l="l" t="t" r="r" b="b"/>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593" name="Google Shape;593;p33"/>
          <p:cNvSpPr/>
          <p:nvPr/>
        </p:nvSpPr>
        <p:spPr>
          <a:xfrm>
            <a:off x="5308207" y="5543810"/>
            <a:ext cx="527712" cy="311334"/>
          </a:xfrm>
          <a:custGeom>
            <a:avLst/>
            <a:gdLst/>
            <a:ahLst/>
            <a:cxnLst/>
            <a:rect l="l" t="t" r="r" b="b"/>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594" name="Google Shape;594;p33"/>
          <p:cNvGrpSpPr/>
          <p:nvPr/>
        </p:nvGrpSpPr>
        <p:grpSpPr>
          <a:xfrm>
            <a:off x="6000216" y="5492278"/>
            <a:ext cx="421263" cy="414322"/>
            <a:chOff x="1244325" y="4999400"/>
            <a:chExt cx="444525" cy="437200"/>
          </a:xfrm>
        </p:grpSpPr>
        <p:sp>
          <p:nvSpPr>
            <p:cNvPr id="595" name="Google Shape;595;p33"/>
            <p:cNvSpPr/>
            <p:nvPr/>
          </p:nvSpPr>
          <p:spPr>
            <a:xfrm>
              <a:off x="1244325" y="5161200"/>
              <a:ext cx="374925" cy="222275"/>
            </a:xfrm>
            <a:custGeom>
              <a:avLst/>
              <a:gdLst/>
              <a:ahLst/>
              <a:cxnLst/>
              <a:rect l="l" t="t" r="r" b="b"/>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6" name="Google Shape;596;p33"/>
            <p:cNvSpPr/>
            <p:nvPr/>
          </p:nvSpPr>
          <p:spPr>
            <a:xfrm>
              <a:off x="1244325" y="5397500"/>
              <a:ext cx="444525" cy="39100"/>
            </a:xfrm>
            <a:custGeom>
              <a:avLst/>
              <a:gdLst/>
              <a:ahLst/>
              <a:cxnLst/>
              <a:rect l="l" t="t" r="r" b="b"/>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7" name="Google Shape;597;p33"/>
            <p:cNvSpPr/>
            <p:nvPr/>
          </p:nvSpPr>
          <p:spPr>
            <a:xfrm>
              <a:off x="1451925" y="4999400"/>
              <a:ext cx="31175" cy="129450"/>
            </a:xfrm>
            <a:custGeom>
              <a:avLst/>
              <a:gdLst/>
              <a:ahLst/>
              <a:cxnLst/>
              <a:rect l="l" t="t" r="r" b="b"/>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8" name="Google Shape;598;p33"/>
            <p:cNvSpPr/>
            <p:nvPr/>
          </p:nvSpPr>
          <p:spPr>
            <a:xfrm>
              <a:off x="1407975" y="4999400"/>
              <a:ext cx="31150" cy="129450"/>
            </a:xfrm>
            <a:custGeom>
              <a:avLst/>
              <a:gdLst/>
              <a:ahLst/>
              <a:cxnLst/>
              <a:rect l="l" t="t" r="r" b="b"/>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599" name="Google Shape;599;p33"/>
            <p:cNvSpPr/>
            <p:nvPr/>
          </p:nvSpPr>
          <p:spPr>
            <a:xfrm>
              <a:off x="1495900" y="4999400"/>
              <a:ext cx="30550" cy="129450"/>
            </a:xfrm>
            <a:custGeom>
              <a:avLst/>
              <a:gdLst/>
              <a:ahLst/>
              <a:cxnLst/>
              <a:rect l="l" t="t" r="r" b="b"/>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00" name="Google Shape;600;p33"/>
          <p:cNvGrpSpPr/>
          <p:nvPr/>
        </p:nvGrpSpPr>
        <p:grpSpPr>
          <a:xfrm>
            <a:off x="6676642" y="5478963"/>
            <a:ext cx="346044" cy="440929"/>
            <a:chOff x="1958100" y="4985350"/>
            <a:chExt cx="365150" cy="465275"/>
          </a:xfrm>
        </p:grpSpPr>
        <p:sp>
          <p:nvSpPr>
            <p:cNvPr id="601" name="Google Shape;601;p33"/>
            <p:cNvSpPr/>
            <p:nvPr/>
          </p:nvSpPr>
          <p:spPr>
            <a:xfrm>
              <a:off x="1958100" y="4985350"/>
              <a:ext cx="365150" cy="465275"/>
            </a:xfrm>
            <a:custGeom>
              <a:avLst/>
              <a:gdLst/>
              <a:ahLst/>
              <a:cxnLst/>
              <a:rect l="l" t="t" r="r" b="b"/>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02" name="Google Shape;602;p33"/>
            <p:cNvSpPr/>
            <p:nvPr/>
          </p:nvSpPr>
          <p:spPr>
            <a:xfrm>
              <a:off x="1977625" y="5237525"/>
              <a:ext cx="113600" cy="213100"/>
            </a:xfrm>
            <a:custGeom>
              <a:avLst/>
              <a:gdLst/>
              <a:ahLst/>
              <a:cxnLst/>
              <a:rect l="l" t="t" r="r" b="b"/>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03" name="Google Shape;603;p33"/>
            <p:cNvSpPr/>
            <p:nvPr/>
          </p:nvSpPr>
          <p:spPr>
            <a:xfrm>
              <a:off x="2190125" y="5237525"/>
              <a:ext cx="113575" cy="213100"/>
            </a:xfrm>
            <a:custGeom>
              <a:avLst/>
              <a:gdLst/>
              <a:ahLst/>
              <a:cxnLst/>
              <a:rect l="l" t="t" r="r" b="b"/>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04" name="Google Shape;604;p33"/>
          <p:cNvGrpSpPr/>
          <p:nvPr/>
        </p:nvGrpSpPr>
        <p:grpSpPr>
          <a:xfrm>
            <a:off x="7289978" y="5495736"/>
            <a:ext cx="396980" cy="407950"/>
            <a:chOff x="2605300" y="5003050"/>
            <a:chExt cx="418900" cy="430475"/>
          </a:xfrm>
        </p:grpSpPr>
        <p:sp>
          <p:nvSpPr>
            <p:cNvPr id="605" name="Google Shape;605;p33"/>
            <p:cNvSpPr/>
            <p:nvPr/>
          </p:nvSpPr>
          <p:spPr>
            <a:xfrm>
              <a:off x="2820225" y="5222250"/>
              <a:ext cx="202750" cy="211275"/>
            </a:xfrm>
            <a:custGeom>
              <a:avLst/>
              <a:gdLst/>
              <a:ahLst/>
              <a:cxnLst/>
              <a:rect l="l" t="t" r="r" b="b"/>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06" name="Google Shape;606;p33"/>
            <p:cNvSpPr/>
            <p:nvPr/>
          </p:nvSpPr>
          <p:spPr>
            <a:xfrm>
              <a:off x="2606525" y="5003050"/>
              <a:ext cx="203975" cy="208225"/>
            </a:xfrm>
            <a:custGeom>
              <a:avLst/>
              <a:gdLst/>
              <a:ahLst/>
              <a:cxnLst/>
              <a:rect l="l" t="t" r="r" b="b"/>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07" name="Google Shape;607;p33"/>
            <p:cNvSpPr/>
            <p:nvPr/>
          </p:nvSpPr>
          <p:spPr>
            <a:xfrm>
              <a:off x="2605300" y="5008550"/>
              <a:ext cx="418900" cy="418875"/>
            </a:xfrm>
            <a:custGeom>
              <a:avLst/>
              <a:gdLst/>
              <a:ahLst/>
              <a:cxnLst/>
              <a:rect l="l" t="t" r="r" b="b"/>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08" name="Google Shape;608;p33"/>
          <p:cNvGrpSpPr/>
          <p:nvPr/>
        </p:nvGrpSpPr>
        <p:grpSpPr>
          <a:xfrm>
            <a:off x="7890021" y="5504432"/>
            <a:ext cx="474501" cy="390014"/>
            <a:chOff x="3238475" y="5012225"/>
            <a:chExt cx="500700" cy="411550"/>
          </a:xfrm>
        </p:grpSpPr>
        <p:sp>
          <p:nvSpPr>
            <p:cNvPr id="609" name="Google Shape;609;p33"/>
            <p:cNvSpPr/>
            <p:nvPr/>
          </p:nvSpPr>
          <p:spPr>
            <a:xfrm>
              <a:off x="3238475" y="5315050"/>
              <a:ext cx="500700" cy="108725"/>
            </a:xfrm>
            <a:custGeom>
              <a:avLst/>
              <a:gdLst/>
              <a:ahLst/>
              <a:cxnLst/>
              <a:rect l="l" t="t" r="r" b="b"/>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0" name="Google Shape;610;p33"/>
            <p:cNvSpPr/>
            <p:nvPr/>
          </p:nvSpPr>
          <p:spPr>
            <a:xfrm>
              <a:off x="3282450" y="5160575"/>
              <a:ext cx="412750" cy="140475"/>
            </a:xfrm>
            <a:custGeom>
              <a:avLst/>
              <a:gdLst/>
              <a:ahLst/>
              <a:cxnLst/>
              <a:rect l="l" t="t" r="r" b="b"/>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1" name="Google Shape;611;p33"/>
            <p:cNvSpPr/>
            <p:nvPr/>
          </p:nvSpPr>
          <p:spPr>
            <a:xfrm>
              <a:off x="3473550" y="5012225"/>
              <a:ext cx="30550" cy="129450"/>
            </a:xfrm>
            <a:custGeom>
              <a:avLst/>
              <a:gdLst/>
              <a:ahLst/>
              <a:cxnLst/>
              <a:rect l="l" t="t" r="r" b="b"/>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2" name="Google Shape;612;p33"/>
            <p:cNvSpPr/>
            <p:nvPr/>
          </p:nvSpPr>
          <p:spPr>
            <a:xfrm>
              <a:off x="3429575" y="5012225"/>
              <a:ext cx="31175" cy="129450"/>
            </a:xfrm>
            <a:custGeom>
              <a:avLst/>
              <a:gdLst/>
              <a:ahLst/>
              <a:cxnLst/>
              <a:rect l="l" t="t" r="r" b="b"/>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3" name="Google Shape;613;p33"/>
            <p:cNvSpPr/>
            <p:nvPr/>
          </p:nvSpPr>
          <p:spPr>
            <a:xfrm>
              <a:off x="3516900" y="5012225"/>
              <a:ext cx="31175" cy="129450"/>
            </a:xfrm>
            <a:custGeom>
              <a:avLst/>
              <a:gdLst/>
              <a:ahLst/>
              <a:cxnLst/>
              <a:rect l="l" t="t" r="r" b="b"/>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14" name="Google Shape;614;p33"/>
          <p:cNvGrpSpPr/>
          <p:nvPr/>
        </p:nvGrpSpPr>
        <p:grpSpPr>
          <a:xfrm>
            <a:off x="9144482" y="5462759"/>
            <a:ext cx="520793" cy="473339"/>
            <a:chOff x="4562200" y="4968250"/>
            <a:chExt cx="549550" cy="499475"/>
          </a:xfrm>
        </p:grpSpPr>
        <p:sp>
          <p:nvSpPr>
            <p:cNvPr id="615" name="Google Shape;615;p33"/>
            <p:cNvSpPr/>
            <p:nvPr/>
          </p:nvSpPr>
          <p:spPr>
            <a:xfrm>
              <a:off x="4842450" y="5242400"/>
              <a:ext cx="213125" cy="225325"/>
            </a:xfrm>
            <a:custGeom>
              <a:avLst/>
              <a:gdLst/>
              <a:ahLst/>
              <a:cxnLst/>
              <a:rect l="l" t="t" r="r" b="b"/>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6" name="Google Shape;616;p33"/>
            <p:cNvSpPr/>
            <p:nvPr/>
          </p:nvSpPr>
          <p:spPr>
            <a:xfrm>
              <a:off x="4617775" y="5241800"/>
              <a:ext cx="212500" cy="225925"/>
            </a:xfrm>
            <a:custGeom>
              <a:avLst/>
              <a:gdLst/>
              <a:ahLst/>
              <a:cxnLst/>
              <a:rect l="l" t="t" r="r" b="b"/>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7" name="Google Shape;617;p33"/>
            <p:cNvSpPr/>
            <p:nvPr/>
          </p:nvSpPr>
          <p:spPr>
            <a:xfrm>
              <a:off x="4631200" y="4968250"/>
              <a:ext cx="411550" cy="236325"/>
            </a:xfrm>
            <a:custGeom>
              <a:avLst/>
              <a:gdLst/>
              <a:ahLst/>
              <a:cxnLst/>
              <a:rect l="l" t="t" r="r" b="b"/>
              <a:pathLst>
                <a:path w="16462" h="9453" extrusionOk="0">
                  <a:moveTo>
                    <a:pt x="8182" y="1"/>
                  </a:moveTo>
                  <a:lnTo>
                    <a:pt x="0" y="4763"/>
                  </a:lnTo>
                  <a:lnTo>
                    <a:pt x="8231" y="9452"/>
                  </a:lnTo>
                  <a:lnTo>
                    <a:pt x="16462" y="4763"/>
                  </a:lnTo>
                  <a:lnTo>
                    <a:pt x="818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8" name="Google Shape;618;p33"/>
            <p:cNvSpPr/>
            <p:nvPr/>
          </p:nvSpPr>
          <p:spPr>
            <a:xfrm>
              <a:off x="4562200" y="5094025"/>
              <a:ext cx="274800" cy="226550"/>
            </a:xfrm>
            <a:custGeom>
              <a:avLst/>
              <a:gdLst/>
              <a:ahLst/>
              <a:cxnLst/>
              <a:rect l="l" t="t" r="r" b="b"/>
              <a:pathLst>
                <a:path w="10992" h="9062" extrusionOk="0">
                  <a:moveTo>
                    <a:pt x="2248" y="1"/>
                  </a:moveTo>
                  <a:lnTo>
                    <a:pt x="1" y="4079"/>
                  </a:lnTo>
                  <a:lnTo>
                    <a:pt x="8744" y="9062"/>
                  </a:lnTo>
                  <a:lnTo>
                    <a:pt x="10991" y="4983"/>
                  </a:lnTo>
                  <a:lnTo>
                    <a:pt x="2248"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19" name="Google Shape;619;p33"/>
            <p:cNvSpPr/>
            <p:nvPr/>
          </p:nvSpPr>
          <p:spPr>
            <a:xfrm>
              <a:off x="4836975" y="5094025"/>
              <a:ext cx="274775" cy="226550"/>
            </a:xfrm>
            <a:custGeom>
              <a:avLst/>
              <a:gdLst/>
              <a:ahLst/>
              <a:cxnLst/>
              <a:rect l="l" t="t" r="r" b="b"/>
              <a:pathLst>
                <a:path w="10991" h="9062" extrusionOk="0">
                  <a:moveTo>
                    <a:pt x="8743" y="1"/>
                  </a:moveTo>
                  <a:lnTo>
                    <a:pt x="0" y="4983"/>
                  </a:lnTo>
                  <a:lnTo>
                    <a:pt x="2247" y="9062"/>
                  </a:lnTo>
                  <a:lnTo>
                    <a:pt x="10990" y="4079"/>
                  </a:lnTo>
                  <a:lnTo>
                    <a:pt x="874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20" name="Google Shape;620;p33"/>
          <p:cNvGrpSpPr/>
          <p:nvPr/>
        </p:nvGrpSpPr>
        <p:grpSpPr>
          <a:xfrm>
            <a:off x="8585543" y="5489388"/>
            <a:ext cx="361063" cy="419511"/>
            <a:chOff x="3972400" y="4996350"/>
            <a:chExt cx="381000" cy="442675"/>
          </a:xfrm>
        </p:grpSpPr>
        <p:sp>
          <p:nvSpPr>
            <p:cNvPr id="621" name="Google Shape;621;p33"/>
            <p:cNvSpPr/>
            <p:nvPr/>
          </p:nvSpPr>
          <p:spPr>
            <a:xfrm>
              <a:off x="4157400" y="4996350"/>
              <a:ext cx="86725" cy="103200"/>
            </a:xfrm>
            <a:custGeom>
              <a:avLst/>
              <a:gdLst/>
              <a:ahLst/>
              <a:cxnLst/>
              <a:rect l="l" t="t" r="r" b="b"/>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2" name="Google Shape;622;p33"/>
            <p:cNvSpPr/>
            <p:nvPr/>
          </p:nvSpPr>
          <p:spPr>
            <a:xfrm>
              <a:off x="3972400" y="5048250"/>
              <a:ext cx="381000" cy="390775"/>
            </a:xfrm>
            <a:custGeom>
              <a:avLst/>
              <a:gdLst/>
              <a:ahLst/>
              <a:cxnLst/>
              <a:rect l="l" t="t" r="r" b="b"/>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grpSp>
        <p:nvGrpSpPr>
          <p:cNvPr id="623" name="Google Shape;623;p33"/>
          <p:cNvGrpSpPr/>
          <p:nvPr/>
        </p:nvGrpSpPr>
        <p:grpSpPr>
          <a:xfrm>
            <a:off x="9787929" y="5454087"/>
            <a:ext cx="511530" cy="490681"/>
            <a:chOff x="5241175" y="4959100"/>
            <a:chExt cx="539775" cy="517775"/>
          </a:xfrm>
        </p:grpSpPr>
        <p:sp>
          <p:nvSpPr>
            <p:cNvPr id="624" name="Google Shape;624;p33"/>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5" name="Google Shape;625;p33"/>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6" name="Google Shape;626;p33"/>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7" name="Google Shape;627;p33"/>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8" name="Google Shape;628;p33"/>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29" name="Google Shape;629;p33"/>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630" name="Google Shape;630;p33"/>
          <p:cNvSpPr/>
          <p:nvPr/>
        </p:nvSpPr>
        <p:spPr>
          <a:xfrm>
            <a:off x="10457460" y="5575060"/>
            <a:ext cx="450192" cy="248836"/>
          </a:xfrm>
          <a:custGeom>
            <a:avLst/>
            <a:gdLst/>
            <a:ahLst/>
            <a:cxnLst/>
            <a:rect l="l" t="t" r="r" b="b"/>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nvGrpSpPr>
          <p:cNvPr id="631" name="Google Shape;631;p33"/>
          <p:cNvGrpSpPr/>
          <p:nvPr/>
        </p:nvGrpSpPr>
        <p:grpSpPr>
          <a:xfrm>
            <a:off x="11156370" y="5526987"/>
            <a:ext cx="328109" cy="377292"/>
            <a:chOff x="6685175" y="5036025"/>
            <a:chExt cx="346225" cy="398125"/>
          </a:xfrm>
        </p:grpSpPr>
        <p:sp>
          <p:nvSpPr>
            <p:cNvPr id="632" name="Google Shape;632;p33"/>
            <p:cNvSpPr/>
            <p:nvPr/>
          </p:nvSpPr>
          <p:spPr>
            <a:xfrm>
              <a:off x="6743800" y="5036025"/>
              <a:ext cx="105650" cy="147775"/>
            </a:xfrm>
            <a:custGeom>
              <a:avLst/>
              <a:gdLst/>
              <a:ahLst/>
              <a:cxnLst/>
              <a:rect l="l" t="t" r="r" b="b"/>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33" name="Google Shape;633;p33"/>
            <p:cNvSpPr/>
            <p:nvPr/>
          </p:nvSpPr>
          <p:spPr>
            <a:xfrm>
              <a:off x="6685175" y="5152025"/>
              <a:ext cx="84275" cy="117275"/>
            </a:xfrm>
            <a:custGeom>
              <a:avLst/>
              <a:gdLst/>
              <a:ahLst/>
              <a:cxnLst/>
              <a:rect l="l" t="t" r="r" b="b"/>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34" name="Google Shape;634;p33"/>
            <p:cNvSpPr/>
            <p:nvPr/>
          </p:nvSpPr>
          <p:spPr>
            <a:xfrm>
              <a:off x="6871400" y="5038475"/>
              <a:ext cx="105650" cy="145325"/>
            </a:xfrm>
            <a:custGeom>
              <a:avLst/>
              <a:gdLst/>
              <a:ahLst/>
              <a:cxnLst/>
              <a:rect l="l" t="t" r="r" b="b"/>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35" name="Google Shape;635;p33"/>
            <p:cNvSpPr/>
            <p:nvPr/>
          </p:nvSpPr>
          <p:spPr>
            <a:xfrm>
              <a:off x="6944050" y="5155700"/>
              <a:ext cx="87350" cy="116025"/>
            </a:xfrm>
            <a:custGeom>
              <a:avLst/>
              <a:gdLst/>
              <a:ahLst/>
              <a:cxnLst/>
              <a:rect l="l" t="t" r="r" b="b"/>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
          <p:nvSpPr>
            <p:cNvPr id="636" name="Google Shape;636;p33"/>
            <p:cNvSpPr/>
            <p:nvPr/>
          </p:nvSpPr>
          <p:spPr>
            <a:xfrm>
              <a:off x="6727300" y="5185625"/>
              <a:ext cx="263800" cy="248525"/>
            </a:xfrm>
            <a:custGeom>
              <a:avLst/>
              <a:gdLst/>
              <a:ahLst/>
              <a:cxnLst/>
              <a:rect l="l" t="t" r="r" b="b"/>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grpSp>
      <p:sp>
        <p:nvSpPr>
          <p:cNvPr id="637" name="Google Shape;637;p33"/>
          <p:cNvSpPr txBox="1"/>
          <p:nvPr/>
        </p:nvSpPr>
        <p:spPr>
          <a:xfrm>
            <a:off x="432657" y="1019718"/>
            <a:ext cx="3264480" cy="1839704"/>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467"/>
              <a:buFont typeface="Arial"/>
              <a:buNone/>
            </a:pPr>
            <a:r>
              <a:rPr lang="en-US" sz="1200" b="1" dirty="0">
                <a:solidFill>
                  <a:schemeClr val="lt1"/>
                </a:solidFill>
                <a:latin typeface="+mn-lt"/>
                <a:ea typeface="Raleway"/>
                <a:cs typeface="Raleway"/>
                <a:sym typeface="Raleway"/>
              </a:rPr>
              <a:t>Editable Icons</a:t>
            </a:r>
            <a:r>
              <a:rPr lang="en-US" sz="1200" dirty="0">
                <a:solidFill>
                  <a:schemeClr val="lt1"/>
                </a:solidFill>
                <a:latin typeface="+mn-lt"/>
                <a:ea typeface="Raleway"/>
                <a:cs typeface="Raleway"/>
                <a:sym typeface="Raleway"/>
              </a:rPr>
              <a:t>. </a:t>
            </a:r>
            <a:endParaRPr dirty="0">
              <a:latin typeface="+mn-lt"/>
            </a:endParaRPr>
          </a:p>
          <a:p>
            <a:pPr marL="0" marR="0" lvl="0" indent="0" algn="l" rtl="0">
              <a:spcBef>
                <a:spcPts val="0"/>
              </a:spcBef>
              <a:spcAft>
                <a:spcPts val="0"/>
              </a:spcAft>
              <a:buClr>
                <a:schemeClr val="dk1"/>
              </a:buClr>
              <a:buSzPts val="1200"/>
              <a:buFont typeface="Arial"/>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467"/>
              <a:buFont typeface="Arial"/>
              <a:buNone/>
            </a:pPr>
            <a:r>
              <a:rPr lang="en-US" sz="1200" dirty="0">
                <a:solidFill>
                  <a:schemeClr val="lt1"/>
                </a:solidFill>
                <a:latin typeface="+mn-lt"/>
                <a:ea typeface="Raleway"/>
                <a:cs typeface="Raleway"/>
                <a:sym typeface="Raleway"/>
              </a:rPr>
              <a:t>This means that you can:</a:t>
            </a:r>
            <a:endParaRPr dirty="0">
              <a:latin typeface="+mn-lt"/>
            </a:endParaRPr>
          </a:p>
          <a:p>
            <a:pPr marL="457200" marR="0" lvl="0" indent="-285750" algn="l" rtl="0">
              <a:spcBef>
                <a:spcPts val="0"/>
              </a:spcBef>
              <a:spcAft>
                <a:spcPts val="0"/>
              </a:spcAft>
              <a:buClr>
                <a:srgbClr val="434343"/>
              </a:buClr>
              <a:buSzPts val="1200"/>
              <a:buFont typeface="Bitter"/>
              <a:buChar char="●"/>
            </a:pPr>
            <a:r>
              <a:rPr lang="en-US" sz="1200" dirty="0">
                <a:solidFill>
                  <a:schemeClr val="lt1"/>
                </a:solidFill>
                <a:latin typeface="+mn-lt"/>
                <a:ea typeface="Raleway"/>
                <a:cs typeface="Raleway"/>
                <a:sym typeface="Raleway"/>
              </a:rPr>
              <a:t>Resize them without losing quality.</a:t>
            </a:r>
            <a:endParaRPr dirty="0">
              <a:latin typeface="+mn-lt"/>
            </a:endParaRPr>
          </a:p>
          <a:p>
            <a:pPr marL="457200" marR="0" lvl="0" indent="-285750" algn="l" rtl="0">
              <a:spcBef>
                <a:spcPts val="0"/>
              </a:spcBef>
              <a:spcAft>
                <a:spcPts val="0"/>
              </a:spcAft>
              <a:buClr>
                <a:srgbClr val="434343"/>
              </a:buClr>
              <a:buSzPts val="1200"/>
              <a:buFont typeface="Bitter"/>
              <a:buChar char="●"/>
            </a:pPr>
            <a:r>
              <a:rPr lang="en-US" sz="1200" dirty="0">
                <a:solidFill>
                  <a:schemeClr val="lt1"/>
                </a:solidFill>
                <a:latin typeface="+mn-lt"/>
                <a:ea typeface="Raleway"/>
                <a:cs typeface="Raleway"/>
                <a:sym typeface="Raleway"/>
              </a:rPr>
              <a:t>Change fill color and opacity.</a:t>
            </a:r>
            <a:endParaRPr dirty="0">
              <a:latin typeface="+mn-lt"/>
            </a:endParaRPr>
          </a:p>
          <a:p>
            <a:pPr marL="457200" marR="0" lvl="0" indent="-285750" algn="l" rtl="0">
              <a:spcBef>
                <a:spcPts val="0"/>
              </a:spcBef>
              <a:spcAft>
                <a:spcPts val="0"/>
              </a:spcAft>
              <a:buClr>
                <a:srgbClr val="434343"/>
              </a:buClr>
              <a:buSzPts val="1200"/>
              <a:buFont typeface="Bitter"/>
              <a:buChar char="●"/>
            </a:pPr>
            <a:r>
              <a:rPr lang="en-US" sz="1200" dirty="0">
                <a:solidFill>
                  <a:schemeClr val="lt1"/>
                </a:solidFill>
                <a:latin typeface="+mn-lt"/>
                <a:ea typeface="Raleway"/>
                <a:cs typeface="Raleway"/>
                <a:sym typeface="Raleway"/>
              </a:rPr>
              <a:t>Change line color, width and style.</a:t>
            </a:r>
            <a:endParaRPr dirty="0">
              <a:latin typeface="+mn-lt"/>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lt1"/>
              </a:buClr>
              <a:buSzPts val="1200"/>
              <a:buFont typeface="Raleway"/>
              <a:buNone/>
            </a:pPr>
            <a:r>
              <a:rPr lang="en-US" sz="1200" dirty="0">
                <a:solidFill>
                  <a:schemeClr val="lt1"/>
                </a:solidFill>
                <a:latin typeface="+mn-lt"/>
                <a:ea typeface="Raleway"/>
                <a:cs typeface="Raleway"/>
                <a:sym typeface="Raleway"/>
              </a:rPr>
              <a:t>Isn’t that AWESOME !!!</a:t>
            </a:r>
            <a:endParaRPr dirty="0">
              <a:latin typeface="+mn-lt"/>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200"/>
              <a:buFont typeface="Arial"/>
              <a:buNone/>
            </a:pPr>
            <a:endParaRPr sz="12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200"/>
              <a:buFont typeface="Roboto"/>
              <a:buNone/>
            </a:pPr>
            <a:endParaRPr sz="1200" dirty="0">
              <a:solidFill>
                <a:schemeClr val="lt1"/>
              </a:solidFill>
              <a:latin typeface="+mn-lt"/>
              <a:ea typeface="Raleway"/>
              <a:cs typeface="Raleway"/>
              <a:sym typeface="Raleway"/>
            </a:endParaRPr>
          </a:p>
        </p:txBody>
      </p:sp>
      <p:sp>
        <p:nvSpPr>
          <p:cNvPr id="638" name="Google Shape;638;p33"/>
          <p:cNvSpPr txBox="1"/>
          <p:nvPr/>
        </p:nvSpPr>
        <p:spPr>
          <a:xfrm>
            <a:off x="303920" y="532945"/>
            <a:ext cx="4297109" cy="447194"/>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2200"/>
              <a:buFont typeface="Arial"/>
              <a:buNone/>
            </a:pPr>
            <a:r>
              <a:rPr lang="en-US" sz="1800" b="1" dirty="0">
                <a:solidFill>
                  <a:schemeClr val="lt1"/>
                </a:solidFill>
                <a:latin typeface="+mn-lt"/>
                <a:ea typeface="Raleway"/>
                <a:cs typeface="Raleway"/>
                <a:sym typeface="Raleway"/>
              </a:rPr>
              <a:t>ENJOY THESE EDITABLE ICONS</a:t>
            </a:r>
            <a:endParaRPr sz="18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800"/>
              <a:buFont typeface="Roboto"/>
              <a:buNone/>
            </a:pPr>
            <a:endParaRPr sz="18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800"/>
              <a:buFont typeface="Arial"/>
              <a:buNone/>
            </a:pPr>
            <a:endParaRPr sz="1800" dirty="0">
              <a:solidFill>
                <a:schemeClr val="lt1"/>
              </a:solidFill>
              <a:latin typeface="+mn-lt"/>
              <a:ea typeface="Raleway"/>
              <a:cs typeface="Raleway"/>
              <a:sym typeface="Raleway"/>
            </a:endParaRPr>
          </a:p>
          <a:p>
            <a:pPr marL="0" marR="0" lvl="0" indent="0" algn="l" rtl="0">
              <a:spcBef>
                <a:spcPts val="0"/>
              </a:spcBef>
              <a:spcAft>
                <a:spcPts val="0"/>
              </a:spcAft>
              <a:buClr>
                <a:schemeClr val="dk1"/>
              </a:buClr>
              <a:buSzPts val="1800"/>
              <a:buFont typeface="Roboto"/>
              <a:buNone/>
            </a:pPr>
            <a:endParaRPr sz="1800" dirty="0">
              <a:solidFill>
                <a:schemeClr val="lt1"/>
              </a:solidFill>
              <a:latin typeface="+mn-lt"/>
              <a:ea typeface="Raleway"/>
              <a:cs typeface="Raleway"/>
              <a:sym typeface="Raleway"/>
            </a:endParaRPr>
          </a:p>
        </p:txBody>
      </p:sp>
      <p:sp>
        <p:nvSpPr>
          <p:cNvPr id="639" name="Google Shape;639;p33"/>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mn-lt"/>
                <a:ea typeface="Roboto"/>
                <a:cs typeface="Roboto"/>
                <a:sym typeface="Roboto"/>
              </a:rPr>
              <a:t>Slidehood.com</a:t>
            </a:r>
            <a:endParaRPr>
              <a:latin typeface="+mn-lt"/>
            </a:endParaRPr>
          </a:p>
        </p:txBody>
      </p:sp>
      <p:sp>
        <p:nvSpPr>
          <p:cNvPr id="640" name="Google Shape;640;p33"/>
          <p:cNvSpPr/>
          <p:nvPr/>
        </p:nvSpPr>
        <p:spPr>
          <a:xfrm>
            <a:off x="209640" y="3030979"/>
            <a:ext cx="4511320" cy="32162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n-lt"/>
                <a:ea typeface="Roboto"/>
                <a:cs typeface="Roboto"/>
                <a:sym typeface="Roboto"/>
              </a:rPr>
              <a:t>Presentation Template by: Slidehood.com</a:t>
            </a:r>
            <a:endParaRPr dirty="0">
              <a:latin typeface="+mn-lt"/>
            </a:endParaRPr>
          </a:p>
          <a:p>
            <a:pPr marL="0" marR="0" lvl="0" indent="0" algn="l" rtl="0">
              <a:spcBef>
                <a:spcPts val="0"/>
              </a:spcBef>
              <a:spcAft>
                <a:spcPts val="0"/>
              </a:spcAft>
              <a:buNone/>
            </a:pPr>
            <a:endParaRPr sz="1600" b="1" dirty="0">
              <a:solidFill>
                <a:schemeClr val="lt1"/>
              </a:solidFill>
              <a:latin typeface="+mn-lt"/>
              <a:ea typeface="Roboto"/>
              <a:cs typeface="Roboto"/>
              <a:sym typeface="Roboto"/>
            </a:endParaRPr>
          </a:p>
          <a:p>
            <a:pPr marL="0" marR="0" lvl="0" indent="0" algn="l" rtl="0">
              <a:spcBef>
                <a:spcPts val="0"/>
              </a:spcBef>
              <a:spcAft>
                <a:spcPts val="0"/>
              </a:spcAft>
              <a:buNone/>
            </a:pPr>
            <a:r>
              <a:rPr lang="en-US" sz="1600" b="1" dirty="0">
                <a:solidFill>
                  <a:schemeClr val="lt1"/>
                </a:solidFill>
                <a:latin typeface="+mn-lt"/>
                <a:ea typeface="Roboto"/>
                <a:cs typeface="Roboto"/>
                <a:sym typeface="Roboto"/>
              </a:rPr>
              <a:t>Special thanks and credits  to:</a:t>
            </a:r>
            <a:endParaRPr dirty="0">
              <a:latin typeface="+mn-lt"/>
            </a:endParaRPr>
          </a:p>
          <a:p>
            <a:pPr marL="0" marR="0" lvl="0" indent="0" algn="l" rtl="0">
              <a:spcBef>
                <a:spcPts val="0"/>
              </a:spcBef>
              <a:spcAft>
                <a:spcPts val="0"/>
              </a:spcAft>
              <a:buNone/>
            </a:pPr>
            <a:endParaRPr sz="1600" dirty="0">
              <a:solidFill>
                <a:schemeClr val="lt1"/>
              </a:solidFill>
              <a:latin typeface="+mn-lt"/>
              <a:ea typeface="Roboto"/>
              <a:cs typeface="Roboto"/>
              <a:sym typeface="Roboto"/>
            </a:endParaRPr>
          </a:p>
          <a:p>
            <a:pPr marL="285750" marR="0" lvl="0" indent="-285750" algn="l" rtl="0">
              <a:spcBef>
                <a:spcPts val="0"/>
              </a:spcBef>
              <a:spcAft>
                <a:spcPts val="0"/>
              </a:spcAft>
              <a:buClr>
                <a:schemeClr val="lt1"/>
              </a:buClr>
              <a:buSzPts val="1500"/>
              <a:buFont typeface="Arial"/>
              <a:buChar char="•"/>
            </a:pPr>
            <a:r>
              <a:rPr lang="en-US" sz="1500" dirty="0">
                <a:solidFill>
                  <a:schemeClr val="lt1"/>
                </a:solidFill>
                <a:latin typeface="+mn-lt"/>
                <a:ea typeface="Roboto"/>
                <a:cs typeface="Roboto"/>
                <a:sym typeface="Roboto"/>
              </a:rPr>
              <a:t>Photographs by Unsplash.com, Pixabay.com </a:t>
            </a:r>
            <a:endParaRPr dirty="0">
              <a:latin typeface="+mn-lt"/>
            </a:endParaRPr>
          </a:p>
          <a:p>
            <a:pPr marL="285750" marR="0" lvl="0" indent="-285750" algn="l" rtl="0">
              <a:spcBef>
                <a:spcPts val="0"/>
              </a:spcBef>
              <a:spcAft>
                <a:spcPts val="0"/>
              </a:spcAft>
              <a:buClr>
                <a:schemeClr val="lt1"/>
              </a:buClr>
              <a:buSzPts val="1500"/>
              <a:buFont typeface="Arial"/>
              <a:buChar char="•"/>
            </a:pPr>
            <a:r>
              <a:rPr lang="en-US" sz="1500" dirty="0">
                <a:solidFill>
                  <a:schemeClr val="lt1"/>
                </a:solidFill>
                <a:latin typeface="+mn-lt"/>
                <a:ea typeface="Roboto"/>
                <a:cs typeface="Roboto"/>
                <a:sym typeface="Roboto"/>
              </a:rPr>
              <a:t>&amp; Pexels.com  </a:t>
            </a:r>
            <a:endParaRPr dirty="0">
              <a:latin typeface="+mn-lt"/>
            </a:endParaRPr>
          </a:p>
          <a:p>
            <a:pPr marL="285750" marR="0" lvl="0" indent="-190500" algn="l" rtl="0">
              <a:spcBef>
                <a:spcPts val="0"/>
              </a:spcBef>
              <a:spcAft>
                <a:spcPts val="0"/>
              </a:spcAft>
              <a:buClr>
                <a:schemeClr val="dk1"/>
              </a:buClr>
              <a:buSzPts val="1500"/>
              <a:buFont typeface="Arial"/>
              <a:buNone/>
            </a:pPr>
            <a:endParaRPr sz="1500" dirty="0">
              <a:solidFill>
                <a:schemeClr val="lt1"/>
              </a:solidFill>
              <a:latin typeface="+mn-lt"/>
              <a:ea typeface="Roboto"/>
              <a:cs typeface="Roboto"/>
              <a:sym typeface="Roboto"/>
            </a:endParaRPr>
          </a:p>
          <a:p>
            <a:pPr marL="285750" marR="0" lvl="0" indent="-285750" algn="l" rtl="0">
              <a:spcBef>
                <a:spcPts val="0"/>
              </a:spcBef>
              <a:spcAft>
                <a:spcPts val="0"/>
              </a:spcAft>
              <a:buClr>
                <a:schemeClr val="lt1"/>
              </a:buClr>
              <a:buSzPts val="1500"/>
              <a:buFont typeface="Arial"/>
              <a:buChar char="•"/>
            </a:pPr>
            <a:r>
              <a:rPr lang="en-US" sz="1500" dirty="0">
                <a:solidFill>
                  <a:schemeClr val="lt1"/>
                </a:solidFill>
                <a:latin typeface="+mn-lt"/>
                <a:ea typeface="Roboto"/>
                <a:cs typeface="Roboto"/>
                <a:sym typeface="Roboto"/>
              </a:rPr>
              <a:t>Icons by: Slidescarnival.com</a:t>
            </a:r>
            <a:endParaRPr dirty="0">
              <a:latin typeface="+mn-lt"/>
            </a:endParaRPr>
          </a:p>
          <a:p>
            <a:pPr marL="285750" marR="0" lvl="0" indent="-190500" algn="l" rtl="0">
              <a:spcBef>
                <a:spcPts val="0"/>
              </a:spcBef>
              <a:spcAft>
                <a:spcPts val="0"/>
              </a:spcAft>
              <a:buClr>
                <a:schemeClr val="dk1"/>
              </a:buClr>
              <a:buSzPts val="1500"/>
              <a:buFont typeface="Arial"/>
              <a:buNone/>
            </a:pPr>
            <a:endParaRPr sz="1500" dirty="0">
              <a:solidFill>
                <a:schemeClr val="lt1"/>
              </a:solidFill>
              <a:latin typeface="+mn-lt"/>
              <a:ea typeface="Roboto"/>
              <a:cs typeface="Roboto"/>
              <a:sym typeface="Roboto"/>
            </a:endParaRPr>
          </a:p>
          <a:p>
            <a:pPr marL="0" marR="0" lvl="0" indent="0" algn="l" rtl="0">
              <a:spcBef>
                <a:spcPts val="0"/>
              </a:spcBef>
              <a:spcAft>
                <a:spcPts val="0"/>
              </a:spcAft>
              <a:buNone/>
            </a:pPr>
            <a:endParaRPr sz="1600" dirty="0">
              <a:solidFill>
                <a:schemeClr val="lt1"/>
              </a:solidFill>
              <a:latin typeface="+mn-lt"/>
              <a:ea typeface="Roboto"/>
              <a:cs typeface="Roboto"/>
              <a:sym typeface="Roboto"/>
            </a:endParaRPr>
          </a:p>
          <a:p>
            <a:pPr marL="0" marR="0" lvl="0" indent="0" algn="l" rtl="0">
              <a:spcBef>
                <a:spcPts val="0"/>
              </a:spcBef>
              <a:spcAft>
                <a:spcPts val="0"/>
              </a:spcAft>
              <a:buNone/>
            </a:pPr>
            <a:r>
              <a:rPr lang="en-US" sz="1600" dirty="0">
                <a:solidFill>
                  <a:schemeClr val="lt1"/>
                </a:solidFill>
                <a:latin typeface="+mn-lt"/>
                <a:ea typeface="Roboto"/>
                <a:cs typeface="Roboto"/>
                <a:sym typeface="Roboto"/>
              </a:rPr>
              <a:t>Without these wonderful websites it would have been impossible to make these presentation templates for you guys.</a:t>
            </a:r>
            <a:endParaRPr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3093" r="13093"/>
          <a:stretch>
            <a:fillRect/>
          </a:stretch>
        </p:blipFill>
        <p:spPr/>
      </p:pic>
      <p:sp>
        <p:nvSpPr>
          <p:cNvPr id="8" name="Google Shape;120;p17"/>
          <p:cNvSpPr txBox="1">
            <a:spLocks noGrp="1"/>
          </p:cNvSpPr>
          <p:nvPr>
            <p:ph type="ctrTitle"/>
          </p:nvPr>
        </p:nvSpPr>
        <p:spPr>
          <a:xfrm>
            <a:off x="8178380" y="2729800"/>
            <a:ext cx="3897859" cy="1398399"/>
          </a:xfrm>
          <a:prstGeom prst="rect">
            <a:avLst/>
          </a:prstGeom>
          <a:noFill/>
          <a:ln>
            <a:noFill/>
          </a:ln>
        </p:spPr>
        <p:txBody>
          <a:bodyPr spcFirstLastPara="1" wrap="square" lIns="91425" tIns="91425" rIns="91425" bIns="91425" anchor="b" anchorCtr="0">
            <a:noAutofit/>
          </a:bodyPr>
          <a:lstStyle/>
          <a:p>
            <a:pPr marL="0" marR="0" lvl="0" indent="0" algn="ctr" rtl="0">
              <a:lnSpc>
                <a:spcPct val="90000"/>
              </a:lnSpc>
              <a:spcBef>
                <a:spcPts val="0"/>
              </a:spcBef>
              <a:spcAft>
                <a:spcPts val="0"/>
              </a:spcAft>
              <a:buClr>
                <a:schemeClr val="lt1"/>
              </a:buClr>
              <a:buSzPts val="4400"/>
              <a:buFont typeface="Raleway"/>
              <a:buNone/>
            </a:pPr>
            <a:r>
              <a:rPr lang="en-US" sz="4400" b="0" i="0" u="none" strike="noStrike" cap="none" dirty="0">
                <a:sym typeface="Raleway"/>
              </a:rPr>
              <a:t>YOUR BREAK SLIDES</a:t>
            </a:r>
            <a:endParaRPr dirty="0"/>
          </a:p>
        </p:txBody>
      </p:sp>
      <p:sp>
        <p:nvSpPr>
          <p:cNvPr id="9" name="Google Shape;92;p15"/>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0" u="none" strike="noStrike" cap="none" dirty="0">
                <a:solidFill>
                  <a:schemeClr val="dk1"/>
                </a:solidFill>
                <a:latin typeface="Roboto"/>
                <a:ea typeface="Roboto"/>
                <a:cs typeface="Roboto"/>
                <a:sym typeface="Roboto"/>
              </a:rPr>
              <a:t>Slidehood.com</a:t>
            </a:r>
            <a:endParaRPr dirty="0"/>
          </a:p>
        </p:txBody>
      </p:sp>
      <p:sp>
        <p:nvSpPr>
          <p:cNvPr id="10" name="Google Shape;92;p15"/>
          <p:cNvSpPr/>
          <p:nvPr/>
        </p:nvSpPr>
        <p:spPr>
          <a:xfrm>
            <a:off x="8382689" y="3991430"/>
            <a:ext cx="3489240" cy="4064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0" i="0" u="none" strike="noStrike" cap="none" dirty="0" smtClean="0">
                <a:solidFill>
                  <a:schemeClr val="dk1"/>
                </a:solidFill>
                <a:latin typeface="+mn-lt"/>
                <a:ea typeface="Roboto"/>
                <a:cs typeface="Roboto"/>
                <a:sym typeface="Roboto"/>
              </a:rPr>
              <a:t>Put Your Subtitle Here</a:t>
            </a:r>
            <a:endParaRPr sz="1600" dirty="0">
              <a:latin typeface="+mn-lt"/>
            </a:endParaRPr>
          </a:p>
        </p:txBody>
      </p:sp>
    </p:spTree>
    <p:extLst>
      <p:ext uri="{BB962C8B-B14F-4D97-AF65-F5344CB8AC3E}">
        <p14:creationId xmlns:p14="http://schemas.microsoft.com/office/powerpoint/2010/main" val="3989511426"/>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5621"/>
            <a:ext cx="6210535" cy="1563131"/>
          </a:xfrm>
        </p:spPr>
        <p:txBody>
          <a:bodyPr/>
          <a:lstStyle/>
          <a:p>
            <a:pPr algn="l"/>
            <a:r>
              <a:rPr lang="en-US" dirty="0"/>
              <a:t>YOUR </a:t>
            </a:r>
            <a:r>
              <a:rPr lang="en-US" b="1" dirty="0" smtClean="0"/>
              <a:t>CORPORATE</a:t>
            </a:r>
            <a:r>
              <a:rPr lang="en-US" dirty="0" smtClean="0"/>
              <a:t> </a:t>
            </a:r>
            <a:r>
              <a:rPr lang="en-US" dirty="0"/>
              <a:t>MESSAGE OR </a:t>
            </a:r>
            <a:r>
              <a:rPr lang="en-US" dirty="0" smtClean="0"/>
              <a:t>QUOTE</a:t>
            </a:r>
            <a:endParaRPr lang="en-US" dirty="0"/>
          </a:p>
        </p:txBody>
      </p:sp>
      <p:sp>
        <p:nvSpPr>
          <p:cNvPr id="3" name="Text Placeholder 2"/>
          <p:cNvSpPr>
            <a:spLocks noGrp="1"/>
          </p:cNvSpPr>
          <p:nvPr>
            <p:ph type="body" idx="1"/>
          </p:nvPr>
        </p:nvSpPr>
        <p:spPr>
          <a:xfrm>
            <a:off x="5678129" y="5413829"/>
            <a:ext cx="6342656" cy="1248586"/>
          </a:xfrm>
        </p:spPr>
        <p:txBody>
          <a:bodyPr/>
          <a:lstStyle/>
          <a:p>
            <a:r>
              <a:rPr lang="en-US" sz="1800" dirty="0"/>
              <a:t>A fine quotation is a diamond in the hand of a man of wit and a pebble in the hand of a fool. A fine quotation is a diamond in the hand of a man of wit and a pebble in the hand of a fool. </a:t>
            </a:r>
          </a:p>
          <a:p>
            <a:endParaRPr lang="en-US" sz="1800" dirty="0"/>
          </a:p>
        </p:txBody>
      </p:sp>
      <p:pic>
        <p:nvPicPr>
          <p:cNvPr id="7" name="Picture Placeholder 6"/>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2189" b="47725"/>
          <a:stretch/>
        </p:blipFill>
        <p:spPr/>
      </p:pic>
      <p:sp>
        <p:nvSpPr>
          <p:cNvPr id="8" name="Google Shape;140;p19"/>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dirty="0">
                <a:solidFill>
                  <a:schemeClr val="dk1"/>
                </a:solidFill>
                <a:latin typeface="Roboto"/>
                <a:ea typeface="Roboto"/>
                <a:cs typeface="Roboto"/>
                <a:sym typeface="Roboto"/>
              </a:rPr>
              <a:t>Slidehood.com</a:t>
            </a:r>
            <a:endParaRPr dirty="0"/>
          </a:p>
        </p:txBody>
      </p:sp>
    </p:spTree>
    <p:extLst>
      <p:ext uri="{BB962C8B-B14F-4D97-AF65-F5344CB8AC3E}">
        <p14:creationId xmlns:p14="http://schemas.microsoft.com/office/powerpoint/2010/main" val="4106345024"/>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p19"/>
          <p:cNvGrpSpPr/>
          <p:nvPr/>
        </p:nvGrpSpPr>
        <p:grpSpPr>
          <a:xfrm>
            <a:off x="2104045" y="3323510"/>
            <a:ext cx="8129817" cy="1059763"/>
            <a:chOff x="1755057" y="3330345"/>
            <a:chExt cx="8129817" cy="1059763"/>
          </a:xfrm>
        </p:grpSpPr>
        <p:sp>
          <p:nvSpPr>
            <p:cNvPr id="138" name="Google Shape;138;p19"/>
            <p:cNvSpPr txBox="1"/>
            <p:nvPr/>
          </p:nvSpPr>
          <p:spPr>
            <a:xfrm>
              <a:off x="4803323" y="3425792"/>
              <a:ext cx="5081551" cy="964316"/>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rgbClr val="0C0C0C"/>
                </a:buClr>
                <a:buSzPts val="7200"/>
                <a:buFont typeface="Roboto Medium"/>
                <a:buNone/>
              </a:pPr>
              <a:r>
                <a:rPr lang="en-US" sz="7200" dirty="0" smtClean="0">
                  <a:solidFill>
                    <a:srgbClr val="0C0C0C"/>
                  </a:solidFill>
                  <a:latin typeface="+mj-lt"/>
                  <a:ea typeface="Roboto Medium"/>
                  <a:cs typeface="Roboto Medium"/>
                  <a:sym typeface="Roboto Medium"/>
                </a:rPr>
                <a:t>YOUR </a:t>
              </a:r>
              <a:r>
                <a:rPr lang="en-US" sz="7200" b="1" dirty="0">
                  <a:solidFill>
                    <a:schemeClr val="accent2">
                      <a:lumMod val="75000"/>
                    </a:schemeClr>
                  </a:solidFill>
                  <a:latin typeface="+mj-lt"/>
                  <a:ea typeface="Roboto Medium"/>
                  <a:cs typeface="Roboto Medium"/>
                  <a:sym typeface="Roboto Medium"/>
                </a:rPr>
                <a:t>IDEA</a:t>
              </a:r>
              <a:endParaRPr dirty="0">
                <a:solidFill>
                  <a:schemeClr val="accent2">
                    <a:lumMod val="75000"/>
                  </a:schemeClr>
                </a:solidFill>
                <a:latin typeface="+mj-lt"/>
              </a:endParaRPr>
            </a:p>
          </p:txBody>
        </p:sp>
        <p:sp>
          <p:nvSpPr>
            <p:cNvPr id="139" name="Google Shape;139;p19"/>
            <p:cNvSpPr/>
            <p:nvPr/>
          </p:nvSpPr>
          <p:spPr>
            <a:xfrm>
              <a:off x="1755057" y="3330345"/>
              <a:ext cx="3048266" cy="73866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400" dirty="0">
                  <a:solidFill>
                    <a:srgbClr val="0C0C0C"/>
                  </a:solidFill>
                  <a:latin typeface="Roboto"/>
                  <a:ea typeface="Roboto"/>
                  <a:cs typeface="Roboto"/>
                  <a:sym typeface="Roboto"/>
                </a:rPr>
                <a:t>Grab the attention of your audience by using icons and impressive</a:t>
              </a:r>
              <a:endParaRPr dirty="0"/>
            </a:p>
            <a:p>
              <a:pPr marL="0" marR="0" lvl="0" indent="0" algn="r" rtl="0">
                <a:spcBef>
                  <a:spcPts val="0"/>
                </a:spcBef>
                <a:spcAft>
                  <a:spcPts val="0"/>
                </a:spcAft>
                <a:buNone/>
              </a:pPr>
              <a:r>
                <a:rPr lang="en-US" sz="1400" dirty="0">
                  <a:solidFill>
                    <a:srgbClr val="0C0C0C"/>
                  </a:solidFill>
                  <a:latin typeface="Roboto"/>
                  <a:ea typeface="Roboto"/>
                  <a:cs typeface="Roboto"/>
                  <a:sym typeface="Roboto"/>
                </a:rPr>
                <a:t>images</a:t>
              </a:r>
              <a:endParaRPr dirty="0"/>
            </a:p>
          </p:txBody>
        </p:sp>
      </p:grpSp>
      <p:sp>
        <p:nvSpPr>
          <p:cNvPr id="140" name="Google Shape;140;p19"/>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dirty="0">
                <a:solidFill>
                  <a:schemeClr val="dk1"/>
                </a:solidFill>
                <a:latin typeface="Roboto"/>
                <a:ea typeface="Roboto"/>
                <a:cs typeface="Roboto"/>
                <a:sym typeface="Roboto"/>
              </a:rPr>
              <a:t>Slidehood.com</a:t>
            </a:r>
            <a:endParaRPr dirty="0"/>
          </a:p>
        </p:txBody>
      </p:sp>
      <p:sp>
        <p:nvSpPr>
          <p:cNvPr id="12" name="Google Shape;390;p33"/>
          <p:cNvSpPr/>
          <p:nvPr/>
        </p:nvSpPr>
        <p:spPr>
          <a:xfrm>
            <a:off x="5602729" y="2117772"/>
            <a:ext cx="957513" cy="835641"/>
          </a:xfrm>
          <a:custGeom>
            <a:avLst/>
            <a:gdLst/>
            <a:ahLst/>
            <a:cxnLst/>
            <a:rect l="l" t="t" r="r" b="b"/>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Roboto"/>
              <a:buNone/>
            </a:pPr>
            <a:endParaRPr sz="1800">
              <a:solidFill>
                <a:srgbClr val="434343"/>
              </a:solidFill>
              <a:latin typeface="+mn-lt"/>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t="44395" b="1363"/>
          <a:stretch/>
        </p:blipFill>
        <p:spPr/>
      </p:pic>
      <p:pic>
        <p:nvPicPr>
          <p:cNvPr id="10" name="Picture Placeholder 9"/>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l="17274" r="39956"/>
          <a:stretch/>
        </p:blipFill>
        <p:spPr/>
      </p:pic>
      <p:pic>
        <p:nvPicPr>
          <p:cNvPr id="11" name="Picture Placeholder 10"/>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l="2491" r="2491"/>
          <a:stretch>
            <a:fillRect/>
          </a:stretch>
        </p:blipFill>
        <p:spPr/>
      </p:pic>
      <p:sp>
        <p:nvSpPr>
          <p:cNvPr id="7" name="Google Shape;151;p20"/>
          <p:cNvSpPr txBox="1">
            <a:spLocks noGrp="1"/>
          </p:cNvSpPr>
          <p:nvPr>
            <p:ph type="title"/>
          </p:nvPr>
        </p:nvSpPr>
        <p:spPr>
          <a:xfrm>
            <a:off x="790650" y="1587077"/>
            <a:ext cx="5729087" cy="847999"/>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rgbClr val="FFC000"/>
              </a:buClr>
              <a:buSzPts val="3600"/>
              <a:buFont typeface="Roboto Medium"/>
              <a:buNone/>
            </a:pPr>
            <a:r>
              <a:rPr lang="en-US" sz="3600" b="1" i="0" u="none" strike="noStrike" cap="none" dirty="0">
                <a:solidFill>
                  <a:schemeClr val="accent2">
                    <a:lumMod val="75000"/>
                  </a:schemeClr>
                </a:solidFill>
                <a:ea typeface="Roboto Medium"/>
                <a:cs typeface="Roboto Medium"/>
                <a:sym typeface="Roboto Medium"/>
              </a:rPr>
              <a:t>THIS IS YOUR HEADING</a:t>
            </a:r>
            <a:endParaRPr b="1" dirty="0">
              <a:solidFill>
                <a:schemeClr val="accent2">
                  <a:lumMod val="75000"/>
                </a:schemeClr>
              </a:solidFill>
            </a:endParaRPr>
          </a:p>
        </p:txBody>
      </p:sp>
      <p:sp>
        <p:nvSpPr>
          <p:cNvPr id="8" name="Google Shape;152;p20"/>
          <p:cNvSpPr txBox="1">
            <a:spLocks noGrp="1"/>
          </p:cNvSpPr>
          <p:nvPr>
            <p:ph type="body" idx="4294967295"/>
          </p:nvPr>
        </p:nvSpPr>
        <p:spPr>
          <a:xfrm>
            <a:off x="790650" y="2435076"/>
            <a:ext cx="5010382" cy="2400627"/>
          </a:xfrm>
          <a:prstGeom prst="rect">
            <a:avLst/>
          </a:prstGeom>
          <a:noFill/>
          <a:ln>
            <a:noFill/>
          </a:ln>
        </p:spPr>
        <p:txBody>
          <a:bodyPr spcFirstLastPara="1" wrap="square" lIns="91425" tIns="91425" rIns="91425" bIns="91425" anchor="t" anchorCtr="0">
            <a:noAutofit/>
          </a:bodyPr>
          <a:lstStyle/>
          <a:p>
            <a:pPr marL="0" marR="0" lvl="0" indent="0" algn="just" rtl="0">
              <a:lnSpc>
                <a:spcPct val="90000"/>
              </a:lnSpc>
              <a:spcBef>
                <a:spcPts val="0"/>
              </a:spcBef>
              <a:spcAft>
                <a:spcPts val="0"/>
              </a:spcAft>
              <a:buClr>
                <a:srgbClr val="595959"/>
              </a:buClr>
              <a:buSzPts val="1400"/>
              <a:buFont typeface="Arial"/>
              <a:buNone/>
            </a:pPr>
            <a:r>
              <a:rPr lang="en-US" sz="1400" b="1" i="0" u="none" strike="noStrike" cap="none" dirty="0">
                <a:solidFill>
                  <a:srgbClr val="595959"/>
                </a:solidFill>
                <a:latin typeface="Roboto"/>
                <a:ea typeface="Roboto"/>
                <a:cs typeface="Roboto"/>
                <a:sym typeface="Roboto"/>
              </a:rPr>
              <a:t>Chris Hadfield</a:t>
            </a:r>
            <a:r>
              <a:rPr lang="en-US" sz="1400" b="0" i="0" u="none" strike="noStrike" cap="none" dirty="0">
                <a:solidFill>
                  <a:srgbClr val="595959"/>
                </a:solidFill>
                <a:latin typeface="Roboto"/>
                <a:ea typeface="Roboto"/>
                <a:cs typeface="Roboto"/>
                <a:sym typeface="Roboto"/>
              </a:rPr>
              <a:t>	</a:t>
            </a:r>
            <a:endParaRPr dirty="0"/>
          </a:p>
          <a:p>
            <a:pPr marL="0" marR="0" lvl="0" indent="0" algn="just" rtl="0">
              <a:lnSpc>
                <a:spcPct val="90000"/>
              </a:lnSpc>
              <a:spcBef>
                <a:spcPts val="0"/>
              </a:spcBef>
              <a:spcAft>
                <a:spcPts val="0"/>
              </a:spcAft>
              <a:buClr>
                <a:srgbClr val="3F3F3F"/>
              </a:buClr>
              <a:buSzPts val="1400"/>
              <a:buFont typeface="Arial"/>
              <a:buNone/>
            </a:pPr>
            <a:endParaRPr sz="1400" b="0" i="0" u="none" strike="noStrike" cap="none" dirty="0">
              <a:solidFill>
                <a:srgbClr val="3F3F3F"/>
              </a:solidFill>
              <a:latin typeface="Roboto"/>
              <a:ea typeface="Roboto"/>
              <a:cs typeface="Roboto"/>
              <a:sym typeface="Roboto"/>
            </a:endParaRPr>
          </a:p>
          <a:p>
            <a:pPr marL="0" marR="0" lvl="0" indent="0" algn="just" rtl="0">
              <a:lnSpc>
                <a:spcPct val="90000"/>
              </a:lnSpc>
              <a:spcBef>
                <a:spcPts val="0"/>
              </a:spcBef>
              <a:spcAft>
                <a:spcPts val="0"/>
              </a:spcAft>
              <a:buClr>
                <a:srgbClr val="3F3F3F"/>
              </a:buClr>
              <a:buSzPts val="1200"/>
              <a:buFont typeface="Arial"/>
              <a:buNone/>
            </a:pPr>
            <a:r>
              <a:rPr lang="en-US" sz="1200" b="0" i="0" u="none" strike="noStrike" cap="none" dirty="0">
                <a:solidFill>
                  <a:srgbClr val="3F3F3F"/>
                </a:solidFill>
                <a:latin typeface="Roboto"/>
                <a:ea typeface="Roboto"/>
                <a:cs typeface="Roboto"/>
                <a:sym typeface="Roboto"/>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endParaRPr dirty="0"/>
          </a:p>
          <a:p>
            <a:pPr marL="0" marR="0" lvl="0" indent="0" algn="just" rtl="0">
              <a:lnSpc>
                <a:spcPct val="90000"/>
              </a:lnSpc>
              <a:spcBef>
                <a:spcPts val="0"/>
              </a:spcBef>
              <a:spcAft>
                <a:spcPts val="0"/>
              </a:spcAft>
              <a:buClr>
                <a:srgbClr val="3F3F3F"/>
              </a:buClr>
              <a:buSzPts val="1200"/>
              <a:buFont typeface="Arial"/>
              <a:buNone/>
            </a:pPr>
            <a:endParaRPr sz="1200" b="0" i="0" u="none" strike="noStrike" cap="none" dirty="0">
              <a:solidFill>
                <a:srgbClr val="3F3F3F"/>
              </a:solidFill>
              <a:latin typeface="Roboto"/>
              <a:ea typeface="Roboto"/>
              <a:cs typeface="Roboto"/>
              <a:sym typeface="Roboto"/>
            </a:endParaRPr>
          </a:p>
          <a:p>
            <a:pPr marL="0" marR="0" lvl="0" indent="0" algn="just" rtl="0">
              <a:lnSpc>
                <a:spcPct val="90000"/>
              </a:lnSpc>
              <a:spcBef>
                <a:spcPts val="0"/>
              </a:spcBef>
              <a:spcAft>
                <a:spcPts val="0"/>
              </a:spcAft>
              <a:buClr>
                <a:srgbClr val="3F3F3F"/>
              </a:buClr>
              <a:buSzPts val="1200"/>
              <a:buFont typeface="Arial"/>
              <a:buNone/>
            </a:pPr>
            <a:r>
              <a:rPr lang="en-US" sz="1200" b="0" i="0" u="none" strike="noStrike" cap="none" dirty="0">
                <a:solidFill>
                  <a:srgbClr val="3F3F3F"/>
                </a:solidFill>
                <a:latin typeface="Roboto"/>
                <a:ea typeface="Roboto"/>
                <a:cs typeface="Roboto"/>
                <a:sym typeface="Roboto"/>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endParaRPr dirty="0"/>
          </a:p>
        </p:txBody>
      </p:sp>
      <p:sp>
        <p:nvSpPr>
          <p:cNvPr id="9" name="Google Shape;153;p20"/>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dirty="0">
                <a:solidFill>
                  <a:schemeClr val="dk1"/>
                </a:solidFill>
                <a:latin typeface="Roboto"/>
                <a:ea typeface="Roboto"/>
                <a:cs typeface="Roboto"/>
                <a:sym typeface="Roboto"/>
              </a:rPr>
              <a:t>Slidehood.com</a:t>
            </a:r>
            <a:endParaRPr dirty="0"/>
          </a:p>
        </p:txBody>
      </p:sp>
    </p:spTree>
    <p:extLst>
      <p:ext uri="{BB962C8B-B14F-4D97-AF65-F5344CB8AC3E}">
        <p14:creationId xmlns:p14="http://schemas.microsoft.com/office/powerpoint/2010/main" val="2511798009"/>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4180" b="4180"/>
          <a:stretch>
            <a:fillRect/>
          </a:stretch>
        </p:blipFill>
        <p:spPr/>
      </p:pic>
      <p:sp>
        <p:nvSpPr>
          <p:cNvPr id="8" name="Google Shape;159;p21"/>
          <p:cNvSpPr txBox="1">
            <a:spLocks noGrp="1"/>
          </p:cNvSpPr>
          <p:nvPr>
            <p:ph type="title"/>
          </p:nvPr>
        </p:nvSpPr>
        <p:spPr>
          <a:xfrm>
            <a:off x="6334361" y="1375816"/>
            <a:ext cx="5283197" cy="993324"/>
          </a:xfrm>
          <a:prstGeom prst="rect">
            <a:avLst/>
          </a:prstGeom>
          <a:noFill/>
          <a:ln>
            <a:noFill/>
          </a:ln>
        </p:spPr>
        <p:txBody>
          <a:bodyPr spcFirstLastPara="1" wrap="square" lIns="91425" tIns="91425" rIns="91425" bIns="91425" anchor="b" anchorCtr="0">
            <a:noAutofit/>
          </a:bodyPr>
          <a:lstStyle/>
          <a:p>
            <a:pPr marL="0" marR="0" lvl="0" indent="0" algn="l" rtl="0">
              <a:lnSpc>
                <a:spcPct val="90000"/>
              </a:lnSpc>
              <a:spcBef>
                <a:spcPts val="0"/>
              </a:spcBef>
              <a:spcAft>
                <a:spcPts val="0"/>
              </a:spcAft>
              <a:buClr>
                <a:srgbClr val="FFC000"/>
              </a:buClr>
              <a:buSzPts val="3200"/>
              <a:buFont typeface="Raleway"/>
              <a:buNone/>
            </a:pPr>
            <a:r>
              <a:rPr lang="en-US" sz="3200" b="1" i="0" u="none" strike="noStrike" cap="none" dirty="0">
                <a:solidFill>
                  <a:schemeClr val="accent2">
                    <a:lumMod val="75000"/>
                  </a:schemeClr>
                </a:solidFill>
                <a:sym typeface="Raleway"/>
              </a:rPr>
              <a:t>YOU CAN ALSO SPLIT</a:t>
            </a:r>
            <a:r>
              <a:rPr lang="en-US" sz="3200" b="0" i="0" u="none" strike="noStrike" cap="none" dirty="0">
                <a:solidFill>
                  <a:schemeClr val="accent2">
                    <a:lumMod val="75000"/>
                  </a:schemeClr>
                </a:solidFill>
                <a:sym typeface="Raleway"/>
              </a:rPr>
              <a:t> YOUR CONTENT</a:t>
            </a:r>
            <a:endParaRPr dirty="0">
              <a:solidFill>
                <a:schemeClr val="accent2">
                  <a:lumMod val="75000"/>
                </a:schemeClr>
              </a:solidFill>
            </a:endParaRPr>
          </a:p>
        </p:txBody>
      </p:sp>
      <p:sp>
        <p:nvSpPr>
          <p:cNvPr id="9" name="Google Shape;160;p21"/>
          <p:cNvSpPr/>
          <p:nvPr/>
        </p:nvSpPr>
        <p:spPr>
          <a:xfrm>
            <a:off x="6334361" y="2822739"/>
            <a:ext cx="2604352" cy="2000548"/>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400" b="1" dirty="0">
                <a:solidFill>
                  <a:srgbClr val="595959"/>
                </a:solidFill>
                <a:latin typeface="Roboto"/>
                <a:ea typeface="Roboto"/>
                <a:cs typeface="Roboto"/>
                <a:sym typeface="Roboto"/>
              </a:rPr>
              <a:t>Chris Hadfield</a:t>
            </a:r>
            <a:endParaRPr sz="1400" dirty="0">
              <a:solidFill>
                <a:srgbClr val="595959"/>
              </a:solidFill>
              <a:latin typeface="Roboto"/>
              <a:ea typeface="Roboto"/>
              <a:cs typeface="Roboto"/>
              <a:sym typeface="Roboto"/>
            </a:endParaRPr>
          </a:p>
          <a:p>
            <a:pPr marL="0" marR="0" lvl="0" indent="0" algn="just" rtl="0">
              <a:spcBef>
                <a:spcPts val="0"/>
              </a:spcBef>
              <a:spcAft>
                <a:spcPts val="0"/>
              </a:spcAft>
              <a:buNone/>
            </a:pPr>
            <a:endParaRPr sz="1400" dirty="0">
              <a:solidFill>
                <a:srgbClr val="595959"/>
              </a:solidFill>
              <a:latin typeface="Roboto"/>
              <a:ea typeface="Roboto"/>
              <a:cs typeface="Roboto"/>
              <a:sym typeface="Roboto"/>
            </a:endParaRPr>
          </a:p>
          <a:p>
            <a:pPr marL="0" marR="0" lvl="0" indent="0" algn="just" rtl="0">
              <a:spcBef>
                <a:spcPts val="0"/>
              </a:spcBef>
              <a:spcAft>
                <a:spcPts val="0"/>
              </a:spcAft>
              <a:buNone/>
            </a:pPr>
            <a:r>
              <a:rPr lang="en-US" sz="1200" dirty="0">
                <a:solidFill>
                  <a:srgbClr val="595959"/>
                </a:solidFill>
                <a:latin typeface="Roboto"/>
                <a:ea typeface="Roboto"/>
                <a:cs typeface="Roboto"/>
                <a:sym typeface="Roboto"/>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endParaRPr dirty="0"/>
          </a:p>
        </p:txBody>
      </p:sp>
      <p:sp>
        <p:nvSpPr>
          <p:cNvPr id="10" name="Google Shape;161;p21"/>
          <p:cNvSpPr/>
          <p:nvPr/>
        </p:nvSpPr>
        <p:spPr>
          <a:xfrm>
            <a:off x="9013207" y="2822739"/>
            <a:ext cx="2604352" cy="2185214"/>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400" b="1" dirty="0">
                <a:solidFill>
                  <a:srgbClr val="595959"/>
                </a:solidFill>
                <a:latin typeface="Roboto"/>
                <a:ea typeface="Roboto"/>
                <a:cs typeface="Roboto"/>
                <a:sym typeface="Roboto"/>
              </a:rPr>
              <a:t>Erin Cummings</a:t>
            </a:r>
            <a:endParaRPr dirty="0"/>
          </a:p>
          <a:p>
            <a:pPr marL="0" marR="0" lvl="0" indent="0" algn="just" rtl="0">
              <a:spcBef>
                <a:spcPts val="0"/>
              </a:spcBef>
              <a:spcAft>
                <a:spcPts val="0"/>
              </a:spcAft>
              <a:buNone/>
            </a:pPr>
            <a:endParaRPr sz="1400" b="1" dirty="0">
              <a:solidFill>
                <a:srgbClr val="595959"/>
              </a:solidFill>
              <a:latin typeface="Roboto"/>
              <a:ea typeface="Roboto"/>
              <a:cs typeface="Roboto"/>
              <a:sym typeface="Roboto"/>
            </a:endParaRPr>
          </a:p>
          <a:p>
            <a:pPr marL="0" marR="0" lvl="0" indent="0" algn="just" rtl="0">
              <a:spcBef>
                <a:spcPts val="0"/>
              </a:spcBef>
              <a:spcAft>
                <a:spcPts val="0"/>
              </a:spcAft>
              <a:buNone/>
            </a:pPr>
            <a:r>
              <a:rPr lang="en-US" sz="1200" dirty="0">
                <a:solidFill>
                  <a:srgbClr val="595959"/>
                </a:solidFill>
                <a:latin typeface="Roboto"/>
                <a:ea typeface="Roboto"/>
                <a:cs typeface="Roboto"/>
                <a:sym typeface="Roboto"/>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rgbClr val="595959"/>
                </a:solidFill>
                <a:latin typeface="Roboto"/>
                <a:ea typeface="Roboto"/>
                <a:cs typeface="Roboto"/>
                <a:sym typeface="Roboto"/>
              </a:rPr>
            </a:br>
            <a:endParaRPr sz="1200" dirty="0">
              <a:solidFill>
                <a:srgbClr val="595959"/>
              </a:solidFill>
              <a:latin typeface="Roboto"/>
              <a:ea typeface="Roboto"/>
              <a:cs typeface="Roboto"/>
              <a:sym typeface="Roboto"/>
            </a:endParaRPr>
          </a:p>
        </p:txBody>
      </p:sp>
      <p:pic>
        <p:nvPicPr>
          <p:cNvPr id="17" name="Picture Placeholder 16"/>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24656" r="24656"/>
          <a:stretch>
            <a:fillRect/>
          </a:stretch>
        </p:blipFill>
        <p:spPr/>
      </p:pic>
      <p:pic>
        <p:nvPicPr>
          <p:cNvPr id="19" name="Picture Placeholder 18"/>
          <p:cNvPicPr>
            <a:picLocks noGrp="1" noChangeAspect="1"/>
          </p:cNvPicPr>
          <p:nvPr>
            <p:ph type="pic" sz="quarter" idx="14"/>
          </p:nvPr>
        </p:nvPicPr>
        <p:blipFill rotWithShape="1">
          <a:blip r:embed="rId4" cstate="screen">
            <a:extLst>
              <a:ext uri="{28A0092B-C50C-407E-A947-70E740481C1C}">
                <a14:useLocalDpi xmlns:a14="http://schemas.microsoft.com/office/drawing/2010/main"/>
              </a:ext>
            </a:extLst>
          </a:blip>
          <a:srcRect l="24425" t="6309" r="49268" b="41762"/>
          <a:stretch/>
        </p:blipFill>
        <p:spPr/>
      </p:pic>
      <p:sp>
        <p:nvSpPr>
          <p:cNvPr id="20" name="Google Shape;153;p20"/>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dirty="0">
                <a:solidFill>
                  <a:schemeClr val="dk1"/>
                </a:solidFill>
                <a:latin typeface="Roboto"/>
                <a:ea typeface="Roboto"/>
                <a:cs typeface="Roboto"/>
                <a:sym typeface="Roboto"/>
              </a:rPr>
              <a:t>Slidehood.com</a:t>
            </a:r>
            <a:endParaRPr dirty="0"/>
          </a:p>
        </p:txBody>
      </p:sp>
    </p:spTree>
    <p:extLst>
      <p:ext uri="{BB962C8B-B14F-4D97-AF65-F5344CB8AC3E}">
        <p14:creationId xmlns:p14="http://schemas.microsoft.com/office/powerpoint/2010/main" val="1197925050"/>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l="13791" r="13791"/>
          <a:stretch>
            <a:fillRect/>
          </a:stretch>
        </p:blipFill>
        <p:spPr/>
      </p:pic>
      <p:pic>
        <p:nvPicPr>
          <p:cNvPr id="18" name="Picture Placeholder 17"/>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l="16791" r="16791"/>
          <a:stretch>
            <a:fillRect/>
          </a:stretch>
        </p:blipFill>
        <p:spPr/>
      </p:pic>
      <p:pic>
        <p:nvPicPr>
          <p:cNvPr id="19" name="Picture Placeholder 18"/>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l="16927" r="16927"/>
          <a:stretch>
            <a:fillRect/>
          </a:stretch>
        </p:blipFill>
        <p:spPr/>
      </p:pic>
      <p:pic>
        <p:nvPicPr>
          <p:cNvPr id="20" name="Picture Placeholder 19"/>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l="16669" r="16669"/>
          <a:stretch>
            <a:fillRect/>
          </a:stretch>
        </p:blipFill>
        <p:spPr/>
      </p:pic>
      <p:sp>
        <p:nvSpPr>
          <p:cNvPr id="11" name="Google Shape;169;p22"/>
          <p:cNvSpPr txBox="1"/>
          <p:nvPr/>
        </p:nvSpPr>
        <p:spPr>
          <a:xfrm>
            <a:off x="2253243" y="556976"/>
            <a:ext cx="7685514" cy="771892"/>
          </a:xfrm>
          <a:prstGeom prst="rect">
            <a:avLst/>
          </a:prstGeom>
          <a:noFill/>
          <a:ln>
            <a:noFill/>
          </a:ln>
        </p:spPr>
        <p:txBody>
          <a:bodyPr spcFirstLastPara="1" wrap="square" lIns="91425" tIns="91425" rIns="91425" bIns="91425" anchor="b" anchorCtr="0">
            <a:noAutofit/>
          </a:bodyPr>
          <a:lstStyle/>
          <a:p>
            <a:pPr marL="0" marR="0" lvl="0" indent="0" algn="ctr" rtl="0">
              <a:lnSpc>
                <a:spcPct val="90000"/>
              </a:lnSpc>
              <a:spcBef>
                <a:spcPts val="0"/>
              </a:spcBef>
              <a:spcAft>
                <a:spcPts val="0"/>
              </a:spcAft>
              <a:buClr>
                <a:srgbClr val="595959"/>
              </a:buClr>
              <a:buSzPts val="4000"/>
              <a:buFont typeface="Roboto Medium"/>
              <a:buNone/>
            </a:pPr>
            <a:r>
              <a:rPr lang="en-US" sz="4000" dirty="0">
                <a:solidFill>
                  <a:schemeClr val="bg1"/>
                </a:solidFill>
                <a:latin typeface="+mj-lt"/>
                <a:ea typeface="Roboto Medium"/>
                <a:cs typeface="Roboto Medium"/>
                <a:sym typeface="Roboto Medium"/>
              </a:rPr>
              <a:t>IN THREE OR </a:t>
            </a:r>
            <a:r>
              <a:rPr lang="en-US" sz="4000" b="1" dirty="0">
                <a:solidFill>
                  <a:schemeClr val="accent2">
                    <a:lumMod val="60000"/>
                    <a:lumOff val="40000"/>
                  </a:schemeClr>
                </a:solidFill>
                <a:latin typeface="+mj-lt"/>
                <a:ea typeface="Roboto Medium"/>
                <a:cs typeface="Roboto Medium"/>
                <a:sym typeface="Roboto Medium"/>
              </a:rPr>
              <a:t>FOUR</a:t>
            </a:r>
            <a:r>
              <a:rPr lang="en-US" sz="4000" dirty="0">
                <a:solidFill>
                  <a:schemeClr val="bg1"/>
                </a:solidFill>
                <a:latin typeface="+mj-lt"/>
                <a:ea typeface="Roboto Medium"/>
                <a:cs typeface="Roboto Medium"/>
                <a:sym typeface="Roboto Medium"/>
              </a:rPr>
              <a:t> COLUMNS</a:t>
            </a:r>
            <a:endParaRPr dirty="0">
              <a:solidFill>
                <a:schemeClr val="bg1"/>
              </a:solidFill>
              <a:latin typeface="+mj-lt"/>
            </a:endParaRPr>
          </a:p>
        </p:txBody>
      </p:sp>
      <p:sp>
        <p:nvSpPr>
          <p:cNvPr id="12" name="Google Shape;170;p22"/>
          <p:cNvSpPr/>
          <p:nvPr/>
        </p:nvSpPr>
        <p:spPr>
          <a:xfrm>
            <a:off x="386387" y="4155315"/>
            <a:ext cx="2483111" cy="163121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dirty="0">
                <a:solidFill>
                  <a:srgbClr val="3F3F41"/>
                </a:solidFill>
                <a:latin typeface="Roboto"/>
                <a:ea typeface="Roboto"/>
                <a:cs typeface="Roboto"/>
                <a:sym typeface="Roboto"/>
              </a:rPr>
              <a:t>Helen Keller</a:t>
            </a:r>
            <a:endParaRPr dirty="0"/>
          </a:p>
          <a:p>
            <a:pPr marL="0" marR="0" lvl="0" indent="0" algn="ctr" rtl="0">
              <a:spcBef>
                <a:spcPts val="0"/>
              </a:spcBef>
              <a:spcAft>
                <a:spcPts val="0"/>
              </a:spcAft>
              <a:buNone/>
            </a:pPr>
            <a:endParaRPr sz="1400" dirty="0">
              <a:solidFill>
                <a:srgbClr val="3F3F41"/>
              </a:solidFill>
              <a:latin typeface="Roboto"/>
              <a:ea typeface="Roboto"/>
              <a:cs typeface="Roboto"/>
              <a:sym typeface="Roboto"/>
            </a:endParaRPr>
          </a:p>
          <a:p>
            <a:pPr marL="0" marR="0" lvl="0" indent="0" algn="ctr" rtl="0">
              <a:spcBef>
                <a:spcPts val="0"/>
              </a:spcBef>
              <a:spcAft>
                <a:spcPts val="0"/>
              </a:spcAft>
              <a:buNone/>
            </a:pPr>
            <a:r>
              <a:rPr lang="en-US" sz="1200" dirty="0">
                <a:solidFill>
                  <a:srgbClr val="3F3F41"/>
                </a:solidFill>
                <a:latin typeface="Roboto"/>
                <a:ea typeface="Roboto"/>
                <a:cs typeface="Roboto"/>
                <a:sym typeface="Roboto"/>
              </a:rPr>
              <a:t>Character cannot be developed in ease and quiet. Only through experience of trial and suffering can the soul be strengthened, ambition inspired, and success achieved.</a:t>
            </a:r>
            <a:endParaRPr dirty="0"/>
          </a:p>
        </p:txBody>
      </p:sp>
      <p:sp>
        <p:nvSpPr>
          <p:cNvPr id="13" name="Google Shape;171;p22"/>
          <p:cNvSpPr/>
          <p:nvPr/>
        </p:nvSpPr>
        <p:spPr>
          <a:xfrm>
            <a:off x="3378864" y="4155315"/>
            <a:ext cx="2483111" cy="181588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dirty="0">
                <a:solidFill>
                  <a:srgbClr val="3F3F41"/>
                </a:solidFill>
                <a:latin typeface="Roboto"/>
                <a:ea typeface="Roboto"/>
                <a:cs typeface="Roboto"/>
                <a:sym typeface="Roboto"/>
              </a:rPr>
              <a:t>Mario Andretti</a:t>
            </a:r>
            <a:endParaRPr dirty="0"/>
          </a:p>
          <a:p>
            <a:pPr marL="0" marR="0" lvl="0" indent="0" algn="ctr" rtl="0">
              <a:spcBef>
                <a:spcPts val="0"/>
              </a:spcBef>
              <a:spcAft>
                <a:spcPts val="0"/>
              </a:spcAft>
              <a:buNone/>
            </a:pPr>
            <a:endParaRPr sz="1400" dirty="0">
              <a:solidFill>
                <a:srgbClr val="3F3F41"/>
              </a:solidFill>
              <a:latin typeface="Roboto"/>
              <a:ea typeface="Roboto"/>
              <a:cs typeface="Roboto"/>
              <a:sym typeface="Roboto"/>
            </a:endParaRPr>
          </a:p>
          <a:p>
            <a:pPr marL="0" marR="0" lvl="0" indent="0" algn="ctr" rtl="0">
              <a:spcBef>
                <a:spcPts val="0"/>
              </a:spcBef>
              <a:spcAft>
                <a:spcPts val="0"/>
              </a:spcAft>
              <a:buNone/>
            </a:pPr>
            <a:r>
              <a:rPr lang="en-US" sz="1200" dirty="0">
                <a:solidFill>
                  <a:srgbClr val="3F3F41"/>
                </a:solidFill>
                <a:latin typeface="Roboto"/>
                <a:ea typeface="Roboto"/>
                <a:cs typeface="Roboto"/>
                <a:sym typeface="Roboto"/>
              </a:rPr>
              <a:t>Desire is the key to motivation, but it's determination and commitment to an unrelenting pursuit of your goal - a commitment to excellence - that will enable you to attain the success you seek. </a:t>
            </a:r>
            <a:endParaRPr dirty="0"/>
          </a:p>
        </p:txBody>
      </p:sp>
      <p:sp>
        <p:nvSpPr>
          <p:cNvPr id="14" name="Google Shape;172;p22"/>
          <p:cNvSpPr/>
          <p:nvPr/>
        </p:nvSpPr>
        <p:spPr>
          <a:xfrm>
            <a:off x="6371341" y="4226510"/>
            <a:ext cx="2483111" cy="163121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a:solidFill>
                  <a:srgbClr val="3F3F41"/>
                </a:solidFill>
                <a:latin typeface="Roboto"/>
                <a:ea typeface="Roboto"/>
                <a:cs typeface="Roboto"/>
                <a:sym typeface="Roboto"/>
              </a:rPr>
              <a:t>Helen Keller</a:t>
            </a:r>
            <a:endParaRPr/>
          </a:p>
          <a:p>
            <a:pPr marL="0" marR="0" lvl="0" indent="0" algn="ctr" rtl="0">
              <a:spcBef>
                <a:spcPts val="0"/>
              </a:spcBef>
              <a:spcAft>
                <a:spcPts val="0"/>
              </a:spcAft>
              <a:buNone/>
            </a:pPr>
            <a:endParaRPr sz="1400">
              <a:solidFill>
                <a:srgbClr val="3F3F41"/>
              </a:solidFill>
              <a:latin typeface="Roboto"/>
              <a:ea typeface="Roboto"/>
              <a:cs typeface="Roboto"/>
              <a:sym typeface="Roboto"/>
            </a:endParaRPr>
          </a:p>
          <a:p>
            <a:pPr marL="0" marR="0" lvl="0" indent="0" algn="ctr" rtl="0">
              <a:spcBef>
                <a:spcPts val="0"/>
              </a:spcBef>
              <a:spcAft>
                <a:spcPts val="0"/>
              </a:spcAft>
              <a:buNone/>
            </a:pPr>
            <a:r>
              <a:rPr lang="en-US" sz="1200">
                <a:solidFill>
                  <a:srgbClr val="3F3F41"/>
                </a:solidFill>
                <a:latin typeface="Roboto"/>
                <a:ea typeface="Roboto"/>
                <a:cs typeface="Roboto"/>
                <a:sym typeface="Roboto"/>
              </a:rPr>
              <a:t>Character cannot be developed in ease and quiet. Only through experience of trial and suffering can the soul be strengthened, ambition inspired, and success achieved.</a:t>
            </a:r>
            <a:endParaRPr/>
          </a:p>
        </p:txBody>
      </p:sp>
      <p:sp>
        <p:nvSpPr>
          <p:cNvPr id="15" name="Google Shape;173;p22"/>
          <p:cNvSpPr/>
          <p:nvPr/>
        </p:nvSpPr>
        <p:spPr>
          <a:xfrm>
            <a:off x="9363819" y="4226510"/>
            <a:ext cx="2483111" cy="181588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b="1">
                <a:solidFill>
                  <a:srgbClr val="3F3F41"/>
                </a:solidFill>
                <a:latin typeface="Roboto"/>
                <a:ea typeface="Roboto"/>
                <a:cs typeface="Roboto"/>
                <a:sym typeface="Roboto"/>
              </a:rPr>
              <a:t>Mario Andretti</a:t>
            </a:r>
            <a:endParaRPr/>
          </a:p>
          <a:p>
            <a:pPr marL="0" marR="0" lvl="0" indent="0" algn="ctr" rtl="0">
              <a:spcBef>
                <a:spcPts val="0"/>
              </a:spcBef>
              <a:spcAft>
                <a:spcPts val="0"/>
              </a:spcAft>
              <a:buNone/>
            </a:pPr>
            <a:endParaRPr sz="1400">
              <a:solidFill>
                <a:srgbClr val="3F3F41"/>
              </a:solidFill>
              <a:latin typeface="Roboto"/>
              <a:ea typeface="Roboto"/>
              <a:cs typeface="Roboto"/>
              <a:sym typeface="Roboto"/>
            </a:endParaRPr>
          </a:p>
          <a:p>
            <a:pPr marL="0" marR="0" lvl="0" indent="0" algn="ctr" rtl="0">
              <a:spcBef>
                <a:spcPts val="0"/>
              </a:spcBef>
              <a:spcAft>
                <a:spcPts val="0"/>
              </a:spcAft>
              <a:buNone/>
            </a:pPr>
            <a:r>
              <a:rPr lang="en-US" sz="1200">
                <a:solidFill>
                  <a:srgbClr val="3F3F41"/>
                </a:solidFill>
                <a:latin typeface="Roboto"/>
                <a:ea typeface="Roboto"/>
                <a:cs typeface="Roboto"/>
                <a:sym typeface="Roboto"/>
              </a:rPr>
              <a:t>Desire is the key to motivation, but it's determination and commitment to an unrelenting pursuit of your goal - a commitment to excellence - that will enable you to attain the success you seek. </a:t>
            </a:r>
            <a:endParaRPr/>
          </a:p>
        </p:txBody>
      </p:sp>
      <p:sp>
        <p:nvSpPr>
          <p:cNvPr id="16" name="Google Shape;174;p22"/>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Tree>
    <p:extLst>
      <p:ext uri="{BB962C8B-B14F-4D97-AF65-F5344CB8AC3E}">
        <p14:creationId xmlns:p14="http://schemas.microsoft.com/office/powerpoint/2010/main" val="1158021009"/>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l="1" t="2269" r="320" b="15933"/>
          <a:stretch/>
        </p:blipFill>
        <p:spPr>
          <a:xfrm>
            <a:off x="169380" y="171450"/>
            <a:ext cx="11851169" cy="6496050"/>
          </a:xfrm>
          <a:prstGeom prst="rect">
            <a:avLst/>
          </a:prstGeom>
        </p:spPr>
      </p:pic>
      <p:sp>
        <p:nvSpPr>
          <p:cNvPr id="184" name="Google Shape;184;p23"/>
          <p:cNvSpPr/>
          <p:nvPr/>
        </p:nvSpPr>
        <p:spPr>
          <a:xfrm rot="5400000">
            <a:off x="9399639" y="-197875"/>
            <a:ext cx="2035277" cy="3549445"/>
          </a:xfrm>
          <a:prstGeom prst="round2SameRect">
            <a:avLst>
              <a:gd name="adj1" fmla="val 0"/>
              <a:gd name="adj2" fmla="val 11700"/>
            </a:avLst>
          </a:prstGeom>
          <a:solidFill>
            <a:srgbClr val="FFC000">
              <a:alpha val="8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185" name="Google Shape;185;p23"/>
          <p:cNvSpPr txBox="1"/>
          <p:nvPr/>
        </p:nvSpPr>
        <p:spPr>
          <a:xfrm>
            <a:off x="8716295" y="863684"/>
            <a:ext cx="3652684" cy="1804545"/>
          </a:xfrm>
          <a:prstGeom prst="rect">
            <a:avLst/>
          </a:prstGeom>
          <a:noFill/>
          <a:ln>
            <a:noFill/>
          </a:ln>
        </p:spPr>
        <p:txBody>
          <a:bodyPr spcFirstLastPara="1" wrap="square" lIns="91425" tIns="45700" rIns="91425" bIns="45700" anchor="t" anchorCtr="0">
            <a:noAutofit/>
          </a:bodyPr>
          <a:lstStyle/>
          <a:p>
            <a:pPr marL="0" marR="0" lvl="0" indent="0" algn="l" rtl="0">
              <a:lnSpc>
                <a:spcPct val="77626"/>
              </a:lnSpc>
              <a:spcBef>
                <a:spcPts val="0"/>
              </a:spcBef>
              <a:spcAft>
                <a:spcPts val="0"/>
              </a:spcAft>
              <a:buClr>
                <a:schemeClr val="lt1"/>
              </a:buClr>
              <a:buSzPts val="3607"/>
              <a:buFont typeface="Roboto Medium"/>
              <a:buNone/>
            </a:pPr>
            <a:r>
              <a:rPr lang="en-US" sz="3607" dirty="0">
                <a:solidFill>
                  <a:schemeClr val="lt1"/>
                </a:solidFill>
                <a:latin typeface="+mn-lt"/>
                <a:ea typeface="Roboto Medium"/>
                <a:cs typeface="Roboto Medium"/>
                <a:sym typeface="Roboto Medium"/>
              </a:rPr>
              <a:t>BIG PICTURE CREATES BIG IMPACT</a:t>
            </a:r>
            <a:r>
              <a:rPr lang="en-US" sz="2340" dirty="0">
                <a:solidFill>
                  <a:schemeClr val="lt1"/>
                </a:solidFill>
                <a:latin typeface="+mn-lt"/>
                <a:ea typeface="Roboto Medium"/>
                <a:cs typeface="Roboto Medium"/>
                <a:sym typeface="Roboto Medium"/>
              </a:rPr>
              <a:t/>
            </a:r>
            <a:br>
              <a:rPr lang="en-US" sz="2340" dirty="0">
                <a:solidFill>
                  <a:schemeClr val="lt1"/>
                </a:solidFill>
                <a:latin typeface="+mn-lt"/>
                <a:ea typeface="Roboto Medium"/>
                <a:cs typeface="Roboto Medium"/>
                <a:sym typeface="Roboto Medium"/>
              </a:rPr>
            </a:br>
            <a:r>
              <a:rPr lang="en-US" sz="1365" dirty="0">
                <a:solidFill>
                  <a:schemeClr val="lt1"/>
                </a:solidFill>
                <a:latin typeface="+mn-lt"/>
                <a:ea typeface="Roboto Medium"/>
                <a:cs typeface="Roboto Medium"/>
                <a:sym typeface="Roboto Medium"/>
              </a:rPr>
              <a:t>A Picture Is Worth A Thousand Words</a:t>
            </a:r>
            <a:endParaRPr dirty="0">
              <a:latin typeface="+mn-lt"/>
            </a:endParaRPr>
          </a:p>
        </p:txBody>
      </p:sp>
      <p:sp>
        <p:nvSpPr>
          <p:cNvPr id="186" name="Google Shape;186;p23"/>
          <p:cNvSpPr/>
          <p:nvPr/>
        </p:nvSpPr>
        <p:spPr>
          <a:xfrm rot="5400000">
            <a:off x="11692023" y="556334"/>
            <a:ext cx="136928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a:solidFill>
                  <a:schemeClr val="dk1"/>
                </a:solidFill>
                <a:latin typeface="Roboto"/>
                <a:ea typeface="Roboto"/>
                <a:cs typeface="Roboto"/>
                <a:sym typeface="Roboto"/>
              </a:rPr>
              <a:t>Slidehood.com</a:t>
            </a:r>
            <a:endParaRPr/>
          </a:p>
        </p:txBody>
      </p:sp>
    </p:spTree>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2">
      <a:majorFont>
        <a:latin typeface="Poppins"/>
        <a:ea typeface=""/>
        <a:cs typeface=""/>
      </a:majorFont>
      <a:minorFont>
        <a:latin typeface="Lo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710</TotalTime>
  <Words>1362</Words>
  <Application>Microsoft Office PowerPoint</Application>
  <PresentationFormat>Widescreen</PresentationFormat>
  <Paragraphs>164</Paragraphs>
  <Slides>21</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Arial</vt:lpstr>
      <vt:lpstr>Bitter</vt:lpstr>
      <vt:lpstr>Calibri</vt:lpstr>
      <vt:lpstr>Dosis</vt:lpstr>
      <vt:lpstr>Lato</vt:lpstr>
      <vt:lpstr>Lora</vt:lpstr>
      <vt:lpstr>Poppins</vt:lpstr>
      <vt:lpstr>Raleway</vt:lpstr>
      <vt:lpstr>Roboto</vt:lpstr>
      <vt:lpstr>Roboto Medium</vt:lpstr>
      <vt:lpstr>Office Theme</vt:lpstr>
      <vt:lpstr>PowerPoint Presentation</vt:lpstr>
      <vt:lpstr>PowerPoint Presentation</vt:lpstr>
      <vt:lpstr>YOUR BREAK SLIDES</vt:lpstr>
      <vt:lpstr>YOUR CORPORATE MESSAGE OR QUOTE</vt:lpstr>
      <vt:lpstr>PowerPoint Presentation</vt:lpstr>
      <vt:lpstr>THIS IS YOUR HEADING</vt:lpstr>
      <vt:lpstr>YOU CAN ALSO SPLIT YOUR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dc:creator>
  <cp:lastModifiedBy>Slidehood</cp:lastModifiedBy>
  <cp:revision>61</cp:revision>
  <dcterms:modified xsi:type="dcterms:W3CDTF">2020-09-15T07:58:23Z</dcterms:modified>
</cp:coreProperties>
</file>